
<file path=[Content_Types].xml><?xml version="1.0" encoding="utf-8"?>
<Types xmlns="http://schemas.openxmlformats.org/package/2006/content-types"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9" r:id="rId4"/>
    <p:sldId id="275" r:id="rId5"/>
    <p:sldId id="263" r:id="rId6"/>
    <p:sldId id="264" r:id="rId7"/>
    <p:sldId id="265" r:id="rId8"/>
    <p:sldId id="266" r:id="rId9"/>
    <p:sldId id="260" r:id="rId10"/>
    <p:sldId id="274" r:id="rId11"/>
    <p:sldId id="267" r:id="rId12"/>
    <p:sldId id="268" r:id="rId13"/>
    <p:sldId id="269" r:id="rId14"/>
    <p:sldId id="261" r:id="rId15"/>
    <p:sldId id="270" r:id="rId16"/>
    <p:sldId id="271" r:id="rId17"/>
    <p:sldId id="272" r:id="rId18"/>
    <p:sldId id="262" r:id="rId19"/>
    <p:sldId id="276" r:id="rId20"/>
    <p:sldId id="258" r:id="rId2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DF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BFCF327D-2096-4EF0-9653-487C88384D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160F0BC8-2D9E-48DF-BD78-1885258785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E2ED55A5-823B-42E3-878F-449166905C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3554F-E0CC-42C9-B115-24C1F4CE2C36}" type="datetimeFigureOut">
              <a:rPr lang="zh-CN" altLang="en-US" smtClean="0"/>
              <a:t>2017/12/15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512EB386-FDC7-44FD-B32D-95B4F83848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1D198FCE-4D4A-49EC-B34F-C577B1C4A4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EBD11-1844-4D7A-9CC3-EBA8D8A1013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27902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3FDB3B21-FF38-4E2D-8D5E-5B4AA73389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194A73A0-014B-4041-A463-4460698432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CB332175-A5AE-471E-ABE2-79868F2D21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3554F-E0CC-42C9-B115-24C1F4CE2C36}" type="datetimeFigureOut">
              <a:rPr lang="zh-CN" altLang="en-US" smtClean="0"/>
              <a:t>2017/12/15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20565FA3-33E9-4C65-8027-9AEB83F356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F1778228-7178-4E96-8BC0-0EF0DBB1D0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EBD11-1844-4D7A-9CC3-EBA8D8A1013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9272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C9E7DE00-50BE-45D8-806D-5D9B89FC514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78DCFE1F-1219-4DA1-A57C-846452DB67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DC9AD7D6-E940-4B72-8F6E-CCFE8ED6C9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3554F-E0CC-42C9-B115-24C1F4CE2C36}" type="datetimeFigureOut">
              <a:rPr lang="zh-CN" altLang="en-US" smtClean="0"/>
              <a:t>2017/12/15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FAC85FA2-096F-4701-A7CD-04F7E53613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5F12AAE0-B5A2-48FD-A5C3-70596D634B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EBD11-1844-4D7A-9CC3-EBA8D8A1013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6587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7019F27E-39A9-41CA-A280-89687A188C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892432A0-E9C5-4B05-A0AC-192C5D7C36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2444C181-1E74-4217-BFE1-7695B1C3B0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3554F-E0CC-42C9-B115-24C1F4CE2C36}" type="datetimeFigureOut">
              <a:rPr lang="zh-CN" altLang="en-US" smtClean="0"/>
              <a:t>2017/12/15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9065A91E-54BB-4FF4-A6AF-7B2D2B3F0D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3015492F-4B13-4EB4-8F93-7BEF11586D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EBD11-1844-4D7A-9CC3-EBA8D8A1013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03275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0E2BE884-F79C-41C5-8967-280CF4D584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C48382E3-9C05-457F-891D-1871E996AF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34743C32-6914-434E-B978-55DB7E0D77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3554F-E0CC-42C9-B115-24C1F4CE2C36}" type="datetimeFigureOut">
              <a:rPr lang="zh-CN" altLang="en-US" smtClean="0"/>
              <a:t>2017/12/15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0BAE9606-44A0-4497-9B87-F2AFAD4F1B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917D55BB-821C-4260-9D3F-815222B137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EBD11-1844-4D7A-9CC3-EBA8D8A1013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26875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CFD46FE0-95B0-4B3D-9450-EC45C3CBAB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405C2D4C-E18C-4BB9-8059-C37DC05C646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E9EB362E-7078-4F31-AB4B-D61C261D9B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31C36D05-8172-4478-A536-4A21C06725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3554F-E0CC-42C9-B115-24C1F4CE2C36}" type="datetimeFigureOut">
              <a:rPr lang="zh-CN" altLang="en-US" smtClean="0"/>
              <a:t>2017/12/15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6F0806C5-4090-4A79-A2F5-7879DBED9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CAF474BC-14AA-44A1-8340-8FD50057A2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EBD11-1844-4D7A-9CC3-EBA8D8A1013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5604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C45140D6-165D-4A10-B2DF-F61D6E7815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1B5EC81F-668B-47CF-91EC-1BC0DC4E8F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67807663-F476-4CD5-AB9F-5F39D4DB49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D0EEFBDD-C8B8-47B9-852D-01817557C6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EB02C510-0239-4CB0-ABBB-909DDABB7A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47B2585D-A484-409A-9408-409B019E17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3554F-E0CC-42C9-B115-24C1F4CE2C36}" type="datetimeFigureOut">
              <a:rPr lang="zh-CN" altLang="en-US" smtClean="0"/>
              <a:t>2017/12/15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CBC1EFA4-DE98-4BC1-8F40-1FB9B430E8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C84F2C3A-0FBD-4C7E-90C8-C89B6DFDAE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EBD11-1844-4D7A-9CC3-EBA8D8A1013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40537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BAC95C28-11EA-4470-BDDE-B70A9D106D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C56B1776-01C1-47F1-AB72-3FBFD82412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3554F-E0CC-42C9-B115-24C1F4CE2C36}" type="datetimeFigureOut">
              <a:rPr lang="zh-CN" altLang="en-US" smtClean="0"/>
              <a:t>2017/12/15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6054AAE2-568A-464D-A543-6E3DC6D816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FA8DBE6B-F76F-445D-9578-48D7AF1ECF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EBD11-1844-4D7A-9CC3-EBA8D8A1013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05497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010F23BC-A276-48F9-8E3C-9BD8A6CC8D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3554F-E0CC-42C9-B115-24C1F4CE2C36}" type="datetimeFigureOut">
              <a:rPr lang="zh-CN" altLang="en-US" smtClean="0"/>
              <a:t>2017/12/15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3B444CBE-7990-4A41-A01E-216A3AE3BC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BC51FDC5-8BF1-414F-8E13-B3946E8A69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EBD11-1844-4D7A-9CC3-EBA8D8A1013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54476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AEDB287B-B7FC-4C33-BF3B-7A566C9834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519ABED4-9D7C-48EB-9FE8-09B49564F1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EA66EC1D-9DAA-488E-9DED-3EF35E2D27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D44FB5B9-68B9-4012-822C-70B99F6886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3554F-E0CC-42C9-B115-24C1F4CE2C36}" type="datetimeFigureOut">
              <a:rPr lang="zh-CN" altLang="en-US" smtClean="0"/>
              <a:t>2017/12/15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EAF9EDFE-FE5A-4F22-841A-385B75D0FB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A0548D6A-3DD4-425F-9F8C-22AD010EA5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EBD11-1844-4D7A-9CC3-EBA8D8A1013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70576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031D2939-5981-4809-AB85-A4F0947383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BC1F7DBA-6B58-4A5D-AD14-DEED7A95577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E8327E7B-611E-4128-9C78-87B22322F4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4DF5C2A5-791E-438D-8D1A-423F1A03EA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3554F-E0CC-42C9-B115-24C1F4CE2C36}" type="datetimeFigureOut">
              <a:rPr lang="zh-CN" altLang="en-US" smtClean="0"/>
              <a:t>2017/12/15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AF825986-EA42-4934-80E3-32B5917D6C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7D4D11F8-903E-4295-9EBC-780B150EB5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EBD11-1844-4D7A-9CC3-EBA8D8A1013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9530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781BE6C7-C3FB-4C82-B3F2-D487FA04DD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CA534E8A-1451-45AF-B534-718278DD0E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0361C3C8-1CEA-4FEA-9E10-93C4127E219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43554F-E0CC-42C9-B115-24C1F4CE2C36}" type="datetimeFigureOut">
              <a:rPr lang="zh-CN" altLang="en-US" smtClean="0"/>
              <a:t>2017/12/15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781B2B29-47AE-45C3-9A8E-F1559A1220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F2AC4388-AF4E-4EB2-BC5A-16DF4DA596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8EBD11-1844-4D7A-9CC3-EBA8D8A1013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1236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A2C28A90-6DA9-41F2-B451-00C540B6257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481"/>
          <a:stretch/>
        </p:blipFill>
        <p:spPr>
          <a:xfrm>
            <a:off x="853511" y="784517"/>
            <a:ext cx="10653861" cy="6073483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BFE41F63-FAA3-4B04-9461-9A66B26D8116}"/>
              </a:ext>
            </a:extLst>
          </p:cNvPr>
          <p:cNvSpPr txBox="1"/>
          <p:nvPr/>
        </p:nvSpPr>
        <p:spPr>
          <a:xfrm>
            <a:off x="2486682" y="1882266"/>
            <a:ext cx="725146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b="1" dirty="0">
                <a:cs typeface="+mn-ea"/>
                <a:sym typeface="+mn-lt"/>
              </a:rPr>
              <a:t>可爱猪宝宝儿童教育</a:t>
            </a:r>
            <a:r>
              <a:rPr lang="en-US" altLang="zh-CN" sz="6000" b="1" dirty="0">
                <a:cs typeface="+mn-ea"/>
                <a:sym typeface="+mn-lt"/>
              </a:rPr>
              <a:t>PPT</a:t>
            </a:r>
            <a:r>
              <a:rPr lang="zh-CN" altLang="en-US" sz="6000" b="1" dirty="0">
                <a:cs typeface="+mn-ea"/>
                <a:sym typeface="+mn-lt"/>
              </a:rPr>
              <a:t>模板</a:t>
            </a:r>
          </a:p>
        </p:txBody>
      </p:sp>
      <p:sp>
        <p:nvSpPr>
          <p:cNvPr id="7" name="矩形 23">
            <a:extLst>
              <a:ext uri="{FF2B5EF4-FFF2-40B4-BE49-F238E27FC236}">
                <a16:creationId xmlns="" xmlns:a16="http://schemas.microsoft.com/office/drawing/2014/main" id="{B5730DDF-3B01-4542-973F-D28C05069F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6748" y="5883375"/>
            <a:ext cx="4910303" cy="50783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 smtClean="0">
                <a:cs typeface="+mn-ea"/>
                <a:sym typeface="+mn-lt"/>
              </a:rPr>
              <a:t>汇报人：小沐沐   时间：</a:t>
            </a:r>
            <a:r>
              <a:rPr lang="en-US" altLang="zh-CN" dirty="0" smtClean="0">
                <a:cs typeface="+mn-ea"/>
                <a:sym typeface="+mn-lt"/>
              </a:rPr>
              <a:t>XX</a:t>
            </a:r>
            <a:r>
              <a:rPr lang="zh-CN" altLang="en-US" dirty="0" smtClean="0">
                <a:cs typeface="+mn-ea"/>
                <a:sym typeface="+mn-lt"/>
              </a:rPr>
              <a:t>年</a:t>
            </a:r>
            <a:r>
              <a:rPr lang="en-US" altLang="zh-CN" dirty="0" smtClean="0">
                <a:cs typeface="+mn-ea"/>
                <a:sym typeface="+mn-lt"/>
              </a:rPr>
              <a:t>XX</a:t>
            </a:r>
            <a:r>
              <a:rPr lang="zh-CN" altLang="en-US" dirty="0" smtClean="0">
                <a:cs typeface="+mn-ea"/>
                <a:sym typeface="+mn-lt"/>
              </a:rPr>
              <a:t>月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6CCE4B11-A720-4E1C-B321-5EF68B70BB9A}"/>
              </a:ext>
            </a:extLst>
          </p:cNvPr>
          <p:cNvSpPr/>
          <p:nvPr/>
        </p:nvSpPr>
        <p:spPr>
          <a:xfrm>
            <a:off x="548641" y="436098"/>
            <a:ext cx="11127544" cy="6421902"/>
          </a:xfrm>
          <a:prstGeom prst="rect">
            <a:avLst/>
          </a:prstGeom>
          <a:noFill/>
          <a:ln w="38100">
            <a:solidFill>
              <a:srgbClr val="B2DFD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2" name="Lullatone-Checking Things Off Of A To-Do List early in the morning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-775063" y="67709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4424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000"/>
    </mc:Choice>
    <mc:Fallback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200"/>
                            </p:stCondLst>
                            <p:childTnLst>
                              <p:par>
                                <p:cTn id="1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15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6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="" xmlns:a16="http://schemas.microsoft.com/office/drawing/2014/main" id="{EE99034B-0402-43C7-827B-7F733DDD14E7}"/>
              </a:ext>
            </a:extLst>
          </p:cNvPr>
          <p:cNvSpPr/>
          <p:nvPr/>
        </p:nvSpPr>
        <p:spPr>
          <a:xfrm>
            <a:off x="539422" y="239152"/>
            <a:ext cx="11178966" cy="635859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sx="102000" sy="102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DAECB7BF-17FB-4F25-9D27-9F5FA614684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946" t="27487" b="9538"/>
          <a:stretch/>
        </p:blipFill>
        <p:spPr>
          <a:xfrm>
            <a:off x="9284676" y="4297336"/>
            <a:ext cx="2907323" cy="2300412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E52884C5-92B7-4D9E-AE9D-B40417D942D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96" t="10098" r="26511" b="8612"/>
          <a:stretch/>
        </p:blipFill>
        <p:spPr>
          <a:xfrm>
            <a:off x="-75365" y="478302"/>
            <a:ext cx="2516562" cy="6258290"/>
          </a:xfrm>
          <a:prstGeom prst="rect">
            <a:avLst/>
          </a:prstGeom>
        </p:spPr>
      </p:pic>
      <p:sp>
        <p:nvSpPr>
          <p:cNvPr id="7" name="文本框 65">
            <a:extLst>
              <a:ext uri="{FF2B5EF4-FFF2-40B4-BE49-F238E27FC236}">
                <a16:creationId xmlns="" xmlns:a16="http://schemas.microsoft.com/office/drawing/2014/main" id="{B7282260-1822-421C-808B-B4F24E6FDB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9861" y="2806779"/>
            <a:ext cx="443876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r"/>
            <a:r>
              <a:rPr lang="zh-CN" altLang="en-US" sz="2800" b="1" dirty="0">
                <a:cs typeface="+mn-ea"/>
                <a:sym typeface="+mn-lt"/>
              </a:rPr>
              <a:t>章   节   提   示</a:t>
            </a:r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5E9428B6-D580-4C3D-9C56-55CF55D974D6}"/>
              </a:ext>
            </a:extLst>
          </p:cNvPr>
          <p:cNvSpPr/>
          <p:nvPr/>
        </p:nvSpPr>
        <p:spPr>
          <a:xfrm>
            <a:off x="2230493" y="3344185"/>
            <a:ext cx="3038438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100" dirty="0">
                <a:cs typeface="+mn-ea"/>
                <a:sym typeface="+mn-lt"/>
              </a:rPr>
              <a:t>I will do somebody a good turn</a:t>
            </a:r>
            <a:r>
              <a:rPr lang="en-US" altLang="zh-CN" sz="1100" dirty="0">
                <a:cs typeface="+mn-ea"/>
                <a:sym typeface="+mn-lt"/>
              </a:rPr>
              <a:t>Just for today I will try to live through this day only and not tackle my</a:t>
            </a:r>
            <a:endParaRPr lang="en-US" altLang="zh-CN" sz="11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622BBC6E-2A77-44F8-BE7E-A67A4F60AAAD}"/>
              </a:ext>
            </a:extLst>
          </p:cNvPr>
          <p:cNvGrpSpPr/>
          <p:nvPr/>
        </p:nvGrpSpPr>
        <p:grpSpPr>
          <a:xfrm>
            <a:off x="6213055" y="1572093"/>
            <a:ext cx="4356438" cy="1064810"/>
            <a:chOff x="7516695" y="2025501"/>
            <a:chExt cx="4356438" cy="1064810"/>
          </a:xfrm>
        </p:grpSpPr>
        <p:sp>
          <p:nvSpPr>
            <p:cNvPr id="10" name="Rectangle 24">
              <a:extLst>
                <a:ext uri="{FF2B5EF4-FFF2-40B4-BE49-F238E27FC236}">
                  <a16:creationId xmlns="" xmlns:a16="http://schemas.microsoft.com/office/drawing/2014/main" id="{3688F594-E16A-4768-A096-05274F99F32B}"/>
                </a:ext>
              </a:extLst>
            </p:cNvPr>
            <p:cNvSpPr/>
            <p:nvPr/>
          </p:nvSpPr>
          <p:spPr>
            <a:xfrm>
              <a:off x="7537570" y="2025501"/>
              <a:ext cx="646331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>
                  <a:solidFill>
                    <a:srgbClr val="3D3743"/>
                  </a:solidFill>
                  <a:cs typeface="+mn-ea"/>
                  <a:sym typeface="+mn-lt"/>
                </a:rPr>
                <a:t></a:t>
              </a:r>
              <a:endParaRPr lang="bg-BG" sz="3600">
                <a:cs typeface="+mn-ea"/>
                <a:sym typeface="+mn-lt"/>
              </a:endParaRPr>
            </a:p>
          </p:txBody>
        </p:sp>
        <p:sp>
          <p:nvSpPr>
            <p:cNvPr id="11" name="Rectangle 58">
              <a:extLst>
                <a:ext uri="{FF2B5EF4-FFF2-40B4-BE49-F238E27FC236}">
                  <a16:creationId xmlns="" xmlns:a16="http://schemas.microsoft.com/office/drawing/2014/main" id="{1394B804-BBB4-4DC1-927F-1EACA0C20576}"/>
                </a:ext>
              </a:extLst>
            </p:cNvPr>
            <p:cNvSpPr/>
            <p:nvPr/>
          </p:nvSpPr>
          <p:spPr>
            <a:xfrm>
              <a:off x="8005619" y="2076507"/>
              <a:ext cx="54694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dirty="0">
                  <a:solidFill>
                    <a:srgbClr val="3D3743"/>
                  </a:solidFill>
                  <a:cs typeface="+mn-ea"/>
                  <a:sym typeface="+mn-lt"/>
                </a:rPr>
                <a:t>01</a:t>
              </a:r>
              <a:endParaRPr lang="bg-BG" sz="2400" dirty="0">
                <a:solidFill>
                  <a:srgbClr val="3D3743"/>
                </a:solidFill>
                <a:cs typeface="+mn-ea"/>
                <a:sym typeface="+mn-lt"/>
              </a:endParaRPr>
            </a:p>
          </p:txBody>
        </p:sp>
        <p:sp>
          <p:nvSpPr>
            <p:cNvPr id="12" name="Rectangle 59">
              <a:extLst>
                <a:ext uri="{FF2B5EF4-FFF2-40B4-BE49-F238E27FC236}">
                  <a16:creationId xmlns="" xmlns:a16="http://schemas.microsoft.com/office/drawing/2014/main" id="{35012340-86C9-4F02-B0CF-34155E0999A5}"/>
                </a:ext>
              </a:extLst>
            </p:cNvPr>
            <p:cNvSpPr/>
            <p:nvPr/>
          </p:nvSpPr>
          <p:spPr>
            <a:xfrm>
              <a:off x="7516695" y="2476617"/>
              <a:ext cx="4356438" cy="61369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200" dirty="0">
                  <a:cs typeface="+mn-ea"/>
                  <a:sym typeface="+mn-lt"/>
                </a:rPr>
                <a:t>hours that Just for today I will try to live through this day only and not tackle my whole life problem at once. </a:t>
              </a:r>
              <a:endParaRPr lang="zh-CN" altLang="en-US" sz="1200" dirty="0">
                <a:cs typeface="+mn-ea"/>
                <a:sym typeface="+mn-lt"/>
              </a:endParaRPr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E682DA24-F53C-418A-BE32-2CCA821A7FB1}"/>
              </a:ext>
            </a:extLst>
          </p:cNvPr>
          <p:cNvGrpSpPr/>
          <p:nvPr/>
        </p:nvGrpSpPr>
        <p:grpSpPr>
          <a:xfrm>
            <a:off x="6184919" y="2806779"/>
            <a:ext cx="4356438" cy="1064810"/>
            <a:chOff x="7516695" y="2025501"/>
            <a:chExt cx="4356438" cy="1064810"/>
          </a:xfrm>
        </p:grpSpPr>
        <p:sp>
          <p:nvSpPr>
            <p:cNvPr id="14" name="Rectangle 24">
              <a:extLst>
                <a:ext uri="{FF2B5EF4-FFF2-40B4-BE49-F238E27FC236}">
                  <a16:creationId xmlns="" xmlns:a16="http://schemas.microsoft.com/office/drawing/2014/main" id="{D0A3B4A5-9DBF-4D6E-9BFD-ED826F7CADE9}"/>
                </a:ext>
              </a:extLst>
            </p:cNvPr>
            <p:cNvSpPr/>
            <p:nvPr/>
          </p:nvSpPr>
          <p:spPr>
            <a:xfrm>
              <a:off x="7537570" y="2025501"/>
              <a:ext cx="646331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>
                  <a:solidFill>
                    <a:srgbClr val="3D3743"/>
                  </a:solidFill>
                  <a:cs typeface="+mn-ea"/>
                  <a:sym typeface="+mn-lt"/>
                </a:rPr>
                <a:t></a:t>
              </a:r>
              <a:endParaRPr lang="bg-BG" sz="3600">
                <a:cs typeface="+mn-ea"/>
                <a:sym typeface="+mn-lt"/>
              </a:endParaRPr>
            </a:p>
          </p:txBody>
        </p:sp>
        <p:sp>
          <p:nvSpPr>
            <p:cNvPr id="15" name="Rectangle 58">
              <a:extLst>
                <a:ext uri="{FF2B5EF4-FFF2-40B4-BE49-F238E27FC236}">
                  <a16:creationId xmlns="" xmlns:a16="http://schemas.microsoft.com/office/drawing/2014/main" id="{B3DCFAEE-CAD5-4EB3-9C4E-297004E30531}"/>
                </a:ext>
              </a:extLst>
            </p:cNvPr>
            <p:cNvSpPr/>
            <p:nvPr/>
          </p:nvSpPr>
          <p:spPr>
            <a:xfrm>
              <a:off x="8005619" y="2076507"/>
              <a:ext cx="54694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dirty="0">
                  <a:solidFill>
                    <a:srgbClr val="3D3743"/>
                  </a:solidFill>
                  <a:cs typeface="+mn-ea"/>
                  <a:sym typeface="+mn-lt"/>
                </a:rPr>
                <a:t>02</a:t>
              </a:r>
              <a:endParaRPr lang="bg-BG" sz="2400" dirty="0">
                <a:solidFill>
                  <a:srgbClr val="3D3743"/>
                </a:solidFill>
                <a:cs typeface="+mn-ea"/>
                <a:sym typeface="+mn-lt"/>
              </a:endParaRPr>
            </a:p>
          </p:txBody>
        </p:sp>
        <p:sp>
          <p:nvSpPr>
            <p:cNvPr id="16" name="Rectangle 59">
              <a:extLst>
                <a:ext uri="{FF2B5EF4-FFF2-40B4-BE49-F238E27FC236}">
                  <a16:creationId xmlns="" xmlns:a16="http://schemas.microsoft.com/office/drawing/2014/main" id="{A92ED952-891C-4D95-9E24-A0E4FA6552F9}"/>
                </a:ext>
              </a:extLst>
            </p:cNvPr>
            <p:cNvSpPr/>
            <p:nvPr/>
          </p:nvSpPr>
          <p:spPr>
            <a:xfrm>
              <a:off x="7516695" y="2476617"/>
              <a:ext cx="4356438" cy="61369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200" dirty="0">
                  <a:cs typeface="+mn-ea"/>
                  <a:sym typeface="+mn-lt"/>
                </a:rPr>
                <a:t>hours that Just for today I will try to live through this day only and not tackle my whole life problem at once. </a:t>
              </a:r>
              <a:endParaRPr lang="zh-CN" altLang="en-US" sz="1200" dirty="0">
                <a:cs typeface="+mn-ea"/>
                <a:sym typeface="+mn-lt"/>
              </a:endParaRP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="" xmlns:a16="http://schemas.microsoft.com/office/drawing/2014/main" id="{DC6B7FC9-9C42-4C5A-AF0C-CE883127776B}"/>
              </a:ext>
            </a:extLst>
          </p:cNvPr>
          <p:cNvGrpSpPr/>
          <p:nvPr/>
        </p:nvGrpSpPr>
        <p:grpSpPr>
          <a:xfrm>
            <a:off x="6184919" y="4028265"/>
            <a:ext cx="4356438" cy="1064810"/>
            <a:chOff x="7516695" y="2025501"/>
            <a:chExt cx="4356438" cy="1064810"/>
          </a:xfrm>
        </p:grpSpPr>
        <p:sp>
          <p:nvSpPr>
            <p:cNvPr id="18" name="Rectangle 24">
              <a:extLst>
                <a:ext uri="{FF2B5EF4-FFF2-40B4-BE49-F238E27FC236}">
                  <a16:creationId xmlns="" xmlns:a16="http://schemas.microsoft.com/office/drawing/2014/main" id="{A35075EC-EE2F-4763-B735-CB9D79ADA6DB}"/>
                </a:ext>
              </a:extLst>
            </p:cNvPr>
            <p:cNvSpPr/>
            <p:nvPr/>
          </p:nvSpPr>
          <p:spPr>
            <a:xfrm>
              <a:off x="7537570" y="2025501"/>
              <a:ext cx="646331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>
                  <a:solidFill>
                    <a:srgbClr val="3D3743"/>
                  </a:solidFill>
                  <a:cs typeface="+mn-ea"/>
                  <a:sym typeface="+mn-lt"/>
                </a:rPr>
                <a:t></a:t>
              </a:r>
              <a:endParaRPr lang="bg-BG" sz="3600">
                <a:cs typeface="+mn-ea"/>
                <a:sym typeface="+mn-lt"/>
              </a:endParaRPr>
            </a:p>
          </p:txBody>
        </p:sp>
        <p:sp>
          <p:nvSpPr>
            <p:cNvPr id="19" name="Rectangle 58">
              <a:extLst>
                <a:ext uri="{FF2B5EF4-FFF2-40B4-BE49-F238E27FC236}">
                  <a16:creationId xmlns="" xmlns:a16="http://schemas.microsoft.com/office/drawing/2014/main" id="{B90172DD-AA06-4A91-8196-31DE59CD0737}"/>
                </a:ext>
              </a:extLst>
            </p:cNvPr>
            <p:cNvSpPr/>
            <p:nvPr/>
          </p:nvSpPr>
          <p:spPr>
            <a:xfrm>
              <a:off x="8005619" y="2076507"/>
              <a:ext cx="54694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dirty="0">
                  <a:solidFill>
                    <a:srgbClr val="3D3743"/>
                  </a:solidFill>
                  <a:cs typeface="+mn-ea"/>
                  <a:sym typeface="+mn-lt"/>
                </a:rPr>
                <a:t>03</a:t>
              </a:r>
              <a:endParaRPr lang="bg-BG" sz="2400" dirty="0">
                <a:solidFill>
                  <a:srgbClr val="3D3743"/>
                </a:solidFill>
                <a:cs typeface="+mn-ea"/>
                <a:sym typeface="+mn-lt"/>
              </a:endParaRPr>
            </a:p>
          </p:txBody>
        </p:sp>
        <p:sp>
          <p:nvSpPr>
            <p:cNvPr id="20" name="Rectangle 59">
              <a:extLst>
                <a:ext uri="{FF2B5EF4-FFF2-40B4-BE49-F238E27FC236}">
                  <a16:creationId xmlns="" xmlns:a16="http://schemas.microsoft.com/office/drawing/2014/main" id="{DF35E787-0159-4420-B33B-765D119DC631}"/>
                </a:ext>
              </a:extLst>
            </p:cNvPr>
            <p:cNvSpPr/>
            <p:nvPr/>
          </p:nvSpPr>
          <p:spPr>
            <a:xfrm>
              <a:off x="7516695" y="2476617"/>
              <a:ext cx="4356438" cy="61369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200" dirty="0">
                  <a:cs typeface="+mn-ea"/>
                  <a:sym typeface="+mn-lt"/>
                </a:rPr>
                <a:t>hours that Just for today I will try to live through this day only and not tackle my whole life problem at once. </a:t>
              </a:r>
              <a:endParaRPr lang="zh-CN" altLang="en-US" sz="1200" dirty="0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780973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000"/>
    </mc:Choice>
    <mc:Fallback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25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="" xmlns:a16="http://schemas.microsoft.com/office/drawing/2014/main" id="{EE99034B-0402-43C7-827B-7F733DDD14E7}"/>
              </a:ext>
            </a:extLst>
          </p:cNvPr>
          <p:cNvSpPr/>
          <p:nvPr/>
        </p:nvSpPr>
        <p:spPr>
          <a:xfrm>
            <a:off x="539422" y="239152"/>
            <a:ext cx="11178966" cy="635859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sx="102000" sy="102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DAECB7BF-17FB-4F25-9D27-9F5FA614684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946" t="27487" b="9538"/>
          <a:stretch/>
        </p:blipFill>
        <p:spPr>
          <a:xfrm>
            <a:off x="9284676" y="4297336"/>
            <a:ext cx="2907323" cy="2300412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F7C5D10B-D127-4FB4-8FEC-BAF0894E311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951" y="1517238"/>
            <a:ext cx="6563944" cy="4375525"/>
          </a:xfrm>
          <a:prstGeom prst="rect">
            <a:avLst/>
          </a:prstGeom>
        </p:spPr>
      </p:pic>
      <p:sp>
        <p:nvSpPr>
          <p:cNvPr id="7" name="Oval 11">
            <a:extLst>
              <a:ext uri="{FF2B5EF4-FFF2-40B4-BE49-F238E27FC236}">
                <a16:creationId xmlns="" xmlns:a16="http://schemas.microsoft.com/office/drawing/2014/main" id="{782A9E91-BE44-4085-94E3-7AAE895FE47B}"/>
              </a:ext>
            </a:extLst>
          </p:cNvPr>
          <p:cNvSpPr/>
          <p:nvPr/>
        </p:nvSpPr>
        <p:spPr>
          <a:xfrm>
            <a:off x="6290932" y="3763505"/>
            <a:ext cx="860425" cy="862013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9525">
            <a:noFill/>
          </a:ln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hangingPunct="1"/>
            <a:endParaRPr lang="ru-RU" altLang="en-US" sz="2400" dirty="0">
              <a:cs typeface="+mn-ea"/>
              <a:sym typeface="+mn-lt"/>
            </a:endParaRPr>
          </a:p>
        </p:txBody>
      </p:sp>
      <p:sp>
        <p:nvSpPr>
          <p:cNvPr id="8" name="Freeform 154">
            <a:extLst>
              <a:ext uri="{FF2B5EF4-FFF2-40B4-BE49-F238E27FC236}">
                <a16:creationId xmlns="" xmlns:a16="http://schemas.microsoft.com/office/drawing/2014/main" id="{147EDF87-AACC-4C7A-B71D-8E473166BCE2}"/>
              </a:ext>
            </a:extLst>
          </p:cNvPr>
          <p:cNvSpPr/>
          <p:nvPr/>
        </p:nvSpPr>
        <p:spPr>
          <a:xfrm>
            <a:off x="6600495" y="4031793"/>
            <a:ext cx="257175" cy="349250"/>
          </a:xfrm>
          <a:custGeom>
            <a:avLst/>
            <a:gdLst/>
            <a:ahLst/>
            <a:cxnLst>
              <a:cxn ang="0">
                <a:pos x="250655" y="94663"/>
              </a:cxn>
              <a:cxn ang="0">
                <a:pos x="250655" y="94663"/>
              </a:cxn>
              <a:cxn ang="0">
                <a:pos x="84035" y="12191"/>
              </a:cxn>
              <a:cxn ang="0">
                <a:pos x="6520" y="38009"/>
              </a:cxn>
              <a:cxn ang="0">
                <a:pos x="0" y="56655"/>
              </a:cxn>
              <a:cxn ang="0">
                <a:pos x="6520" y="247415"/>
              </a:cxn>
              <a:cxn ang="0">
                <a:pos x="13040" y="260324"/>
              </a:cxn>
              <a:cxn ang="0">
                <a:pos x="160825" y="348533"/>
              </a:cxn>
              <a:cxn ang="0">
                <a:pos x="167345" y="348533"/>
              </a:cxn>
              <a:cxn ang="0">
                <a:pos x="173865" y="348533"/>
              </a:cxn>
              <a:cxn ang="0">
                <a:pos x="179660" y="342796"/>
              </a:cxn>
              <a:cxn ang="0">
                <a:pos x="179660" y="145581"/>
              </a:cxn>
              <a:cxn ang="0">
                <a:pos x="173865" y="132672"/>
              </a:cxn>
              <a:cxn ang="0">
                <a:pos x="31875" y="50200"/>
              </a:cxn>
              <a:cxn ang="0">
                <a:pos x="51435" y="38009"/>
              </a:cxn>
              <a:cxn ang="0">
                <a:pos x="77515" y="31554"/>
              </a:cxn>
              <a:cxn ang="0">
                <a:pos x="218055" y="107572"/>
              </a:cxn>
              <a:cxn ang="0">
                <a:pos x="224575" y="114026"/>
              </a:cxn>
              <a:cxn ang="0">
                <a:pos x="224575" y="304787"/>
              </a:cxn>
              <a:cxn ang="0">
                <a:pos x="237615" y="316978"/>
              </a:cxn>
              <a:cxn ang="0">
                <a:pos x="256451" y="304787"/>
              </a:cxn>
              <a:cxn ang="0">
                <a:pos x="256451" y="101118"/>
              </a:cxn>
              <a:cxn ang="0">
                <a:pos x="250655" y="94663"/>
              </a:cxn>
            </a:cxnLst>
            <a:rect l="0" t="0" r="0" b="0"/>
            <a:pathLst>
              <a:path w="355" h="487">
                <a:moveTo>
                  <a:pt x="346" y="132"/>
                </a:moveTo>
                <a:lnTo>
                  <a:pt x="346" y="132"/>
                </a:lnTo>
                <a:cubicBezTo>
                  <a:pt x="116" y="17"/>
                  <a:pt x="116" y="17"/>
                  <a:pt x="116" y="17"/>
                </a:cubicBezTo>
                <a:cubicBezTo>
                  <a:pt x="89" y="0"/>
                  <a:pt x="27" y="25"/>
                  <a:pt x="9" y="53"/>
                </a:cubicBezTo>
                <a:cubicBezTo>
                  <a:pt x="0" y="70"/>
                  <a:pt x="0" y="79"/>
                  <a:pt x="0" y="79"/>
                </a:cubicBezTo>
                <a:cubicBezTo>
                  <a:pt x="9" y="345"/>
                  <a:pt x="9" y="345"/>
                  <a:pt x="9" y="345"/>
                </a:cubicBezTo>
                <a:cubicBezTo>
                  <a:pt x="9" y="345"/>
                  <a:pt x="18" y="354"/>
                  <a:pt x="18" y="363"/>
                </a:cubicBezTo>
                <a:cubicBezTo>
                  <a:pt x="36" y="363"/>
                  <a:pt x="222" y="486"/>
                  <a:pt x="222" y="486"/>
                </a:cubicBezTo>
                <a:cubicBezTo>
                  <a:pt x="231" y="486"/>
                  <a:pt x="231" y="486"/>
                  <a:pt x="231" y="486"/>
                </a:cubicBezTo>
                <a:cubicBezTo>
                  <a:pt x="240" y="486"/>
                  <a:pt x="240" y="486"/>
                  <a:pt x="240" y="486"/>
                </a:cubicBezTo>
                <a:cubicBezTo>
                  <a:pt x="248" y="486"/>
                  <a:pt x="248" y="478"/>
                  <a:pt x="248" y="478"/>
                </a:cubicBezTo>
                <a:cubicBezTo>
                  <a:pt x="248" y="203"/>
                  <a:pt x="248" y="203"/>
                  <a:pt x="248" y="203"/>
                </a:cubicBezTo>
                <a:cubicBezTo>
                  <a:pt x="248" y="194"/>
                  <a:pt x="248" y="194"/>
                  <a:pt x="240" y="185"/>
                </a:cubicBezTo>
                <a:cubicBezTo>
                  <a:pt x="44" y="70"/>
                  <a:pt x="44" y="70"/>
                  <a:pt x="44" y="70"/>
                </a:cubicBezTo>
                <a:cubicBezTo>
                  <a:pt x="44" y="70"/>
                  <a:pt x="53" y="61"/>
                  <a:pt x="71" y="53"/>
                </a:cubicBezTo>
                <a:cubicBezTo>
                  <a:pt x="89" y="44"/>
                  <a:pt x="97" y="44"/>
                  <a:pt x="107" y="44"/>
                </a:cubicBezTo>
                <a:cubicBezTo>
                  <a:pt x="107" y="44"/>
                  <a:pt x="293" y="150"/>
                  <a:pt x="301" y="150"/>
                </a:cubicBezTo>
                <a:cubicBezTo>
                  <a:pt x="310" y="159"/>
                  <a:pt x="310" y="159"/>
                  <a:pt x="310" y="159"/>
                </a:cubicBezTo>
                <a:cubicBezTo>
                  <a:pt x="310" y="168"/>
                  <a:pt x="310" y="425"/>
                  <a:pt x="310" y="425"/>
                </a:cubicBezTo>
                <a:cubicBezTo>
                  <a:pt x="310" y="433"/>
                  <a:pt x="319" y="442"/>
                  <a:pt x="328" y="442"/>
                </a:cubicBezTo>
                <a:cubicBezTo>
                  <a:pt x="337" y="442"/>
                  <a:pt x="354" y="433"/>
                  <a:pt x="354" y="425"/>
                </a:cubicBezTo>
                <a:cubicBezTo>
                  <a:pt x="354" y="141"/>
                  <a:pt x="354" y="141"/>
                  <a:pt x="354" y="141"/>
                </a:cubicBezTo>
                <a:lnTo>
                  <a:pt x="346" y="132"/>
                </a:lnTo>
              </a:path>
            </a:pathLst>
          </a:custGeom>
          <a:solidFill>
            <a:schemeClr val="bg1">
              <a:alpha val="100000"/>
            </a:schemeClr>
          </a:solidFill>
          <a:ln w="9525">
            <a:noFill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Oval 2">
            <a:extLst>
              <a:ext uri="{FF2B5EF4-FFF2-40B4-BE49-F238E27FC236}">
                <a16:creationId xmlns="" xmlns:a16="http://schemas.microsoft.com/office/drawing/2014/main" id="{D56C0FE5-B1D9-45F8-AB28-AFBFC41C5D45}"/>
              </a:ext>
            </a:extLst>
          </p:cNvPr>
          <p:cNvSpPr/>
          <p:nvPr/>
        </p:nvSpPr>
        <p:spPr>
          <a:xfrm>
            <a:off x="6278413" y="2421384"/>
            <a:ext cx="862013" cy="862013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9525">
            <a:noFill/>
          </a:ln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hangingPunct="1"/>
            <a:endParaRPr lang="ru-RU" altLang="en-US" sz="2400" dirty="0">
              <a:cs typeface="+mn-ea"/>
              <a:sym typeface="+mn-lt"/>
            </a:endParaRPr>
          </a:p>
        </p:txBody>
      </p:sp>
      <p:sp>
        <p:nvSpPr>
          <p:cNvPr id="10" name="Freeform 103">
            <a:extLst>
              <a:ext uri="{FF2B5EF4-FFF2-40B4-BE49-F238E27FC236}">
                <a16:creationId xmlns="" xmlns:a16="http://schemas.microsoft.com/office/drawing/2014/main" id="{D0C09F02-2BFE-4611-9A15-6554BFD1A75E}"/>
              </a:ext>
            </a:extLst>
          </p:cNvPr>
          <p:cNvSpPr/>
          <p:nvPr/>
        </p:nvSpPr>
        <p:spPr>
          <a:xfrm>
            <a:off x="6541938" y="2676972"/>
            <a:ext cx="276225" cy="352425"/>
          </a:xfrm>
          <a:custGeom>
            <a:avLst/>
            <a:gdLst/>
            <a:ahLst/>
            <a:cxnLst>
              <a:cxn ang="0">
                <a:pos x="83661" y="44775"/>
              </a:cxn>
              <a:cxn ang="0">
                <a:pos x="83661" y="44775"/>
              </a:cxn>
              <a:cxn ang="0">
                <a:pos x="83661" y="256375"/>
              </a:cxn>
              <a:cxn ang="0">
                <a:pos x="45436" y="262874"/>
              </a:cxn>
              <a:cxn ang="0">
                <a:pos x="12982" y="319927"/>
              </a:cxn>
              <a:cxn ang="0">
                <a:pos x="70679" y="339426"/>
              </a:cxn>
              <a:cxn ang="0">
                <a:pos x="115394" y="288151"/>
              </a:cxn>
              <a:cxn ang="0">
                <a:pos x="115394" y="115549"/>
              </a:cxn>
              <a:cxn ang="0">
                <a:pos x="243049" y="83051"/>
              </a:cxn>
              <a:cxn ang="0">
                <a:pos x="243049" y="224599"/>
              </a:cxn>
              <a:cxn ang="0">
                <a:pos x="204825" y="224599"/>
              </a:cxn>
              <a:cxn ang="0">
                <a:pos x="172370" y="288151"/>
              </a:cxn>
              <a:cxn ang="0">
                <a:pos x="230067" y="306928"/>
              </a:cxn>
              <a:cxn ang="0">
                <a:pos x="275504" y="256375"/>
              </a:cxn>
              <a:cxn ang="0">
                <a:pos x="275504" y="0"/>
              </a:cxn>
              <a:cxn ang="0">
                <a:pos x="83661" y="44775"/>
              </a:cxn>
            </a:cxnLst>
            <a:rect l="0" t="0" r="0" b="0"/>
            <a:pathLst>
              <a:path w="383" h="488">
                <a:moveTo>
                  <a:pt x="116" y="62"/>
                </a:moveTo>
                <a:lnTo>
                  <a:pt x="116" y="62"/>
                </a:lnTo>
                <a:cubicBezTo>
                  <a:pt x="116" y="355"/>
                  <a:pt x="116" y="355"/>
                  <a:pt x="116" y="355"/>
                </a:cubicBezTo>
                <a:cubicBezTo>
                  <a:pt x="98" y="355"/>
                  <a:pt x="80" y="355"/>
                  <a:pt x="63" y="364"/>
                </a:cubicBezTo>
                <a:cubicBezTo>
                  <a:pt x="18" y="372"/>
                  <a:pt x="0" y="417"/>
                  <a:pt x="18" y="443"/>
                </a:cubicBezTo>
                <a:cubicBezTo>
                  <a:pt x="27" y="478"/>
                  <a:pt x="63" y="487"/>
                  <a:pt x="98" y="470"/>
                </a:cubicBezTo>
                <a:cubicBezTo>
                  <a:pt x="133" y="461"/>
                  <a:pt x="160" y="434"/>
                  <a:pt x="160" y="399"/>
                </a:cubicBezTo>
                <a:cubicBezTo>
                  <a:pt x="160" y="399"/>
                  <a:pt x="160" y="248"/>
                  <a:pt x="160" y="160"/>
                </a:cubicBezTo>
                <a:cubicBezTo>
                  <a:pt x="337" y="115"/>
                  <a:pt x="337" y="115"/>
                  <a:pt x="337" y="115"/>
                </a:cubicBezTo>
                <a:cubicBezTo>
                  <a:pt x="337" y="311"/>
                  <a:pt x="337" y="311"/>
                  <a:pt x="337" y="311"/>
                </a:cubicBezTo>
                <a:cubicBezTo>
                  <a:pt x="319" y="301"/>
                  <a:pt x="301" y="301"/>
                  <a:pt x="284" y="311"/>
                </a:cubicBezTo>
                <a:cubicBezTo>
                  <a:pt x="239" y="328"/>
                  <a:pt x="222" y="364"/>
                  <a:pt x="239" y="399"/>
                </a:cubicBezTo>
                <a:cubicBezTo>
                  <a:pt x="248" y="425"/>
                  <a:pt x="284" y="434"/>
                  <a:pt x="319" y="425"/>
                </a:cubicBezTo>
                <a:cubicBezTo>
                  <a:pt x="355" y="408"/>
                  <a:pt x="382" y="381"/>
                  <a:pt x="382" y="355"/>
                </a:cubicBezTo>
                <a:cubicBezTo>
                  <a:pt x="382" y="0"/>
                  <a:pt x="382" y="0"/>
                  <a:pt x="382" y="0"/>
                </a:cubicBezTo>
                <a:lnTo>
                  <a:pt x="116" y="62"/>
                </a:lnTo>
              </a:path>
            </a:pathLst>
          </a:custGeom>
          <a:solidFill>
            <a:schemeClr val="bg1">
              <a:alpha val="100000"/>
            </a:schemeClr>
          </a:solidFill>
          <a:ln w="9525">
            <a:noFill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9DD10434-6FB7-478A-AC7E-86AF1CC3F2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82775" y="2380793"/>
            <a:ext cx="2804238" cy="40011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zh-CN" altLang="en-US" sz="2000" b="1" dirty="0" smtClean="0">
                <a:cs typeface="+mn-ea"/>
                <a:sym typeface="+mn-lt"/>
              </a:rPr>
              <a:t>输入文本内容</a:t>
            </a:r>
            <a:r>
              <a:rPr lang="en-US" altLang="zh-CN" sz="2000" b="1" dirty="0" smtClean="0">
                <a:cs typeface="+mn-ea"/>
                <a:sym typeface="+mn-lt"/>
              </a:rPr>
              <a:t> </a:t>
            </a:r>
            <a:r>
              <a:rPr lang="en-US" altLang="zh-CN" sz="2000" b="1" dirty="0">
                <a:cs typeface="+mn-ea"/>
                <a:sym typeface="+mn-lt"/>
              </a:rPr>
              <a:t>01</a:t>
            </a:r>
            <a:endParaRPr lang="zh-CN" altLang="en-US" sz="2000" b="1" dirty="0">
              <a:cs typeface="+mn-ea"/>
              <a:sym typeface="+mn-lt"/>
            </a:endParaRPr>
          </a:p>
        </p:txBody>
      </p:sp>
      <p:sp>
        <p:nvSpPr>
          <p:cNvPr id="12" name="TextBox 13">
            <a:extLst>
              <a:ext uri="{FF2B5EF4-FFF2-40B4-BE49-F238E27FC236}">
                <a16:creationId xmlns="" xmlns:a16="http://schemas.microsoft.com/office/drawing/2014/main" id="{3AEA87C8-53B3-4C4E-B6B5-2FED7AE5AF31}"/>
              </a:ext>
            </a:extLst>
          </p:cNvPr>
          <p:cNvSpPr txBox="1"/>
          <p:nvPr/>
        </p:nvSpPr>
        <p:spPr>
          <a:xfrm>
            <a:off x="7182776" y="2732424"/>
            <a:ext cx="4215822" cy="613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>
                <a:srgbClr val="CC0099"/>
              </a:buClr>
            </a:pPr>
            <a:r>
              <a:rPr lang="en-US" altLang="zh-CN" sz="1200" dirty="0">
                <a:cs typeface="+mn-ea"/>
                <a:sym typeface="+mn-lt"/>
              </a:rPr>
              <a:t>Just for today I will try to live through this day only and not tackle my whole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8E0A6D55-D3CD-4AF1-AB6F-7B02413211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61332" y="3705001"/>
            <a:ext cx="2804238" cy="40011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zh-CN" altLang="en-US" sz="2000" b="1" dirty="0" smtClean="0">
                <a:cs typeface="+mn-ea"/>
                <a:sym typeface="+mn-lt"/>
              </a:rPr>
              <a:t>输入文本内容</a:t>
            </a:r>
            <a:r>
              <a:rPr lang="en-US" altLang="zh-CN" sz="2000" b="1" dirty="0" smtClean="0">
                <a:cs typeface="+mn-ea"/>
                <a:sym typeface="+mn-lt"/>
              </a:rPr>
              <a:t> </a:t>
            </a:r>
            <a:r>
              <a:rPr lang="en-US" altLang="zh-CN" sz="2000" b="1" dirty="0">
                <a:cs typeface="+mn-ea"/>
                <a:sym typeface="+mn-lt"/>
              </a:rPr>
              <a:t>02</a:t>
            </a:r>
            <a:endParaRPr lang="zh-CN" altLang="en-US" sz="2000" b="1" dirty="0">
              <a:cs typeface="+mn-ea"/>
              <a:sym typeface="+mn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DB8F2FE0-F8DC-42C0-B1FA-6A9C395F1CBC}"/>
              </a:ext>
            </a:extLst>
          </p:cNvPr>
          <p:cNvSpPr txBox="1"/>
          <p:nvPr/>
        </p:nvSpPr>
        <p:spPr>
          <a:xfrm>
            <a:off x="7161333" y="4056632"/>
            <a:ext cx="4215822" cy="613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>
                <a:srgbClr val="CC0099"/>
              </a:buClr>
            </a:pPr>
            <a:r>
              <a:rPr lang="en-US" altLang="zh-CN" sz="1200" dirty="0">
                <a:cs typeface="+mn-ea"/>
                <a:sym typeface="+mn-lt"/>
              </a:rPr>
              <a:t>Just for today I will try to live through this day only and not tackle my whole</a:t>
            </a:r>
          </a:p>
        </p:txBody>
      </p:sp>
    </p:spTree>
    <p:extLst>
      <p:ext uri="{BB962C8B-B14F-4D97-AF65-F5344CB8AC3E}">
        <p14:creationId xmlns:p14="http://schemas.microsoft.com/office/powerpoint/2010/main" val="28027320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000"/>
    </mc:Choice>
    <mc:Fallback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  <p:bldP spid="9" grpId="0" animBg="1"/>
      <p:bldP spid="10" grpId="0" animBg="1"/>
      <p:bldP spid="11" grpId="0"/>
      <p:bldP spid="12" grpId="0"/>
      <p:bldP spid="13" grpId="0"/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="" xmlns:a16="http://schemas.microsoft.com/office/drawing/2014/main" id="{EE99034B-0402-43C7-827B-7F733DDD14E7}"/>
              </a:ext>
            </a:extLst>
          </p:cNvPr>
          <p:cNvSpPr/>
          <p:nvPr/>
        </p:nvSpPr>
        <p:spPr>
          <a:xfrm>
            <a:off x="539422" y="239152"/>
            <a:ext cx="11178966" cy="635859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sx="102000" sy="102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DAECB7BF-17FB-4F25-9D27-9F5FA614684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946" t="27487" b="9538"/>
          <a:stretch/>
        </p:blipFill>
        <p:spPr>
          <a:xfrm>
            <a:off x="9284676" y="4297336"/>
            <a:ext cx="2907323" cy="2300412"/>
          </a:xfrm>
          <a:prstGeom prst="rect">
            <a:avLst/>
          </a:prstGeom>
        </p:spPr>
      </p:pic>
      <p:sp>
        <p:nvSpPr>
          <p:cNvPr id="5" name="箭头: V 形 4">
            <a:extLst>
              <a:ext uri="{FF2B5EF4-FFF2-40B4-BE49-F238E27FC236}">
                <a16:creationId xmlns="" xmlns:a16="http://schemas.microsoft.com/office/drawing/2014/main" id="{65E91F42-52ED-4288-BEF1-A3CA42087DD8}"/>
              </a:ext>
            </a:extLst>
          </p:cNvPr>
          <p:cNvSpPr/>
          <p:nvPr/>
        </p:nvSpPr>
        <p:spPr>
          <a:xfrm>
            <a:off x="781879" y="2173355"/>
            <a:ext cx="2292626" cy="702365"/>
          </a:xfrm>
          <a:prstGeom prst="chevron">
            <a:avLst/>
          </a:prstGeom>
          <a:solidFill>
            <a:srgbClr val="B2DFDB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7" name="箭头: V 形 6">
            <a:extLst>
              <a:ext uri="{FF2B5EF4-FFF2-40B4-BE49-F238E27FC236}">
                <a16:creationId xmlns="" xmlns:a16="http://schemas.microsoft.com/office/drawing/2014/main" id="{F9453B3D-8F75-46FD-B66A-03DEBE544509}"/>
              </a:ext>
            </a:extLst>
          </p:cNvPr>
          <p:cNvSpPr/>
          <p:nvPr/>
        </p:nvSpPr>
        <p:spPr>
          <a:xfrm>
            <a:off x="3717235" y="2173355"/>
            <a:ext cx="2292626" cy="702365"/>
          </a:xfrm>
          <a:prstGeom prst="chevron">
            <a:avLst/>
          </a:prstGeom>
          <a:solidFill>
            <a:srgbClr val="B2DFDB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8" name="箭头: V 形 7">
            <a:extLst>
              <a:ext uri="{FF2B5EF4-FFF2-40B4-BE49-F238E27FC236}">
                <a16:creationId xmlns="" xmlns:a16="http://schemas.microsoft.com/office/drawing/2014/main" id="{EED24D3F-00E8-4F37-A56B-4693975220AF}"/>
              </a:ext>
            </a:extLst>
          </p:cNvPr>
          <p:cNvSpPr/>
          <p:nvPr/>
        </p:nvSpPr>
        <p:spPr>
          <a:xfrm>
            <a:off x="6599582" y="2173355"/>
            <a:ext cx="2292626" cy="702365"/>
          </a:xfrm>
          <a:prstGeom prst="chevron">
            <a:avLst/>
          </a:prstGeom>
          <a:solidFill>
            <a:srgbClr val="B2DFDB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7D085719-46AD-403D-AD5A-7DFEB68178BB}"/>
              </a:ext>
            </a:extLst>
          </p:cNvPr>
          <p:cNvSpPr/>
          <p:nvPr/>
        </p:nvSpPr>
        <p:spPr>
          <a:xfrm>
            <a:off x="1440903" y="2380754"/>
            <a:ext cx="110799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200" b="1" dirty="0" smtClean="0">
                <a:cs typeface="+mn-ea"/>
                <a:sym typeface="+mn-lt"/>
              </a:rPr>
              <a:t>输入文本内容</a:t>
            </a:r>
            <a:endParaRPr lang="zh-CN" altLang="en-US" sz="1200" b="1" dirty="0">
              <a:cs typeface="+mn-ea"/>
              <a:sym typeface="+mn-lt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59E8DDF7-EC8C-46DE-9C34-97403B7506AC}"/>
              </a:ext>
            </a:extLst>
          </p:cNvPr>
          <p:cNvSpPr/>
          <p:nvPr/>
        </p:nvSpPr>
        <p:spPr>
          <a:xfrm>
            <a:off x="4376259" y="2395042"/>
            <a:ext cx="110799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200" b="1" dirty="0" smtClean="0">
                <a:cs typeface="+mn-ea"/>
                <a:sym typeface="+mn-lt"/>
              </a:rPr>
              <a:t>输入文本内容</a:t>
            </a:r>
            <a:endParaRPr lang="zh-CN" altLang="en-US" sz="1200" b="1" dirty="0">
              <a:cs typeface="+mn-ea"/>
              <a:sym typeface="+mn-lt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766DD3C0-8C48-4FF1-AE42-1F36C7EB1833}"/>
              </a:ext>
            </a:extLst>
          </p:cNvPr>
          <p:cNvSpPr/>
          <p:nvPr/>
        </p:nvSpPr>
        <p:spPr>
          <a:xfrm>
            <a:off x="7301470" y="2380754"/>
            <a:ext cx="110799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200" b="1" dirty="0" smtClean="0">
                <a:cs typeface="+mn-ea"/>
                <a:sym typeface="+mn-lt"/>
              </a:rPr>
              <a:t>输入文本内容</a:t>
            </a:r>
            <a:endParaRPr lang="zh-CN" altLang="en-US" sz="1200" b="1" dirty="0">
              <a:cs typeface="+mn-ea"/>
              <a:sym typeface="+mn-lt"/>
            </a:endParaRPr>
          </a:p>
        </p:txBody>
      </p:sp>
      <p:cxnSp>
        <p:nvCxnSpPr>
          <p:cNvPr id="12" name="直接连接符 11">
            <a:extLst>
              <a:ext uri="{FF2B5EF4-FFF2-40B4-BE49-F238E27FC236}">
                <a16:creationId xmlns="" xmlns:a16="http://schemas.microsoft.com/office/drawing/2014/main" id="{5549018A-9FAD-4AC5-8F0B-CE715C688542}"/>
              </a:ext>
            </a:extLst>
          </p:cNvPr>
          <p:cNvCxnSpPr/>
          <p:nvPr/>
        </p:nvCxnSpPr>
        <p:spPr>
          <a:xfrm>
            <a:off x="781877" y="4240695"/>
            <a:ext cx="10697274" cy="0"/>
          </a:xfrm>
          <a:prstGeom prst="line">
            <a:avLst/>
          </a:prstGeom>
          <a:ln w="28575">
            <a:solidFill>
              <a:srgbClr val="B2DFDB"/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Box 29">
            <a:extLst>
              <a:ext uri="{FF2B5EF4-FFF2-40B4-BE49-F238E27FC236}">
                <a16:creationId xmlns="" xmlns:a16="http://schemas.microsoft.com/office/drawing/2014/main" id="{3DC62581-81CB-4748-B162-014A94986D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3910" y="3296597"/>
            <a:ext cx="246856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>
                <a:cs typeface="+mn-ea"/>
                <a:sym typeface="+mn-lt"/>
              </a:rPr>
              <a:t>Just for today I will try to live through this day only and not tackle my whole life problem at once. </a:t>
            </a:r>
          </a:p>
          <a:p>
            <a:pPr algn="ctr"/>
            <a:r>
              <a:rPr lang="en-US" altLang="zh-CN" sz="1200" dirty="0">
                <a:cs typeface="+mn-ea"/>
                <a:sym typeface="+mn-lt"/>
              </a:rPr>
              <a:t> </a:t>
            </a:r>
            <a:endParaRPr lang="zh-CN" altLang="en-US" sz="1200" dirty="0">
              <a:cs typeface="+mn-ea"/>
              <a:sym typeface="+mn-lt"/>
            </a:endParaRPr>
          </a:p>
        </p:txBody>
      </p:sp>
      <p:sp>
        <p:nvSpPr>
          <p:cNvPr id="14" name="TextBox 29">
            <a:extLst>
              <a:ext uri="{FF2B5EF4-FFF2-40B4-BE49-F238E27FC236}">
                <a16:creationId xmlns="" xmlns:a16="http://schemas.microsoft.com/office/drawing/2014/main" id="{3990CF6D-6CB0-41D9-AE20-CC34365768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29266" y="3296597"/>
            <a:ext cx="246856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>
                <a:cs typeface="+mn-ea"/>
                <a:sym typeface="+mn-lt"/>
              </a:rPr>
              <a:t>Just for today I will try to live through this day only and not tackle my whole life problem at once. </a:t>
            </a:r>
          </a:p>
          <a:p>
            <a:pPr algn="ctr"/>
            <a:r>
              <a:rPr lang="en-US" altLang="zh-CN" sz="1200" dirty="0">
                <a:cs typeface="+mn-ea"/>
                <a:sym typeface="+mn-lt"/>
              </a:rPr>
              <a:t> </a:t>
            </a:r>
            <a:endParaRPr lang="zh-CN" altLang="en-US" sz="1200" dirty="0">
              <a:cs typeface="+mn-ea"/>
              <a:sym typeface="+mn-lt"/>
            </a:endParaRPr>
          </a:p>
        </p:txBody>
      </p:sp>
      <p:sp>
        <p:nvSpPr>
          <p:cNvPr id="15" name="TextBox 29">
            <a:extLst>
              <a:ext uri="{FF2B5EF4-FFF2-40B4-BE49-F238E27FC236}">
                <a16:creationId xmlns="" xmlns:a16="http://schemas.microsoft.com/office/drawing/2014/main" id="{E75F7E49-93CB-4A6F-BD43-FC185D6FE2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11613" y="3296597"/>
            <a:ext cx="246856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>
                <a:cs typeface="+mn-ea"/>
                <a:sym typeface="+mn-lt"/>
              </a:rPr>
              <a:t>Just for today I will try to live through this day only and not tackle my whole life problem at once. </a:t>
            </a:r>
          </a:p>
          <a:p>
            <a:pPr algn="ctr"/>
            <a:r>
              <a:rPr lang="en-US" altLang="zh-CN" sz="1200" dirty="0">
                <a:cs typeface="+mn-ea"/>
                <a:sym typeface="+mn-lt"/>
              </a:rPr>
              <a:t> </a:t>
            </a:r>
            <a:endParaRPr lang="zh-CN" altLang="en-US" sz="1200" dirty="0">
              <a:cs typeface="+mn-ea"/>
              <a:sym typeface="+mn-lt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7781D5A1-54DD-4086-B883-5DBA280E164A}"/>
              </a:ext>
            </a:extLst>
          </p:cNvPr>
          <p:cNvSpPr/>
          <p:nvPr/>
        </p:nvSpPr>
        <p:spPr>
          <a:xfrm>
            <a:off x="1531916" y="4661574"/>
            <a:ext cx="9440884" cy="700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dirty="0">
                <a:cs typeface="+mn-ea"/>
                <a:sym typeface="+mn-lt"/>
              </a:rPr>
              <a:t>Just for today I will try to live through this day only and not tackle my whole life problem at once. I can do for twelve hours that hours that Just for today I will try to live through this</a:t>
            </a: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17" name="箭头: V 形 16">
            <a:extLst>
              <a:ext uri="{FF2B5EF4-FFF2-40B4-BE49-F238E27FC236}">
                <a16:creationId xmlns="" xmlns:a16="http://schemas.microsoft.com/office/drawing/2014/main" id="{19CD4554-C9BD-41DC-8B9F-D46BD8E89D57}"/>
              </a:ext>
            </a:extLst>
          </p:cNvPr>
          <p:cNvSpPr/>
          <p:nvPr/>
        </p:nvSpPr>
        <p:spPr>
          <a:xfrm>
            <a:off x="9186525" y="2173355"/>
            <a:ext cx="2292626" cy="702365"/>
          </a:xfrm>
          <a:prstGeom prst="chevron">
            <a:avLst/>
          </a:prstGeom>
          <a:solidFill>
            <a:srgbClr val="B2DFDB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82737FF8-0E73-46EB-AE2A-D23038D39573}"/>
              </a:ext>
            </a:extLst>
          </p:cNvPr>
          <p:cNvSpPr/>
          <p:nvPr/>
        </p:nvSpPr>
        <p:spPr>
          <a:xfrm>
            <a:off x="9888413" y="2380754"/>
            <a:ext cx="110799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200" b="1" dirty="0" smtClean="0">
                <a:cs typeface="+mn-ea"/>
                <a:sym typeface="+mn-lt"/>
              </a:rPr>
              <a:t>输入文本内容</a:t>
            </a:r>
            <a:endParaRPr lang="zh-CN" altLang="en-US" sz="1200" b="1" dirty="0">
              <a:cs typeface="+mn-ea"/>
              <a:sym typeface="+mn-lt"/>
            </a:endParaRPr>
          </a:p>
        </p:txBody>
      </p:sp>
      <p:sp>
        <p:nvSpPr>
          <p:cNvPr id="19" name="TextBox 29">
            <a:extLst>
              <a:ext uri="{FF2B5EF4-FFF2-40B4-BE49-F238E27FC236}">
                <a16:creationId xmlns="" xmlns:a16="http://schemas.microsoft.com/office/drawing/2014/main" id="{9F7A14C5-C3A2-48DE-9E62-F7E4F9235B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98556" y="3296597"/>
            <a:ext cx="246856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>
                <a:cs typeface="+mn-ea"/>
                <a:sym typeface="+mn-lt"/>
              </a:rPr>
              <a:t>Just for today I will try to live through this day only and not tackle my whole life problem at once. </a:t>
            </a:r>
          </a:p>
          <a:p>
            <a:pPr algn="ctr"/>
            <a:r>
              <a:rPr lang="en-US" altLang="zh-CN" sz="1200" dirty="0">
                <a:cs typeface="+mn-ea"/>
                <a:sym typeface="+mn-lt"/>
              </a:rPr>
              <a:t> </a:t>
            </a:r>
            <a:endParaRPr lang="zh-CN" altLang="en-US" sz="1200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397209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000"/>
    </mc:Choice>
    <mc:Fallback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8" grpId="0" animBg="1"/>
      <p:bldP spid="9" grpId="0"/>
      <p:bldP spid="10" grpId="0"/>
      <p:bldP spid="11" grpId="0"/>
      <p:bldP spid="13" grpId="0"/>
      <p:bldP spid="14" grpId="0"/>
      <p:bldP spid="15" grpId="0"/>
      <p:bldP spid="16" grpId="0"/>
      <p:bldP spid="17" grpId="0" animBg="1"/>
      <p:bldP spid="18" grpId="0"/>
      <p:bldP spid="1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="" xmlns:a16="http://schemas.microsoft.com/office/drawing/2014/main" id="{EE99034B-0402-43C7-827B-7F733DDD14E7}"/>
              </a:ext>
            </a:extLst>
          </p:cNvPr>
          <p:cNvSpPr/>
          <p:nvPr/>
        </p:nvSpPr>
        <p:spPr>
          <a:xfrm>
            <a:off x="539422" y="239152"/>
            <a:ext cx="11178966" cy="635859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sx="102000" sy="102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DAECB7BF-17FB-4F25-9D27-9F5FA614684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946" t="27487" b="9538"/>
          <a:stretch/>
        </p:blipFill>
        <p:spPr>
          <a:xfrm>
            <a:off x="9284676" y="4297336"/>
            <a:ext cx="2907323" cy="2300412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="" xmlns:a16="http://schemas.microsoft.com/office/drawing/2014/main" id="{8AA0A18D-00A0-4522-A9B9-ACF1DF5956EB}"/>
              </a:ext>
            </a:extLst>
          </p:cNvPr>
          <p:cNvSpPr/>
          <p:nvPr/>
        </p:nvSpPr>
        <p:spPr>
          <a:xfrm>
            <a:off x="1625562" y="1614688"/>
            <a:ext cx="2504050" cy="402645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dist="381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25B5BEA1-52B0-4061-B901-C4B99B496977}"/>
              </a:ext>
            </a:extLst>
          </p:cNvPr>
          <p:cNvSpPr/>
          <p:nvPr/>
        </p:nvSpPr>
        <p:spPr>
          <a:xfrm>
            <a:off x="4915065" y="1614688"/>
            <a:ext cx="2504050" cy="402645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dist="381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B93BFEB2-45FB-460B-9138-1A7F7A7B8936}"/>
              </a:ext>
            </a:extLst>
          </p:cNvPr>
          <p:cNvSpPr/>
          <p:nvPr/>
        </p:nvSpPr>
        <p:spPr>
          <a:xfrm>
            <a:off x="8176435" y="1614688"/>
            <a:ext cx="2504050" cy="402645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dist="381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8E55C2E7-E6CC-4590-B9C4-230A4DB5BA6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432"/>
          <a:stretch/>
        </p:blipFill>
        <p:spPr>
          <a:xfrm>
            <a:off x="5500458" y="1755444"/>
            <a:ext cx="1351824" cy="1512767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C20F9C85-7CE3-44ED-9763-98BB63CD4E1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490"/>
          <a:stretch/>
        </p:blipFill>
        <p:spPr>
          <a:xfrm>
            <a:off x="8820432" y="1814527"/>
            <a:ext cx="1213977" cy="1407119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906F7678-7C56-4A0B-B47E-4B564979CAE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063"/>
          <a:stretch/>
        </p:blipFill>
        <p:spPr>
          <a:xfrm>
            <a:off x="2250821" y="1773651"/>
            <a:ext cx="1294033" cy="1488869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E8249223-B27C-4455-8F05-26C5166403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17257" y="3493707"/>
            <a:ext cx="2120657" cy="1838388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100" dirty="0">
                <a:cs typeface="+mn-ea"/>
                <a:sym typeface="+mn-lt"/>
              </a:rPr>
              <a:t>Just for today I will try to live through this day only and not tackle my whole life problem at once. only and not tackle my whole life problem at once. Just for today I will try to live through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A44B6B90-EF5A-4CEF-9FF8-0F7E38BCFC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06760" y="3493706"/>
            <a:ext cx="2120657" cy="1838388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100" dirty="0">
                <a:cs typeface="+mn-ea"/>
                <a:sym typeface="+mn-lt"/>
              </a:rPr>
              <a:t>Just for today I will try to live through this day only and not tackle my whole life problem at once. only and not tackle my whole life problem at once. Just for today I will try to live through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4D34E2F3-E331-475F-A50A-5770FE355E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68132" y="3493707"/>
            <a:ext cx="2120657" cy="1838388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100" dirty="0">
                <a:cs typeface="+mn-ea"/>
                <a:sym typeface="+mn-lt"/>
              </a:rPr>
              <a:t>Just for today I will try to live through this day only and not tackle my whole life problem at once. only and not tackle my whole life problem at once. Just for today I will try to live through</a:t>
            </a:r>
          </a:p>
        </p:txBody>
      </p:sp>
    </p:spTree>
    <p:extLst>
      <p:ext uri="{BB962C8B-B14F-4D97-AF65-F5344CB8AC3E}">
        <p14:creationId xmlns:p14="http://schemas.microsoft.com/office/powerpoint/2010/main" val="41396138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000"/>
    </mc:Choice>
    <mc:Fallback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8" grpId="0" animBg="1"/>
      <p:bldP spid="12" grpId="0"/>
      <p:bldP spid="13" grpId="0"/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E6517721-4A26-496A-9591-F889F0A76CF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41" b="3871"/>
          <a:stretch/>
        </p:blipFill>
        <p:spPr>
          <a:xfrm>
            <a:off x="353963" y="265471"/>
            <a:ext cx="11430914" cy="6356556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51D6DA13-F862-4785-AC2C-18B1460156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60188" y="2566832"/>
            <a:ext cx="4616648" cy="2325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6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点击输入本栏的具体文字，简明扼要的说明分项内容，此为概念图解，请根据您的具体内容酌情修改。点击输入本栏的具体文字，简明扼要的说明分项内容，此为概念图解，请根据您的具体内容酌情修改。</a:t>
            </a:r>
            <a:endParaRPr lang="zh-CN" altLang="en-US" sz="1600" kern="0"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52C1C658-07A2-4B8F-A443-312EB29C4FF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699" r="44170" b="10538"/>
          <a:stretch/>
        </p:blipFill>
        <p:spPr>
          <a:xfrm>
            <a:off x="-124645" y="3682855"/>
            <a:ext cx="4578658" cy="2939172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32B647C3-44F1-4FE0-82FB-0B9B2D6D80F7}"/>
              </a:ext>
            </a:extLst>
          </p:cNvPr>
          <p:cNvSpPr txBox="1"/>
          <p:nvPr/>
        </p:nvSpPr>
        <p:spPr>
          <a:xfrm>
            <a:off x="9155444" y="1320091"/>
            <a:ext cx="588219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cs typeface="+mn-ea"/>
                <a:sym typeface="+mn-lt"/>
              </a:rPr>
              <a:t>第三章</a:t>
            </a:r>
          </a:p>
        </p:txBody>
      </p:sp>
    </p:spTree>
    <p:extLst>
      <p:ext uri="{BB962C8B-B14F-4D97-AF65-F5344CB8AC3E}">
        <p14:creationId xmlns:p14="http://schemas.microsoft.com/office/powerpoint/2010/main" val="772607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000"/>
    </mc:Choice>
    <mc:Fallback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="" xmlns:a16="http://schemas.microsoft.com/office/drawing/2014/main" id="{EE99034B-0402-43C7-827B-7F733DDD14E7}"/>
              </a:ext>
            </a:extLst>
          </p:cNvPr>
          <p:cNvSpPr/>
          <p:nvPr/>
        </p:nvSpPr>
        <p:spPr>
          <a:xfrm>
            <a:off x="539422" y="239152"/>
            <a:ext cx="11178966" cy="635859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sx="102000" sy="102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DAECB7BF-17FB-4F25-9D27-9F5FA614684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946" t="27487" b="9538"/>
          <a:stretch/>
        </p:blipFill>
        <p:spPr>
          <a:xfrm>
            <a:off x="9284676" y="4297336"/>
            <a:ext cx="2907323" cy="2300412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E52884C5-92B7-4D9E-AE9D-B40417D942D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96" t="10098" r="26511" b="8612"/>
          <a:stretch/>
        </p:blipFill>
        <p:spPr>
          <a:xfrm>
            <a:off x="-75365" y="478302"/>
            <a:ext cx="2516562" cy="6258290"/>
          </a:xfrm>
          <a:prstGeom prst="rect">
            <a:avLst/>
          </a:prstGeom>
        </p:spPr>
      </p:pic>
      <p:sp>
        <p:nvSpPr>
          <p:cNvPr id="7" name="文本框 65">
            <a:extLst>
              <a:ext uri="{FF2B5EF4-FFF2-40B4-BE49-F238E27FC236}">
                <a16:creationId xmlns="" xmlns:a16="http://schemas.microsoft.com/office/drawing/2014/main" id="{B7282260-1822-421C-808B-B4F24E6FDB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9861" y="2806779"/>
            <a:ext cx="443876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r"/>
            <a:r>
              <a:rPr lang="zh-CN" altLang="en-US" sz="2800" b="1" dirty="0">
                <a:cs typeface="+mn-ea"/>
                <a:sym typeface="+mn-lt"/>
              </a:rPr>
              <a:t>章   节   提   示</a:t>
            </a:r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5E9428B6-D580-4C3D-9C56-55CF55D974D6}"/>
              </a:ext>
            </a:extLst>
          </p:cNvPr>
          <p:cNvSpPr/>
          <p:nvPr/>
        </p:nvSpPr>
        <p:spPr>
          <a:xfrm>
            <a:off x="2230493" y="3344185"/>
            <a:ext cx="3038438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100" dirty="0">
                <a:cs typeface="+mn-ea"/>
                <a:sym typeface="+mn-lt"/>
              </a:rPr>
              <a:t>I will do somebody a good turn</a:t>
            </a:r>
            <a:r>
              <a:rPr lang="en-US" altLang="zh-CN" sz="1100" dirty="0">
                <a:cs typeface="+mn-ea"/>
                <a:sym typeface="+mn-lt"/>
              </a:rPr>
              <a:t>Just for today I will try to live through this day only and not tackle my</a:t>
            </a:r>
            <a:endParaRPr lang="en-US" altLang="zh-CN" sz="11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622BBC6E-2A77-44F8-BE7E-A67A4F60AAAD}"/>
              </a:ext>
            </a:extLst>
          </p:cNvPr>
          <p:cNvGrpSpPr/>
          <p:nvPr/>
        </p:nvGrpSpPr>
        <p:grpSpPr>
          <a:xfrm>
            <a:off x="6213055" y="1572093"/>
            <a:ext cx="4356438" cy="1064810"/>
            <a:chOff x="7516695" y="2025501"/>
            <a:chExt cx="4356438" cy="1064810"/>
          </a:xfrm>
        </p:grpSpPr>
        <p:sp>
          <p:nvSpPr>
            <p:cNvPr id="10" name="Rectangle 24">
              <a:extLst>
                <a:ext uri="{FF2B5EF4-FFF2-40B4-BE49-F238E27FC236}">
                  <a16:creationId xmlns="" xmlns:a16="http://schemas.microsoft.com/office/drawing/2014/main" id="{3688F594-E16A-4768-A096-05274F99F32B}"/>
                </a:ext>
              </a:extLst>
            </p:cNvPr>
            <p:cNvSpPr/>
            <p:nvPr/>
          </p:nvSpPr>
          <p:spPr>
            <a:xfrm>
              <a:off x="7537570" y="2025501"/>
              <a:ext cx="646331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>
                  <a:solidFill>
                    <a:srgbClr val="3D3743"/>
                  </a:solidFill>
                  <a:cs typeface="+mn-ea"/>
                  <a:sym typeface="+mn-lt"/>
                </a:rPr>
                <a:t></a:t>
              </a:r>
              <a:endParaRPr lang="bg-BG" sz="3600">
                <a:cs typeface="+mn-ea"/>
                <a:sym typeface="+mn-lt"/>
              </a:endParaRPr>
            </a:p>
          </p:txBody>
        </p:sp>
        <p:sp>
          <p:nvSpPr>
            <p:cNvPr id="11" name="Rectangle 58">
              <a:extLst>
                <a:ext uri="{FF2B5EF4-FFF2-40B4-BE49-F238E27FC236}">
                  <a16:creationId xmlns="" xmlns:a16="http://schemas.microsoft.com/office/drawing/2014/main" id="{1394B804-BBB4-4DC1-927F-1EACA0C20576}"/>
                </a:ext>
              </a:extLst>
            </p:cNvPr>
            <p:cNvSpPr/>
            <p:nvPr/>
          </p:nvSpPr>
          <p:spPr>
            <a:xfrm>
              <a:off x="8005619" y="2076507"/>
              <a:ext cx="54694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dirty="0">
                  <a:solidFill>
                    <a:srgbClr val="3D3743"/>
                  </a:solidFill>
                  <a:cs typeface="+mn-ea"/>
                  <a:sym typeface="+mn-lt"/>
                </a:rPr>
                <a:t>01</a:t>
              </a:r>
              <a:endParaRPr lang="bg-BG" sz="2400" dirty="0">
                <a:solidFill>
                  <a:srgbClr val="3D3743"/>
                </a:solidFill>
                <a:cs typeface="+mn-ea"/>
                <a:sym typeface="+mn-lt"/>
              </a:endParaRPr>
            </a:p>
          </p:txBody>
        </p:sp>
        <p:sp>
          <p:nvSpPr>
            <p:cNvPr id="12" name="Rectangle 59">
              <a:extLst>
                <a:ext uri="{FF2B5EF4-FFF2-40B4-BE49-F238E27FC236}">
                  <a16:creationId xmlns="" xmlns:a16="http://schemas.microsoft.com/office/drawing/2014/main" id="{35012340-86C9-4F02-B0CF-34155E0999A5}"/>
                </a:ext>
              </a:extLst>
            </p:cNvPr>
            <p:cNvSpPr/>
            <p:nvPr/>
          </p:nvSpPr>
          <p:spPr>
            <a:xfrm>
              <a:off x="7516695" y="2476617"/>
              <a:ext cx="4356438" cy="61369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200" dirty="0">
                  <a:cs typeface="+mn-ea"/>
                  <a:sym typeface="+mn-lt"/>
                </a:rPr>
                <a:t>hours that Just for today I will try to live through this day only and not tackle my whole life problem at once. </a:t>
              </a:r>
              <a:endParaRPr lang="zh-CN" altLang="en-US" sz="1200" dirty="0">
                <a:cs typeface="+mn-ea"/>
                <a:sym typeface="+mn-lt"/>
              </a:endParaRPr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E682DA24-F53C-418A-BE32-2CCA821A7FB1}"/>
              </a:ext>
            </a:extLst>
          </p:cNvPr>
          <p:cNvGrpSpPr/>
          <p:nvPr/>
        </p:nvGrpSpPr>
        <p:grpSpPr>
          <a:xfrm>
            <a:off x="6184919" y="2806779"/>
            <a:ext cx="4356438" cy="1064810"/>
            <a:chOff x="7516695" y="2025501"/>
            <a:chExt cx="4356438" cy="1064810"/>
          </a:xfrm>
        </p:grpSpPr>
        <p:sp>
          <p:nvSpPr>
            <p:cNvPr id="14" name="Rectangle 24">
              <a:extLst>
                <a:ext uri="{FF2B5EF4-FFF2-40B4-BE49-F238E27FC236}">
                  <a16:creationId xmlns="" xmlns:a16="http://schemas.microsoft.com/office/drawing/2014/main" id="{D0A3B4A5-9DBF-4D6E-9BFD-ED826F7CADE9}"/>
                </a:ext>
              </a:extLst>
            </p:cNvPr>
            <p:cNvSpPr/>
            <p:nvPr/>
          </p:nvSpPr>
          <p:spPr>
            <a:xfrm>
              <a:off x="7537570" y="2025501"/>
              <a:ext cx="646331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>
                  <a:solidFill>
                    <a:srgbClr val="3D3743"/>
                  </a:solidFill>
                  <a:cs typeface="+mn-ea"/>
                  <a:sym typeface="+mn-lt"/>
                </a:rPr>
                <a:t></a:t>
              </a:r>
              <a:endParaRPr lang="bg-BG" sz="3600">
                <a:cs typeface="+mn-ea"/>
                <a:sym typeface="+mn-lt"/>
              </a:endParaRPr>
            </a:p>
          </p:txBody>
        </p:sp>
        <p:sp>
          <p:nvSpPr>
            <p:cNvPr id="15" name="Rectangle 58">
              <a:extLst>
                <a:ext uri="{FF2B5EF4-FFF2-40B4-BE49-F238E27FC236}">
                  <a16:creationId xmlns="" xmlns:a16="http://schemas.microsoft.com/office/drawing/2014/main" id="{B3DCFAEE-CAD5-4EB3-9C4E-297004E30531}"/>
                </a:ext>
              </a:extLst>
            </p:cNvPr>
            <p:cNvSpPr/>
            <p:nvPr/>
          </p:nvSpPr>
          <p:spPr>
            <a:xfrm>
              <a:off x="8005619" y="2076507"/>
              <a:ext cx="54694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dirty="0">
                  <a:solidFill>
                    <a:srgbClr val="3D3743"/>
                  </a:solidFill>
                  <a:cs typeface="+mn-ea"/>
                  <a:sym typeface="+mn-lt"/>
                </a:rPr>
                <a:t>02</a:t>
              </a:r>
              <a:endParaRPr lang="bg-BG" sz="2400" dirty="0">
                <a:solidFill>
                  <a:srgbClr val="3D3743"/>
                </a:solidFill>
                <a:cs typeface="+mn-ea"/>
                <a:sym typeface="+mn-lt"/>
              </a:endParaRPr>
            </a:p>
          </p:txBody>
        </p:sp>
        <p:sp>
          <p:nvSpPr>
            <p:cNvPr id="16" name="Rectangle 59">
              <a:extLst>
                <a:ext uri="{FF2B5EF4-FFF2-40B4-BE49-F238E27FC236}">
                  <a16:creationId xmlns="" xmlns:a16="http://schemas.microsoft.com/office/drawing/2014/main" id="{A92ED952-891C-4D95-9E24-A0E4FA6552F9}"/>
                </a:ext>
              </a:extLst>
            </p:cNvPr>
            <p:cNvSpPr/>
            <p:nvPr/>
          </p:nvSpPr>
          <p:spPr>
            <a:xfrm>
              <a:off x="7516695" y="2476617"/>
              <a:ext cx="4356438" cy="61369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200" dirty="0">
                  <a:cs typeface="+mn-ea"/>
                  <a:sym typeface="+mn-lt"/>
                </a:rPr>
                <a:t>hours that Just for today I will try to live through this day only and not tackle my whole life problem at once. </a:t>
              </a:r>
              <a:endParaRPr lang="zh-CN" altLang="en-US" sz="1200" dirty="0">
                <a:cs typeface="+mn-ea"/>
                <a:sym typeface="+mn-lt"/>
              </a:endParaRP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="" xmlns:a16="http://schemas.microsoft.com/office/drawing/2014/main" id="{DC6B7FC9-9C42-4C5A-AF0C-CE883127776B}"/>
              </a:ext>
            </a:extLst>
          </p:cNvPr>
          <p:cNvGrpSpPr/>
          <p:nvPr/>
        </p:nvGrpSpPr>
        <p:grpSpPr>
          <a:xfrm>
            <a:off x="6184919" y="4028265"/>
            <a:ext cx="4356438" cy="1064810"/>
            <a:chOff x="7516695" y="2025501"/>
            <a:chExt cx="4356438" cy="1064810"/>
          </a:xfrm>
        </p:grpSpPr>
        <p:sp>
          <p:nvSpPr>
            <p:cNvPr id="18" name="Rectangle 24">
              <a:extLst>
                <a:ext uri="{FF2B5EF4-FFF2-40B4-BE49-F238E27FC236}">
                  <a16:creationId xmlns="" xmlns:a16="http://schemas.microsoft.com/office/drawing/2014/main" id="{A35075EC-EE2F-4763-B735-CB9D79ADA6DB}"/>
                </a:ext>
              </a:extLst>
            </p:cNvPr>
            <p:cNvSpPr/>
            <p:nvPr/>
          </p:nvSpPr>
          <p:spPr>
            <a:xfrm>
              <a:off x="7537570" y="2025501"/>
              <a:ext cx="646331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>
                  <a:solidFill>
                    <a:srgbClr val="3D3743"/>
                  </a:solidFill>
                  <a:cs typeface="+mn-ea"/>
                  <a:sym typeface="+mn-lt"/>
                </a:rPr>
                <a:t></a:t>
              </a:r>
              <a:endParaRPr lang="bg-BG" sz="3600">
                <a:cs typeface="+mn-ea"/>
                <a:sym typeface="+mn-lt"/>
              </a:endParaRPr>
            </a:p>
          </p:txBody>
        </p:sp>
        <p:sp>
          <p:nvSpPr>
            <p:cNvPr id="19" name="Rectangle 58">
              <a:extLst>
                <a:ext uri="{FF2B5EF4-FFF2-40B4-BE49-F238E27FC236}">
                  <a16:creationId xmlns="" xmlns:a16="http://schemas.microsoft.com/office/drawing/2014/main" id="{B90172DD-AA06-4A91-8196-31DE59CD0737}"/>
                </a:ext>
              </a:extLst>
            </p:cNvPr>
            <p:cNvSpPr/>
            <p:nvPr/>
          </p:nvSpPr>
          <p:spPr>
            <a:xfrm>
              <a:off x="8005619" y="2076507"/>
              <a:ext cx="54694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dirty="0">
                  <a:solidFill>
                    <a:srgbClr val="3D3743"/>
                  </a:solidFill>
                  <a:cs typeface="+mn-ea"/>
                  <a:sym typeface="+mn-lt"/>
                </a:rPr>
                <a:t>03</a:t>
              </a:r>
              <a:endParaRPr lang="bg-BG" sz="2400" dirty="0">
                <a:solidFill>
                  <a:srgbClr val="3D3743"/>
                </a:solidFill>
                <a:cs typeface="+mn-ea"/>
                <a:sym typeface="+mn-lt"/>
              </a:endParaRPr>
            </a:p>
          </p:txBody>
        </p:sp>
        <p:sp>
          <p:nvSpPr>
            <p:cNvPr id="20" name="Rectangle 59">
              <a:extLst>
                <a:ext uri="{FF2B5EF4-FFF2-40B4-BE49-F238E27FC236}">
                  <a16:creationId xmlns="" xmlns:a16="http://schemas.microsoft.com/office/drawing/2014/main" id="{DF35E787-0159-4420-B33B-765D119DC631}"/>
                </a:ext>
              </a:extLst>
            </p:cNvPr>
            <p:cNvSpPr/>
            <p:nvPr/>
          </p:nvSpPr>
          <p:spPr>
            <a:xfrm>
              <a:off x="7516695" y="2476617"/>
              <a:ext cx="4356438" cy="61369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200" dirty="0">
                  <a:cs typeface="+mn-ea"/>
                  <a:sym typeface="+mn-lt"/>
                </a:rPr>
                <a:t>hours that Just for today I will try to live through this day only and not tackle my whole life problem at once. </a:t>
              </a:r>
              <a:endParaRPr lang="zh-CN" altLang="en-US" sz="1200" dirty="0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33475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000"/>
    </mc:Choice>
    <mc:Fallback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25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="" xmlns:a16="http://schemas.microsoft.com/office/drawing/2014/main" id="{EE99034B-0402-43C7-827B-7F733DDD14E7}"/>
              </a:ext>
            </a:extLst>
          </p:cNvPr>
          <p:cNvSpPr/>
          <p:nvPr/>
        </p:nvSpPr>
        <p:spPr>
          <a:xfrm>
            <a:off x="539422" y="239152"/>
            <a:ext cx="11178966" cy="635859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sx="102000" sy="102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96917F95-34D2-4B47-AC63-1F27AE8D68B9}"/>
              </a:ext>
            </a:extLst>
          </p:cNvPr>
          <p:cNvSpPr/>
          <p:nvPr/>
        </p:nvSpPr>
        <p:spPr>
          <a:xfrm>
            <a:off x="1667929" y="1106043"/>
            <a:ext cx="8975189" cy="213829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dist="381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1F6186A8-0C40-4B71-A6D2-B8ADE08E0EC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682" r="45727"/>
          <a:stretch/>
        </p:blipFill>
        <p:spPr>
          <a:xfrm>
            <a:off x="1773927" y="1175303"/>
            <a:ext cx="2287865" cy="1919768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="" xmlns:a16="http://schemas.microsoft.com/office/drawing/2014/main" id="{A8308EF8-E285-4EFE-B95B-81CA603B3353}"/>
              </a:ext>
            </a:extLst>
          </p:cNvPr>
          <p:cNvSpPr/>
          <p:nvPr/>
        </p:nvSpPr>
        <p:spPr>
          <a:xfrm>
            <a:off x="1667929" y="3669765"/>
            <a:ext cx="8975189" cy="213829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dist="381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DF9024BB-A122-4332-B65E-BF6E94419F4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682" r="45727"/>
          <a:stretch/>
        </p:blipFill>
        <p:spPr>
          <a:xfrm>
            <a:off x="1773927" y="3779026"/>
            <a:ext cx="2287865" cy="1919768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DDF68E40-2127-41FE-AB0D-37BB33E421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87209" y="1565041"/>
            <a:ext cx="5610322" cy="144315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cs typeface="+mn-ea"/>
                <a:sym typeface="+mn-lt"/>
              </a:rPr>
              <a:t>Just for today I will try to live through this day only and not tackle my whole life problem at once. only and not tackle my whole life problem at once. Just for today I will try to live through this day only and not tackle my whole life problem at once. only and not tackle my whole life problem at once.</a:t>
            </a:r>
          </a:p>
          <a:p>
            <a:pPr>
              <a:lnSpc>
                <a:spcPct val="150000"/>
              </a:lnSpc>
            </a:pPr>
            <a:endParaRPr lang="en-US" altLang="zh-CN" sz="1200" dirty="0">
              <a:cs typeface="+mn-ea"/>
              <a:sym typeface="+mn-lt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AC9F28C8-AC24-4AC3-8848-F9A69B3E85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87209" y="4142831"/>
            <a:ext cx="5610322" cy="144315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cs typeface="+mn-ea"/>
                <a:sym typeface="+mn-lt"/>
              </a:rPr>
              <a:t>Just for today I will try to live through this day only and not tackle my whole life problem at once. only and not tackle my whole life problem at once. Just for today I will try to live through this day only and not tackle my whole life problem at once. only and not tackle my whole life problem at once.</a:t>
            </a:r>
          </a:p>
          <a:p>
            <a:pPr>
              <a:lnSpc>
                <a:spcPct val="150000"/>
              </a:lnSpc>
            </a:pPr>
            <a:endParaRPr lang="en-US" altLang="zh-CN" sz="1200" dirty="0">
              <a:cs typeface="+mn-ea"/>
              <a:sym typeface="+mn-lt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636D5B47-94A8-48C3-9A32-69F44BDE4CB8}"/>
              </a:ext>
            </a:extLst>
          </p:cNvPr>
          <p:cNvSpPr txBox="1"/>
          <p:nvPr/>
        </p:nvSpPr>
        <p:spPr>
          <a:xfrm>
            <a:off x="2432526" y="1759689"/>
            <a:ext cx="9706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b="1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lang="zh-CN" altLang="en-US" sz="4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B2E7B46A-3D61-4036-80DC-B4C13F3506C8}"/>
              </a:ext>
            </a:extLst>
          </p:cNvPr>
          <p:cNvSpPr txBox="1"/>
          <p:nvPr/>
        </p:nvSpPr>
        <p:spPr>
          <a:xfrm>
            <a:off x="2432525" y="4281207"/>
            <a:ext cx="9706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b="1" dirty="0">
                <a:solidFill>
                  <a:schemeClr val="bg1"/>
                </a:solidFill>
                <a:cs typeface="+mn-ea"/>
                <a:sym typeface="+mn-lt"/>
              </a:rPr>
              <a:t>02</a:t>
            </a:r>
            <a:endParaRPr lang="zh-CN" altLang="en-US" sz="4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959491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000"/>
    </mc:Choice>
    <mc:Fallback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8" grpId="0" animBg="1"/>
      <p:bldP spid="10" grpId="0"/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="" xmlns:a16="http://schemas.microsoft.com/office/drawing/2014/main" id="{EE99034B-0402-43C7-827B-7F733DDD14E7}"/>
              </a:ext>
            </a:extLst>
          </p:cNvPr>
          <p:cNvSpPr/>
          <p:nvPr/>
        </p:nvSpPr>
        <p:spPr>
          <a:xfrm>
            <a:off x="539422" y="239152"/>
            <a:ext cx="11178966" cy="635859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sx="102000" sy="102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DAECB7BF-17FB-4F25-9D27-9F5FA614684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946" t="27487" b="9538"/>
          <a:stretch/>
        </p:blipFill>
        <p:spPr>
          <a:xfrm>
            <a:off x="9284676" y="4297336"/>
            <a:ext cx="2907323" cy="2300412"/>
          </a:xfrm>
          <a:prstGeom prst="rect">
            <a:avLst/>
          </a:prstGeom>
        </p:spPr>
      </p:pic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D5D9113D-CC78-4804-9BAA-A528A1A514D0}"/>
              </a:ext>
            </a:extLst>
          </p:cNvPr>
          <p:cNvGrpSpPr/>
          <p:nvPr/>
        </p:nvGrpSpPr>
        <p:grpSpPr>
          <a:xfrm>
            <a:off x="539422" y="2122708"/>
            <a:ext cx="11178966" cy="742123"/>
            <a:chOff x="581625" y="2332380"/>
            <a:chExt cx="11178966" cy="742123"/>
          </a:xfrm>
        </p:grpSpPr>
        <p:cxnSp>
          <p:nvCxnSpPr>
            <p:cNvPr id="7" name="直接连接符 6">
              <a:extLst>
                <a:ext uri="{FF2B5EF4-FFF2-40B4-BE49-F238E27FC236}">
                  <a16:creationId xmlns="" xmlns:a16="http://schemas.microsoft.com/office/drawing/2014/main" id="{97ACB770-ADEE-4963-9551-166F6CE3AC5E}"/>
                </a:ext>
              </a:extLst>
            </p:cNvPr>
            <p:cNvCxnSpPr>
              <a:cxnSpLocks/>
            </p:cNvCxnSpPr>
            <p:nvPr/>
          </p:nvCxnSpPr>
          <p:spPr>
            <a:xfrm>
              <a:off x="581625" y="2703443"/>
              <a:ext cx="1711001" cy="0"/>
            </a:xfrm>
            <a:prstGeom prst="line">
              <a:avLst/>
            </a:prstGeom>
            <a:ln w="12700">
              <a:solidFill>
                <a:srgbClr val="B2DFD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菱形 7">
              <a:extLst>
                <a:ext uri="{FF2B5EF4-FFF2-40B4-BE49-F238E27FC236}">
                  <a16:creationId xmlns="" xmlns:a16="http://schemas.microsoft.com/office/drawing/2014/main" id="{68BA0891-970D-47C6-9680-8CE54FE95CE8}"/>
                </a:ext>
              </a:extLst>
            </p:cNvPr>
            <p:cNvSpPr/>
            <p:nvPr/>
          </p:nvSpPr>
          <p:spPr>
            <a:xfrm>
              <a:off x="2292626" y="2332382"/>
              <a:ext cx="742121" cy="742121"/>
            </a:xfrm>
            <a:prstGeom prst="diamond">
              <a:avLst/>
            </a:prstGeom>
            <a:solidFill>
              <a:srgbClr val="B2DF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cxnSp>
          <p:nvCxnSpPr>
            <p:cNvPr id="9" name="直接连接符 8">
              <a:extLst>
                <a:ext uri="{FF2B5EF4-FFF2-40B4-BE49-F238E27FC236}">
                  <a16:creationId xmlns="" xmlns:a16="http://schemas.microsoft.com/office/drawing/2014/main" id="{26476347-C564-4B5C-A6B7-6D43AF68A8C2}"/>
                </a:ext>
              </a:extLst>
            </p:cNvPr>
            <p:cNvCxnSpPr/>
            <p:nvPr/>
          </p:nvCxnSpPr>
          <p:spPr>
            <a:xfrm>
              <a:off x="3034747" y="2703443"/>
              <a:ext cx="1524000" cy="0"/>
            </a:xfrm>
            <a:prstGeom prst="line">
              <a:avLst/>
            </a:prstGeom>
            <a:ln w="12700">
              <a:solidFill>
                <a:srgbClr val="B2DFD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菱形 9">
              <a:extLst>
                <a:ext uri="{FF2B5EF4-FFF2-40B4-BE49-F238E27FC236}">
                  <a16:creationId xmlns="" xmlns:a16="http://schemas.microsoft.com/office/drawing/2014/main" id="{B1A63046-267C-4430-BD7B-B002DE9619D6}"/>
                </a:ext>
              </a:extLst>
            </p:cNvPr>
            <p:cNvSpPr/>
            <p:nvPr/>
          </p:nvSpPr>
          <p:spPr>
            <a:xfrm>
              <a:off x="4558747" y="2332382"/>
              <a:ext cx="742121" cy="742121"/>
            </a:xfrm>
            <a:prstGeom prst="diamond">
              <a:avLst/>
            </a:prstGeom>
            <a:solidFill>
              <a:srgbClr val="B2DF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cxnSp>
          <p:nvCxnSpPr>
            <p:cNvPr id="11" name="直接连接符 10">
              <a:extLst>
                <a:ext uri="{FF2B5EF4-FFF2-40B4-BE49-F238E27FC236}">
                  <a16:creationId xmlns="" xmlns:a16="http://schemas.microsoft.com/office/drawing/2014/main" id="{7DC737E8-F201-4BF7-B496-F31B30266289}"/>
                </a:ext>
              </a:extLst>
            </p:cNvPr>
            <p:cNvCxnSpPr/>
            <p:nvPr/>
          </p:nvCxnSpPr>
          <p:spPr>
            <a:xfrm>
              <a:off x="5300868" y="2703442"/>
              <a:ext cx="1524000" cy="0"/>
            </a:xfrm>
            <a:prstGeom prst="line">
              <a:avLst/>
            </a:prstGeom>
            <a:ln w="12700">
              <a:solidFill>
                <a:srgbClr val="B2DFD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菱形 11">
              <a:extLst>
                <a:ext uri="{FF2B5EF4-FFF2-40B4-BE49-F238E27FC236}">
                  <a16:creationId xmlns="" xmlns:a16="http://schemas.microsoft.com/office/drawing/2014/main" id="{157E15EB-A514-4A21-91A0-749E68A029C4}"/>
                </a:ext>
              </a:extLst>
            </p:cNvPr>
            <p:cNvSpPr/>
            <p:nvPr/>
          </p:nvSpPr>
          <p:spPr>
            <a:xfrm>
              <a:off x="6824868" y="2332381"/>
              <a:ext cx="742121" cy="742121"/>
            </a:xfrm>
            <a:prstGeom prst="diamond">
              <a:avLst/>
            </a:prstGeom>
            <a:solidFill>
              <a:srgbClr val="B2DF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cxnSp>
          <p:nvCxnSpPr>
            <p:cNvPr id="13" name="直接连接符 12">
              <a:extLst>
                <a:ext uri="{FF2B5EF4-FFF2-40B4-BE49-F238E27FC236}">
                  <a16:creationId xmlns="" xmlns:a16="http://schemas.microsoft.com/office/drawing/2014/main" id="{4C5A8147-88DE-49DE-A564-86FB5FC3AF13}"/>
                </a:ext>
              </a:extLst>
            </p:cNvPr>
            <p:cNvCxnSpPr/>
            <p:nvPr/>
          </p:nvCxnSpPr>
          <p:spPr>
            <a:xfrm>
              <a:off x="7566989" y="2703441"/>
              <a:ext cx="1524000" cy="0"/>
            </a:xfrm>
            <a:prstGeom prst="line">
              <a:avLst/>
            </a:prstGeom>
            <a:ln w="12700">
              <a:solidFill>
                <a:srgbClr val="B2DFD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菱形 13">
              <a:extLst>
                <a:ext uri="{FF2B5EF4-FFF2-40B4-BE49-F238E27FC236}">
                  <a16:creationId xmlns="" xmlns:a16="http://schemas.microsoft.com/office/drawing/2014/main" id="{B7D23583-976A-42E2-AFB8-1345A828D815}"/>
                </a:ext>
              </a:extLst>
            </p:cNvPr>
            <p:cNvSpPr/>
            <p:nvPr/>
          </p:nvSpPr>
          <p:spPr>
            <a:xfrm>
              <a:off x="9090989" y="2332380"/>
              <a:ext cx="742121" cy="742121"/>
            </a:xfrm>
            <a:prstGeom prst="diamond">
              <a:avLst/>
            </a:prstGeom>
            <a:solidFill>
              <a:srgbClr val="B2DF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cxnSp>
          <p:nvCxnSpPr>
            <p:cNvPr id="15" name="直接连接符 14">
              <a:extLst>
                <a:ext uri="{FF2B5EF4-FFF2-40B4-BE49-F238E27FC236}">
                  <a16:creationId xmlns="" xmlns:a16="http://schemas.microsoft.com/office/drawing/2014/main" id="{28054D82-02A3-4E5E-8768-AA19EB41D601}"/>
                </a:ext>
              </a:extLst>
            </p:cNvPr>
            <p:cNvCxnSpPr>
              <a:cxnSpLocks/>
            </p:cNvCxnSpPr>
            <p:nvPr/>
          </p:nvCxnSpPr>
          <p:spPr>
            <a:xfrm>
              <a:off x="9833110" y="2703440"/>
              <a:ext cx="1927481" cy="0"/>
            </a:xfrm>
            <a:prstGeom prst="line">
              <a:avLst/>
            </a:prstGeom>
            <a:ln w="12700">
              <a:solidFill>
                <a:srgbClr val="B2DFD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矩形 23">
            <a:extLst>
              <a:ext uri="{FF2B5EF4-FFF2-40B4-BE49-F238E27FC236}">
                <a16:creationId xmlns="" xmlns:a16="http://schemas.microsoft.com/office/drawing/2014/main" id="{0B943C69-BEE5-4274-854F-B3BA639D7A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42892" y="4004516"/>
            <a:ext cx="2157182" cy="1200329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cs typeface="+mn-ea"/>
                <a:sym typeface="+mn-lt"/>
              </a:rPr>
              <a:t>Just for today I will try to live through this day only and not tackle my whole life problem at once. </a:t>
            </a:r>
          </a:p>
        </p:txBody>
      </p:sp>
      <p:sp>
        <p:nvSpPr>
          <p:cNvPr id="17" name="矩形 23">
            <a:extLst>
              <a:ext uri="{FF2B5EF4-FFF2-40B4-BE49-F238E27FC236}">
                <a16:creationId xmlns="" xmlns:a16="http://schemas.microsoft.com/office/drawing/2014/main" id="{2FF3F6C0-6F40-426F-B500-D01F5C92D9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09013" y="4004516"/>
            <a:ext cx="2157182" cy="1200329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cs typeface="+mn-ea"/>
                <a:sym typeface="+mn-lt"/>
              </a:rPr>
              <a:t>Just for today I will try to live through this day only and not tackle my whole life problem at once. </a:t>
            </a:r>
          </a:p>
        </p:txBody>
      </p:sp>
      <p:sp>
        <p:nvSpPr>
          <p:cNvPr id="18" name="矩形 23">
            <a:extLst>
              <a:ext uri="{FF2B5EF4-FFF2-40B4-BE49-F238E27FC236}">
                <a16:creationId xmlns="" xmlns:a16="http://schemas.microsoft.com/office/drawing/2014/main" id="{A4EA3CC9-00E3-4286-B681-B8BF8A347C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5132" y="4004515"/>
            <a:ext cx="2157182" cy="1200329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cs typeface="+mn-ea"/>
                <a:sym typeface="+mn-lt"/>
              </a:rPr>
              <a:t>Just for today I will try to live through this day only and not tackle my whole life problem at once. </a:t>
            </a:r>
          </a:p>
        </p:txBody>
      </p:sp>
      <p:sp>
        <p:nvSpPr>
          <p:cNvPr id="19" name="矩形 23">
            <a:extLst>
              <a:ext uri="{FF2B5EF4-FFF2-40B4-BE49-F238E27FC236}">
                <a16:creationId xmlns="" xmlns:a16="http://schemas.microsoft.com/office/drawing/2014/main" id="{D3BACD03-76C7-4117-B61D-F571A601FA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41255" y="4004515"/>
            <a:ext cx="2157182" cy="147732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cs typeface="+mn-ea"/>
                <a:sym typeface="+mn-lt"/>
              </a:rPr>
              <a:t>Just for today I will try to live through this day only and not tackle my whole life problem at once. </a:t>
            </a:r>
          </a:p>
          <a:p>
            <a:pPr algn="ctr">
              <a:lnSpc>
                <a:spcPct val="150000"/>
              </a:lnSpc>
            </a:pPr>
            <a:endParaRPr lang="en-US" sz="1200" dirty="0">
              <a:cs typeface="+mn-ea"/>
              <a:sym typeface="+mn-lt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1471815E-49A4-4A31-9DED-9C1FB269D811}"/>
              </a:ext>
            </a:extLst>
          </p:cNvPr>
          <p:cNvSpPr txBox="1"/>
          <p:nvPr/>
        </p:nvSpPr>
        <p:spPr>
          <a:xfrm>
            <a:off x="2336561" y="2293713"/>
            <a:ext cx="5698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21D732BA-3E99-49B3-8A3F-E2C86830B214}"/>
              </a:ext>
            </a:extLst>
          </p:cNvPr>
          <p:cNvSpPr txBox="1"/>
          <p:nvPr/>
        </p:nvSpPr>
        <p:spPr>
          <a:xfrm>
            <a:off x="4596056" y="2293713"/>
            <a:ext cx="5698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cs typeface="+mn-ea"/>
                <a:sym typeface="+mn-lt"/>
              </a:rPr>
              <a:t>02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926119AB-24E3-4F43-84AB-8E3862F98C57}"/>
              </a:ext>
            </a:extLst>
          </p:cNvPr>
          <p:cNvSpPr txBox="1"/>
          <p:nvPr/>
        </p:nvSpPr>
        <p:spPr>
          <a:xfrm>
            <a:off x="6875431" y="2317673"/>
            <a:ext cx="5698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cs typeface="+mn-ea"/>
                <a:sym typeface="+mn-lt"/>
              </a:rPr>
              <a:t>03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C8FB2535-B19A-4D54-ADF1-0F30799E2BDD}"/>
              </a:ext>
            </a:extLst>
          </p:cNvPr>
          <p:cNvSpPr txBox="1"/>
          <p:nvPr/>
        </p:nvSpPr>
        <p:spPr>
          <a:xfrm>
            <a:off x="9134925" y="2293713"/>
            <a:ext cx="5698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cs typeface="+mn-ea"/>
                <a:sym typeface="+mn-lt"/>
              </a:rPr>
              <a:t>04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4" name="文本框 22">
            <a:extLst>
              <a:ext uri="{FF2B5EF4-FFF2-40B4-BE49-F238E27FC236}">
                <a16:creationId xmlns="" xmlns:a16="http://schemas.microsoft.com/office/drawing/2014/main" id="{1CDA213D-948F-438A-9912-002A84DA71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3379" y="3433402"/>
            <a:ext cx="2116205" cy="40011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/>
            <a:r>
              <a:rPr lang="zh-CN" altLang="en-US" sz="2000" b="1" dirty="0" smtClean="0">
                <a:cs typeface="+mn-ea"/>
                <a:sym typeface="+mn-lt"/>
              </a:rPr>
              <a:t>输入文本内容</a:t>
            </a:r>
            <a:endParaRPr lang="zh-CN" altLang="en-US" sz="2000" b="1" dirty="0">
              <a:cs typeface="+mn-ea"/>
              <a:sym typeface="+mn-lt"/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="" xmlns:a16="http://schemas.microsoft.com/office/drawing/2014/main" id="{23467EDC-9E70-453F-8C69-00E5CAC632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22874" y="3433398"/>
            <a:ext cx="2116205" cy="40011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/>
            <a:r>
              <a:rPr lang="zh-CN" altLang="en-US" sz="2000" b="1" dirty="0" smtClean="0">
                <a:cs typeface="+mn-ea"/>
                <a:sym typeface="+mn-lt"/>
              </a:rPr>
              <a:t>输入文本内容</a:t>
            </a:r>
            <a:endParaRPr lang="zh-CN" altLang="en-US" sz="2000" b="1" dirty="0">
              <a:cs typeface="+mn-ea"/>
              <a:sym typeface="+mn-lt"/>
            </a:endParaRPr>
          </a:p>
        </p:txBody>
      </p:sp>
      <p:sp>
        <p:nvSpPr>
          <p:cNvPr id="26" name="文本框 22">
            <a:extLst>
              <a:ext uri="{FF2B5EF4-FFF2-40B4-BE49-F238E27FC236}">
                <a16:creationId xmlns="" xmlns:a16="http://schemas.microsoft.com/office/drawing/2014/main" id="{395213AE-3CF6-4093-9E7A-F278346BE9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16109" y="3420147"/>
            <a:ext cx="2116205" cy="40011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/>
            <a:r>
              <a:rPr lang="zh-CN" altLang="en-US" sz="2000" b="1" dirty="0" smtClean="0">
                <a:cs typeface="+mn-ea"/>
                <a:sym typeface="+mn-lt"/>
              </a:rPr>
              <a:t>输入文本内容</a:t>
            </a:r>
            <a:endParaRPr lang="zh-CN" altLang="en-US" sz="2000" b="1" dirty="0">
              <a:cs typeface="+mn-ea"/>
              <a:sym typeface="+mn-lt"/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="" xmlns:a16="http://schemas.microsoft.com/office/drawing/2014/main" id="{3F1A4195-7BC0-4A04-AF05-9B2BF03452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09344" y="3420146"/>
            <a:ext cx="2116205" cy="40011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/>
            <a:r>
              <a:rPr lang="zh-CN" altLang="en-US" sz="2000" b="1" dirty="0" smtClean="0">
                <a:cs typeface="+mn-ea"/>
                <a:sym typeface="+mn-lt"/>
              </a:rPr>
              <a:t>输入文本内容</a:t>
            </a:r>
            <a:endParaRPr lang="zh-CN" altLang="en-US" sz="2000" b="1" dirty="0">
              <a:cs typeface="+mn-ea"/>
              <a:sym typeface="+mn-lt"/>
            </a:endParaRPr>
          </a:p>
        </p:txBody>
      </p:sp>
      <p:sp>
        <p:nvSpPr>
          <p:cNvPr id="28" name="矩形 27">
            <a:extLst>
              <a:ext uri="{FF2B5EF4-FFF2-40B4-BE49-F238E27FC236}">
                <a16:creationId xmlns="" xmlns:a16="http://schemas.microsoft.com/office/drawing/2014/main" id="{BD66F3C6-ECC8-4CF2-B0C1-36478035065E}"/>
              </a:ext>
            </a:extLst>
          </p:cNvPr>
          <p:cNvSpPr/>
          <p:nvPr/>
        </p:nvSpPr>
        <p:spPr>
          <a:xfrm>
            <a:off x="8293781" y="3064883"/>
            <a:ext cx="2375058" cy="2464905"/>
          </a:xfrm>
          <a:prstGeom prst="rect">
            <a:avLst/>
          </a:prstGeom>
          <a:noFill/>
          <a:ln>
            <a:solidFill>
              <a:srgbClr val="AECE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849008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000"/>
    </mc:Choice>
    <mc:Fallback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6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E6517721-4A26-496A-9591-F889F0A76CF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41" b="3871"/>
          <a:stretch/>
        </p:blipFill>
        <p:spPr>
          <a:xfrm>
            <a:off x="353963" y="265471"/>
            <a:ext cx="11430914" cy="6356556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51D6DA13-F862-4785-AC2C-18B1460156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60188" y="2566832"/>
            <a:ext cx="4616648" cy="2325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6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点击输入本栏的具体文字，简明扼要的说明分项内容，此为概念图解，请根据您的具体内容酌情修改。点击输入本栏的具体文字，简明扼要的说明分项内容，此为概念图解，请根据您的具体内容酌情修改。</a:t>
            </a:r>
            <a:endParaRPr lang="zh-CN" altLang="en-US" sz="1600" kern="0"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52C1C658-07A2-4B8F-A443-312EB29C4FF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699" r="44170" b="10538"/>
          <a:stretch/>
        </p:blipFill>
        <p:spPr>
          <a:xfrm>
            <a:off x="-124645" y="3682855"/>
            <a:ext cx="4578658" cy="2939172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1E6703C3-62CA-4888-ADC5-E2892E7366BC}"/>
              </a:ext>
            </a:extLst>
          </p:cNvPr>
          <p:cNvSpPr txBox="1"/>
          <p:nvPr/>
        </p:nvSpPr>
        <p:spPr>
          <a:xfrm>
            <a:off x="9155444" y="1320091"/>
            <a:ext cx="588219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cs typeface="+mn-ea"/>
                <a:sym typeface="+mn-lt"/>
              </a:rPr>
              <a:t>第四章</a:t>
            </a:r>
          </a:p>
        </p:txBody>
      </p:sp>
    </p:spTree>
    <p:extLst>
      <p:ext uri="{BB962C8B-B14F-4D97-AF65-F5344CB8AC3E}">
        <p14:creationId xmlns:p14="http://schemas.microsoft.com/office/powerpoint/2010/main" val="31386444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000"/>
    </mc:Choice>
    <mc:Fallback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="" xmlns:a16="http://schemas.microsoft.com/office/drawing/2014/main" id="{EE99034B-0402-43C7-827B-7F733DDD14E7}"/>
              </a:ext>
            </a:extLst>
          </p:cNvPr>
          <p:cNvSpPr/>
          <p:nvPr/>
        </p:nvSpPr>
        <p:spPr>
          <a:xfrm>
            <a:off x="539422" y="239152"/>
            <a:ext cx="11178966" cy="635859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sx="102000" sy="102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DAECB7BF-17FB-4F25-9D27-9F5FA614684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946" t="27487" b="9538"/>
          <a:stretch/>
        </p:blipFill>
        <p:spPr>
          <a:xfrm>
            <a:off x="9284676" y="4297336"/>
            <a:ext cx="2907323" cy="2300412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E52884C5-92B7-4D9E-AE9D-B40417D942D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96" t="10098" r="26511" b="8612"/>
          <a:stretch/>
        </p:blipFill>
        <p:spPr>
          <a:xfrm>
            <a:off x="-75365" y="478302"/>
            <a:ext cx="2516562" cy="6258290"/>
          </a:xfrm>
          <a:prstGeom prst="rect">
            <a:avLst/>
          </a:prstGeom>
        </p:spPr>
      </p:pic>
      <p:sp>
        <p:nvSpPr>
          <p:cNvPr id="7" name="文本框 65">
            <a:extLst>
              <a:ext uri="{FF2B5EF4-FFF2-40B4-BE49-F238E27FC236}">
                <a16:creationId xmlns="" xmlns:a16="http://schemas.microsoft.com/office/drawing/2014/main" id="{B7282260-1822-421C-808B-B4F24E6FDB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9861" y="2806779"/>
            <a:ext cx="443876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r"/>
            <a:r>
              <a:rPr lang="zh-CN" altLang="en-US" sz="2800" b="1" dirty="0">
                <a:cs typeface="+mn-ea"/>
                <a:sym typeface="+mn-lt"/>
              </a:rPr>
              <a:t>章   节   提   示</a:t>
            </a:r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5E9428B6-D580-4C3D-9C56-55CF55D974D6}"/>
              </a:ext>
            </a:extLst>
          </p:cNvPr>
          <p:cNvSpPr/>
          <p:nvPr/>
        </p:nvSpPr>
        <p:spPr>
          <a:xfrm>
            <a:off x="2230493" y="3344185"/>
            <a:ext cx="3038438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100" dirty="0">
                <a:cs typeface="+mn-ea"/>
                <a:sym typeface="+mn-lt"/>
              </a:rPr>
              <a:t>I will do somebody a good turn</a:t>
            </a:r>
            <a:r>
              <a:rPr lang="en-US" altLang="zh-CN" sz="1100" dirty="0">
                <a:cs typeface="+mn-ea"/>
                <a:sym typeface="+mn-lt"/>
              </a:rPr>
              <a:t>Just for today I will try to live through this day only and not tackle my</a:t>
            </a:r>
            <a:endParaRPr lang="en-US" altLang="zh-CN" sz="11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622BBC6E-2A77-44F8-BE7E-A67A4F60AAAD}"/>
              </a:ext>
            </a:extLst>
          </p:cNvPr>
          <p:cNvGrpSpPr/>
          <p:nvPr/>
        </p:nvGrpSpPr>
        <p:grpSpPr>
          <a:xfrm>
            <a:off x="6213055" y="1572093"/>
            <a:ext cx="4356438" cy="1064810"/>
            <a:chOff x="7516695" y="2025501"/>
            <a:chExt cx="4356438" cy="1064810"/>
          </a:xfrm>
        </p:grpSpPr>
        <p:sp>
          <p:nvSpPr>
            <p:cNvPr id="10" name="Rectangle 24">
              <a:extLst>
                <a:ext uri="{FF2B5EF4-FFF2-40B4-BE49-F238E27FC236}">
                  <a16:creationId xmlns="" xmlns:a16="http://schemas.microsoft.com/office/drawing/2014/main" id="{3688F594-E16A-4768-A096-05274F99F32B}"/>
                </a:ext>
              </a:extLst>
            </p:cNvPr>
            <p:cNvSpPr/>
            <p:nvPr/>
          </p:nvSpPr>
          <p:spPr>
            <a:xfrm>
              <a:off x="7537570" y="2025501"/>
              <a:ext cx="646331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>
                  <a:solidFill>
                    <a:srgbClr val="3D3743"/>
                  </a:solidFill>
                  <a:cs typeface="+mn-ea"/>
                  <a:sym typeface="+mn-lt"/>
                </a:rPr>
                <a:t></a:t>
              </a:r>
              <a:endParaRPr lang="bg-BG" sz="3600">
                <a:cs typeface="+mn-ea"/>
                <a:sym typeface="+mn-lt"/>
              </a:endParaRPr>
            </a:p>
          </p:txBody>
        </p:sp>
        <p:sp>
          <p:nvSpPr>
            <p:cNvPr id="11" name="Rectangle 58">
              <a:extLst>
                <a:ext uri="{FF2B5EF4-FFF2-40B4-BE49-F238E27FC236}">
                  <a16:creationId xmlns="" xmlns:a16="http://schemas.microsoft.com/office/drawing/2014/main" id="{1394B804-BBB4-4DC1-927F-1EACA0C20576}"/>
                </a:ext>
              </a:extLst>
            </p:cNvPr>
            <p:cNvSpPr/>
            <p:nvPr/>
          </p:nvSpPr>
          <p:spPr>
            <a:xfrm>
              <a:off x="8005619" y="2076507"/>
              <a:ext cx="54694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dirty="0">
                  <a:solidFill>
                    <a:srgbClr val="3D3743"/>
                  </a:solidFill>
                  <a:cs typeface="+mn-ea"/>
                  <a:sym typeface="+mn-lt"/>
                </a:rPr>
                <a:t>01</a:t>
              </a:r>
              <a:endParaRPr lang="bg-BG" sz="2400" dirty="0">
                <a:solidFill>
                  <a:srgbClr val="3D3743"/>
                </a:solidFill>
                <a:cs typeface="+mn-ea"/>
                <a:sym typeface="+mn-lt"/>
              </a:endParaRPr>
            </a:p>
          </p:txBody>
        </p:sp>
        <p:sp>
          <p:nvSpPr>
            <p:cNvPr id="12" name="Rectangle 59">
              <a:extLst>
                <a:ext uri="{FF2B5EF4-FFF2-40B4-BE49-F238E27FC236}">
                  <a16:creationId xmlns="" xmlns:a16="http://schemas.microsoft.com/office/drawing/2014/main" id="{35012340-86C9-4F02-B0CF-34155E0999A5}"/>
                </a:ext>
              </a:extLst>
            </p:cNvPr>
            <p:cNvSpPr/>
            <p:nvPr/>
          </p:nvSpPr>
          <p:spPr>
            <a:xfrm>
              <a:off x="7516695" y="2476617"/>
              <a:ext cx="4356438" cy="61369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200" dirty="0">
                  <a:cs typeface="+mn-ea"/>
                  <a:sym typeface="+mn-lt"/>
                </a:rPr>
                <a:t>hours that Just for today I will try to live through this day only and not tackle my whole life problem at once. </a:t>
              </a:r>
              <a:endParaRPr lang="zh-CN" altLang="en-US" sz="1200" dirty="0">
                <a:cs typeface="+mn-ea"/>
                <a:sym typeface="+mn-lt"/>
              </a:endParaRPr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E682DA24-F53C-418A-BE32-2CCA821A7FB1}"/>
              </a:ext>
            </a:extLst>
          </p:cNvPr>
          <p:cNvGrpSpPr/>
          <p:nvPr/>
        </p:nvGrpSpPr>
        <p:grpSpPr>
          <a:xfrm>
            <a:off x="6184919" y="2806779"/>
            <a:ext cx="4356438" cy="1064810"/>
            <a:chOff x="7516695" y="2025501"/>
            <a:chExt cx="4356438" cy="1064810"/>
          </a:xfrm>
        </p:grpSpPr>
        <p:sp>
          <p:nvSpPr>
            <p:cNvPr id="14" name="Rectangle 24">
              <a:extLst>
                <a:ext uri="{FF2B5EF4-FFF2-40B4-BE49-F238E27FC236}">
                  <a16:creationId xmlns="" xmlns:a16="http://schemas.microsoft.com/office/drawing/2014/main" id="{D0A3B4A5-9DBF-4D6E-9BFD-ED826F7CADE9}"/>
                </a:ext>
              </a:extLst>
            </p:cNvPr>
            <p:cNvSpPr/>
            <p:nvPr/>
          </p:nvSpPr>
          <p:spPr>
            <a:xfrm>
              <a:off x="7537570" y="2025501"/>
              <a:ext cx="646331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>
                  <a:solidFill>
                    <a:srgbClr val="3D3743"/>
                  </a:solidFill>
                  <a:cs typeface="+mn-ea"/>
                  <a:sym typeface="+mn-lt"/>
                </a:rPr>
                <a:t></a:t>
              </a:r>
              <a:endParaRPr lang="bg-BG" sz="3600">
                <a:cs typeface="+mn-ea"/>
                <a:sym typeface="+mn-lt"/>
              </a:endParaRPr>
            </a:p>
          </p:txBody>
        </p:sp>
        <p:sp>
          <p:nvSpPr>
            <p:cNvPr id="15" name="Rectangle 58">
              <a:extLst>
                <a:ext uri="{FF2B5EF4-FFF2-40B4-BE49-F238E27FC236}">
                  <a16:creationId xmlns="" xmlns:a16="http://schemas.microsoft.com/office/drawing/2014/main" id="{B3DCFAEE-CAD5-4EB3-9C4E-297004E30531}"/>
                </a:ext>
              </a:extLst>
            </p:cNvPr>
            <p:cNvSpPr/>
            <p:nvPr/>
          </p:nvSpPr>
          <p:spPr>
            <a:xfrm>
              <a:off x="8005619" y="2076507"/>
              <a:ext cx="54694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dirty="0">
                  <a:solidFill>
                    <a:srgbClr val="3D3743"/>
                  </a:solidFill>
                  <a:cs typeface="+mn-ea"/>
                  <a:sym typeface="+mn-lt"/>
                </a:rPr>
                <a:t>02</a:t>
              </a:r>
              <a:endParaRPr lang="bg-BG" sz="2400" dirty="0">
                <a:solidFill>
                  <a:srgbClr val="3D3743"/>
                </a:solidFill>
                <a:cs typeface="+mn-ea"/>
                <a:sym typeface="+mn-lt"/>
              </a:endParaRPr>
            </a:p>
          </p:txBody>
        </p:sp>
        <p:sp>
          <p:nvSpPr>
            <p:cNvPr id="16" name="Rectangle 59">
              <a:extLst>
                <a:ext uri="{FF2B5EF4-FFF2-40B4-BE49-F238E27FC236}">
                  <a16:creationId xmlns="" xmlns:a16="http://schemas.microsoft.com/office/drawing/2014/main" id="{A92ED952-891C-4D95-9E24-A0E4FA6552F9}"/>
                </a:ext>
              </a:extLst>
            </p:cNvPr>
            <p:cNvSpPr/>
            <p:nvPr/>
          </p:nvSpPr>
          <p:spPr>
            <a:xfrm>
              <a:off x="7516695" y="2476617"/>
              <a:ext cx="4356438" cy="61369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200" dirty="0">
                  <a:cs typeface="+mn-ea"/>
                  <a:sym typeface="+mn-lt"/>
                </a:rPr>
                <a:t>hours that Just for today I will try to live through this day only and not tackle my whole life problem at once. </a:t>
              </a:r>
              <a:endParaRPr lang="zh-CN" altLang="en-US" sz="1200" dirty="0">
                <a:cs typeface="+mn-ea"/>
                <a:sym typeface="+mn-lt"/>
              </a:endParaRP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="" xmlns:a16="http://schemas.microsoft.com/office/drawing/2014/main" id="{DC6B7FC9-9C42-4C5A-AF0C-CE883127776B}"/>
              </a:ext>
            </a:extLst>
          </p:cNvPr>
          <p:cNvGrpSpPr/>
          <p:nvPr/>
        </p:nvGrpSpPr>
        <p:grpSpPr>
          <a:xfrm>
            <a:off x="6184919" y="4028265"/>
            <a:ext cx="4356438" cy="1064810"/>
            <a:chOff x="7516695" y="2025501"/>
            <a:chExt cx="4356438" cy="1064810"/>
          </a:xfrm>
        </p:grpSpPr>
        <p:sp>
          <p:nvSpPr>
            <p:cNvPr id="18" name="Rectangle 24">
              <a:extLst>
                <a:ext uri="{FF2B5EF4-FFF2-40B4-BE49-F238E27FC236}">
                  <a16:creationId xmlns="" xmlns:a16="http://schemas.microsoft.com/office/drawing/2014/main" id="{A35075EC-EE2F-4763-B735-CB9D79ADA6DB}"/>
                </a:ext>
              </a:extLst>
            </p:cNvPr>
            <p:cNvSpPr/>
            <p:nvPr/>
          </p:nvSpPr>
          <p:spPr>
            <a:xfrm>
              <a:off x="7537570" y="2025501"/>
              <a:ext cx="646331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>
                  <a:solidFill>
                    <a:srgbClr val="3D3743"/>
                  </a:solidFill>
                  <a:cs typeface="+mn-ea"/>
                  <a:sym typeface="+mn-lt"/>
                </a:rPr>
                <a:t></a:t>
              </a:r>
              <a:endParaRPr lang="bg-BG" sz="3600">
                <a:cs typeface="+mn-ea"/>
                <a:sym typeface="+mn-lt"/>
              </a:endParaRPr>
            </a:p>
          </p:txBody>
        </p:sp>
        <p:sp>
          <p:nvSpPr>
            <p:cNvPr id="19" name="Rectangle 58">
              <a:extLst>
                <a:ext uri="{FF2B5EF4-FFF2-40B4-BE49-F238E27FC236}">
                  <a16:creationId xmlns="" xmlns:a16="http://schemas.microsoft.com/office/drawing/2014/main" id="{B90172DD-AA06-4A91-8196-31DE59CD0737}"/>
                </a:ext>
              </a:extLst>
            </p:cNvPr>
            <p:cNvSpPr/>
            <p:nvPr/>
          </p:nvSpPr>
          <p:spPr>
            <a:xfrm>
              <a:off x="8005619" y="2076507"/>
              <a:ext cx="54694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dirty="0">
                  <a:solidFill>
                    <a:srgbClr val="3D3743"/>
                  </a:solidFill>
                  <a:cs typeface="+mn-ea"/>
                  <a:sym typeface="+mn-lt"/>
                </a:rPr>
                <a:t>03</a:t>
              </a:r>
              <a:endParaRPr lang="bg-BG" sz="2400" dirty="0">
                <a:solidFill>
                  <a:srgbClr val="3D3743"/>
                </a:solidFill>
                <a:cs typeface="+mn-ea"/>
                <a:sym typeface="+mn-lt"/>
              </a:endParaRPr>
            </a:p>
          </p:txBody>
        </p:sp>
        <p:sp>
          <p:nvSpPr>
            <p:cNvPr id="20" name="Rectangle 59">
              <a:extLst>
                <a:ext uri="{FF2B5EF4-FFF2-40B4-BE49-F238E27FC236}">
                  <a16:creationId xmlns="" xmlns:a16="http://schemas.microsoft.com/office/drawing/2014/main" id="{DF35E787-0159-4420-B33B-765D119DC631}"/>
                </a:ext>
              </a:extLst>
            </p:cNvPr>
            <p:cNvSpPr/>
            <p:nvPr/>
          </p:nvSpPr>
          <p:spPr>
            <a:xfrm>
              <a:off x="7516695" y="2476617"/>
              <a:ext cx="4356438" cy="61369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200" dirty="0">
                  <a:cs typeface="+mn-ea"/>
                  <a:sym typeface="+mn-lt"/>
                </a:rPr>
                <a:t>hours that Just for today I will try to live through this day only and not tackle my whole life problem at once. </a:t>
              </a:r>
              <a:endParaRPr lang="zh-CN" altLang="en-US" sz="1200" dirty="0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64776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000"/>
    </mc:Choice>
    <mc:Fallback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25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37A4626F-C9DD-4A1A-B555-49FA9C9D3CE6}"/>
              </a:ext>
            </a:extLst>
          </p:cNvPr>
          <p:cNvGrpSpPr/>
          <p:nvPr/>
        </p:nvGrpSpPr>
        <p:grpSpPr>
          <a:xfrm>
            <a:off x="185647" y="1802"/>
            <a:ext cx="1417563" cy="2600459"/>
            <a:chOff x="4699681" y="-47625"/>
            <a:chExt cx="2694359" cy="5098596"/>
          </a:xfrm>
        </p:grpSpPr>
        <p:sp>
          <p:nvSpPr>
            <p:cNvPr id="5" name="Freeform 24">
              <a:extLst>
                <a:ext uri="{FF2B5EF4-FFF2-40B4-BE49-F238E27FC236}">
                  <a16:creationId xmlns="" xmlns:a16="http://schemas.microsoft.com/office/drawing/2014/main" id="{29F2DA13-A4DF-4113-B55C-D725BFD0A20F}"/>
                </a:ext>
              </a:extLst>
            </p:cNvPr>
            <p:cNvSpPr/>
            <p:nvPr/>
          </p:nvSpPr>
          <p:spPr bwMode="auto">
            <a:xfrm>
              <a:off x="6946451" y="3647365"/>
              <a:ext cx="447589" cy="131689"/>
            </a:xfrm>
            <a:custGeom>
              <a:avLst/>
              <a:gdLst>
                <a:gd name="T0" fmla="*/ 183 w 188"/>
                <a:gd name="T1" fmla="*/ 35 h 58"/>
                <a:gd name="T2" fmla="*/ 103 w 188"/>
                <a:gd name="T3" fmla="*/ 26 h 58"/>
                <a:gd name="T4" fmla="*/ 15 w 188"/>
                <a:gd name="T5" fmla="*/ 3 h 58"/>
                <a:gd name="T6" fmla="*/ 6 w 188"/>
                <a:gd name="T7" fmla="*/ 14 h 58"/>
                <a:gd name="T8" fmla="*/ 183 w 188"/>
                <a:gd name="T9" fmla="*/ 44 h 58"/>
                <a:gd name="T10" fmla="*/ 183 w 188"/>
                <a:gd name="T11" fmla="*/ 35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8" h="58">
                  <a:moveTo>
                    <a:pt x="183" y="35"/>
                  </a:moveTo>
                  <a:cubicBezTo>
                    <a:pt x="157" y="29"/>
                    <a:pt x="130" y="29"/>
                    <a:pt x="103" y="26"/>
                  </a:cubicBezTo>
                  <a:cubicBezTo>
                    <a:pt x="72" y="23"/>
                    <a:pt x="43" y="16"/>
                    <a:pt x="15" y="3"/>
                  </a:cubicBezTo>
                  <a:cubicBezTo>
                    <a:pt x="8" y="0"/>
                    <a:pt x="0" y="8"/>
                    <a:pt x="6" y="14"/>
                  </a:cubicBezTo>
                  <a:cubicBezTo>
                    <a:pt x="54" y="51"/>
                    <a:pt x="126" y="58"/>
                    <a:pt x="183" y="44"/>
                  </a:cubicBezTo>
                  <a:cubicBezTo>
                    <a:pt x="188" y="43"/>
                    <a:pt x="188" y="36"/>
                    <a:pt x="183" y="35"/>
                  </a:cubicBezTo>
                </a:path>
              </a:pathLst>
            </a:custGeom>
            <a:solidFill>
              <a:srgbClr val="9DC3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Freeform 25">
              <a:extLst>
                <a:ext uri="{FF2B5EF4-FFF2-40B4-BE49-F238E27FC236}">
                  <a16:creationId xmlns="" xmlns:a16="http://schemas.microsoft.com/office/drawing/2014/main" id="{ADEDBB25-C466-4596-9201-2B9640E90836}"/>
                </a:ext>
              </a:extLst>
            </p:cNvPr>
            <p:cNvSpPr/>
            <p:nvPr/>
          </p:nvSpPr>
          <p:spPr bwMode="auto">
            <a:xfrm>
              <a:off x="6967431" y="3840242"/>
              <a:ext cx="391641" cy="190217"/>
            </a:xfrm>
            <a:custGeom>
              <a:avLst/>
              <a:gdLst>
                <a:gd name="T0" fmla="*/ 160 w 164"/>
                <a:gd name="T1" fmla="*/ 76 h 84"/>
                <a:gd name="T2" fmla="*/ 77 w 164"/>
                <a:gd name="T3" fmla="*/ 40 h 84"/>
                <a:gd name="T4" fmla="*/ 6 w 164"/>
                <a:gd name="T5" fmla="*/ 1 h 84"/>
                <a:gd name="T6" fmla="*/ 2 w 164"/>
                <a:gd name="T7" fmla="*/ 7 h 84"/>
                <a:gd name="T8" fmla="*/ 72 w 164"/>
                <a:gd name="T9" fmla="*/ 61 h 84"/>
                <a:gd name="T10" fmla="*/ 159 w 164"/>
                <a:gd name="T11" fmla="*/ 84 h 84"/>
                <a:gd name="T12" fmla="*/ 160 w 164"/>
                <a:gd name="T13" fmla="*/ 76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84">
                  <a:moveTo>
                    <a:pt x="160" y="76"/>
                  </a:moveTo>
                  <a:cubicBezTo>
                    <a:pt x="132" y="65"/>
                    <a:pt x="104" y="54"/>
                    <a:pt x="77" y="40"/>
                  </a:cubicBezTo>
                  <a:cubicBezTo>
                    <a:pt x="53" y="28"/>
                    <a:pt x="31" y="11"/>
                    <a:pt x="6" y="1"/>
                  </a:cubicBezTo>
                  <a:cubicBezTo>
                    <a:pt x="3" y="0"/>
                    <a:pt x="0" y="4"/>
                    <a:pt x="2" y="7"/>
                  </a:cubicBezTo>
                  <a:cubicBezTo>
                    <a:pt x="17" y="31"/>
                    <a:pt x="47" y="48"/>
                    <a:pt x="72" y="61"/>
                  </a:cubicBezTo>
                  <a:cubicBezTo>
                    <a:pt x="100" y="75"/>
                    <a:pt x="129" y="83"/>
                    <a:pt x="159" y="84"/>
                  </a:cubicBezTo>
                  <a:cubicBezTo>
                    <a:pt x="164" y="84"/>
                    <a:pt x="164" y="78"/>
                    <a:pt x="160" y="76"/>
                  </a:cubicBezTo>
                </a:path>
              </a:pathLst>
            </a:custGeom>
            <a:solidFill>
              <a:srgbClr val="9DC3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7" name="组合 6">
              <a:extLst>
                <a:ext uri="{FF2B5EF4-FFF2-40B4-BE49-F238E27FC236}">
                  <a16:creationId xmlns="" xmlns:a16="http://schemas.microsoft.com/office/drawing/2014/main" id="{D27BFED4-9165-4803-A2C2-5587CFD09D7F}"/>
                </a:ext>
              </a:extLst>
            </p:cNvPr>
            <p:cNvGrpSpPr/>
            <p:nvPr/>
          </p:nvGrpSpPr>
          <p:grpSpPr>
            <a:xfrm>
              <a:off x="4699681" y="-47625"/>
              <a:ext cx="2596018" cy="5098596"/>
              <a:chOff x="2928938" y="-120650"/>
              <a:chExt cx="2946400" cy="6084888"/>
            </a:xfrm>
          </p:grpSpPr>
          <p:sp>
            <p:nvSpPr>
              <p:cNvPr id="8" name="Freeform 5">
                <a:extLst>
                  <a:ext uri="{FF2B5EF4-FFF2-40B4-BE49-F238E27FC236}">
                    <a16:creationId xmlns="" xmlns:a16="http://schemas.microsoft.com/office/drawing/2014/main" id="{2E72315E-09F3-4C4D-A691-60E47722D7D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70263" y="3111500"/>
                <a:ext cx="1892300" cy="2195513"/>
              </a:xfrm>
              <a:custGeom>
                <a:avLst/>
                <a:gdLst>
                  <a:gd name="T0" fmla="*/ 669 w 698"/>
                  <a:gd name="T1" fmla="*/ 327 h 810"/>
                  <a:gd name="T2" fmla="*/ 662 w 698"/>
                  <a:gd name="T3" fmla="*/ 318 h 810"/>
                  <a:gd name="T4" fmla="*/ 656 w 698"/>
                  <a:gd name="T5" fmla="*/ 291 h 810"/>
                  <a:gd name="T6" fmla="*/ 640 w 698"/>
                  <a:gd name="T7" fmla="*/ 271 h 810"/>
                  <a:gd name="T8" fmla="*/ 566 w 698"/>
                  <a:gd name="T9" fmla="*/ 171 h 810"/>
                  <a:gd name="T10" fmla="*/ 489 w 698"/>
                  <a:gd name="T11" fmla="*/ 106 h 810"/>
                  <a:gd name="T12" fmla="*/ 475 w 698"/>
                  <a:gd name="T13" fmla="*/ 88 h 810"/>
                  <a:gd name="T14" fmla="*/ 458 w 698"/>
                  <a:gd name="T15" fmla="*/ 27 h 810"/>
                  <a:gd name="T16" fmla="*/ 457 w 698"/>
                  <a:gd name="T17" fmla="*/ 27 h 810"/>
                  <a:gd name="T18" fmla="*/ 426 w 698"/>
                  <a:gd name="T19" fmla="*/ 11 h 810"/>
                  <a:gd name="T20" fmla="*/ 376 w 698"/>
                  <a:gd name="T21" fmla="*/ 3 h 810"/>
                  <a:gd name="T22" fmla="*/ 295 w 698"/>
                  <a:gd name="T23" fmla="*/ 6 h 810"/>
                  <a:gd name="T24" fmla="*/ 284 w 698"/>
                  <a:gd name="T25" fmla="*/ 11 h 810"/>
                  <a:gd name="T26" fmla="*/ 276 w 698"/>
                  <a:gd name="T27" fmla="*/ 12 h 810"/>
                  <a:gd name="T28" fmla="*/ 266 w 698"/>
                  <a:gd name="T29" fmla="*/ 29 h 810"/>
                  <a:gd name="T30" fmla="*/ 265 w 698"/>
                  <a:gd name="T31" fmla="*/ 53 h 810"/>
                  <a:gd name="T32" fmla="*/ 258 w 698"/>
                  <a:gd name="T33" fmla="*/ 62 h 810"/>
                  <a:gd name="T34" fmla="*/ 246 w 698"/>
                  <a:gd name="T35" fmla="*/ 83 h 810"/>
                  <a:gd name="T36" fmla="*/ 246 w 698"/>
                  <a:gd name="T37" fmla="*/ 84 h 810"/>
                  <a:gd name="T38" fmla="*/ 175 w 698"/>
                  <a:gd name="T39" fmla="*/ 153 h 810"/>
                  <a:gd name="T40" fmla="*/ 140 w 698"/>
                  <a:gd name="T41" fmla="*/ 189 h 810"/>
                  <a:gd name="T42" fmla="*/ 114 w 698"/>
                  <a:gd name="T43" fmla="*/ 202 h 810"/>
                  <a:gd name="T44" fmla="*/ 61 w 698"/>
                  <a:gd name="T45" fmla="*/ 610 h 810"/>
                  <a:gd name="T46" fmla="*/ 61 w 698"/>
                  <a:gd name="T47" fmla="*/ 611 h 810"/>
                  <a:gd name="T48" fmla="*/ 62 w 698"/>
                  <a:gd name="T49" fmla="*/ 619 h 810"/>
                  <a:gd name="T50" fmla="*/ 144 w 698"/>
                  <a:gd name="T51" fmla="*/ 731 h 810"/>
                  <a:gd name="T52" fmla="*/ 268 w 698"/>
                  <a:gd name="T53" fmla="*/ 797 h 810"/>
                  <a:gd name="T54" fmla="*/ 415 w 698"/>
                  <a:gd name="T55" fmla="*/ 799 h 810"/>
                  <a:gd name="T56" fmla="*/ 462 w 698"/>
                  <a:gd name="T57" fmla="*/ 785 h 810"/>
                  <a:gd name="T58" fmla="*/ 610 w 698"/>
                  <a:gd name="T59" fmla="*/ 710 h 810"/>
                  <a:gd name="T60" fmla="*/ 622 w 698"/>
                  <a:gd name="T61" fmla="*/ 691 h 810"/>
                  <a:gd name="T62" fmla="*/ 662 w 698"/>
                  <a:gd name="T63" fmla="*/ 628 h 810"/>
                  <a:gd name="T64" fmla="*/ 672 w 698"/>
                  <a:gd name="T65" fmla="*/ 574 h 810"/>
                  <a:gd name="T66" fmla="*/ 669 w 698"/>
                  <a:gd name="T67" fmla="*/ 327 h 810"/>
                  <a:gd name="T68" fmla="*/ 534 w 698"/>
                  <a:gd name="T69" fmla="*/ 523 h 810"/>
                  <a:gd name="T70" fmla="*/ 536 w 698"/>
                  <a:gd name="T71" fmla="*/ 520 h 810"/>
                  <a:gd name="T72" fmla="*/ 535 w 698"/>
                  <a:gd name="T73" fmla="*/ 527 h 810"/>
                  <a:gd name="T74" fmla="*/ 535 w 698"/>
                  <a:gd name="T75" fmla="*/ 529 h 810"/>
                  <a:gd name="T76" fmla="*/ 535 w 698"/>
                  <a:gd name="T77" fmla="*/ 530 h 810"/>
                  <a:gd name="T78" fmla="*/ 534 w 698"/>
                  <a:gd name="T79" fmla="*/ 525 h 810"/>
                  <a:gd name="T80" fmla="*/ 534 w 698"/>
                  <a:gd name="T81" fmla="*/ 523 h 8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98" h="810">
                    <a:moveTo>
                      <a:pt x="669" y="327"/>
                    </a:moveTo>
                    <a:cubicBezTo>
                      <a:pt x="667" y="323"/>
                      <a:pt x="665" y="320"/>
                      <a:pt x="662" y="318"/>
                    </a:cubicBezTo>
                    <a:cubicBezTo>
                      <a:pt x="660" y="309"/>
                      <a:pt x="658" y="300"/>
                      <a:pt x="656" y="291"/>
                    </a:cubicBezTo>
                    <a:cubicBezTo>
                      <a:pt x="655" y="282"/>
                      <a:pt x="648" y="275"/>
                      <a:pt x="640" y="271"/>
                    </a:cubicBezTo>
                    <a:cubicBezTo>
                      <a:pt x="629" y="231"/>
                      <a:pt x="597" y="196"/>
                      <a:pt x="566" y="171"/>
                    </a:cubicBezTo>
                    <a:cubicBezTo>
                      <a:pt x="542" y="151"/>
                      <a:pt x="511" y="131"/>
                      <a:pt x="489" y="106"/>
                    </a:cubicBezTo>
                    <a:cubicBezTo>
                      <a:pt x="487" y="97"/>
                      <a:pt x="482" y="91"/>
                      <a:pt x="475" y="88"/>
                    </a:cubicBezTo>
                    <a:cubicBezTo>
                      <a:pt x="463" y="70"/>
                      <a:pt x="456" y="50"/>
                      <a:pt x="458" y="27"/>
                    </a:cubicBezTo>
                    <a:cubicBezTo>
                      <a:pt x="458" y="27"/>
                      <a:pt x="458" y="27"/>
                      <a:pt x="457" y="27"/>
                    </a:cubicBezTo>
                    <a:cubicBezTo>
                      <a:pt x="458" y="10"/>
                      <a:pt x="438" y="3"/>
                      <a:pt x="426" y="11"/>
                    </a:cubicBezTo>
                    <a:cubicBezTo>
                      <a:pt x="410" y="6"/>
                      <a:pt x="392" y="5"/>
                      <a:pt x="376" y="3"/>
                    </a:cubicBezTo>
                    <a:cubicBezTo>
                      <a:pt x="349" y="0"/>
                      <a:pt x="322" y="1"/>
                      <a:pt x="295" y="6"/>
                    </a:cubicBezTo>
                    <a:cubicBezTo>
                      <a:pt x="290" y="7"/>
                      <a:pt x="287" y="9"/>
                      <a:pt x="284" y="11"/>
                    </a:cubicBezTo>
                    <a:cubicBezTo>
                      <a:pt x="281" y="11"/>
                      <a:pt x="279" y="11"/>
                      <a:pt x="276" y="12"/>
                    </a:cubicBezTo>
                    <a:cubicBezTo>
                      <a:pt x="267" y="12"/>
                      <a:pt x="263" y="22"/>
                      <a:pt x="266" y="29"/>
                    </a:cubicBezTo>
                    <a:cubicBezTo>
                      <a:pt x="266" y="37"/>
                      <a:pt x="266" y="45"/>
                      <a:pt x="265" y="53"/>
                    </a:cubicBezTo>
                    <a:cubicBezTo>
                      <a:pt x="262" y="55"/>
                      <a:pt x="260" y="58"/>
                      <a:pt x="258" y="62"/>
                    </a:cubicBezTo>
                    <a:cubicBezTo>
                      <a:pt x="254" y="69"/>
                      <a:pt x="250" y="76"/>
                      <a:pt x="246" y="83"/>
                    </a:cubicBezTo>
                    <a:cubicBezTo>
                      <a:pt x="246" y="84"/>
                      <a:pt x="246" y="84"/>
                      <a:pt x="246" y="84"/>
                    </a:cubicBezTo>
                    <a:cubicBezTo>
                      <a:pt x="227" y="111"/>
                      <a:pt x="201" y="131"/>
                      <a:pt x="175" y="153"/>
                    </a:cubicBezTo>
                    <a:cubicBezTo>
                      <a:pt x="163" y="164"/>
                      <a:pt x="151" y="176"/>
                      <a:pt x="140" y="189"/>
                    </a:cubicBezTo>
                    <a:cubicBezTo>
                      <a:pt x="130" y="188"/>
                      <a:pt x="120" y="192"/>
                      <a:pt x="114" y="202"/>
                    </a:cubicBezTo>
                    <a:cubicBezTo>
                      <a:pt x="44" y="325"/>
                      <a:pt x="0" y="474"/>
                      <a:pt x="61" y="610"/>
                    </a:cubicBezTo>
                    <a:cubicBezTo>
                      <a:pt x="61" y="610"/>
                      <a:pt x="61" y="611"/>
                      <a:pt x="61" y="611"/>
                    </a:cubicBezTo>
                    <a:cubicBezTo>
                      <a:pt x="61" y="614"/>
                      <a:pt x="61" y="616"/>
                      <a:pt x="62" y="619"/>
                    </a:cubicBezTo>
                    <a:cubicBezTo>
                      <a:pt x="83" y="661"/>
                      <a:pt x="107" y="700"/>
                      <a:pt x="144" y="731"/>
                    </a:cubicBezTo>
                    <a:cubicBezTo>
                      <a:pt x="179" y="762"/>
                      <a:pt x="222" y="786"/>
                      <a:pt x="268" y="797"/>
                    </a:cubicBezTo>
                    <a:cubicBezTo>
                      <a:pt x="316" y="809"/>
                      <a:pt x="367" y="810"/>
                      <a:pt x="415" y="799"/>
                    </a:cubicBezTo>
                    <a:cubicBezTo>
                      <a:pt x="430" y="796"/>
                      <a:pt x="446" y="791"/>
                      <a:pt x="462" y="785"/>
                    </a:cubicBezTo>
                    <a:cubicBezTo>
                      <a:pt x="522" y="786"/>
                      <a:pt x="574" y="758"/>
                      <a:pt x="610" y="710"/>
                    </a:cubicBezTo>
                    <a:cubicBezTo>
                      <a:pt x="614" y="704"/>
                      <a:pt x="618" y="697"/>
                      <a:pt x="622" y="691"/>
                    </a:cubicBezTo>
                    <a:cubicBezTo>
                      <a:pt x="646" y="682"/>
                      <a:pt x="656" y="649"/>
                      <a:pt x="662" y="628"/>
                    </a:cubicBezTo>
                    <a:cubicBezTo>
                      <a:pt x="667" y="611"/>
                      <a:pt x="672" y="592"/>
                      <a:pt x="672" y="574"/>
                    </a:cubicBezTo>
                    <a:cubicBezTo>
                      <a:pt x="698" y="493"/>
                      <a:pt x="696" y="408"/>
                      <a:pt x="669" y="327"/>
                    </a:cubicBezTo>
                    <a:moveTo>
                      <a:pt x="534" y="523"/>
                    </a:moveTo>
                    <a:cubicBezTo>
                      <a:pt x="535" y="522"/>
                      <a:pt x="535" y="521"/>
                      <a:pt x="536" y="520"/>
                    </a:cubicBezTo>
                    <a:cubicBezTo>
                      <a:pt x="535" y="522"/>
                      <a:pt x="535" y="525"/>
                      <a:pt x="535" y="527"/>
                    </a:cubicBezTo>
                    <a:cubicBezTo>
                      <a:pt x="535" y="528"/>
                      <a:pt x="535" y="529"/>
                      <a:pt x="535" y="529"/>
                    </a:cubicBezTo>
                    <a:cubicBezTo>
                      <a:pt x="535" y="530"/>
                      <a:pt x="535" y="530"/>
                      <a:pt x="535" y="530"/>
                    </a:cubicBezTo>
                    <a:cubicBezTo>
                      <a:pt x="534" y="529"/>
                      <a:pt x="534" y="527"/>
                      <a:pt x="534" y="525"/>
                    </a:cubicBezTo>
                    <a:cubicBezTo>
                      <a:pt x="534" y="525"/>
                      <a:pt x="534" y="524"/>
                      <a:pt x="534" y="523"/>
                    </a:cubicBezTo>
                  </a:path>
                </a:pathLst>
              </a:custGeom>
              <a:solidFill>
                <a:srgbClr val="9DC3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" name="Freeform 6">
                <a:extLst>
                  <a:ext uri="{FF2B5EF4-FFF2-40B4-BE49-F238E27FC236}">
                    <a16:creationId xmlns="" xmlns:a16="http://schemas.microsoft.com/office/drawing/2014/main" id="{BC419531-81A0-4138-85D7-9E0EF834F286}"/>
                  </a:ext>
                </a:extLst>
              </p:cNvPr>
              <p:cNvSpPr/>
              <p:nvPr/>
            </p:nvSpPr>
            <p:spPr bwMode="auto">
              <a:xfrm>
                <a:off x="3668713" y="3486150"/>
                <a:ext cx="504825" cy="955675"/>
              </a:xfrm>
              <a:custGeom>
                <a:avLst/>
                <a:gdLst>
                  <a:gd name="T0" fmla="*/ 125 w 186"/>
                  <a:gd name="T1" fmla="*/ 14 h 353"/>
                  <a:gd name="T2" fmla="*/ 110 w 186"/>
                  <a:gd name="T3" fmla="*/ 18 h 353"/>
                  <a:gd name="T4" fmla="*/ 61 w 186"/>
                  <a:gd name="T5" fmla="*/ 63 h 353"/>
                  <a:gd name="T6" fmla="*/ 8 w 186"/>
                  <a:gd name="T7" fmla="*/ 190 h 353"/>
                  <a:gd name="T8" fmla="*/ 4 w 186"/>
                  <a:gd name="T9" fmla="*/ 213 h 353"/>
                  <a:gd name="T10" fmla="*/ 1 w 186"/>
                  <a:gd name="T11" fmla="*/ 282 h 353"/>
                  <a:gd name="T12" fmla="*/ 4 w 186"/>
                  <a:gd name="T13" fmla="*/ 294 h 353"/>
                  <a:gd name="T14" fmla="*/ 36 w 186"/>
                  <a:gd name="T15" fmla="*/ 344 h 353"/>
                  <a:gd name="T16" fmla="*/ 75 w 186"/>
                  <a:gd name="T17" fmla="*/ 299 h 353"/>
                  <a:gd name="T18" fmla="*/ 78 w 186"/>
                  <a:gd name="T19" fmla="*/ 220 h 353"/>
                  <a:gd name="T20" fmla="*/ 95 w 186"/>
                  <a:gd name="T21" fmla="*/ 152 h 353"/>
                  <a:gd name="T22" fmla="*/ 120 w 186"/>
                  <a:gd name="T23" fmla="*/ 108 h 353"/>
                  <a:gd name="T24" fmla="*/ 160 w 186"/>
                  <a:gd name="T25" fmla="*/ 59 h 353"/>
                  <a:gd name="T26" fmla="*/ 125 w 186"/>
                  <a:gd name="T27" fmla="*/ 14 h 3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86" h="353">
                    <a:moveTo>
                      <a:pt x="125" y="14"/>
                    </a:moveTo>
                    <a:cubicBezTo>
                      <a:pt x="121" y="13"/>
                      <a:pt x="115" y="14"/>
                      <a:pt x="110" y="18"/>
                    </a:cubicBezTo>
                    <a:cubicBezTo>
                      <a:pt x="91" y="29"/>
                      <a:pt x="74" y="45"/>
                      <a:pt x="61" y="63"/>
                    </a:cubicBezTo>
                    <a:cubicBezTo>
                      <a:pt x="32" y="98"/>
                      <a:pt x="16" y="147"/>
                      <a:pt x="8" y="190"/>
                    </a:cubicBezTo>
                    <a:cubicBezTo>
                      <a:pt x="7" y="198"/>
                      <a:pt x="5" y="206"/>
                      <a:pt x="4" y="213"/>
                    </a:cubicBezTo>
                    <a:cubicBezTo>
                      <a:pt x="1" y="236"/>
                      <a:pt x="0" y="259"/>
                      <a:pt x="1" y="282"/>
                    </a:cubicBezTo>
                    <a:cubicBezTo>
                      <a:pt x="1" y="286"/>
                      <a:pt x="2" y="290"/>
                      <a:pt x="4" y="294"/>
                    </a:cubicBezTo>
                    <a:cubicBezTo>
                      <a:pt x="7" y="315"/>
                      <a:pt x="16" y="338"/>
                      <a:pt x="36" y="344"/>
                    </a:cubicBezTo>
                    <a:cubicBezTo>
                      <a:pt x="65" y="353"/>
                      <a:pt x="74" y="319"/>
                      <a:pt x="75" y="299"/>
                    </a:cubicBezTo>
                    <a:cubicBezTo>
                      <a:pt x="76" y="272"/>
                      <a:pt x="74" y="246"/>
                      <a:pt x="78" y="220"/>
                    </a:cubicBezTo>
                    <a:cubicBezTo>
                      <a:pt x="81" y="197"/>
                      <a:pt x="87" y="174"/>
                      <a:pt x="95" y="152"/>
                    </a:cubicBezTo>
                    <a:cubicBezTo>
                      <a:pt x="102" y="137"/>
                      <a:pt x="111" y="122"/>
                      <a:pt x="120" y="108"/>
                    </a:cubicBezTo>
                    <a:cubicBezTo>
                      <a:pt x="131" y="92"/>
                      <a:pt x="145" y="72"/>
                      <a:pt x="160" y="59"/>
                    </a:cubicBezTo>
                    <a:cubicBezTo>
                      <a:pt x="186" y="36"/>
                      <a:pt x="153" y="0"/>
                      <a:pt x="125" y="14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" name="Freeform 7">
                <a:extLst>
                  <a:ext uri="{FF2B5EF4-FFF2-40B4-BE49-F238E27FC236}">
                    <a16:creationId xmlns="" xmlns:a16="http://schemas.microsoft.com/office/drawing/2014/main" id="{2369E04A-7ED1-4721-8EEC-51F1C1E98706}"/>
                  </a:ext>
                </a:extLst>
              </p:cNvPr>
              <p:cNvSpPr/>
              <p:nvPr/>
            </p:nvSpPr>
            <p:spPr bwMode="auto">
              <a:xfrm>
                <a:off x="3690938" y="4449763"/>
                <a:ext cx="225425" cy="314325"/>
              </a:xfrm>
              <a:custGeom>
                <a:avLst/>
                <a:gdLst>
                  <a:gd name="T0" fmla="*/ 77 w 83"/>
                  <a:gd name="T1" fmla="*/ 26 h 116"/>
                  <a:gd name="T2" fmla="*/ 43 w 83"/>
                  <a:gd name="T3" fmla="*/ 0 h 116"/>
                  <a:gd name="T4" fmla="*/ 8 w 83"/>
                  <a:gd name="T5" fmla="*/ 26 h 116"/>
                  <a:gd name="T6" fmla="*/ 22 w 83"/>
                  <a:gd name="T7" fmla="*/ 104 h 116"/>
                  <a:gd name="T8" fmla="*/ 67 w 83"/>
                  <a:gd name="T9" fmla="*/ 98 h 116"/>
                  <a:gd name="T10" fmla="*/ 73 w 83"/>
                  <a:gd name="T11" fmla="*/ 84 h 116"/>
                  <a:gd name="T12" fmla="*/ 74 w 83"/>
                  <a:gd name="T13" fmla="*/ 80 h 116"/>
                  <a:gd name="T14" fmla="*/ 78 w 83"/>
                  <a:gd name="T15" fmla="*/ 73 h 116"/>
                  <a:gd name="T16" fmla="*/ 77 w 83"/>
                  <a:gd name="T17" fmla="*/ 26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3" h="116">
                    <a:moveTo>
                      <a:pt x="77" y="26"/>
                    </a:moveTo>
                    <a:cubicBezTo>
                      <a:pt x="71" y="11"/>
                      <a:pt x="60" y="0"/>
                      <a:pt x="43" y="0"/>
                    </a:cubicBezTo>
                    <a:cubicBezTo>
                      <a:pt x="26" y="0"/>
                      <a:pt x="14" y="11"/>
                      <a:pt x="8" y="26"/>
                    </a:cubicBezTo>
                    <a:cubicBezTo>
                      <a:pt x="0" y="51"/>
                      <a:pt x="0" y="85"/>
                      <a:pt x="22" y="104"/>
                    </a:cubicBezTo>
                    <a:cubicBezTo>
                      <a:pt x="34" y="115"/>
                      <a:pt x="59" y="116"/>
                      <a:pt x="67" y="98"/>
                    </a:cubicBezTo>
                    <a:cubicBezTo>
                      <a:pt x="69" y="94"/>
                      <a:pt x="72" y="89"/>
                      <a:pt x="73" y="84"/>
                    </a:cubicBezTo>
                    <a:cubicBezTo>
                      <a:pt x="73" y="83"/>
                      <a:pt x="74" y="81"/>
                      <a:pt x="74" y="80"/>
                    </a:cubicBezTo>
                    <a:cubicBezTo>
                      <a:pt x="75" y="78"/>
                      <a:pt x="76" y="75"/>
                      <a:pt x="78" y="73"/>
                    </a:cubicBezTo>
                    <a:cubicBezTo>
                      <a:pt x="83" y="58"/>
                      <a:pt x="83" y="40"/>
                      <a:pt x="77" y="26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" name="Freeform 8">
                <a:extLst>
                  <a:ext uri="{FF2B5EF4-FFF2-40B4-BE49-F238E27FC236}">
                    <a16:creationId xmlns="" xmlns:a16="http://schemas.microsoft.com/office/drawing/2014/main" id="{5852B815-4824-4F1C-A7BE-E5955AA1AC8E}"/>
                  </a:ext>
                </a:extLst>
              </p:cNvPr>
              <p:cNvSpPr/>
              <p:nvPr/>
            </p:nvSpPr>
            <p:spPr bwMode="auto">
              <a:xfrm>
                <a:off x="3897313" y="4745038"/>
                <a:ext cx="200025" cy="195263"/>
              </a:xfrm>
              <a:custGeom>
                <a:avLst/>
                <a:gdLst>
                  <a:gd name="T0" fmla="*/ 72 w 74"/>
                  <a:gd name="T1" fmla="*/ 26 h 72"/>
                  <a:gd name="T2" fmla="*/ 56 w 74"/>
                  <a:gd name="T3" fmla="*/ 5 h 72"/>
                  <a:gd name="T4" fmla="*/ 47 w 74"/>
                  <a:gd name="T5" fmla="*/ 2 h 72"/>
                  <a:gd name="T6" fmla="*/ 31 w 74"/>
                  <a:gd name="T7" fmla="*/ 1 h 72"/>
                  <a:gd name="T8" fmla="*/ 26 w 74"/>
                  <a:gd name="T9" fmla="*/ 2 h 72"/>
                  <a:gd name="T10" fmla="*/ 17 w 74"/>
                  <a:gd name="T11" fmla="*/ 6 h 72"/>
                  <a:gd name="T12" fmla="*/ 3 w 74"/>
                  <a:gd name="T13" fmla="*/ 23 h 72"/>
                  <a:gd name="T14" fmla="*/ 1 w 74"/>
                  <a:gd name="T15" fmla="*/ 27 h 72"/>
                  <a:gd name="T16" fmla="*/ 0 w 74"/>
                  <a:gd name="T17" fmla="*/ 36 h 72"/>
                  <a:gd name="T18" fmla="*/ 1 w 74"/>
                  <a:gd name="T19" fmla="*/ 46 h 72"/>
                  <a:gd name="T20" fmla="*/ 8 w 74"/>
                  <a:gd name="T21" fmla="*/ 58 h 72"/>
                  <a:gd name="T22" fmla="*/ 14 w 74"/>
                  <a:gd name="T23" fmla="*/ 64 h 72"/>
                  <a:gd name="T24" fmla="*/ 22 w 74"/>
                  <a:gd name="T25" fmla="*/ 69 h 72"/>
                  <a:gd name="T26" fmla="*/ 31 w 74"/>
                  <a:gd name="T27" fmla="*/ 71 h 72"/>
                  <a:gd name="T28" fmla="*/ 45 w 74"/>
                  <a:gd name="T29" fmla="*/ 71 h 72"/>
                  <a:gd name="T30" fmla="*/ 47 w 74"/>
                  <a:gd name="T31" fmla="*/ 70 h 72"/>
                  <a:gd name="T32" fmla="*/ 59 w 74"/>
                  <a:gd name="T33" fmla="*/ 64 h 72"/>
                  <a:gd name="T34" fmla="*/ 69 w 74"/>
                  <a:gd name="T35" fmla="*/ 54 h 72"/>
                  <a:gd name="T36" fmla="*/ 73 w 74"/>
                  <a:gd name="T37" fmla="*/ 41 h 72"/>
                  <a:gd name="T38" fmla="*/ 72 w 74"/>
                  <a:gd name="T39" fmla="*/ 26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74" h="72">
                    <a:moveTo>
                      <a:pt x="72" y="26"/>
                    </a:moveTo>
                    <a:cubicBezTo>
                      <a:pt x="69" y="18"/>
                      <a:pt x="64" y="10"/>
                      <a:pt x="56" y="5"/>
                    </a:cubicBezTo>
                    <a:cubicBezTo>
                      <a:pt x="53" y="4"/>
                      <a:pt x="50" y="3"/>
                      <a:pt x="47" y="2"/>
                    </a:cubicBezTo>
                    <a:cubicBezTo>
                      <a:pt x="42" y="0"/>
                      <a:pt x="36" y="0"/>
                      <a:pt x="31" y="1"/>
                    </a:cubicBezTo>
                    <a:cubicBezTo>
                      <a:pt x="29" y="2"/>
                      <a:pt x="28" y="2"/>
                      <a:pt x="26" y="2"/>
                    </a:cubicBezTo>
                    <a:cubicBezTo>
                      <a:pt x="23" y="3"/>
                      <a:pt x="20" y="4"/>
                      <a:pt x="17" y="6"/>
                    </a:cubicBezTo>
                    <a:cubicBezTo>
                      <a:pt x="10" y="9"/>
                      <a:pt x="4" y="15"/>
                      <a:pt x="3" y="23"/>
                    </a:cubicBezTo>
                    <a:cubicBezTo>
                      <a:pt x="2" y="25"/>
                      <a:pt x="2" y="26"/>
                      <a:pt x="1" y="27"/>
                    </a:cubicBezTo>
                    <a:cubicBezTo>
                      <a:pt x="1" y="30"/>
                      <a:pt x="0" y="33"/>
                      <a:pt x="0" y="36"/>
                    </a:cubicBezTo>
                    <a:cubicBezTo>
                      <a:pt x="0" y="39"/>
                      <a:pt x="1" y="43"/>
                      <a:pt x="1" y="46"/>
                    </a:cubicBezTo>
                    <a:cubicBezTo>
                      <a:pt x="2" y="50"/>
                      <a:pt x="5" y="54"/>
                      <a:pt x="8" y="58"/>
                    </a:cubicBezTo>
                    <a:cubicBezTo>
                      <a:pt x="9" y="61"/>
                      <a:pt x="11" y="63"/>
                      <a:pt x="14" y="64"/>
                    </a:cubicBezTo>
                    <a:cubicBezTo>
                      <a:pt x="16" y="66"/>
                      <a:pt x="19" y="68"/>
                      <a:pt x="22" y="69"/>
                    </a:cubicBezTo>
                    <a:cubicBezTo>
                      <a:pt x="25" y="70"/>
                      <a:pt x="28" y="71"/>
                      <a:pt x="31" y="71"/>
                    </a:cubicBezTo>
                    <a:cubicBezTo>
                      <a:pt x="36" y="72"/>
                      <a:pt x="40" y="72"/>
                      <a:pt x="45" y="71"/>
                    </a:cubicBezTo>
                    <a:cubicBezTo>
                      <a:pt x="46" y="71"/>
                      <a:pt x="47" y="70"/>
                      <a:pt x="47" y="70"/>
                    </a:cubicBezTo>
                    <a:cubicBezTo>
                      <a:pt x="52" y="69"/>
                      <a:pt x="56" y="67"/>
                      <a:pt x="59" y="64"/>
                    </a:cubicBezTo>
                    <a:cubicBezTo>
                      <a:pt x="63" y="61"/>
                      <a:pt x="66" y="58"/>
                      <a:pt x="69" y="54"/>
                    </a:cubicBezTo>
                    <a:cubicBezTo>
                      <a:pt x="71" y="50"/>
                      <a:pt x="72" y="45"/>
                      <a:pt x="73" y="41"/>
                    </a:cubicBezTo>
                    <a:cubicBezTo>
                      <a:pt x="74" y="36"/>
                      <a:pt x="74" y="31"/>
                      <a:pt x="72" y="26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" name="Freeform 9">
                <a:extLst>
                  <a:ext uri="{FF2B5EF4-FFF2-40B4-BE49-F238E27FC236}">
                    <a16:creationId xmlns="" xmlns:a16="http://schemas.microsoft.com/office/drawing/2014/main" id="{1150B512-5C58-42C3-85CE-13ECED1A1434}"/>
                  </a:ext>
                </a:extLst>
              </p:cNvPr>
              <p:cNvSpPr/>
              <p:nvPr/>
            </p:nvSpPr>
            <p:spPr bwMode="auto">
              <a:xfrm>
                <a:off x="4094163" y="4897438"/>
                <a:ext cx="125413" cy="122238"/>
              </a:xfrm>
              <a:custGeom>
                <a:avLst/>
                <a:gdLst>
                  <a:gd name="T0" fmla="*/ 34 w 46"/>
                  <a:gd name="T1" fmla="*/ 3 h 45"/>
                  <a:gd name="T2" fmla="*/ 20 w 46"/>
                  <a:gd name="T3" fmla="*/ 1 h 45"/>
                  <a:gd name="T4" fmla="*/ 8 w 46"/>
                  <a:gd name="T5" fmla="*/ 7 h 45"/>
                  <a:gd name="T6" fmla="*/ 3 w 46"/>
                  <a:gd name="T7" fmla="*/ 30 h 45"/>
                  <a:gd name="T8" fmla="*/ 29 w 46"/>
                  <a:gd name="T9" fmla="*/ 43 h 45"/>
                  <a:gd name="T10" fmla="*/ 29 w 46"/>
                  <a:gd name="T11" fmla="*/ 43 h 45"/>
                  <a:gd name="T12" fmla="*/ 44 w 46"/>
                  <a:gd name="T13" fmla="*/ 28 h 45"/>
                  <a:gd name="T14" fmla="*/ 44 w 46"/>
                  <a:gd name="T15" fmla="*/ 28 h 45"/>
                  <a:gd name="T16" fmla="*/ 34 w 46"/>
                  <a:gd name="T17" fmla="*/ 3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" h="45">
                    <a:moveTo>
                      <a:pt x="34" y="3"/>
                    </a:moveTo>
                    <a:cubicBezTo>
                      <a:pt x="30" y="1"/>
                      <a:pt x="25" y="0"/>
                      <a:pt x="20" y="1"/>
                    </a:cubicBezTo>
                    <a:cubicBezTo>
                      <a:pt x="16" y="1"/>
                      <a:pt x="11" y="3"/>
                      <a:pt x="8" y="7"/>
                    </a:cubicBezTo>
                    <a:cubicBezTo>
                      <a:pt x="2" y="13"/>
                      <a:pt x="0" y="22"/>
                      <a:pt x="3" y="30"/>
                    </a:cubicBezTo>
                    <a:cubicBezTo>
                      <a:pt x="8" y="40"/>
                      <a:pt x="18" y="45"/>
                      <a:pt x="29" y="43"/>
                    </a:cubicBezTo>
                    <a:cubicBezTo>
                      <a:pt x="29" y="43"/>
                      <a:pt x="29" y="43"/>
                      <a:pt x="29" y="43"/>
                    </a:cubicBezTo>
                    <a:cubicBezTo>
                      <a:pt x="36" y="41"/>
                      <a:pt x="42" y="35"/>
                      <a:pt x="44" y="28"/>
                    </a:cubicBezTo>
                    <a:cubicBezTo>
                      <a:pt x="44" y="28"/>
                      <a:pt x="44" y="28"/>
                      <a:pt x="44" y="28"/>
                    </a:cubicBezTo>
                    <a:cubicBezTo>
                      <a:pt x="46" y="18"/>
                      <a:pt x="42" y="8"/>
                      <a:pt x="34" y="3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" name="Freeform 10">
                <a:extLst>
                  <a:ext uri="{FF2B5EF4-FFF2-40B4-BE49-F238E27FC236}">
                    <a16:creationId xmlns="" xmlns:a16="http://schemas.microsoft.com/office/drawing/2014/main" id="{F042105E-90FA-46E0-9D11-B475501A97DC}"/>
                  </a:ext>
                </a:extLst>
              </p:cNvPr>
              <p:cNvSpPr/>
              <p:nvPr/>
            </p:nvSpPr>
            <p:spPr bwMode="auto">
              <a:xfrm>
                <a:off x="4611688" y="3490913"/>
                <a:ext cx="257175" cy="284163"/>
              </a:xfrm>
              <a:custGeom>
                <a:avLst/>
                <a:gdLst>
                  <a:gd name="T0" fmla="*/ 91 w 95"/>
                  <a:gd name="T1" fmla="*/ 65 h 105"/>
                  <a:gd name="T2" fmla="*/ 69 w 95"/>
                  <a:gd name="T3" fmla="*/ 35 h 105"/>
                  <a:gd name="T4" fmla="*/ 60 w 95"/>
                  <a:gd name="T5" fmla="*/ 20 h 105"/>
                  <a:gd name="T6" fmla="*/ 20 w 95"/>
                  <a:gd name="T7" fmla="*/ 9 h 105"/>
                  <a:gd name="T8" fmla="*/ 9 w 95"/>
                  <a:gd name="T9" fmla="*/ 50 h 105"/>
                  <a:gd name="T10" fmla="*/ 18 w 95"/>
                  <a:gd name="T11" fmla="*/ 65 h 105"/>
                  <a:gd name="T12" fmla="*/ 22 w 95"/>
                  <a:gd name="T13" fmla="*/ 72 h 105"/>
                  <a:gd name="T14" fmla="*/ 22 w 95"/>
                  <a:gd name="T15" fmla="*/ 74 h 105"/>
                  <a:gd name="T16" fmla="*/ 23 w 95"/>
                  <a:gd name="T17" fmla="*/ 76 h 105"/>
                  <a:gd name="T18" fmla="*/ 44 w 95"/>
                  <a:gd name="T19" fmla="*/ 97 h 105"/>
                  <a:gd name="T20" fmla="*/ 70 w 95"/>
                  <a:gd name="T21" fmla="*/ 102 h 105"/>
                  <a:gd name="T22" fmla="*/ 91 w 95"/>
                  <a:gd name="T23" fmla="*/ 65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5" h="105">
                    <a:moveTo>
                      <a:pt x="91" y="65"/>
                    </a:moveTo>
                    <a:cubicBezTo>
                      <a:pt x="87" y="53"/>
                      <a:pt x="80" y="42"/>
                      <a:pt x="69" y="35"/>
                    </a:cubicBezTo>
                    <a:cubicBezTo>
                      <a:pt x="67" y="30"/>
                      <a:pt x="64" y="25"/>
                      <a:pt x="60" y="20"/>
                    </a:cubicBezTo>
                    <a:cubicBezTo>
                      <a:pt x="52" y="7"/>
                      <a:pt x="34" y="0"/>
                      <a:pt x="20" y="9"/>
                    </a:cubicBezTo>
                    <a:cubicBezTo>
                      <a:pt x="7" y="18"/>
                      <a:pt x="0" y="36"/>
                      <a:pt x="9" y="50"/>
                    </a:cubicBezTo>
                    <a:cubicBezTo>
                      <a:pt x="12" y="55"/>
                      <a:pt x="15" y="60"/>
                      <a:pt x="18" y="65"/>
                    </a:cubicBezTo>
                    <a:cubicBezTo>
                      <a:pt x="19" y="67"/>
                      <a:pt x="20" y="70"/>
                      <a:pt x="22" y="72"/>
                    </a:cubicBezTo>
                    <a:cubicBezTo>
                      <a:pt x="22" y="73"/>
                      <a:pt x="22" y="73"/>
                      <a:pt x="22" y="74"/>
                    </a:cubicBezTo>
                    <a:cubicBezTo>
                      <a:pt x="23" y="74"/>
                      <a:pt x="23" y="75"/>
                      <a:pt x="23" y="76"/>
                    </a:cubicBezTo>
                    <a:cubicBezTo>
                      <a:pt x="27" y="86"/>
                      <a:pt x="35" y="94"/>
                      <a:pt x="44" y="97"/>
                    </a:cubicBezTo>
                    <a:cubicBezTo>
                      <a:pt x="52" y="102"/>
                      <a:pt x="61" y="105"/>
                      <a:pt x="70" y="102"/>
                    </a:cubicBezTo>
                    <a:cubicBezTo>
                      <a:pt x="85" y="97"/>
                      <a:pt x="95" y="81"/>
                      <a:pt x="91" y="65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4" name="Freeform 11">
                <a:extLst>
                  <a:ext uri="{FF2B5EF4-FFF2-40B4-BE49-F238E27FC236}">
                    <a16:creationId xmlns="" xmlns:a16="http://schemas.microsoft.com/office/drawing/2014/main" id="{5651D11A-C987-4481-BC3A-0CD528CD1E82}"/>
                  </a:ext>
                </a:extLst>
              </p:cNvPr>
              <p:cNvSpPr/>
              <p:nvPr/>
            </p:nvSpPr>
            <p:spPr bwMode="auto">
              <a:xfrm>
                <a:off x="4895851" y="3846513"/>
                <a:ext cx="236538" cy="500063"/>
              </a:xfrm>
              <a:custGeom>
                <a:avLst/>
                <a:gdLst>
                  <a:gd name="T0" fmla="*/ 72 w 87"/>
                  <a:gd name="T1" fmla="*/ 37 h 185"/>
                  <a:gd name="T2" fmla="*/ 12 w 87"/>
                  <a:gd name="T3" fmla="*/ 53 h 185"/>
                  <a:gd name="T4" fmla="*/ 21 w 87"/>
                  <a:gd name="T5" fmla="*/ 92 h 185"/>
                  <a:gd name="T6" fmla="*/ 23 w 87"/>
                  <a:gd name="T7" fmla="*/ 144 h 185"/>
                  <a:gd name="T8" fmla="*/ 80 w 87"/>
                  <a:gd name="T9" fmla="*/ 152 h 185"/>
                  <a:gd name="T10" fmla="*/ 72 w 87"/>
                  <a:gd name="T11" fmla="*/ 37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7" h="185">
                    <a:moveTo>
                      <a:pt x="72" y="37"/>
                    </a:moveTo>
                    <a:cubicBezTo>
                      <a:pt x="58" y="0"/>
                      <a:pt x="0" y="14"/>
                      <a:pt x="12" y="53"/>
                    </a:cubicBezTo>
                    <a:cubicBezTo>
                      <a:pt x="16" y="66"/>
                      <a:pt x="19" y="79"/>
                      <a:pt x="21" y="92"/>
                    </a:cubicBezTo>
                    <a:cubicBezTo>
                      <a:pt x="22" y="109"/>
                      <a:pt x="23" y="127"/>
                      <a:pt x="23" y="144"/>
                    </a:cubicBezTo>
                    <a:cubicBezTo>
                      <a:pt x="22" y="176"/>
                      <a:pt x="74" y="185"/>
                      <a:pt x="80" y="152"/>
                    </a:cubicBezTo>
                    <a:cubicBezTo>
                      <a:pt x="87" y="112"/>
                      <a:pt x="86" y="74"/>
                      <a:pt x="72" y="37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" name="Freeform 12">
                <a:extLst>
                  <a:ext uri="{FF2B5EF4-FFF2-40B4-BE49-F238E27FC236}">
                    <a16:creationId xmlns="" xmlns:a16="http://schemas.microsoft.com/office/drawing/2014/main" id="{B1F0711D-6341-4B01-BEA1-782C39F385CA}"/>
                  </a:ext>
                </a:extLst>
              </p:cNvPr>
              <p:cNvSpPr/>
              <p:nvPr/>
            </p:nvSpPr>
            <p:spPr bwMode="auto">
              <a:xfrm>
                <a:off x="4832351" y="4587875"/>
                <a:ext cx="196850" cy="328613"/>
              </a:xfrm>
              <a:custGeom>
                <a:avLst/>
                <a:gdLst>
                  <a:gd name="T0" fmla="*/ 60 w 73"/>
                  <a:gd name="T1" fmla="*/ 17 h 121"/>
                  <a:gd name="T2" fmla="*/ 35 w 73"/>
                  <a:gd name="T3" fmla="*/ 7 h 121"/>
                  <a:gd name="T4" fmla="*/ 21 w 73"/>
                  <a:gd name="T5" fmla="*/ 21 h 121"/>
                  <a:gd name="T6" fmla="*/ 18 w 73"/>
                  <a:gd name="T7" fmla="*/ 26 h 121"/>
                  <a:gd name="T8" fmla="*/ 5 w 73"/>
                  <a:gd name="T9" fmla="*/ 56 h 121"/>
                  <a:gd name="T10" fmla="*/ 6 w 73"/>
                  <a:gd name="T11" fmla="*/ 56 h 121"/>
                  <a:gd name="T12" fmla="*/ 6 w 73"/>
                  <a:gd name="T13" fmla="*/ 68 h 121"/>
                  <a:gd name="T14" fmla="*/ 3 w 73"/>
                  <a:gd name="T15" fmla="*/ 112 h 121"/>
                  <a:gd name="T16" fmla="*/ 11 w 73"/>
                  <a:gd name="T17" fmla="*/ 118 h 121"/>
                  <a:gd name="T18" fmla="*/ 72 w 73"/>
                  <a:gd name="T19" fmla="*/ 40 h 121"/>
                  <a:gd name="T20" fmla="*/ 60 w 73"/>
                  <a:gd name="T21" fmla="*/ 17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3" h="121">
                    <a:moveTo>
                      <a:pt x="60" y="17"/>
                    </a:moveTo>
                    <a:cubicBezTo>
                      <a:pt x="56" y="7"/>
                      <a:pt x="44" y="0"/>
                      <a:pt x="35" y="7"/>
                    </a:cubicBezTo>
                    <a:cubicBezTo>
                      <a:pt x="29" y="11"/>
                      <a:pt x="25" y="16"/>
                      <a:pt x="21" y="21"/>
                    </a:cubicBezTo>
                    <a:cubicBezTo>
                      <a:pt x="20" y="23"/>
                      <a:pt x="19" y="24"/>
                      <a:pt x="18" y="26"/>
                    </a:cubicBezTo>
                    <a:cubicBezTo>
                      <a:pt x="13" y="35"/>
                      <a:pt x="8" y="45"/>
                      <a:pt x="5" y="56"/>
                    </a:cubicBezTo>
                    <a:cubicBezTo>
                      <a:pt x="5" y="56"/>
                      <a:pt x="5" y="56"/>
                      <a:pt x="6" y="56"/>
                    </a:cubicBezTo>
                    <a:cubicBezTo>
                      <a:pt x="5" y="60"/>
                      <a:pt x="5" y="65"/>
                      <a:pt x="6" y="68"/>
                    </a:cubicBezTo>
                    <a:cubicBezTo>
                      <a:pt x="2" y="82"/>
                      <a:pt x="0" y="96"/>
                      <a:pt x="3" y="112"/>
                    </a:cubicBezTo>
                    <a:cubicBezTo>
                      <a:pt x="4" y="116"/>
                      <a:pt x="8" y="118"/>
                      <a:pt x="11" y="118"/>
                    </a:cubicBezTo>
                    <a:cubicBezTo>
                      <a:pt x="54" y="121"/>
                      <a:pt x="68" y="75"/>
                      <a:pt x="72" y="40"/>
                    </a:cubicBezTo>
                    <a:cubicBezTo>
                      <a:pt x="73" y="30"/>
                      <a:pt x="67" y="21"/>
                      <a:pt x="60" y="17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6" name="Freeform 13">
                <a:extLst>
                  <a:ext uri="{FF2B5EF4-FFF2-40B4-BE49-F238E27FC236}">
                    <a16:creationId xmlns="" xmlns:a16="http://schemas.microsoft.com/office/drawing/2014/main" id="{4C0B36FC-10CA-460E-A7B6-E817590C5CDC}"/>
                  </a:ext>
                </a:extLst>
              </p:cNvPr>
              <p:cNvSpPr/>
              <p:nvPr/>
            </p:nvSpPr>
            <p:spPr bwMode="auto">
              <a:xfrm>
                <a:off x="4637088" y="4891088"/>
                <a:ext cx="130175" cy="144463"/>
              </a:xfrm>
              <a:custGeom>
                <a:avLst/>
                <a:gdLst>
                  <a:gd name="T0" fmla="*/ 35 w 48"/>
                  <a:gd name="T1" fmla="*/ 5 h 53"/>
                  <a:gd name="T2" fmla="*/ 8 w 48"/>
                  <a:gd name="T3" fmla="*/ 12 h 53"/>
                  <a:gd name="T4" fmla="*/ 1 w 48"/>
                  <a:gd name="T5" fmla="*/ 26 h 53"/>
                  <a:gd name="T6" fmla="*/ 9 w 48"/>
                  <a:gd name="T7" fmla="*/ 49 h 53"/>
                  <a:gd name="T8" fmla="*/ 33 w 48"/>
                  <a:gd name="T9" fmla="*/ 45 h 53"/>
                  <a:gd name="T10" fmla="*/ 42 w 48"/>
                  <a:gd name="T11" fmla="*/ 32 h 53"/>
                  <a:gd name="T12" fmla="*/ 35 w 48"/>
                  <a:gd name="T13" fmla="*/ 5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" h="53">
                    <a:moveTo>
                      <a:pt x="35" y="5"/>
                    </a:moveTo>
                    <a:cubicBezTo>
                      <a:pt x="26" y="0"/>
                      <a:pt x="13" y="2"/>
                      <a:pt x="8" y="12"/>
                    </a:cubicBezTo>
                    <a:cubicBezTo>
                      <a:pt x="6" y="17"/>
                      <a:pt x="3" y="21"/>
                      <a:pt x="1" y="26"/>
                    </a:cubicBezTo>
                    <a:cubicBezTo>
                      <a:pt x="0" y="34"/>
                      <a:pt x="2" y="44"/>
                      <a:pt x="9" y="49"/>
                    </a:cubicBezTo>
                    <a:cubicBezTo>
                      <a:pt x="17" y="53"/>
                      <a:pt x="27" y="50"/>
                      <a:pt x="33" y="45"/>
                    </a:cubicBezTo>
                    <a:cubicBezTo>
                      <a:pt x="37" y="41"/>
                      <a:pt x="39" y="36"/>
                      <a:pt x="42" y="32"/>
                    </a:cubicBezTo>
                    <a:cubicBezTo>
                      <a:pt x="48" y="23"/>
                      <a:pt x="44" y="10"/>
                      <a:pt x="35" y="5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7" name="Freeform 14">
                <a:extLst>
                  <a:ext uri="{FF2B5EF4-FFF2-40B4-BE49-F238E27FC236}">
                    <a16:creationId xmlns="" xmlns:a16="http://schemas.microsoft.com/office/drawing/2014/main" id="{CDAE87C0-EC84-4023-8122-02AE0602F39F}"/>
                  </a:ext>
                </a:extLst>
              </p:cNvPr>
              <p:cNvSpPr/>
              <p:nvPr/>
            </p:nvSpPr>
            <p:spPr bwMode="auto">
              <a:xfrm>
                <a:off x="4541838" y="4989513"/>
                <a:ext cx="73025" cy="77788"/>
              </a:xfrm>
              <a:custGeom>
                <a:avLst/>
                <a:gdLst>
                  <a:gd name="T0" fmla="*/ 22 w 27"/>
                  <a:gd name="T1" fmla="*/ 4 h 29"/>
                  <a:gd name="T2" fmla="*/ 10 w 27"/>
                  <a:gd name="T3" fmla="*/ 1 h 29"/>
                  <a:gd name="T4" fmla="*/ 1 w 27"/>
                  <a:gd name="T5" fmla="*/ 10 h 29"/>
                  <a:gd name="T6" fmla="*/ 2 w 27"/>
                  <a:gd name="T7" fmla="*/ 22 h 29"/>
                  <a:gd name="T8" fmla="*/ 10 w 27"/>
                  <a:gd name="T9" fmla="*/ 28 h 29"/>
                  <a:gd name="T10" fmla="*/ 11 w 27"/>
                  <a:gd name="T11" fmla="*/ 28 h 29"/>
                  <a:gd name="T12" fmla="*/ 11 w 27"/>
                  <a:gd name="T13" fmla="*/ 28 h 29"/>
                  <a:gd name="T14" fmla="*/ 21 w 27"/>
                  <a:gd name="T15" fmla="*/ 26 h 29"/>
                  <a:gd name="T16" fmla="*/ 27 w 27"/>
                  <a:gd name="T17" fmla="*/ 14 h 29"/>
                  <a:gd name="T18" fmla="*/ 22 w 27"/>
                  <a:gd name="T19" fmla="*/ 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" h="29">
                    <a:moveTo>
                      <a:pt x="22" y="4"/>
                    </a:moveTo>
                    <a:cubicBezTo>
                      <a:pt x="19" y="1"/>
                      <a:pt x="15" y="0"/>
                      <a:pt x="10" y="1"/>
                    </a:cubicBezTo>
                    <a:cubicBezTo>
                      <a:pt x="6" y="2"/>
                      <a:pt x="2" y="6"/>
                      <a:pt x="1" y="10"/>
                    </a:cubicBezTo>
                    <a:cubicBezTo>
                      <a:pt x="1" y="14"/>
                      <a:pt x="0" y="18"/>
                      <a:pt x="2" y="22"/>
                    </a:cubicBezTo>
                    <a:cubicBezTo>
                      <a:pt x="3" y="25"/>
                      <a:pt x="6" y="28"/>
                      <a:pt x="10" y="28"/>
                    </a:cubicBezTo>
                    <a:cubicBezTo>
                      <a:pt x="10" y="28"/>
                      <a:pt x="11" y="28"/>
                      <a:pt x="11" y="28"/>
                    </a:cubicBezTo>
                    <a:cubicBezTo>
                      <a:pt x="11" y="28"/>
                      <a:pt x="11" y="28"/>
                      <a:pt x="11" y="28"/>
                    </a:cubicBezTo>
                    <a:cubicBezTo>
                      <a:pt x="14" y="29"/>
                      <a:pt x="18" y="27"/>
                      <a:pt x="21" y="26"/>
                    </a:cubicBezTo>
                    <a:cubicBezTo>
                      <a:pt x="25" y="24"/>
                      <a:pt x="27" y="18"/>
                      <a:pt x="27" y="14"/>
                    </a:cubicBezTo>
                    <a:cubicBezTo>
                      <a:pt x="27" y="10"/>
                      <a:pt x="25" y="6"/>
                      <a:pt x="22" y="4"/>
                    </a:cubicBezTo>
                  </a:path>
                </a:pathLst>
              </a:custGeom>
              <a:solidFill>
                <a:srgbClr val="FBCD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8" name="Freeform 15">
                <a:extLst>
                  <a:ext uri="{FF2B5EF4-FFF2-40B4-BE49-F238E27FC236}">
                    <a16:creationId xmlns="" xmlns:a16="http://schemas.microsoft.com/office/drawing/2014/main" id="{82E01369-45F5-41F2-9898-AF01E6E73F1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043363" y="2387600"/>
                <a:ext cx="644525" cy="742950"/>
              </a:xfrm>
              <a:custGeom>
                <a:avLst/>
                <a:gdLst>
                  <a:gd name="T0" fmla="*/ 226 w 238"/>
                  <a:gd name="T1" fmla="*/ 257 h 274"/>
                  <a:gd name="T2" fmla="*/ 225 w 238"/>
                  <a:gd name="T3" fmla="*/ 252 h 274"/>
                  <a:gd name="T4" fmla="*/ 224 w 238"/>
                  <a:gd name="T5" fmla="*/ 248 h 274"/>
                  <a:gd name="T6" fmla="*/ 223 w 238"/>
                  <a:gd name="T7" fmla="*/ 245 h 274"/>
                  <a:gd name="T8" fmla="*/ 221 w 238"/>
                  <a:gd name="T9" fmla="*/ 242 h 274"/>
                  <a:gd name="T10" fmla="*/ 218 w 238"/>
                  <a:gd name="T11" fmla="*/ 235 h 274"/>
                  <a:gd name="T12" fmla="*/ 215 w 238"/>
                  <a:gd name="T13" fmla="*/ 232 h 274"/>
                  <a:gd name="T14" fmla="*/ 198 w 238"/>
                  <a:gd name="T15" fmla="*/ 210 h 274"/>
                  <a:gd name="T16" fmla="*/ 211 w 238"/>
                  <a:gd name="T17" fmla="*/ 193 h 274"/>
                  <a:gd name="T18" fmla="*/ 221 w 238"/>
                  <a:gd name="T19" fmla="*/ 175 h 274"/>
                  <a:gd name="T20" fmla="*/ 222 w 238"/>
                  <a:gd name="T21" fmla="*/ 170 h 274"/>
                  <a:gd name="T22" fmla="*/ 222 w 238"/>
                  <a:gd name="T23" fmla="*/ 170 h 274"/>
                  <a:gd name="T24" fmla="*/ 209 w 238"/>
                  <a:gd name="T25" fmla="*/ 153 h 274"/>
                  <a:gd name="T26" fmla="*/ 185 w 238"/>
                  <a:gd name="T27" fmla="*/ 138 h 274"/>
                  <a:gd name="T28" fmla="*/ 217 w 238"/>
                  <a:gd name="T29" fmla="*/ 104 h 274"/>
                  <a:gd name="T30" fmla="*/ 189 w 238"/>
                  <a:gd name="T31" fmla="*/ 33 h 274"/>
                  <a:gd name="T32" fmla="*/ 175 w 238"/>
                  <a:gd name="T33" fmla="*/ 28 h 274"/>
                  <a:gd name="T34" fmla="*/ 148 w 238"/>
                  <a:gd name="T35" fmla="*/ 4 h 274"/>
                  <a:gd name="T36" fmla="*/ 115 w 238"/>
                  <a:gd name="T37" fmla="*/ 6 h 274"/>
                  <a:gd name="T38" fmla="*/ 114 w 238"/>
                  <a:gd name="T39" fmla="*/ 6 h 274"/>
                  <a:gd name="T40" fmla="*/ 22 w 238"/>
                  <a:gd name="T41" fmla="*/ 54 h 274"/>
                  <a:gd name="T42" fmla="*/ 12 w 238"/>
                  <a:gd name="T43" fmla="*/ 59 h 274"/>
                  <a:gd name="T44" fmla="*/ 13 w 238"/>
                  <a:gd name="T45" fmla="*/ 100 h 274"/>
                  <a:gd name="T46" fmla="*/ 13 w 238"/>
                  <a:gd name="T47" fmla="*/ 104 h 274"/>
                  <a:gd name="T48" fmla="*/ 24 w 238"/>
                  <a:gd name="T49" fmla="*/ 121 h 274"/>
                  <a:gd name="T50" fmla="*/ 38 w 238"/>
                  <a:gd name="T51" fmla="*/ 124 h 274"/>
                  <a:gd name="T52" fmla="*/ 39 w 238"/>
                  <a:gd name="T53" fmla="*/ 127 h 274"/>
                  <a:gd name="T54" fmla="*/ 33 w 238"/>
                  <a:gd name="T55" fmla="*/ 134 h 274"/>
                  <a:gd name="T56" fmla="*/ 26 w 238"/>
                  <a:gd name="T57" fmla="*/ 139 h 274"/>
                  <a:gd name="T58" fmla="*/ 26 w 238"/>
                  <a:gd name="T59" fmla="*/ 139 h 274"/>
                  <a:gd name="T60" fmla="*/ 2 w 238"/>
                  <a:gd name="T61" fmla="*/ 174 h 274"/>
                  <a:gd name="T62" fmla="*/ 24 w 238"/>
                  <a:gd name="T63" fmla="*/ 213 h 274"/>
                  <a:gd name="T64" fmla="*/ 3 w 238"/>
                  <a:gd name="T65" fmla="*/ 261 h 274"/>
                  <a:gd name="T66" fmla="*/ 24 w 238"/>
                  <a:gd name="T67" fmla="*/ 273 h 274"/>
                  <a:gd name="T68" fmla="*/ 112 w 238"/>
                  <a:gd name="T69" fmla="*/ 264 h 274"/>
                  <a:gd name="T70" fmla="*/ 144 w 238"/>
                  <a:gd name="T71" fmla="*/ 261 h 274"/>
                  <a:gd name="T72" fmla="*/ 149 w 238"/>
                  <a:gd name="T73" fmla="*/ 263 h 274"/>
                  <a:gd name="T74" fmla="*/ 159 w 238"/>
                  <a:gd name="T75" fmla="*/ 266 h 274"/>
                  <a:gd name="T76" fmla="*/ 165 w 238"/>
                  <a:gd name="T77" fmla="*/ 266 h 274"/>
                  <a:gd name="T78" fmla="*/ 172 w 238"/>
                  <a:gd name="T79" fmla="*/ 268 h 274"/>
                  <a:gd name="T80" fmla="*/ 187 w 238"/>
                  <a:gd name="T81" fmla="*/ 270 h 274"/>
                  <a:gd name="T82" fmla="*/ 202 w 238"/>
                  <a:gd name="T83" fmla="*/ 268 h 274"/>
                  <a:gd name="T84" fmla="*/ 207 w 238"/>
                  <a:gd name="T85" fmla="*/ 269 h 274"/>
                  <a:gd name="T86" fmla="*/ 226 w 238"/>
                  <a:gd name="T87" fmla="*/ 257 h 274"/>
                  <a:gd name="T88" fmla="*/ 44 w 238"/>
                  <a:gd name="T89" fmla="*/ 183 h 274"/>
                  <a:gd name="T90" fmla="*/ 44 w 238"/>
                  <a:gd name="T91" fmla="*/ 184 h 274"/>
                  <a:gd name="T92" fmla="*/ 43 w 238"/>
                  <a:gd name="T93" fmla="*/ 184 h 274"/>
                  <a:gd name="T94" fmla="*/ 41 w 238"/>
                  <a:gd name="T95" fmla="*/ 181 h 274"/>
                  <a:gd name="T96" fmla="*/ 41 w 238"/>
                  <a:gd name="T97" fmla="*/ 181 h 274"/>
                  <a:gd name="T98" fmla="*/ 44 w 238"/>
                  <a:gd name="T99" fmla="*/ 175 h 274"/>
                  <a:gd name="T100" fmla="*/ 46 w 238"/>
                  <a:gd name="T101" fmla="*/ 177 h 274"/>
                  <a:gd name="T102" fmla="*/ 44 w 238"/>
                  <a:gd name="T103" fmla="*/ 183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38" h="274">
                    <a:moveTo>
                      <a:pt x="226" y="257"/>
                    </a:moveTo>
                    <a:cubicBezTo>
                      <a:pt x="226" y="255"/>
                      <a:pt x="226" y="254"/>
                      <a:pt x="225" y="252"/>
                    </a:cubicBezTo>
                    <a:cubicBezTo>
                      <a:pt x="225" y="251"/>
                      <a:pt x="225" y="249"/>
                      <a:pt x="224" y="248"/>
                    </a:cubicBezTo>
                    <a:cubicBezTo>
                      <a:pt x="224" y="247"/>
                      <a:pt x="224" y="246"/>
                      <a:pt x="223" y="245"/>
                    </a:cubicBezTo>
                    <a:cubicBezTo>
                      <a:pt x="223" y="244"/>
                      <a:pt x="222" y="243"/>
                      <a:pt x="221" y="242"/>
                    </a:cubicBezTo>
                    <a:cubicBezTo>
                      <a:pt x="221" y="240"/>
                      <a:pt x="219" y="237"/>
                      <a:pt x="218" y="235"/>
                    </a:cubicBezTo>
                    <a:cubicBezTo>
                      <a:pt x="217" y="234"/>
                      <a:pt x="216" y="233"/>
                      <a:pt x="215" y="232"/>
                    </a:cubicBezTo>
                    <a:cubicBezTo>
                      <a:pt x="209" y="225"/>
                      <a:pt x="204" y="217"/>
                      <a:pt x="198" y="210"/>
                    </a:cubicBezTo>
                    <a:cubicBezTo>
                      <a:pt x="204" y="206"/>
                      <a:pt x="208" y="199"/>
                      <a:pt x="211" y="193"/>
                    </a:cubicBezTo>
                    <a:cubicBezTo>
                      <a:pt x="218" y="190"/>
                      <a:pt x="224" y="183"/>
                      <a:pt x="221" y="175"/>
                    </a:cubicBezTo>
                    <a:cubicBezTo>
                      <a:pt x="222" y="174"/>
                      <a:pt x="222" y="172"/>
                      <a:pt x="222" y="170"/>
                    </a:cubicBezTo>
                    <a:cubicBezTo>
                      <a:pt x="222" y="170"/>
                      <a:pt x="222" y="170"/>
                      <a:pt x="222" y="170"/>
                    </a:cubicBezTo>
                    <a:cubicBezTo>
                      <a:pt x="224" y="162"/>
                      <a:pt x="217" y="154"/>
                      <a:pt x="209" y="153"/>
                    </a:cubicBezTo>
                    <a:cubicBezTo>
                      <a:pt x="203" y="146"/>
                      <a:pt x="194" y="141"/>
                      <a:pt x="185" y="138"/>
                    </a:cubicBezTo>
                    <a:cubicBezTo>
                      <a:pt x="196" y="127"/>
                      <a:pt x="208" y="116"/>
                      <a:pt x="217" y="104"/>
                    </a:cubicBezTo>
                    <a:cubicBezTo>
                      <a:pt x="238" y="75"/>
                      <a:pt x="205" y="54"/>
                      <a:pt x="189" y="33"/>
                    </a:cubicBezTo>
                    <a:cubicBezTo>
                      <a:pt x="185" y="29"/>
                      <a:pt x="180" y="27"/>
                      <a:pt x="175" y="28"/>
                    </a:cubicBezTo>
                    <a:cubicBezTo>
                      <a:pt x="167" y="18"/>
                      <a:pt x="159" y="8"/>
                      <a:pt x="148" y="4"/>
                    </a:cubicBezTo>
                    <a:cubicBezTo>
                      <a:pt x="138" y="0"/>
                      <a:pt x="125" y="0"/>
                      <a:pt x="115" y="6"/>
                    </a:cubicBezTo>
                    <a:cubicBezTo>
                      <a:pt x="115" y="6"/>
                      <a:pt x="114" y="6"/>
                      <a:pt x="114" y="6"/>
                    </a:cubicBezTo>
                    <a:cubicBezTo>
                      <a:pt x="78" y="2"/>
                      <a:pt x="44" y="26"/>
                      <a:pt x="22" y="54"/>
                    </a:cubicBezTo>
                    <a:cubicBezTo>
                      <a:pt x="19" y="55"/>
                      <a:pt x="15" y="56"/>
                      <a:pt x="12" y="59"/>
                    </a:cubicBezTo>
                    <a:cubicBezTo>
                      <a:pt x="0" y="71"/>
                      <a:pt x="1" y="90"/>
                      <a:pt x="13" y="100"/>
                    </a:cubicBezTo>
                    <a:cubicBezTo>
                      <a:pt x="13" y="102"/>
                      <a:pt x="13" y="103"/>
                      <a:pt x="13" y="104"/>
                    </a:cubicBezTo>
                    <a:cubicBezTo>
                      <a:pt x="15" y="110"/>
                      <a:pt x="19" y="117"/>
                      <a:pt x="24" y="121"/>
                    </a:cubicBezTo>
                    <a:cubicBezTo>
                      <a:pt x="28" y="124"/>
                      <a:pt x="33" y="126"/>
                      <a:pt x="38" y="124"/>
                    </a:cubicBezTo>
                    <a:cubicBezTo>
                      <a:pt x="38" y="125"/>
                      <a:pt x="39" y="126"/>
                      <a:pt x="39" y="127"/>
                    </a:cubicBezTo>
                    <a:cubicBezTo>
                      <a:pt x="37" y="129"/>
                      <a:pt x="35" y="131"/>
                      <a:pt x="33" y="134"/>
                    </a:cubicBezTo>
                    <a:cubicBezTo>
                      <a:pt x="30" y="135"/>
                      <a:pt x="28" y="137"/>
                      <a:pt x="26" y="139"/>
                    </a:cubicBezTo>
                    <a:cubicBezTo>
                      <a:pt x="26" y="139"/>
                      <a:pt x="26" y="139"/>
                      <a:pt x="26" y="139"/>
                    </a:cubicBezTo>
                    <a:cubicBezTo>
                      <a:pt x="19" y="153"/>
                      <a:pt x="0" y="154"/>
                      <a:pt x="2" y="174"/>
                    </a:cubicBezTo>
                    <a:cubicBezTo>
                      <a:pt x="3" y="188"/>
                      <a:pt x="14" y="201"/>
                      <a:pt x="24" y="213"/>
                    </a:cubicBezTo>
                    <a:cubicBezTo>
                      <a:pt x="9" y="224"/>
                      <a:pt x="0" y="238"/>
                      <a:pt x="3" y="261"/>
                    </a:cubicBezTo>
                    <a:cubicBezTo>
                      <a:pt x="5" y="270"/>
                      <a:pt x="16" y="274"/>
                      <a:pt x="24" y="273"/>
                    </a:cubicBezTo>
                    <a:cubicBezTo>
                      <a:pt x="53" y="268"/>
                      <a:pt x="83" y="266"/>
                      <a:pt x="112" y="264"/>
                    </a:cubicBezTo>
                    <a:cubicBezTo>
                      <a:pt x="119" y="264"/>
                      <a:pt x="133" y="264"/>
                      <a:pt x="144" y="261"/>
                    </a:cubicBezTo>
                    <a:cubicBezTo>
                      <a:pt x="146" y="262"/>
                      <a:pt x="147" y="262"/>
                      <a:pt x="149" y="263"/>
                    </a:cubicBezTo>
                    <a:cubicBezTo>
                      <a:pt x="152" y="264"/>
                      <a:pt x="155" y="265"/>
                      <a:pt x="159" y="266"/>
                    </a:cubicBezTo>
                    <a:cubicBezTo>
                      <a:pt x="161" y="267"/>
                      <a:pt x="163" y="267"/>
                      <a:pt x="165" y="266"/>
                    </a:cubicBezTo>
                    <a:cubicBezTo>
                      <a:pt x="167" y="267"/>
                      <a:pt x="170" y="267"/>
                      <a:pt x="172" y="268"/>
                    </a:cubicBezTo>
                    <a:cubicBezTo>
                      <a:pt x="177" y="269"/>
                      <a:pt x="182" y="269"/>
                      <a:pt x="187" y="270"/>
                    </a:cubicBezTo>
                    <a:cubicBezTo>
                      <a:pt x="190" y="270"/>
                      <a:pt x="197" y="268"/>
                      <a:pt x="202" y="268"/>
                    </a:cubicBezTo>
                    <a:cubicBezTo>
                      <a:pt x="203" y="269"/>
                      <a:pt x="205" y="269"/>
                      <a:pt x="207" y="269"/>
                    </a:cubicBezTo>
                    <a:cubicBezTo>
                      <a:pt x="215" y="272"/>
                      <a:pt x="227" y="267"/>
                      <a:pt x="226" y="257"/>
                    </a:cubicBezTo>
                    <a:moveTo>
                      <a:pt x="44" y="183"/>
                    </a:moveTo>
                    <a:cubicBezTo>
                      <a:pt x="44" y="183"/>
                      <a:pt x="44" y="183"/>
                      <a:pt x="44" y="184"/>
                    </a:cubicBezTo>
                    <a:cubicBezTo>
                      <a:pt x="43" y="184"/>
                      <a:pt x="43" y="184"/>
                      <a:pt x="43" y="184"/>
                    </a:cubicBezTo>
                    <a:cubicBezTo>
                      <a:pt x="43" y="183"/>
                      <a:pt x="42" y="182"/>
                      <a:pt x="41" y="181"/>
                    </a:cubicBezTo>
                    <a:cubicBezTo>
                      <a:pt x="41" y="181"/>
                      <a:pt x="41" y="181"/>
                      <a:pt x="41" y="181"/>
                    </a:cubicBezTo>
                    <a:cubicBezTo>
                      <a:pt x="42" y="179"/>
                      <a:pt x="43" y="177"/>
                      <a:pt x="44" y="175"/>
                    </a:cubicBezTo>
                    <a:cubicBezTo>
                      <a:pt x="44" y="176"/>
                      <a:pt x="45" y="176"/>
                      <a:pt x="46" y="177"/>
                    </a:cubicBezTo>
                    <a:cubicBezTo>
                      <a:pt x="45" y="179"/>
                      <a:pt x="44" y="181"/>
                      <a:pt x="44" y="183"/>
                    </a:cubicBezTo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9" name="Freeform 16">
                <a:extLst>
                  <a:ext uri="{FF2B5EF4-FFF2-40B4-BE49-F238E27FC236}">
                    <a16:creationId xmlns="" xmlns:a16="http://schemas.microsoft.com/office/drawing/2014/main" id="{311385A2-C0BE-4E50-B8EA-8B10D167D25D}"/>
                  </a:ext>
                </a:extLst>
              </p:cNvPr>
              <p:cNvSpPr/>
              <p:nvPr/>
            </p:nvSpPr>
            <p:spPr bwMode="auto">
              <a:xfrm>
                <a:off x="4046538" y="2524125"/>
                <a:ext cx="582613" cy="215900"/>
              </a:xfrm>
              <a:custGeom>
                <a:avLst/>
                <a:gdLst>
                  <a:gd name="T0" fmla="*/ 213 w 215"/>
                  <a:gd name="T1" fmla="*/ 48 h 80"/>
                  <a:gd name="T2" fmla="*/ 214 w 215"/>
                  <a:gd name="T3" fmla="*/ 49 h 80"/>
                  <a:gd name="T4" fmla="*/ 214 w 215"/>
                  <a:gd name="T5" fmla="*/ 46 h 80"/>
                  <a:gd name="T6" fmla="*/ 214 w 215"/>
                  <a:gd name="T7" fmla="*/ 38 h 80"/>
                  <a:gd name="T8" fmla="*/ 189 w 215"/>
                  <a:gd name="T9" fmla="*/ 17 h 80"/>
                  <a:gd name="T10" fmla="*/ 188 w 215"/>
                  <a:gd name="T11" fmla="*/ 16 h 80"/>
                  <a:gd name="T12" fmla="*/ 152 w 215"/>
                  <a:gd name="T13" fmla="*/ 2 h 80"/>
                  <a:gd name="T14" fmla="*/ 143 w 215"/>
                  <a:gd name="T15" fmla="*/ 0 h 80"/>
                  <a:gd name="T16" fmla="*/ 143 w 215"/>
                  <a:gd name="T17" fmla="*/ 0 h 80"/>
                  <a:gd name="T18" fmla="*/ 118 w 215"/>
                  <a:gd name="T19" fmla="*/ 2 h 80"/>
                  <a:gd name="T20" fmla="*/ 109 w 215"/>
                  <a:gd name="T21" fmla="*/ 5 h 80"/>
                  <a:gd name="T22" fmla="*/ 76 w 215"/>
                  <a:gd name="T23" fmla="*/ 5 h 80"/>
                  <a:gd name="T24" fmla="*/ 52 w 215"/>
                  <a:gd name="T25" fmla="*/ 11 h 80"/>
                  <a:gd name="T26" fmla="*/ 51 w 215"/>
                  <a:gd name="T27" fmla="*/ 11 h 80"/>
                  <a:gd name="T28" fmla="*/ 25 w 215"/>
                  <a:gd name="T29" fmla="*/ 16 h 80"/>
                  <a:gd name="T30" fmla="*/ 15 w 215"/>
                  <a:gd name="T31" fmla="*/ 18 h 80"/>
                  <a:gd name="T32" fmla="*/ 9 w 215"/>
                  <a:gd name="T33" fmla="*/ 46 h 80"/>
                  <a:gd name="T34" fmla="*/ 9 w 215"/>
                  <a:gd name="T35" fmla="*/ 46 h 80"/>
                  <a:gd name="T36" fmla="*/ 18 w 215"/>
                  <a:gd name="T37" fmla="*/ 57 h 80"/>
                  <a:gd name="T38" fmla="*/ 18 w 215"/>
                  <a:gd name="T39" fmla="*/ 59 h 80"/>
                  <a:gd name="T40" fmla="*/ 33 w 215"/>
                  <a:gd name="T41" fmla="*/ 76 h 80"/>
                  <a:gd name="T42" fmla="*/ 43 w 215"/>
                  <a:gd name="T43" fmla="*/ 77 h 80"/>
                  <a:gd name="T44" fmla="*/ 51 w 215"/>
                  <a:gd name="T45" fmla="*/ 77 h 80"/>
                  <a:gd name="T46" fmla="*/ 71 w 215"/>
                  <a:gd name="T47" fmla="*/ 72 h 80"/>
                  <a:gd name="T48" fmla="*/ 74 w 215"/>
                  <a:gd name="T49" fmla="*/ 73 h 80"/>
                  <a:gd name="T50" fmla="*/ 154 w 215"/>
                  <a:gd name="T51" fmla="*/ 77 h 80"/>
                  <a:gd name="T52" fmla="*/ 169 w 215"/>
                  <a:gd name="T53" fmla="*/ 75 h 80"/>
                  <a:gd name="T54" fmla="*/ 195 w 215"/>
                  <a:gd name="T55" fmla="*/ 68 h 80"/>
                  <a:gd name="T56" fmla="*/ 198 w 215"/>
                  <a:gd name="T57" fmla="*/ 61 h 80"/>
                  <a:gd name="T58" fmla="*/ 201 w 215"/>
                  <a:gd name="T59" fmla="*/ 59 h 80"/>
                  <a:gd name="T60" fmla="*/ 212 w 215"/>
                  <a:gd name="T61" fmla="*/ 52 h 80"/>
                  <a:gd name="T62" fmla="*/ 214 w 215"/>
                  <a:gd name="T63" fmla="*/ 49 h 80"/>
                  <a:gd name="T64" fmla="*/ 213 w 215"/>
                  <a:gd name="T65" fmla="*/ 48 h 80"/>
                  <a:gd name="T66" fmla="*/ 213 w 215"/>
                  <a:gd name="T67" fmla="*/ 48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15" h="80">
                    <a:moveTo>
                      <a:pt x="213" y="48"/>
                    </a:moveTo>
                    <a:cubicBezTo>
                      <a:pt x="214" y="49"/>
                      <a:pt x="214" y="49"/>
                      <a:pt x="214" y="49"/>
                    </a:cubicBezTo>
                    <a:cubicBezTo>
                      <a:pt x="214" y="48"/>
                      <a:pt x="214" y="47"/>
                      <a:pt x="214" y="46"/>
                    </a:cubicBezTo>
                    <a:cubicBezTo>
                      <a:pt x="215" y="44"/>
                      <a:pt x="215" y="41"/>
                      <a:pt x="214" y="38"/>
                    </a:cubicBezTo>
                    <a:cubicBezTo>
                      <a:pt x="213" y="26"/>
                      <a:pt x="201" y="20"/>
                      <a:pt x="189" y="17"/>
                    </a:cubicBezTo>
                    <a:cubicBezTo>
                      <a:pt x="188" y="17"/>
                      <a:pt x="188" y="16"/>
                      <a:pt x="188" y="16"/>
                    </a:cubicBezTo>
                    <a:cubicBezTo>
                      <a:pt x="178" y="7"/>
                      <a:pt x="165" y="3"/>
                      <a:pt x="152" y="2"/>
                    </a:cubicBezTo>
                    <a:cubicBezTo>
                      <a:pt x="149" y="1"/>
                      <a:pt x="147" y="1"/>
                      <a:pt x="143" y="0"/>
                    </a:cubicBezTo>
                    <a:cubicBezTo>
                      <a:pt x="143" y="0"/>
                      <a:pt x="143" y="0"/>
                      <a:pt x="143" y="0"/>
                    </a:cubicBezTo>
                    <a:cubicBezTo>
                      <a:pt x="135" y="1"/>
                      <a:pt x="127" y="1"/>
                      <a:pt x="118" y="2"/>
                    </a:cubicBezTo>
                    <a:cubicBezTo>
                      <a:pt x="114" y="2"/>
                      <a:pt x="112" y="3"/>
                      <a:pt x="109" y="5"/>
                    </a:cubicBezTo>
                    <a:cubicBezTo>
                      <a:pt x="98" y="2"/>
                      <a:pt x="86" y="4"/>
                      <a:pt x="76" y="5"/>
                    </a:cubicBezTo>
                    <a:cubicBezTo>
                      <a:pt x="67" y="7"/>
                      <a:pt x="59" y="8"/>
                      <a:pt x="52" y="11"/>
                    </a:cubicBezTo>
                    <a:cubicBezTo>
                      <a:pt x="52" y="11"/>
                      <a:pt x="51" y="11"/>
                      <a:pt x="51" y="11"/>
                    </a:cubicBezTo>
                    <a:cubicBezTo>
                      <a:pt x="43" y="13"/>
                      <a:pt x="34" y="15"/>
                      <a:pt x="25" y="16"/>
                    </a:cubicBezTo>
                    <a:cubicBezTo>
                      <a:pt x="22" y="17"/>
                      <a:pt x="18" y="17"/>
                      <a:pt x="15" y="18"/>
                    </a:cubicBezTo>
                    <a:cubicBezTo>
                      <a:pt x="0" y="21"/>
                      <a:pt x="0" y="37"/>
                      <a:pt x="9" y="46"/>
                    </a:cubicBezTo>
                    <a:cubicBezTo>
                      <a:pt x="9" y="46"/>
                      <a:pt x="9" y="46"/>
                      <a:pt x="9" y="46"/>
                    </a:cubicBezTo>
                    <a:cubicBezTo>
                      <a:pt x="10" y="51"/>
                      <a:pt x="13" y="55"/>
                      <a:pt x="18" y="57"/>
                    </a:cubicBezTo>
                    <a:cubicBezTo>
                      <a:pt x="18" y="58"/>
                      <a:pt x="18" y="58"/>
                      <a:pt x="18" y="59"/>
                    </a:cubicBezTo>
                    <a:cubicBezTo>
                      <a:pt x="20" y="67"/>
                      <a:pt x="25" y="73"/>
                      <a:pt x="33" y="76"/>
                    </a:cubicBezTo>
                    <a:cubicBezTo>
                      <a:pt x="37" y="77"/>
                      <a:pt x="40" y="77"/>
                      <a:pt x="43" y="77"/>
                    </a:cubicBezTo>
                    <a:cubicBezTo>
                      <a:pt x="45" y="78"/>
                      <a:pt x="48" y="78"/>
                      <a:pt x="51" y="77"/>
                    </a:cubicBezTo>
                    <a:cubicBezTo>
                      <a:pt x="58" y="76"/>
                      <a:pt x="65" y="75"/>
                      <a:pt x="71" y="72"/>
                    </a:cubicBezTo>
                    <a:cubicBezTo>
                      <a:pt x="72" y="72"/>
                      <a:pt x="73" y="73"/>
                      <a:pt x="74" y="73"/>
                    </a:cubicBezTo>
                    <a:cubicBezTo>
                      <a:pt x="101" y="70"/>
                      <a:pt x="127" y="76"/>
                      <a:pt x="154" y="77"/>
                    </a:cubicBezTo>
                    <a:cubicBezTo>
                      <a:pt x="159" y="78"/>
                      <a:pt x="164" y="77"/>
                      <a:pt x="169" y="75"/>
                    </a:cubicBezTo>
                    <a:cubicBezTo>
                      <a:pt x="177" y="80"/>
                      <a:pt x="188" y="80"/>
                      <a:pt x="195" y="68"/>
                    </a:cubicBezTo>
                    <a:cubicBezTo>
                      <a:pt x="196" y="66"/>
                      <a:pt x="197" y="64"/>
                      <a:pt x="198" y="61"/>
                    </a:cubicBezTo>
                    <a:cubicBezTo>
                      <a:pt x="199" y="61"/>
                      <a:pt x="200" y="60"/>
                      <a:pt x="201" y="59"/>
                    </a:cubicBezTo>
                    <a:cubicBezTo>
                      <a:pt x="206" y="59"/>
                      <a:pt x="210" y="57"/>
                      <a:pt x="212" y="52"/>
                    </a:cubicBezTo>
                    <a:cubicBezTo>
                      <a:pt x="213" y="51"/>
                      <a:pt x="213" y="50"/>
                      <a:pt x="214" y="49"/>
                    </a:cubicBezTo>
                    <a:cubicBezTo>
                      <a:pt x="213" y="49"/>
                      <a:pt x="213" y="49"/>
                      <a:pt x="213" y="48"/>
                    </a:cubicBezTo>
                    <a:cubicBezTo>
                      <a:pt x="213" y="48"/>
                      <a:pt x="213" y="48"/>
                      <a:pt x="213" y="48"/>
                    </a:cubicBezTo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0" name="Freeform 17">
                <a:extLst>
                  <a:ext uri="{FF2B5EF4-FFF2-40B4-BE49-F238E27FC236}">
                    <a16:creationId xmlns="" xmlns:a16="http://schemas.microsoft.com/office/drawing/2014/main" id="{0E71D159-3888-43D2-8768-02C240E72D91}"/>
                  </a:ext>
                </a:extLst>
              </p:cNvPr>
              <p:cNvSpPr/>
              <p:nvPr/>
            </p:nvSpPr>
            <p:spPr bwMode="auto">
              <a:xfrm>
                <a:off x="4040188" y="2801938"/>
                <a:ext cx="585788" cy="184150"/>
              </a:xfrm>
              <a:custGeom>
                <a:avLst/>
                <a:gdLst>
                  <a:gd name="T0" fmla="*/ 216 w 216"/>
                  <a:gd name="T1" fmla="*/ 27 h 68"/>
                  <a:gd name="T2" fmla="*/ 205 w 216"/>
                  <a:gd name="T3" fmla="*/ 13 h 68"/>
                  <a:gd name="T4" fmla="*/ 118 w 216"/>
                  <a:gd name="T5" fmla="*/ 3 h 68"/>
                  <a:gd name="T6" fmla="*/ 101 w 216"/>
                  <a:gd name="T7" fmla="*/ 5 h 68"/>
                  <a:gd name="T8" fmla="*/ 56 w 216"/>
                  <a:gd name="T9" fmla="*/ 8 h 68"/>
                  <a:gd name="T10" fmla="*/ 48 w 216"/>
                  <a:gd name="T11" fmla="*/ 5 h 68"/>
                  <a:gd name="T12" fmla="*/ 22 w 216"/>
                  <a:gd name="T13" fmla="*/ 10 h 68"/>
                  <a:gd name="T14" fmla="*/ 20 w 216"/>
                  <a:gd name="T15" fmla="*/ 12 h 68"/>
                  <a:gd name="T16" fmla="*/ 10 w 216"/>
                  <a:gd name="T17" fmla="*/ 19 h 68"/>
                  <a:gd name="T18" fmla="*/ 23 w 216"/>
                  <a:gd name="T19" fmla="*/ 42 h 68"/>
                  <a:gd name="T20" fmla="*/ 39 w 216"/>
                  <a:gd name="T21" fmla="*/ 63 h 68"/>
                  <a:gd name="T22" fmla="*/ 116 w 216"/>
                  <a:gd name="T23" fmla="*/ 53 h 68"/>
                  <a:gd name="T24" fmla="*/ 196 w 216"/>
                  <a:gd name="T25" fmla="*/ 59 h 68"/>
                  <a:gd name="T26" fmla="*/ 212 w 216"/>
                  <a:gd name="T27" fmla="*/ 49 h 68"/>
                  <a:gd name="T28" fmla="*/ 216 w 216"/>
                  <a:gd name="T29" fmla="*/ 27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16" h="68">
                    <a:moveTo>
                      <a:pt x="216" y="27"/>
                    </a:moveTo>
                    <a:cubicBezTo>
                      <a:pt x="215" y="20"/>
                      <a:pt x="211" y="15"/>
                      <a:pt x="205" y="13"/>
                    </a:cubicBezTo>
                    <a:cubicBezTo>
                      <a:pt x="176" y="4"/>
                      <a:pt x="147" y="0"/>
                      <a:pt x="118" y="3"/>
                    </a:cubicBezTo>
                    <a:cubicBezTo>
                      <a:pt x="112" y="3"/>
                      <a:pt x="107" y="4"/>
                      <a:pt x="101" y="5"/>
                    </a:cubicBezTo>
                    <a:cubicBezTo>
                      <a:pt x="86" y="5"/>
                      <a:pt x="71" y="6"/>
                      <a:pt x="56" y="8"/>
                    </a:cubicBezTo>
                    <a:cubicBezTo>
                      <a:pt x="54" y="6"/>
                      <a:pt x="51" y="5"/>
                      <a:pt x="48" y="5"/>
                    </a:cubicBezTo>
                    <a:cubicBezTo>
                      <a:pt x="38" y="4"/>
                      <a:pt x="30" y="6"/>
                      <a:pt x="22" y="10"/>
                    </a:cubicBezTo>
                    <a:cubicBezTo>
                      <a:pt x="21" y="11"/>
                      <a:pt x="21" y="11"/>
                      <a:pt x="20" y="12"/>
                    </a:cubicBezTo>
                    <a:cubicBezTo>
                      <a:pt x="17" y="14"/>
                      <a:pt x="13" y="16"/>
                      <a:pt x="10" y="19"/>
                    </a:cubicBezTo>
                    <a:cubicBezTo>
                      <a:pt x="0" y="28"/>
                      <a:pt x="11" y="44"/>
                      <a:pt x="23" y="42"/>
                    </a:cubicBezTo>
                    <a:cubicBezTo>
                      <a:pt x="17" y="52"/>
                      <a:pt x="25" y="68"/>
                      <a:pt x="39" y="63"/>
                    </a:cubicBezTo>
                    <a:cubicBezTo>
                      <a:pt x="64" y="54"/>
                      <a:pt x="89" y="52"/>
                      <a:pt x="116" y="53"/>
                    </a:cubicBezTo>
                    <a:cubicBezTo>
                      <a:pt x="142" y="53"/>
                      <a:pt x="170" y="53"/>
                      <a:pt x="196" y="59"/>
                    </a:cubicBezTo>
                    <a:cubicBezTo>
                      <a:pt x="203" y="60"/>
                      <a:pt x="209" y="56"/>
                      <a:pt x="212" y="49"/>
                    </a:cubicBezTo>
                    <a:cubicBezTo>
                      <a:pt x="215" y="42"/>
                      <a:pt x="216" y="35"/>
                      <a:pt x="216" y="27"/>
                    </a:cubicBezTo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1" name="Freeform 18">
                <a:extLst>
                  <a:ext uri="{FF2B5EF4-FFF2-40B4-BE49-F238E27FC236}">
                    <a16:creationId xmlns="" xmlns:a16="http://schemas.microsoft.com/office/drawing/2014/main" id="{650372C4-1BAC-4ADA-915B-155E46D183DD}"/>
                  </a:ext>
                </a:extLst>
              </p:cNvPr>
              <p:cNvSpPr/>
              <p:nvPr/>
            </p:nvSpPr>
            <p:spPr bwMode="auto">
              <a:xfrm>
                <a:off x="4029076" y="3027363"/>
                <a:ext cx="628650" cy="107950"/>
              </a:xfrm>
              <a:custGeom>
                <a:avLst/>
                <a:gdLst>
                  <a:gd name="T0" fmla="*/ 222 w 232"/>
                  <a:gd name="T1" fmla="*/ 12 h 40"/>
                  <a:gd name="T2" fmla="*/ 222 w 232"/>
                  <a:gd name="T3" fmla="*/ 12 h 40"/>
                  <a:gd name="T4" fmla="*/ 200 w 232"/>
                  <a:gd name="T5" fmla="*/ 7 h 40"/>
                  <a:gd name="T6" fmla="*/ 191 w 232"/>
                  <a:gd name="T7" fmla="*/ 5 h 40"/>
                  <a:gd name="T8" fmla="*/ 170 w 232"/>
                  <a:gd name="T9" fmla="*/ 3 h 40"/>
                  <a:gd name="T10" fmla="*/ 121 w 232"/>
                  <a:gd name="T11" fmla="*/ 1 h 40"/>
                  <a:gd name="T12" fmla="*/ 56 w 232"/>
                  <a:gd name="T13" fmla="*/ 7 h 40"/>
                  <a:gd name="T14" fmla="*/ 45 w 232"/>
                  <a:gd name="T15" fmla="*/ 0 h 40"/>
                  <a:gd name="T16" fmla="*/ 10 w 232"/>
                  <a:gd name="T17" fmla="*/ 4 h 40"/>
                  <a:gd name="T18" fmla="*/ 5 w 232"/>
                  <a:gd name="T19" fmla="*/ 25 h 40"/>
                  <a:gd name="T20" fmla="*/ 18 w 232"/>
                  <a:gd name="T21" fmla="*/ 38 h 40"/>
                  <a:gd name="T22" fmla="*/ 72 w 232"/>
                  <a:gd name="T23" fmla="*/ 33 h 40"/>
                  <a:gd name="T24" fmla="*/ 122 w 232"/>
                  <a:gd name="T25" fmla="*/ 31 h 40"/>
                  <a:gd name="T26" fmla="*/ 173 w 232"/>
                  <a:gd name="T27" fmla="*/ 33 h 40"/>
                  <a:gd name="T28" fmla="*/ 222 w 232"/>
                  <a:gd name="T29" fmla="*/ 31 h 40"/>
                  <a:gd name="T30" fmla="*/ 222 w 232"/>
                  <a:gd name="T31" fmla="*/ 1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32" h="40">
                    <a:moveTo>
                      <a:pt x="222" y="12"/>
                    </a:moveTo>
                    <a:cubicBezTo>
                      <a:pt x="222" y="12"/>
                      <a:pt x="222" y="12"/>
                      <a:pt x="222" y="12"/>
                    </a:cubicBezTo>
                    <a:cubicBezTo>
                      <a:pt x="215" y="9"/>
                      <a:pt x="208" y="8"/>
                      <a:pt x="200" y="7"/>
                    </a:cubicBezTo>
                    <a:cubicBezTo>
                      <a:pt x="197" y="6"/>
                      <a:pt x="194" y="5"/>
                      <a:pt x="191" y="5"/>
                    </a:cubicBezTo>
                    <a:cubicBezTo>
                      <a:pt x="184" y="4"/>
                      <a:pt x="177" y="3"/>
                      <a:pt x="170" y="3"/>
                    </a:cubicBezTo>
                    <a:cubicBezTo>
                      <a:pt x="154" y="1"/>
                      <a:pt x="138" y="1"/>
                      <a:pt x="121" y="1"/>
                    </a:cubicBezTo>
                    <a:cubicBezTo>
                      <a:pt x="99" y="1"/>
                      <a:pt x="78" y="3"/>
                      <a:pt x="56" y="7"/>
                    </a:cubicBezTo>
                    <a:cubicBezTo>
                      <a:pt x="54" y="3"/>
                      <a:pt x="51" y="0"/>
                      <a:pt x="45" y="0"/>
                    </a:cubicBezTo>
                    <a:cubicBezTo>
                      <a:pt x="33" y="0"/>
                      <a:pt x="22" y="1"/>
                      <a:pt x="10" y="4"/>
                    </a:cubicBezTo>
                    <a:cubicBezTo>
                      <a:pt x="1" y="6"/>
                      <a:pt x="0" y="19"/>
                      <a:pt x="5" y="25"/>
                    </a:cubicBezTo>
                    <a:cubicBezTo>
                      <a:pt x="5" y="31"/>
                      <a:pt x="10" y="37"/>
                      <a:pt x="18" y="38"/>
                    </a:cubicBezTo>
                    <a:cubicBezTo>
                      <a:pt x="36" y="40"/>
                      <a:pt x="54" y="34"/>
                      <a:pt x="72" y="33"/>
                    </a:cubicBezTo>
                    <a:cubicBezTo>
                      <a:pt x="89" y="32"/>
                      <a:pt x="106" y="31"/>
                      <a:pt x="122" y="31"/>
                    </a:cubicBezTo>
                    <a:cubicBezTo>
                      <a:pt x="139" y="32"/>
                      <a:pt x="156" y="32"/>
                      <a:pt x="173" y="33"/>
                    </a:cubicBezTo>
                    <a:cubicBezTo>
                      <a:pt x="189" y="33"/>
                      <a:pt x="206" y="36"/>
                      <a:pt x="222" y="31"/>
                    </a:cubicBezTo>
                    <a:cubicBezTo>
                      <a:pt x="232" y="28"/>
                      <a:pt x="231" y="14"/>
                      <a:pt x="222" y="12"/>
                    </a:cubicBezTo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2" name="Freeform 19">
                <a:extLst>
                  <a:ext uri="{FF2B5EF4-FFF2-40B4-BE49-F238E27FC236}">
                    <a16:creationId xmlns="" xmlns:a16="http://schemas.microsoft.com/office/drawing/2014/main" id="{744C1281-1C85-4CB7-B599-ED43F33B9446}"/>
                  </a:ext>
                </a:extLst>
              </p:cNvPr>
              <p:cNvSpPr/>
              <p:nvPr/>
            </p:nvSpPr>
            <p:spPr bwMode="auto">
              <a:xfrm>
                <a:off x="4267201" y="-120650"/>
                <a:ext cx="176213" cy="2511425"/>
              </a:xfrm>
              <a:custGeom>
                <a:avLst/>
                <a:gdLst>
                  <a:gd name="T0" fmla="*/ 57 w 65"/>
                  <a:gd name="T1" fmla="*/ 814 h 927"/>
                  <a:gd name="T2" fmla="*/ 52 w 65"/>
                  <a:gd name="T3" fmla="*/ 733 h 927"/>
                  <a:gd name="T4" fmla="*/ 49 w 65"/>
                  <a:gd name="T5" fmla="*/ 725 h 927"/>
                  <a:gd name="T6" fmla="*/ 50 w 65"/>
                  <a:gd name="T7" fmla="*/ 712 h 927"/>
                  <a:gd name="T8" fmla="*/ 54 w 65"/>
                  <a:gd name="T9" fmla="*/ 695 h 927"/>
                  <a:gd name="T10" fmla="*/ 56 w 65"/>
                  <a:gd name="T11" fmla="*/ 620 h 927"/>
                  <a:gd name="T12" fmla="*/ 53 w 65"/>
                  <a:gd name="T13" fmla="*/ 558 h 927"/>
                  <a:gd name="T14" fmla="*/ 53 w 65"/>
                  <a:gd name="T15" fmla="*/ 535 h 927"/>
                  <a:gd name="T16" fmla="*/ 55 w 65"/>
                  <a:gd name="T17" fmla="*/ 455 h 927"/>
                  <a:gd name="T18" fmla="*/ 50 w 65"/>
                  <a:gd name="T19" fmla="*/ 398 h 927"/>
                  <a:gd name="T20" fmla="*/ 51 w 65"/>
                  <a:gd name="T21" fmla="*/ 390 h 927"/>
                  <a:gd name="T22" fmla="*/ 50 w 65"/>
                  <a:gd name="T23" fmla="*/ 318 h 927"/>
                  <a:gd name="T24" fmla="*/ 52 w 65"/>
                  <a:gd name="T25" fmla="*/ 270 h 927"/>
                  <a:gd name="T26" fmla="*/ 53 w 65"/>
                  <a:gd name="T27" fmla="*/ 241 h 927"/>
                  <a:gd name="T28" fmla="*/ 53 w 65"/>
                  <a:gd name="T29" fmla="*/ 237 h 927"/>
                  <a:gd name="T30" fmla="*/ 60 w 65"/>
                  <a:gd name="T31" fmla="*/ 156 h 927"/>
                  <a:gd name="T32" fmla="*/ 55 w 65"/>
                  <a:gd name="T33" fmla="*/ 87 h 927"/>
                  <a:gd name="T34" fmla="*/ 57 w 65"/>
                  <a:gd name="T35" fmla="*/ 82 h 927"/>
                  <a:gd name="T36" fmla="*/ 54 w 65"/>
                  <a:gd name="T37" fmla="*/ 21 h 927"/>
                  <a:gd name="T38" fmla="*/ 41 w 65"/>
                  <a:gd name="T39" fmla="*/ 7 h 927"/>
                  <a:gd name="T40" fmla="*/ 18 w 65"/>
                  <a:gd name="T41" fmla="*/ 11 h 927"/>
                  <a:gd name="T42" fmla="*/ 12 w 65"/>
                  <a:gd name="T43" fmla="*/ 11 h 927"/>
                  <a:gd name="T44" fmla="*/ 11 w 65"/>
                  <a:gd name="T45" fmla="*/ 15 h 927"/>
                  <a:gd name="T46" fmla="*/ 7 w 65"/>
                  <a:gd name="T47" fmla="*/ 21 h 927"/>
                  <a:gd name="T48" fmla="*/ 5 w 65"/>
                  <a:gd name="T49" fmla="*/ 42 h 927"/>
                  <a:gd name="T50" fmla="*/ 3 w 65"/>
                  <a:gd name="T51" fmla="*/ 49 h 927"/>
                  <a:gd name="T52" fmla="*/ 4 w 65"/>
                  <a:gd name="T53" fmla="*/ 153 h 927"/>
                  <a:gd name="T54" fmla="*/ 6 w 65"/>
                  <a:gd name="T55" fmla="*/ 162 h 927"/>
                  <a:gd name="T56" fmla="*/ 6 w 65"/>
                  <a:gd name="T57" fmla="*/ 166 h 927"/>
                  <a:gd name="T58" fmla="*/ 4 w 65"/>
                  <a:gd name="T59" fmla="*/ 210 h 927"/>
                  <a:gd name="T60" fmla="*/ 3 w 65"/>
                  <a:gd name="T61" fmla="*/ 265 h 927"/>
                  <a:gd name="T62" fmla="*/ 2 w 65"/>
                  <a:gd name="T63" fmla="*/ 278 h 927"/>
                  <a:gd name="T64" fmla="*/ 5 w 65"/>
                  <a:gd name="T65" fmla="*/ 286 h 927"/>
                  <a:gd name="T66" fmla="*/ 5 w 65"/>
                  <a:gd name="T67" fmla="*/ 323 h 927"/>
                  <a:gd name="T68" fmla="*/ 6 w 65"/>
                  <a:gd name="T69" fmla="*/ 397 h 927"/>
                  <a:gd name="T70" fmla="*/ 9 w 65"/>
                  <a:gd name="T71" fmla="*/ 444 h 927"/>
                  <a:gd name="T72" fmla="*/ 8 w 65"/>
                  <a:gd name="T73" fmla="*/ 461 h 927"/>
                  <a:gd name="T74" fmla="*/ 6 w 65"/>
                  <a:gd name="T75" fmla="*/ 468 h 927"/>
                  <a:gd name="T76" fmla="*/ 5 w 65"/>
                  <a:gd name="T77" fmla="*/ 468 h 927"/>
                  <a:gd name="T78" fmla="*/ 6 w 65"/>
                  <a:gd name="T79" fmla="*/ 525 h 927"/>
                  <a:gd name="T80" fmla="*/ 6 w 65"/>
                  <a:gd name="T81" fmla="*/ 533 h 927"/>
                  <a:gd name="T82" fmla="*/ 6 w 65"/>
                  <a:gd name="T83" fmla="*/ 539 h 927"/>
                  <a:gd name="T84" fmla="*/ 6 w 65"/>
                  <a:gd name="T85" fmla="*/ 598 h 927"/>
                  <a:gd name="T86" fmla="*/ 6 w 65"/>
                  <a:gd name="T87" fmla="*/ 608 h 927"/>
                  <a:gd name="T88" fmla="*/ 8 w 65"/>
                  <a:gd name="T89" fmla="*/ 616 h 927"/>
                  <a:gd name="T90" fmla="*/ 8 w 65"/>
                  <a:gd name="T91" fmla="*/ 652 h 927"/>
                  <a:gd name="T92" fmla="*/ 8 w 65"/>
                  <a:gd name="T93" fmla="*/ 695 h 927"/>
                  <a:gd name="T94" fmla="*/ 1 w 65"/>
                  <a:gd name="T95" fmla="*/ 708 h 927"/>
                  <a:gd name="T96" fmla="*/ 4 w 65"/>
                  <a:gd name="T97" fmla="*/ 794 h 927"/>
                  <a:gd name="T98" fmla="*/ 2 w 65"/>
                  <a:gd name="T99" fmla="*/ 803 h 927"/>
                  <a:gd name="T100" fmla="*/ 6 w 65"/>
                  <a:gd name="T101" fmla="*/ 899 h 927"/>
                  <a:gd name="T102" fmla="*/ 7 w 65"/>
                  <a:gd name="T103" fmla="*/ 901 h 927"/>
                  <a:gd name="T104" fmla="*/ 6 w 65"/>
                  <a:gd name="T105" fmla="*/ 903 h 927"/>
                  <a:gd name="T106" fmla="*/ 23 w 65"/>
                  <a:gd name="T107" fmla="*/ 926 h 927"/>
                  <a:gd name="T108" fmla="*/ 43 w 65"/>
                  <a:gd name="T109" fmla="*/ 923 h 927"/>
                  <a:gd name="T110" fmla="*/ 58 w 65"/>
                  <a:gd name="T111" fmla="*/ 908 h 927"/>
                  <a:gd name="T112" fmla="*/ 57 w 65"/>
                  <a:gd name="T113" fmla="*/ 814 h 9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65" h="927">
                    <a:moveTo>
                      <a:pt x="57" y="814"/>
                    </a:moveTo>
                    <a:cubicBezTo>
                      <a:pt x="55" y="787"/>
                      <a:pt x="54" y="760"/>
                      <a:pt x="52" y="733"/>
                    </a:cubicBezTo>
                    <a:cubicBezTo>
                      <a:pt x="52" y="730"/>
                      <a:pt x="51" y="728"/>
                      <a:pt x="49" y="725"/>
                    </a:cubicBezTo>
                    <a:cubicBezTo>
                      <a:pt x="50" y="721"/>
                      <a:pt x="50" y="717"/>
                      <a:pt x="50" y="712"/>
                    </a:cubicBezTo>
                    <a:cubicBezTo>
                      <a:pt x="52" y="707"/>
                      <a:pt x="53" y="701"/>
                      <a:pt x="54" y="695"/>
                    </a:cubicBezTo>
                    <a:cubicBezTo>
                      <a:pt x="62" y="672"/>
                      <a:pt x="57" y="642"/>
                      <a:pt x="56" y="620"/>
                    </a:cubicBezTo>
                    <a:cubicBezTo>
                      <a:pt x="55" y="600"/>
                      <a:pt x="55" y="579"/>
                      <a:pt x="53" y="558"/>
                    </a:cubicBezTo>
                    <a:cubicBezTo>
                      <a:pt x="53" y="551"/>
                      <a:pt x="53" y="543"/>
                      <a:pt x="53" y="535"/>
                    </a:cubicBezTo>
                    <a:cubicBezTo>
                      <a:pt x="65" y="512"/>
                      <a:pt x="57" y="479"/>
                      <a:pt x="55" y="455"/>
                    </a:cubicBezTo>
                    <a:cubicBezTo>
                      <a:pt x="54" y="437"/>
                      <a:pt x="53" y="417"/>
                      <a:pt x="50" y="398"/>
                    </a:cubicBezTo>
                    <a:cubicBezTo>
                      <a:pt x="51" y="396"/>
                      <a:pt x="52" y="393"/>
                      <a:pt x="51" y="390"/>
                    </a:cubicBezTo>
                    <a:cubicBezTo>
                      <a:pt x="51" y="366"/>
                      <a:pt x="51" y="342"/>
                      <a:pt x="50" y="318"/>
                    </a:cubicBezTo>
                    <a:cubicBezTo>
                      <a:pt x="51" y="302"/>
                      <a:pt x="51" y="286"/>
                      <a:pt x="52" y="270"/>
                    </a:cubicBezTo>
                    <a:cubicBezTo>
                      <a:pt x="52" y="260"/>
                      <a:pt x="53" y="250"/>
                      <a:pt x="53" y="241"/>
                    </a:cubicBezTo>
                    <a:cubicBezTo>
                      <a:pt x="53" y="239"/>
                      <a:pt x="53" y="238"/>
                      <a:pt x="53" y="237"/>
                    </a:cubicBezTo>
                    <a:cubicBezTo>
                      <a:pt x="62" y="211"/>
                      <a:pt x="60" y="182"/>
                      <a:pt x="60" y="156"/>
                    </a:cubicBezTo>
                    <a:cubicBezTo>
                      <a:pt x="59" y="137"/>
                      <a:pt x="60" y="110"/>
                      <a:pt x="55" y="87"/>
                    </a:cubicBezTo>
                    <a:cubicBezTo>
                      <a:pt x="56" y="86"/>
                      <a:pt x="56" y="84"/>
                      <a:pt x="57" y="82"/>
                    </a:cubicBezTo>
                    <a:cubicBezTo>
                      <a:pt x="61" y="64"/>
                      <a:pt x="55" y="41"/>
                      <a:pt x="54" y="21"/>
                    </a:cubicBezTo>
                    <a:cubicBezTo>
                      <a:pt x="54" y="14"/>
                      <a:pt x="47" y="8"/>
                      <a:pt x="41" y="7"/>
                    </a:cubicBezTo>
                    <a:cubicBezTo>
                      <a:pt x="35" y="0"/>
                      <a:pt x="22" y="2"/>
                      <a:pt x="18" y="11"/>
                    </a:cubicBezTo>
                    <a:cubicBezTo>
                      <a:pt x="17" y="8"/>
                      <a:pt x="13" y="8"/>
                      <a:pt x="12" y="11"/>
                    </a:cubicBezTo>
                    <a:cubicBezTo>
                      <a:pt x="12" y="12"/>
                      <a:pt x="11" y="14"/>
                      <a:pt x="11" y="15"/>
                    </a:cubicBezTo>
                    <a:cubicBezTo>
                      <a:pt x="10" y="17"/>
                      <a:pt x="8" y="18"/>
                      <a:pt x="7" y="21"/>
                    </a:cubicBezTo>
                    <a:cubicBezTo>
                      <a:pt x="6" y="28"/>
                      <a:pt x="5" y="35"/>
                      <a:pt x="5" y="42"/>
                    </a:cubicBezTo>
                    <a:cubicBezTo>
                      <a:pt x="4" y="44"/>
                      <a:pt x="3" y="46"/>
                      <a:pt x="3" y="49"/>
                    </a:cubicBezTo>
                    <a:cubicBezTo>
                      <a:pt x="3" y="84"/>
                      <a:pt x="3" y="119"/>
                      <a:pt x="4" y="153"/>
                    </a:cubicBezTo>
                    <a:cubicBezTo>
                      <a:pt x="4" y="157"/>
                      <a:pt x="5" y="160"/>
                      <a:pt x="6" y="162"/>
                    </a:cubicBezTo>
                    <a:cubicBezTo>
                      <a:pt x="6" y="163"/>
                      <a:pt x="6" y="165"/>
                      <a:pt x="6" y="166"/>
                    </a:cubicBezTo>
                    <a:cubicBezTo>
                      <a:pt x="5" y="181"/>
                      <a:pt x="5" y="195"/>
                      <a:pt x="4" y="210"/>
                    </a:cubicBezTo>
                    <a:cubicBezTo>
                      <a:pt x="3" y="228"/>
                      <a:pt x="3" y="247"/>
                      <a:pt x="3" y="265"/>
                    </a:cubicBezTo>
                    <a:cubicBezTo>
                      <a:pt x="3" y="269"/>
                      <a:pt x="2" y="274"/>
                      <a:pt x="2" y="278"/>
                    </a:cubicBezTo>
                    <a:cubicBezTo>
                      <a:pt x="2" y="281"/>
                      <a:pt x="3" y="284"/>
                      <a:pt x="5" y="286"/>
                    </a:cubicBezTo>
                    <a:cubicBezTo>
                      <a:pt x="5" y="298"/>
                      <a:pt x="5" y="311"/>
                      <a:pt x="5" y="323"/>
                    </a:cubicBezTo>
                    <a:cubicBezTo>
                      <a:pt x="5" y="348"/>
                      <a:pt x="5" y="373"/>
                      <a:pt x="6" y="397"/>
                    </a:cubicBezTo>
                    <a:cubicBezTo>
                      <a:pt x="6" y="412"/>
                      <a:pt x="5" y="429"/>
                      <a:pt x="9" y="444"/>
                    </a:cubicBezTo>
                    <a:cubicBezTo>
                      <a:pt x="9" y="450"/>
                      <a:pt x="8" y="456"/>
                      <a:pt x="8" y="461"/>
                    </a:cubicBezTo>
                    <a:cubicBezTo>
                      <a:pt x="7" y="463"/>
                      <a:pt x="6" y="466"/>
                      <a:pt x="6" y="468"/>
                    </a:cubicBezTo>
                    <a:cubicBezTo>
                      <a:pt x="6" y="468"/>
                      <a:pt x="5" y="468"/>
                      <a:pt x="5" y="468"/>
                    </a:cubicBezTo>
                    <a:cubicBezTo>
                      <a:pt x="5" y="487"/>
                      <a:pt x="5" y="506"/>
                      <a:pt x="6" y="525"/>
                    </a:cubicBezTo>
                    <a:cubicBezTo>
                      <a:pt x="6" y="528"/>
                      <a:pt x="6" y="530"/>
                      <a:pt x="6" y="533"/>
                    </a:cubicBezTo>
                    <a:cubicBezTo>
                      <a:pt x="6" y="535"/>
                      <a:pt x="6" y="537"/>
                      <a:pt x="6" y="539"/>
                    </a:cubicBezTo>
                    <a:cubicBezTo>
                      <a:pt x="5" y="559"/>
                      <a:pt x="6" y="579"/>
                      <a:pt x="6" y="598"/>
                    </a:cubicBezTo>
                    <a:cubicBezTo>
                      <a:pt x="6" y="601"/>
                      <a:pt x="6" y="604"/>
                      <a:pt x="6" y="608"/>
                    </a:cubicBezTo>
                    <a:cubicBezTo>
                      <a:pt x="6" y="611"/>
                      <a:pt x="7" y="614"/>
                      <a:pt x="8" y="616"/>
                    </a:cubicBezTo>
                    <a:cubicBezTo>
                      <a:pt x="8" y="628"/>
                      <a:pt x="7" y="640"/>
                      <a:pt x="8" y="652"/>
                    </a:cubicBezTo>
                    <a:cubicBezTo>
                      <a:pt x="8" y="666"/>
                      <a:pt x="8" y="680"/>
                      <a:pt x="8" y="695"/>
                    </a:cubicBezTo>
                    <a:cubicBezTo>
                      <a:pt x="4" y="697"/>
                      <a:pt x="0" y="702"/>
                      <a:pt x="1" y="708"/>
                    </a:cubicBezTo>
                    <a:cubicBezTo>
                      <a:pt x="2" y="737"/>
                      <a:pt x="3" y="765"/>
                      <a:pt x="4" y="794"/>
                    </a:cubicBezTo>
                    <a:cubicBezTo>
                      <a:pt x="2" y="796"/>
                      <a:pt x="1" y="799"/>
                      <a:pt x="2" y="803"/>
                    </a:cubicBezTo>
                    <a:cubicBezTo>
                      <a:pt x="3" y="835"/>
                      <a:pt x="5" y="867"/>
                      <a:pt x="6" y="899"/>
                    </a:cubicBezTo>
                    <a:cubicBezTo>
                      <a:pt x="6" y="900"/>
                      <a:pt x="7" y="900"/>
                      <a:pt x="7" y="901"/>
                    </a:cubicBezTo>
                    <a:cubicBezTo>
                      <a:pt x="6" y="902"/>
                      <a:pt x="6" y="903"/>
                      <a:pt x="6" y="903"/>
                    </a:cubicBezTo>
                    <a:cubicBezTo>
                      <a:pt x="0" y="916"/>
                      <a:pt x="10" y="927"/>
                      <a:pt x="23" y="926"/>
                    </a:cubicBezTo>
                    <a:cubicBezTo>
                      <a:pt x="29" y="925"/>
                      <a:pt x="36" y="924"/>
                      <a:pt x="43" y="923"/>
                    </a:cubicBezTo>
                    <a:cubicBezTo>
                      <a:pt x="52" y="923"/>
                      <a:pt x="57" y="917"/>
                      <a:pt x="58" y="908"/>
                    </a:cubicBezTo>
                    <a:cubicBezTo>
                      <a:pt x="62" y="878"/>
                      <a:pt x="62" y="845"/>
                      <a:pt x="57" y="814"/>
                    </a:cubicBezTo>
                  </a:path>
                </a:pathLst>
              </a:cu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3" name="Freeform 20">
                <a:extLst>
                  <a:ext uri="{FF2B5EF4-FFF2-40B4-BE49-F238E27FC236}">
                    <a16:creationId xmlns="" xmlns:a16="http://schemas.microsoft.com/office/drawing/2014/main" id="{D3582AB8-D1B9-4D19-A004-9241E98D2314}"/>
                  </a:ext>
                </a:extLst>
              </p:cNvPr>
              <p:cNvSpPr/>
              <p:nvPr/>
            </p:nvSpPr>
            <p:spPr bwMode="auto">
              <a:xfrm>
                <a:off x="4899026" y="3208338"/>
                <a:ext cx="417513" cy="222250"/>
              </a:xfrm>
              <a:custGeom>
                <a:avLst/>
                <a:gdLst>
                  <a:gd name="T0" fmla="*/ 147 w 154"/>
                  <a:gd name="T1" fmla="*/ 2 h 82"/>
                  <a:gd name="T2" fmla="*/ 73 w 154"/>
                  <a:gd name="T3" fmla="*/ 29 h 82"/>
                  <a:gd name="T4" fmla="*/ 5 w 154"/>
                  <a:gd name="T5" fmla="*/ 70 h 82"/>
                  <a:gd name="T6" fmla="*/ 11 w 154"/>
                  <a:gd name="T7" fmla="*/ 81 h 82"/>
                  <a:gd name="T8" fmla="*/ 80 w 154"/>
                  <a:gd name="T9" fmla="*/ 50 h 82"/>
                  <a:gd name="T10" fmla="*/ 150 w 154"/>
                  <a:gd name="T11" fmla="*/ 9 h 82"/>
                  <a:gd name="T12" fmla="*/ 147 w 154"/>
                  <a:gd name="T13" fmla="*/ 2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4" h="82">
                    <a:moveTo>
                      <a:pt x="147" y="2"/>
                    </a:moveTo>
                    <a:cubicBezTo>
                      <a:pt x="121" y="8"/>
                      <a:pt x="97" y="18"/>
                      <a:pt x="73" y="29"/>
                    </a:cubicBezTo>
                    <a:cubicBezTo>
                      <a:pt x="50" y="40"/>
                      <a:pt x="23" y="51"/>
                      <a:pt x="5" y="70"/>
                    </a:cubicBezTo>
                    <a:cubicBezTo>
                      <a:pt x="0" y="75"/>
                      <a:pt x="5" y="82"/>
                      <a:pt x="11" y="81"/>
                    </a:cubicBezTo>
                    <a:cubicBezTo>
                      <a:pt x="36" y="76"/>
                      <a:pt x="59" y="61"/>
                      <a:pt x="80" y="50"/>
                    </a:cubicBezTo>
                    <a:cubicBezTo>
                      <a:pt x="104" y="38"/>
                      <a:pt x="128" y="25"/>
                      <a:pt x="150" y="9"/>
                    </a:cubicBezTo>
                    <a:cubicBezTo>
                      <a:pt x="154" y="6"/>
                      <a:pt x="152" y="0"/>
                      <a:pt x="147" y="2"/>
                    </a:cubicBezTo>
                  </a:path>
                </a:pathLst>
              </a:custGeom>
              <a:solidFill>
                <a:srgbClr val="9DC3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4" name="Freeform 21">
                <a:extLst>
                  <a:ext uri="{FF2B5EF4-FFF2-40B4-BE49-F238E27FC236}">
                    <a16:creationId xmlns="" xmlns:a16="http://schemas.microsoft.com/office/drawing/2014/main" id="{B3E81391-BEBD-4129-A2C2-C62CBF161CE8}"/>
                  </a:ext>
                </a:extLst>
              </p:cNvPr>
              <p:cNvSpPr/>
              <p:nvPr/>
            </p:nvSpPr>
            <p:spPr bwMode="auto">
              <a:xfrm>
                <a:off x="5067301" y="3506788"/>
                <a:ext cx="420688" cy="114300"/>
              </a:xfrm>
              <a:custGeom>
                <a:avLst/>
                <a:gdLst>
                  <a:gd name="T0" fmla="*/ 148 w 155"/>
                  <a:gd name="T1" fmla="*/ 0 h 42"/>
                  <a:gd name="T2" fmla="*/ 78 w 155"/>
                  <a:gd name="T3" fmla="*/ 8 h 42"/>
                  <a:gd name="T4" fmla="*/ 5 w 155"/>
                  <a:gd name="T5" fmla="*/ 22 h 42"/>
                  <a:gd name="T6" fmla="*/ 5 w 155"/>
                  <a:gd name="T7" fmla="*/ 32 h 42"/>
                  <a:gd name="T8" fmla="*/ 150 w 155"/>
                  <a:gd name="T9" fmla="*/ 9 h 42"/>
                  <a:gd name="T10" fmla="*/ 148 w 155"/>
                  <a:gd name="T11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5" h="42">
                    <a:moveTo>
                      <a:pt x="148" y="0"/>
                    </a:moveTo>
                    <a:cubicBezTo>
                      <a:pt x="125" y="1"/>
                      <a:pt x="101" y="4"/>
                      <a:pt x="78" y="8"/>
                    </a:cubicBezTo>
                    <a:cubicBezTo>
                      <a:pt x="54" y="12"/>
                      <a:pt x="28" y="14"/>
                      <a:pt x="5" y="22"/>
                    </a:cubicBezTo>
                    <a:cubicBezTo>
                      <a:pt x="0" y="24"/>
                      <a:pt x="0" y="31"/>
                      <a:pt x="5" y="32"/>
                    </a:cubicBezTo>
                    <a:cubicBezTo>
                      <a:pt x="51" y="42"/>
                      <a:pt x="108" y="30"/>
                      <a:pt x="150" y="9"/>
                    </a:cubicBezTo>
                    <a:cubicBezTo>
                      <a:pt x="155" y="7"/>
                      <a:pt x="153" y="0"/>
                      <a:pt x="148" y="0"/>
                    </a:cubicBezTo>
                  </a:path>
                </a:pathLst>
              </a:custGeom>
              <a:solidFill>
                <a:srgbClr val="9DC3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5" name="Freeform 22">
                <a:extLst>
                  <a:ext uri="{FF2B5EF4-FFF2-40B4-BE49-F238E27FC236}">
                    <a16:creationId xmlns="" xmlns:a16="http://schemas.microsoft.com/office/drawing/2014/main" id="{A79F59B3-09D5-487E-9B82-C3CBF2397D0F}"/>
                  </a:ext>
                </a:extLst>
              </p:cNvPr>
              <p:cNvSpPr/>
              <p:nvPr/>
            </p:nvSpPr>
            <p:spPr bwMode="auto">
              <a:xfrm>
                <a:off x="5205413" y="3767138"/>
                <a:ext cx="466725" cy="80963"/>
              </a:xfrm>
              <a:custGeom>
                <a:avLst/>
                <a:gdLst>
                  <a:gd name="T0" fmla="*/ 165 w 172"/>
                  <a:gd name="T1" fmla="*/ 8 h 30"/>
                  <a:gd name="T2" fmla="*/ 93 w 172"/>
                  <a:gd name="T3" fmla="*/ 4 h 30"/>
                  <a:gd name="T4" fmla="*/ 15 w 172"/>
                  <a:gd name="T5" fmla="*/ 0 h 30"/>
                  <a:gd name="T6" fmla="*/ 12 w 172"/>
                  <a:gd name="T7" fmla="*/ 22 h 30"/>
                  <a:gd name="T8" fmla="*/ 89 w 172"/>
                  <a:gd name="T9" fmla="*/ 29 h 30"/>
                  <a:gd name="T10" fmla="*/ 165 w 172"/>
                  <a:gd name="T11" fmla="*/ 21 h 30"/>
                  <a:gd name="T12" fmla="*/ 165 w 172"/>
                  <a:gd name="T13" fmla="*/ 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2" h="30">
                    <a:moveTo>
                      <a:pt x="165" y="8"/>
                    </a:moveTo>
                    <a:cubicBezTo>
                      <a:pt x="142" y="2"/>
                      <a:pt x="117" y="4"/>
                      <a:pt x="93" y="4"/>
                    </a:cubicBezTo>
                    <a:cubicBezTo>
                      <a:pt x="67" y="3"/>
                      <a:pt x="41" y="2"/>
                      <a:pt x="15" y="0"/>
                    </a:cubicBezTo>
                    <a:cubicBezTo>
                      <a:pt x="3" y="0"/>
                      <a:pt x="0" y="20"/>
                      <a:pt x="12" y="22"/>
                    </a:cubicBezTo>
                    <a:cubicBezTo>
                      <a:pt x="37" y="26"/>
                      <a:pt x="63" y="29"/>
                      <a:pt x="89" y="29"/>
                    </a:cubicBezTo>
                    <a:cubicBezTo>
                      <a:pt x="114" y="29"/>
                      <a:pt x="141" y="30"/>
                      <a:pt x="165" y="21"/>
                    </a:cubicBezTo>
                    <a:cubicBezTo>
                      <a:pt x="171" y="19"/>
                      <a:pt x="172" y="9"/>
                      <a:pt x="165" y="8"/>
                    </a:cubicBezTo>
                  </a:path>
                </a:pathLst>
              </a:custGeom>
              <a:solidFill>
                <a:srgbClr val="9DC3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6" name="Freeform 23">
                <a:extLst>
                  <a:ext uri="{FF2B5EF4-FFF2-40B4-BE49-F238E27FC236}">
                    <a16:creationId xmlns="" xmlns:a16="http://schemas.microsoft.com/office/drawing/2014/main" id="{9CB804B9-79F2-4295-AA4F-98235C8A2422}"/>
                  </a:ext>
                </a:extLst>
              </p:cNvPr>
              <p:cNvSpPr/>
              <p:nvPr/>
            </p:nvSpPr>
            <p:spPr bwMode="auto">
              <a:xfrm>
                <a:off x="5332413" y="3994150"/>
                <a:ext cx="542925" cy="166688"/>
              </a:xfrm>
              <a:custGeom>
                <a:avLst/>
                <a:gdLst>
                  <a:gd name="T0" fmla="*/ 194 w 200"/>
                  <a:gd name="T1" fmla="*/ 32 h 61"/>
                  <a:gd name="T2" fmla="*/ 14 w 200"/>
                  <a:gd name="T3" fmla="*/ 3 h 61"/>
                  <a:gd name="T4" fmla="*/ 8 w 200"/>
                  <a:gd name="T5" fmla="*/ 18 h 61"/>
                  <a:gd name="T6" fmla="*/ 195 w 200"/>
                  <a:gd name="T7" fmla="*/ 41 h 61"/>
                  <a:gd name="T8" fmla="*/ 194 w 200"/>
                  <a:gd name="T9" fmla="*/ 32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0" h="61">
                    <a:moveTo>
                      <a:pt x="194" y="32"/>
                    </a:moveTo>
                    <a:cubicBezTo>
                      <a:pt x="131" y="35"/>
                      <a:pt x="73" y="23"/>
                      <a:pt x="14" y="3"/>
                    </a:cubicBezTo>
                    <a:cubicBezTo>
                      <a:pt x="5" y="0"/>
                      <a:pt x="0" y="13"/>
                      <a:pt x="8" y="18"/>
                    </a:cubicBezTo>
                    <a:cubicBezTo>
                      <a:pt x="62" y="55"/>
                      <a:pt x="134" y="61"/>
                      <a:pt x="195" y="41"/>
                    </a:cubicBezTo>
                    <a:cubicBezTo>
                      <a:pt x="200" y="39"/>
                      <a:pt x="199" y="32"/>
                      <a:pt x="194" y="32"/>
                    </a:cubicBezTo>
                  </a:path>
                </a:pathLst>
              </a:custGeom>
              <a:solidFill>
                <a:srgbClr val="9DC3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7" name="Freeform 26">
                <a:extLst>
                  <a:ext uri="{FF2B5EF4-FFF2-40B4-BE49-F238E27FC236}">
                    <a16:creationId xmlns="" xmlns:a16="http://schemas.microsoft.com/office/drawing/2014/main" id="{DF1E92B8-36CC-4B22-89D2-955A94625D77}"/>
                  </a:ext>
                </a:extLst>
              </p:cNvPr>
              <p:cNvSpPr/>
              <p:nvPr/>
            </p:nvSpPr>
            <p:spPr bwMode="auto">
              <a:xfrm>
                <a:off x="5313363" y="4729163"/>
                <a:ext cx="377825" cy="322263"/>
              </a:xfrm>
              <a:custGeom>
                <a:avLst/>
                <a:gdLst>
                  <a:gd name="T0" fmla="*/ 135 w 139"/>
                  <a:gd name="T1" fmla="*/ 110 h 119"/>
                  <a:gd name="T2" fmla="*/ 20 w 139"/>
                  <a:gd name="T3" fmla="*/ 8 h 119"/>
                  <a:gd name="T4" fmla="*/ 5 w 139"/>
                  <a:gd name="T5" fmla="*/ 17 h 119"/>
                  <a:gd name="T6" fmla="*/ 132 w 139"/>
                  <a:gd name="T7" fmla="*/ 118 h 119"/>
                  <a:gd name="T8" fmla="*/ 135 w 139"/>
                  <a:gd name="T9" fmla="*/ 110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9" h="119">
                    <a:moveTo>
                      <a:pt x="135" y="110"/>
                    </a:moveTo>
                    <a:cubicBezTo>
                      <a:pt x="93" y="80"/>
                      <a:pt x="50" y="51"/>
                      <a:pt x="20" y="8"/>
                    </a:cubicBezTo>
                    <a:cubicBezTo>
                      <a:pt x="14" y="0"/>
                      <a:pt x="0" y="7"/>
                      <a:pt x="5" y="17"/>
                    </a:cubicBezTo>
                    <a:cubicBezTo>
                      <a:pt x="34" y="65"/>
                      <a:pt x="75" y="108"/>
                      <a:pt x="132" y="118"/>
                    </a:cubicBezTo>
                    <a:cubicBezTo>
                      <a:pt x="137" y="119"/>
                      <a:pt x="139" y="113"/>
                      <a:pt x="135" y="110"/>
                    </a:cubicBezTo>
                  </a:path>
                </a:pathLst>
              </a:custGeom>
              <a:solidFill>
                <a:srgbClr val="9DC3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8" name="Freeform 27">
                <a:extLst>
                  <a:ext uri="{FF2B5EF4-FFF2-40B4-BE49-F238E27FC236}">
                    <a16:creationId xmlns="" xmlns:a16="http://schemas.microsoft.com/office/drawing/2014/main" id="{656FF222-9C43-4932-8392-E3FE23A8FB10}"/>
                  </a:ext>
                </a:extLst>
              </p:cNvPr>
              <p:cNvSpPr/>
              <p:nvPr/>
            </p:nvSpPr>
            <p:spPr bwMode="auto">
              <a:xfrm>
                <a:off x="5243513" y="4959350"/>
                <a:ext cx="290513" cy="360363"/>
              </a:xfrm>
              <a:custGeom>
                <a:avLst/>
                <a:gdLst>
                  <a:gd name="T0" fmla="*/ 106 w 107"/>
                  <a:gd name="T1" fmla="*/ 123 h 133"/>
                  <a:gd name="T2" fmla="*/ 69 w 107"/>
                  <a:gd name="T3" fmla="*/ 66 h 133"/>
                  <a:gd name="T4" fmla="*/ 17 w 107"/>
                  <a:gd name="T5" fmla="*/ 7 h 133"/>
                  <a:gd name="T6" fmla="*/ 5 w 107"/>
                  <a:gd name="T7" fmla="*/ 16 h 133"/>
                  <a:gd name="T8" fmla="*/ 50 w 107"/>
                  <a:gd name="T9" fmla="*/ 81 h 133"/>
                  <a:gd name="T10" fmla="*/ 96 w 107"/>
                  <a:gd name="T11" fmla="*/ 130 h 133"/>
                  <a:gd name="T12" fmla="*/ 106 w 107"/>
                  <a:gd name="T13" fmla="*/ 123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7" h="133">
                    <a:moveTo>
                      <a:pt x="106" y="123"/>
                    </a:moveTo>
                    <a:cubicBezTo>
                      <a:pt x="99" y="101"/>
                      <a:pt x="83" y="84"/>
                      <a:pt x="69" y="66"/>
                    </a:cubicBezTo>
                    <a:cubicBezTo>
                      <a:pt x="52" y="46"/>
                      <a:pt x="34" y="27"/>
                      <a:pt x="17" y="7"/>
                    </a:cubicBezTo>
                    <a:cubicBezTo>
                      <a:pt x="12" y="0"/>
                      <a:pt x="0" y="9"/>
                      <a:pt x="5" y="16"/>
                    </a:cubicBezTo>
                    <a:cubicBezTo>
                      <a:pt x="21" y="38"/>
                      <a:pt x="35" y="60"/>
                      <a:pt x="50" y="81"/>
                    </a:cubicBezTo>
                    <a:cubicBezTo>
                      <a:pt x="64" y="98"/>
                      <a:pt x="77" y="118"/>
                      <a:pt x="96" y="130"/>
                    </a:cubicBezTo>
                    <a:cubicBezTo>
                      <a:pt x="101" y="133"/>
                      <a:pt x="107" y="128"/>
                      <a:pt x="106" y="123"/>
                    </a:cubicBezTo>
                  </a:path>
                </a:pathLst>
              </a:custGeom>
              <a:solidFill>
                <a:srgbClr val="9DC3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9" name="Freeform 28">
                <a:extLst>
                  <a:ext uri="{FF2B5EF4-FFF2-40B4-BE49-F238E27FC236}">
                    <a16:creationId xmlns="" xmlns:a16="http://schemas.microsoft.com/office/drawing/2014/main" id="{57AC588A-C788-4A3E-B221-900D373132F3}"/>
                  </a:ext>
                </a:extLst>
              </p:cNvPr>
              <p:cNvSpPr/>
              <p:nvPr/>
            </p:nvSpPr>
            <p:spPr bwMode="auto">
              <a:xfrm>
                <a:off x="5097463" y="5103813"/>
                <a:ext cx="211138" cy="444500"/>
              </a:xfrm>
              <a:custGeom>
                <a:avLst/>
                <a:gdLst>
                  <a:gd name="T0" fmla="*/ 55 w 78"/>
                  <a:gd name="T1" fmla="*/ 80 h 164"/>
                  <a:gd name="T2" fmla="*/ 19 w 78"/>
                  <a:gd name="T3" fmla="*/ 7 h 164"/>
                  <a:gd name="T4" fmla="*/ 3 w 78"/>
                  <a:gd name="T5" fmla="*/ 14 h 164"/>
                  <a:gd name="T6" fmla="*/ 34 w 78"/>
                  <a:gd name="T7" fmla="*/ 89 h 164"/>
                  <a:gd name="T8" fmla="*/ 65 w 78"/>
                  <a:gd name="T9" fmla="*/ 159 h 164"/>
                  <a:gd name="T10" fmla="*/ 78 w 78"/>
                  <a:gd name="T11" fmla="*/ 156 h 164"/>
                  <a:gd name="T12" fmla="*/ 55 w 78"/>
                  <a:gd name="T13" fmla="*/ 8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8" h="164">
                    <a:moveTo>
                      <a:pt x="55" y="80"/>
                    </a:moveTo>
                    <a:cubicBezTo>
                      <a:pt x="44" y="55"/>
                      <a:pt x="33" y="30"/>
                      <a:pt x="19" y="7"/>
                    </a:cubicBezTo>
                    <a:cubicBezTo>
                      <a:pt x="14" y="0"/>
                      <a:pt x="0" y="5"/>
                      <a:pt x="3" y="14"/>
                    </a:cubicBezTo>
                    <a:cubicBezTo>
                      <a:pt x="13" y="39"/>
                      <a:pt x="24" y="64"/>
                      <a:pt x="34" y="89"/>
                    </a:cubicBezTo>
                    <a:cubicBezTo>
                      <a:pt x="43" y="113"/>
                      <a:pt x="50" y="139"/>
                      <a:pt x="65" y="159"/>
                    </a:cubicBezTo>
                    <a:cubicBezTo>
                      <a:pt x="69" y="164"/>
                      <a:pt x="78" y="163"/>
                      <a:pt x="78" y="156"/>
                    </a:cubicBezTo>
                    <a:cubicBezTo>
                      <a:pt x="77" y="130"/>
                      <a:pt x="65" y="104"/>
                      <a:pt x="55" y="80"/>
                    </a:cubicBezTo>
                  </a:path>
                </a:pathLst>
              </a:custGeom>
              <a:solidFill>
                <a:srgbClr val="9DC3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0" name="Freeform 29">
                <a:extLst>
                  <a:ext uri="{FF2B5EF4-FFF2-40B4-BE49-F238E27FC236}">
                    <a16:creationId xmlns="" xmlns:a16="http://schemas.microsoft.com/office/drawing/2014/main" id="{A22EAC55-97B8-4394-B4EB-38093208E841}"/>
                  </a:ext>
                </a:extLst>
              </p:cNvPr>
              <p:cNvSpPr/>
              <p:nvPr/>
            </p:nvSpPr>
            <p:spPr bwMode="auto">
              <a:xfrm>
                <a:off x="4910138" y="5254625"/>
                <a:ext cx="184150" cy="401638"/>
              </a:xfrm>
              <a:custGeom>
                <a:avLst/>
                <a:gdLst>
                  <a:gd name="T0" fmla="*/ 43 w 68"/>
                  <a:gd name="T1" fmla="*/ 65 h 148"/>
                  <a:gd name="T2" fmla="*/ 7 w 68"/>
                  <a:gd name="T3" fmla="*/ 1 h 148"/>
                  <a:gd name="T4" fmla="*/ 5 w 68"/>
                  <a:gd name="T5" fmla="*/ 1 h 148"/>
                  <a:gd name="T6" fmla="*/ 24 w 68"/>
                  <a:gd name="T7" fmla="*/ 73 h 148"/>
                  <a:gd name="T8" fmla="*/ 57 w 68"/>
                  <a:gd name="T9" fmla="*/ 144 h 148"/>
                  <a:gd name="T10" fmla="*/ 68 w 68"/>
                  <a:gd name="T11" fmla="*/ 140 h 148"/>
                  <a:gd name="T12" fmla="*/ 43 w 68"/>
                  <a:gd name="T13" fmla="*/ 65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8" h="148">
                    <a:moveTo>
                      <a:pt x="43" y="65"/>
                    </a:moveTo>
                    <a:cubicBezTo>
                      <a:pt x="34" y="45"/>
                      <a:pt x="26" y="14"/>
                      <a:pt x="7" y="1"/>
                    </a:cubicBezTo>
                    <a:cubicBezTo>
                      <a:pt x="6" y="0"/>
                      <a:pt x="5" y="1"/>
                      <a:pt x="5" y="1"/>
                    </a:cubicBezTo>
                    <a:cubicBezTo>
                      <a:pt x="0" y="24"/>
                      <a:pt x="16" y="53"/>
                      <a:pt x="24" y="73"/>
                    </a:cubicBezTo>
                    <a:cubicBezTo>
                      <a:pt x="32" y="96"/>
                      <a:pt x="40" y="126"/>
                      <a:pt x="57" y="144"/>
                    </a:cubicBezTo>
                    <a:cubicBezTo>
                      <a:pt x="60" y="148"/>
                      <a:pt x="68" y="145"/>
                      <a:pt x="68" y="140"/>
                    </a:cubicBezTo>
                    <a:cubicBezTo>
                      <a:pt x="68" y="115"/>
                      <a:pt x="52" y="88"/>
                      <a:pt x="43" y="65"/>
                    </a:cubicBezTo>
                  </a:path>
                </a:pathLst>
              </a:custGeom>
              <a:solidFill>
                <a:srgbClr val="9DC3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1" name="Freeform 30">
                <a:extLst>
                  <a:ext uri="{FF2B5EF4-FFF2-40B4-BE49-F238E27FC236}">
                    <a16:creationId xmlns="" xmlns:a16="http://schemas.microsoft.com/office/drawing/2014/main" id="{277EB0E8-1ED0-48EE-B978-1BF79AB11A35}"/>
                  </a:ext>
                </a:extLst>
              </p:cNvPr>
              <p:cNvSpPr/>
              <p:nvPr/>
            </p:nvSpPr>
            <p:spPr bwMode="auto">
              <a:xfrm>
                <a:off x="4729163" y="5327650"/>
                <a:ext cx="127000" cy="469900"/>
              </a:xfrm>
              <a:custGeom>
                <a:avLst/>
                <a:gdLst>
                  <a:gd name="T0" fmla="*/ 37 w 47"/>
                  <a:gd name="T1" fmla="*/ 93 h 173"/>
                  <a:gd name="T2" fmla="*/ 18 w 47"/>
                  <a:gd name="T3" fmla="*/ 11 h 173"/>
                  <a:gd name="T4" fmla="*/ 2 w 47"/>
                  <a:gd name="T5" fmla="*/ 15 h 173"/>
                  <a:gd name="T6" fmla="*/ 15 w 47"/>
                  <a:gd name="T7" fmla="*/ 95 h 173"/>
                  <a:gd name="T8" fmla="*/ 31 w 47"/>
                  <a:gd name="T9" fmla="*/ 168 h 173"/>
                  <a:gd name="T10" fmla="*/ 43 w 47"/>
                  <a:gd name="T11" fmla="*/ 167 h 173"/>
                  <a:gd name="T12" fmla="*/ 37 w 47"/>
                  <a:gd name="T13" fmla="*/ 93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7" h="173">
                    <a:moveTo>
                      <a:pt x="37" y="93"/>
                    </a:moveTo>
                    <a:cubicBezTo>
                      <a:pt x="32" y="65"/>
                      <a:pt x="25" y="38"/>
                      <a:pt x="18" y="11"/>
                    </a:cubicBezTo>
                    <a:cubicBezTo>
                      <a:pt x="15" y="0"/>
                      <a:pt x="0" y="5"/>
                      <a:pt x="2" y="15"/>
                    </a:cubicBezTo>
                    <a:cubicBezTo>
                      <a:pt x="7" y="42"/>
                      <a:pt x="11" y="69"/>
                      <a:pt x="15" y="95"/>
                    </a:cubicBezTo>
                    <a:cubicBezTo>
                      <a:pt x="19" y="120"/>
                      <a:pt x="20" y="146"/>
                      <a:pt x="31" y="168"/>
                    </a:cubicBezTo>
                    <a:cubicBezTo>
                      <a:pt x="33" y="173"/>
                      <a:pt x="42" y="172"/>
                      <a:pt x="43" y="167"/>
                    </a:cubicBezTo>
                    <a:cubicBezTo>
                      <a:pt x="47" y="143"/>
                      <a:pt x="41" y="117"/>
                      <a:pt x="37" y="93"/>
                    </a:cubicBezTo>
                  </a:path>
                </a:pathLst>
              </a:custGeom>
              <a:solidFill>
                <a:srgbClr val="9DC3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2" name="Freeform 31">
                <a:extLst>
                  <a:ext uri="{FF2B5EF4-FFF2-40B4-BE49-F238E27FC236}">
                    <a16:creationId xmlns="" xmlns:a16="http://schemas.microsoft.com/office/drawing/2014/main" id="{13D2DBE9-CE86-4286-8830-46010A6DB0EB}"/>
                  </a:ext>
                </a:extLst>
              </p:cNvPr>
              <p:cNvSpPr/>
              <p:nvPr/>
            </p:nvSpPr>
            <p:spPr bwMode="auto">
              <a:xfrm>
                <a:off x="4487863" y="5380038"/>
                <a:ext cx="96838" cy="584200"/>
              </a:xfrm>
              <a:custGeom>
                <a:avLst/>
                <a:gdLst>
                  <a:gd name="T0" fmla="*/ 29 w 36"/>
                  <a:gd name="T1" fmla="*/ 110 h 216"/>
                  <a:gd name="T2" fmla="*/ 15 w 36"/>
                  <a:gd name="T3" fmla="*/ 8 h 216"/>
                  <a:gd name="T4" fmla="*/ 1 w 36"/>
                  <a:gd name="T5" fmla="*/ 10 h 216"/>
                  <a:gd name="T6" fmla="*/ 8 w 36"/>
                  <a:gd name="T7" fmla="*/ 114 h 216"/>
                  <a:gd name="T8" fmla="*/ 17 w 36"/>
                  <a:gd name="T9" fmla="*/ 211 h 216"/>
                  <a:gd name="T10" fmla="*/ 26 w 36"/>
                  <a:gd name="T11" fmla="*/ 211 h 216"/>
                  <a:gd name="T12" fmla="*/ 29 w 36"/>
                  <a:gd name="T13" fmla="*/ 110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216">
                    <a:moveTo>
                      <a:pt x="29" y="110"/>
                    </a:moveTo>
                    <a:cubicBezTo>
                      <a:pt x="26" y="76"/>
                      <a:pt x="22" y="42"/>
                      <a:pt x="15" y="8"/>
                    </a:cubicBezTo>
                    <a:cubicBezTo>
                      <a:pt x="14" y="0"/>
                      <a:pt x="0" y="2"/>
                      <a:pt x="1" y="10"/>
                    </a:cubicBezTo>
                    <a:cubicBezTo>
                      <a:pt x="3" y="44"/>
                      <a:pt x="6" y="79"/>
                      <a:pt x="8" y="114"/>
                    </a:cubicBezTo>
                    <a:cubicBezTo>
                      <a:pt x="9" y="146"/>
                      <a:pt x="8" y="180"/>
                      <a:pt x="17" y="211"/>
                    </a:cubicBezTo>
                    <a:cubicBezTo>
                      <a:pt x="19" y="215"/>
                      <a:pt x="25" y="216"/>
                      <a:pt x="26" y="211"/>
                    </a:cubicBezTo>
                    <a:cubicBezTo>
                      <a:pt x="36" y="178"/>
                      <a:pt x="32" y="143"/>
                      <a:pt x="29" y="110"/>
                    </a:cubicBezTo>
                  </a:path>
                </a:pathLst>
              </a:custGeom>
              <a:solidFill>
                <a:srgbClr val="9DC3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3" name="Freeform 32">
                <a:extLst>
                  <a:ext uri="{FF2B5EF4-FFF2-40B4-BE49-F238E27FC236}">
                    <a16:creationId xmlns="" xmlns:a16="http://schemas.microsoft.com/office/drawing/2014/main" id="{B22A0CBF-568C-4F7B-B3DB-7C9084F69425}"/>
                  </a:ext>
                </a:extLst>
              </p:cNvPr>
              <p:cNvSpPr/>
              <p:nvPr/>
            </p:nvSpPr>
            <p:spPr bwMode="auto">
              <a:xfrm>
                <a:off x="4184651" y="5387975"/>
                <a:ext cx="157163" cy="574675"/>
              </a:xfrm>
              <a:custGeom>
                <a:avLst/>
                <a:gdLst>
                  <a:gd name="T0" fmla="*/ 55 w 58"/>
                  <a:gd name="T1" fmla="*/ 11 h 212"/>
                  <a:gd name="T2" fmla="*/ 39 w 58"/>
                  <a:gd name="T3" fmla="*/ 9 h 212"/>
                  <a:gd name="T4" fmla="*/ 19 w 58"/>
                  <a:gd name="T5" fmla="*/ 109 h 212"/>
                  <a:gd name="T6" fmla="*/ 0 w 58"/>
                  <a:gd name="T7" fmla="*/ 203 h 212"/>
                  <a:gd name="T8" fmla="*/ 12 w 58"/>
                  <a:gd name="T9" fmla="*/ 206 h 212"/>
                  <a:gd name="T10" fmla="*/ 41 w 58"/>
                  <a:gd name="T11" fmla="*/ 111 h 212"/>
                  <a:gd name="T12" fmla="*/ 55 w 58"/>
                  <a:gd name="T13" fmla="*/ 11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8" h="212">
                    <a:moveTo>
                      <a:pt x="55" y="11"/>
                    </a:moveTo>
                    <a:cubicBezTo>
                      <a:pt x="54" y="2"/>
                      <a:pt x="43" y="0"/>
                      <a:pt x="39" y="9"/>
                    </a:cubicBezTo>
                    <a:cubicBezTo>
                      <a:pt x="28" y="39"/>
                      <a:pt x="26" y="76"/>
                      <a:pt x="19" y="109"/>
                    </a:cubicBezTo>
                    <a:cubicBezTo>
                      <a:pt x="13" y="140"/>
                      <a:pt x="1" y="171"/>
                      <a:pt x="0" y="203"/>
                    </a:cubicBezTo>
                    <a:cubicBezTo>
                      <a:pt x="0" y="210"/>
                      <a:pt x="9" y="212"/>
                      <a:pt x="12" y="206"/>
                    </a:cubicBezTo>
                    <a:cubicBezTo>
                      <a:pt x="29" y="178"/>
                      <a:pt x="35" y="143"/>
                      <a:pt x="41" y="111"/>
                    </a:cubicBezTo>
                    <a:cubicBezTo>
                      <a:pt x="48" y="80"/>
                      <a:pt x="58" y="43"/>
                      <a:pt x="55" y="11"/>
                    </a:cubicBezTo>
                  </a:path>
                </a:pathLst>
              </a:custGeom>
              <a:solidFill>
                <a:srgbClr val="9DC3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4" name="Freeform 33">
                <a:extLst>
                  <a:ext uri="{FF2B5EF4-FFF2-40B4-BE49-F238E27FC236}">
                    <a16:creationId xmlns="" xmlns:a16="http://schemas.microsoft.com/office/drawing/2014/main" id="{4C2C0A3E-07AA-4521-A5DC-5363304E6794}"/>
                  </a:ext>
                </a:extLst>
              </p:cNvPr>
              <p:cNvSpPr/>
              <p:nvPr/>
            </p:nvSpPr>
            <p:spPr bwMode="auto">
              <a:xfrm>
                <a:off x="3840163" y="5349875"/>
                <a:ext cx="276225" cy="463550"/>
              </a:xfrm>
              <a:custGeom>
                <a:avLst/>
                <a:gdLst>
                  <a:gd name="T0" fmla="*/ 84 w 102"/>
                  <a:gd name="T1" fmla="*/ 9 h 171"/>
                  <a:gd name="T2" fmla="*/ 38 w 102"/>
                  <a:gd name="T3" fmla="*/ 85 h 171"/>
                  <a:gd name="T4" fmla="*/ 2 w 102"/>
                  <a:gd name="T5" fmla="*/ 160 h 171"/>
                  <a:gd name="T6" fmla="*/ 12 w 102"/>
                  <a:gd name="T7" fmla="*/ 166 h 171"/>
                  <a:gd name="T8" fmla="*/ 56 w 102"/>
                  <a:gd name="T9" fmla="*/ 96 h 171"/>
                  <a:gd name="T10" fmla="*/ 97 w 102"/>
                  <a:gd name="T11" fmla="*/ 17 h 171"/>
                  <a:gd name="T12" fmla="*/ 84 w 102"/>
                  <a:gd name="T13" fmla="*/ 9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2" h="171">
                    <a:moveTo>
                      <a:pt x="84" y="9"/>
                    </a:moveTo>
                    <a:cubicBezTo>
                      <a:pt x="68" y="34"/>
                      <a:pt x="53" y="59"/>
                      <a:pt x="38" y="85"/>
                    </a:cubicBezTo>
                    <a:cubicBezTo>
                      <a:pt x="25" y="109"/>
                      <a:pt x="8" y="133"/>
                      <a:pt x="2" y="160"/>
                    </a:cubicBezTo>
                    <a:cubicBezTo>
                      <a:pt x="0" y="166"/>
                      <a:pt x="8" y="171"/>
                      <a:pt x="12" y="166"/>
                    </a:cubicBezTo>
                    <a:cubicBezTo>
                      <a:pt x="31" y="147"/>
                      <a:pt x="43" y="119"/>
                      <a:pt x="56" y="96"/>
                    </a:cubicBezTo>
                    <a:cubicBezTo>
                      <a:pt x="70" y="69"/>
                      <a:pt x="84" y="43"/>
                      <a:pt x="97" y="17"/>
                    </a:cubicBezTo>
                    <a:cubicBezTo>
                      <a:pt x="102" y="8"/>
                      <a:pt x="89" y="0"/>
                      <a:pt x="84" y="9"/>
                    </a:cubicBezTo>
                  </a:path>
                </a:pathLst>
              </a:custGeom>
              <a:solidFill>
                <a:srgbClr val="9DC3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5" name="Freeform 34">
                <a:extLst>
                  <a:ext uri="{FF2B5EF4-FFF2-40B4-BE49-F238E27FC236}">
                    <a16:creationId xmlns="" xmlns:a16="http://schemas.microsoft.com/office/drawing/2014/main" id="{161B1991-CA91-40E8-89C1-A79C832DCF19}"/>
                  </a:ext>
                </a:extLst>
              </p:cNvPr>
              <p:cNvSpPr/>
              <p:nvPr/>
            </p:nvSpPr>
            <p:spPr bwMode="auto">
              <a:xfrm>
                <a:off x="3546476" y="5295900"/>
                <a:ext cx="323850" cy="325438"/>
              </a:xfrm>
              <a:custGeom>
                <a:avLst/>
                <a:gdLst>
                  <a:gd name="T0" fmla="*/ 94 w 119"/>
                  <a:gd name="T1" fmla="*/ 10 h 120"/>
                  <a:gd name="T2" fmla="*/ 3 w 119"/>
                  <a:gd name="T3" fmla="*/ 111 h 120"/>
                  <a:gd name="T4" fmla="*/ 10 w 119"/>
                  <a:gd name="T5" fmla="*/ 118 h 120"/>
                  <a:gd name="T6" fmla="*/ 110 w 119"/>
                  <a:gd name="T7" fmla="*/ 26 h 120"/>
                  <a:gd name="T8" fmla="*/ 94 w 119"/>
                  <a:gd name="T9" fmla="*/ 1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9" h="120">
                    <a:moveTo>
                      <a:pt x="94" y="10"/>
                    </a:moveTo>
                    <a:cubicBezTo>
                      <a:pt x="64" y="44"/>
                      <a:pt x="30" y="74"/>
                      <a:pt x="3" y="111"/>
                    </a:cubicBezTo>
                    <a:cubicBezTo>
                      <a:pt x="0" y="115"/>
                      <a:pt x="6" y="120"/>
                      <a:pt x="10" y="118"/>
                    </a:cubicBezTo>
                    <a:cubicBezTo>
                      <a:pt x="49" y="95"/>
                      <a:pt x="80" y="59"/>
                      <a:pt x="110" y="26"/>
                    </a:cubicBezTo>
                    <a:cubicBezTo>
                      <a:pt x="119" y="15"/>
                      <a:pt x="104" y="0"/>
                      <a:pt x="94" y="10"/>
                    </a:cubicBezTo>
                  </a:path>
                </a:pathLst>
              </a:custGeom>
              <a:solidFill>
                <a:srgbClr val="9DC3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6" name="Freeform 35">
                <a:extLst>
                  <a:ext uri="{FF2B5EF4-FFF2-40B4-BE49-F238E27FC236}">
                    <a16:creationId xmlns="" xmlns:a16="http://schemas.microsoft.com/office/drawing/2014/main" id="{36646CD5-AF08-4886-9267-3CFEB4D28524}"/>
                  </a:ext>
                </a:extLst>
              </p:cNvPr>
              <p:cNvSpPr/>
              <p:nvPr/>
            </p:nvSpPr>
            <p:spPr bwMode="auto">
              <a:xfrm>
                <a:off x="3284538" y="5168900"/>
                <a:ext cx="414338" cy="261938"/>
              </a:xfrm>
              <a:custGeom>
                <a:avLst/>
                <a:gdLst>
                  <a:gd name="T0" fmla="*/ 132 w 153"/>
                  <a:gd name="T1" fmla="*/ 6 h 97"/>
                  <a:gd name="T2" fmla="*/ 4 w 153"/>
                  <a:gd name="T3" fmla="*/ 86 h 97"/>
                  <a:gd name="T4" fmla="*/ 9 w 153"/>
                  <a:gd name="T5" fmla="*/ 95 h 97"/>
                  <a:gd name="T6" fmla="*/ 142 w 153"/>
                  <a:gd name="T7" fmla="*/ 23 h 97"/>
                  <a:gd name="T8" fmla="*/ 132 w 153"/>
                  <a:gd name="T9" fmla="*/ 6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3" h="97">
                    <a:moveTo>
                      <a:pt x="132" y="6"/>
                    </a:moveTo>
                    <a:cubicBezTo>
                      <a:pt x="89" y="29"/>
                      <a:pt x="40" y="52"/>
                      <a:pt x="4" y="86"/>
                    </a:cubicBezTo>
                    <a:cubicBezTo>
                      <a:pt x="0" y="90"/>
                      <a:pt x="4" y="97"/>
                      <a:pt x="9" y="95"/>
                    </a:cubicBezTo>
                    <a:cubicBezTo>
                      <a:pt x="57" y="80"/>
                      <a:pt x="101" y="50"/>
                      <a:pt x="142" y="23"/>
                    </a:cubicBezTo>
                    <a:cubicBezTo>
                      <a:pt x="153" y="16"/>
                      <a:pt x="143" y="0"/>
                      <a:pt x="132" y="6"/>
                    </a:cubicBezTo>
                  </a:path>
                </a:pathLst>
              </a:custGeom>
              <a:solidFill>
                <a:srgbClr val="9DC3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7" name="Freeform 36">
                <a:extLst>
                  <a:ext uri="{FF2B5EF4-FFF2-40B4-BE49-F238E27FC236}">
                    <a16:creationId xmlns="" xmlns:a16="http://schemas.microsoft.com/office/drawing/2014/main" id="{B7A8FD72-7588-4403-9904-0BBE575B6B05}"/>
                  </a:ext>
                </a:extLst>
              </p:cNvPr>
              <p:cNvSpPr/>
              <p:nvPr/>
            </p:nvSpPr>
            <p:spPr bwMode="auto">
              <a:xfrm>
                <a:off x="3154363" y="5073650"/>
                <a:ext cx="392113" cy="115888"/>
              </a:xfrm>
              <a:custGeom>
                <a:avLst/>
                <a:gdLst>
                  <a:gd name="T0" fmla="*/ 132 w 145"/>
                  <a:gd name="T1" fmla="*/ 1 h 43"/>
                  <a:gd name="T2" fmla="*/ 5 w 145"/>
                  <a:gd name="T3" fmla="*/ 30 h 43"/>
                  <a:gd name="T4" fmla="*/ 8 w 145"/>
                  <a:gd name="T5" fmla="*/ 42 h 43"/>
                  <a:gd name="T6" fmla="*/ 132 w 145"/>
                  <a:gd name="T7" fmla="*/ 20 h 43"/>
                  <a:gd name="T8" fmla="*/ 132 w 145"/>
                  <a:gd name="T9" fmla="*/ 1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5" h="43">
                    <a:moveTo>
                      <a:pt x="132" y="1"/>
                    </a:moveTo>
                    <a:cubicBezTo>
                      <a:pt x="90" y="3"/>
                      <a:pt x="41" y="8"/>
                      <a:pt x="5" y="30"/>
                    </a:cubicBezTo>
                    <a:cubicBezTo>
                      <a:pt x="0" y="33"/>
                      <a:pt x="2" y="43"/>
                      <a:pt x="8" y="42"/>
                    </a:cubicBezTo>
                    <a:cubicBezTo>
                      <a:pt x="50" y="39"/>
                      <a:pt x="90" y="25"/>
                      <a:pt x="132" y="20"/>
                    </a:cubicBezTo>
                    <a:cubicBezTo>
                      <a:pt x="144" y="18"/>
                      <a:pt x="145" y="0"/>
                      <a:pt x="132" y="1"/>
                    </a:cubicBezTo>
                  </a:path>
                </a:pathLst>
              </a:custGeom>
              <a:solidFill>
                <a:srgbClr val="9DC3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8" name="Freeform 37">
                <a:extLst>
                  <a:ext uri="{FF2B5EF4-FFF2-40B4-BE49-F238E27FC236}">
                    <a16:creationId xmlns="" xmlns:a16="http://schemas.microsoft.com/office/drawing/2014/main" id="{58E2EF08-C59C-41C3-9A42-294328E9C9A6}"/>
                  </a:ext>
                </a:extLst>
              </p:cNvPr>
              <p:cNvSpPr/>
              <p:nvPr/>
            </p:nvSpPr>
            <p:spPr bwMode="auto">
              <a:xfrm>
                <a:off x="2986088" y="4881563"/>
                <a:ext cx="452438" cy="115888"/>
              </a:xfrm>
              <a:custGeom>
                <a:avLst/>
                <a:gdLst>
                  <a:gd name="T0" fmla="*/ 147 w 167"/>
                  <a:gd name="T1" fmla="*/ 2 h 43"/>
                  <a:gd name="T2" fmla="*/ 5 w 167"/>
                  <a:gd name="T3" fmla="*/ 30 h 43"/>
                  <a:gd name="T4" fmla="*/ 6 w 167"/>
                  <a:gd name="T5" fmla="*/ 40 h 43"/>
                  <a:gd name="T6" fmla="*/ 153 w 167"/>
                  <a:gd name="T7" fmla="*/ 23 h 43"/>
                  <a:gd name="T8" fmla="*/ 147 w 167"/>
                  <a:gd name="T9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7" h="43">
                    <a:moveTo>
                      <a:pt x="147" y="2"/>
                    </a:moveTo>
                    <a:cubicBezTo>
                      <a:pt x="99" y="9"/>
                      <a:pt x="50" y="12"/>
                      <a:pt x="5" y="30"/>
                    </a:cubicBezTo>
                    <a:cubicBezTo>
                      <a:pt x="0" y="32"/>
                      <a:pt x="0" y="39"/>
                      <a:pt x="6" y="40"/>
                    </a:cubicBezTo>
                    <a:cubicBezTo>
                      <a:pt x="55" y="43"/>
                      <a:pt x="105" y="31"/>
                      <a:pt x="153" y="23"/>
                    </a:cubicBezTo>
                    <a:cubicBezTo>
                      <a:pt x="167" y="21"/>
                      <a:pt x="161" y="0"/>
                      <a:pt x="147" y="2"/>
                    </a:cubicBezTo>
                  </a:path>
                </a:pathLst>
              </a:custGeom>
              <a:solidFill>
                <a:srgbClr val="9DC3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9" name="Freeform 38">
                <a:extLst>
                  <a:ext uri="{FF2B5EF4-FFF2-40B4-BE49-F238E27FC236}">
                    <a16:creationId xmlns="" xmlns:a16="http://schemas.microsoft.com/office/drawing/2014/main" id="{9DB9B403-F713-40D4-8B96-929ACE71A955}"/>
                  </a:ext>
                </a:extLst>
              </p:cNvPr>
              <p:cNvSpPr/>
              <p:nvPr/>
            </p:nvSpPr>
            <p:spPr bwMode="auto">
              <a:xfrm>
                <a:off x="2973388" y="4651375"/>
                <a:ext cx="368300" cy="101600"/>
              </a:xfrm>
              <a:custGeom>
                <a:avLst/>
                <a:gdLst>
                  <a:gd name="T0" fmla="*/ 122 w 136"/>
                  <a:gd name="T1" fmla="*/ 3 h 38"/>
                  <a:gd name="T2" fmla="*/ 7 w 136"/>
                  <a:gd name="T3" fmla="*/ 1 h 38"/>
                  <a:gd name="T4" fmla="*/ 3 w 136"/>
                  <a:gd name="T5" fmla="*/ 8 h 38"/>
                  <a:gd name="T6" fmla="*/ 127 w 136"/>
                  <a:gd name="T7" fmla="*/ 19 h 38"/>
                  <a:gd name="T8" fmla="*/ 122 w 136"/>
                  <a:gd name="T9" fmla="*/ 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38">
                    <a:moveTo>
                      <a:pt x="122" y="3"/>
                    </a:moveTo>
                    <a:cubicBezTo>
                      <a:pt x="83" y="14"/>
                      <a:pt x="46" y="7"/>
                      <a:pt x="7" y="1"/>
                    </a:cubicBezTo>
                    <a:cubicBezTo>
                      <a:pt x="4" y="1"/>
                      <a:pt x="0" y="5"/>
                      <a:pt x="3" y="8"/>
                    </a:cubicBezTo>
                    <a:cubicBezTo>
                      <a:pt x="37" y="38"/>
                      <a:pt x="86" y="35"/>
                      <a:pt x="127" y="19"/>
                    </a:cubicBezTo>
                    <a:cubicBezTo>
                      <a:pt x="136" y="15"/>
                      <a:pt x="133" y="0"/>
                      <a:pt x="122" y="3"/>
                    </a:cubicBezTo>
                  </a:path>
                </a:pathLst>
              </a:custGeom>
              <a:solidFill>
                <a:srgbClr val="9DC3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0" name="Freeform 39">
                <a:extLst>
                  <a:ext uri="{FF2B5EF4-FFF2-40B4-BE49-F238E27FC236}">
                    <a16:creationId xmlns="" xmlns:a16="http://schemas.microsoft.com/office/drawing/2014/main" id="{CD790035-A925-4F1C-84B4-D70C79BF63D0}"/>
                  </a:ext>
                </a:extLst>
              </p:cNvPr>
              <p:cNvSpPr/>
              <p:nvPr/>
            </p:nvSpPr>
            <p:spPr bwMode="auto">
              <a:xfrm>
                <a:off x="2928938" y="4406900"/>
                <a:ext cx="382588" cy="92075"/>
              </a:xfrm>
              <a:custGeom>
                <a:avLst/>
                <a:gdLst>
                  <a:gd name="T0" fmla="*/ 122 w 141"/>
                  <a:gd name="T1" fmla="*/ 4 h 34"/>
                  <a:gd name="T2" fmla="*/ 5 w 141"/>
                  <a:gd name="T3" fmla="*/ 0 h 34"/>
                  <a:gd name="T4" fmla="*/ 3 w 141"/>
                  <a:gd name="T5" fmla="*/ 8 h 34"/>
                  <a:gd name="T6" fmla="*/ 128 w 141"/>
                  <a:gd name="T7" fmla="*/ 24 h 34"/>
                  <a:gd name="T8" fmla="*/ 122 w 141"/>
                  <a:gd name="T9" fmla="*/ 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1" h="34">
                    <a:moveTo>
                      <a:pt x="122" y="4"/>
                    </a:moveTo>
                    <a:cubicBezTo>
                      <a:pt x="82" y="11"/>
                      <a:pt x="44" y="2"/>
                      <a:pt x="5" y="0"/>
                    </a:cubicBezTo>
                    <a:cubicBezTo>
                      <a:pt x="0" y="0"/>
                      <a:pt x="0" y="6"/>
                      <a:pt x="3" y="8"/>
                    </a:cubicBezTo>
                    <a:cubicBezTo>
                      <a:pt x="38" y="34"/>
                      <a:pt x="86" y="32"/>
                      <a:pt x="128" y="24"/>
                    </a:cubicBezTo>
                    <a:cubicBezTo>
                      <a:pt x="141" y="22"/>
                      <a:pt x="135" y="2"/>
                      <a:pt x="122" y="4"/>
                    </a:cubicBezTo>
                  </a:path>
                </a:pathLst>
              </a:custGeom>
              <a:solidFill>
                <a:srgbClr val="9DC3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1" name="Freeform 40">
                <a:extLst>
                  <a:ext uri="{FF2B5EF4-FFF2-40B4-BE49-F238E27FC236}">
                    <a16:creationId xmlns="" xmlns:a16="http://schemas.microsoft.com/office/drawing/2014/main" id="{7860928C-B0FB-46E6-A959-4502252FC407}"/>
                  </a:ext>
                </a:extLst>
              </p:cNvPr>
              <p:cNvSpPr/>
              <p:nvPr/>
            </p:nvSpPr>
            <p:spPr bwMode="auto">
              <a:xfrm>
                <a:off x="3028951" y="4089400"/>
                <a:ext cx="290513" cy="111125"/>
              </a:xfrm>
              <a:custGeom>
                <a:avLst/>
                <a:gdLst>
                  <a:gd name="T0" fmla="*/ 94 w 107"/>
                  <a:gd name="T1" fmla="*/ 20 h 41"/>
                  <a:gd name="T2" fmla="*/ 46 w 107"/>
                  <a:gd name="T3" fmla="*/ 10 h 41"/>
                  <a:gd name="T4" fmla="*/ 7 w 107"/>
                  <a:gd name="T5" fmla="*/ 0 h 41"/>
                  <a:gd name="T6" fmla="*/ 2 w 107"/>
                  <a:gd name="T7" fmla="*/ 8 h 41"/>
                  <a:gd name="T8" fmla="*/ 94 w 107"/>
                  <a:gd name="T9" fmla="*/ 41 h 41"/>
                  <a:gd name="T10" fmla="*/ 94 w 107"/>
                  <a:gd name="T11" fmla="*/ 2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7" h="41">
                    <a:moveTo>
                      <a:pt x="94" y="20"/>
                    </a:moveTo>
                    <a:cubicBezTo>
                      <a:pt x="78" y="19"/>
                      <a:pt x="62" y="15"/>
                      <a:pt x="46" y="10"/>
                    </a:cubicBezTo>
                    <a:cubicBezTo>
                      <a:pt x="33" y="6"/>
                      <a:pt x="21" y="0"/>
                      <a:pt x="7" y="0"/>
                    </a:cubicBezTo>
                    <a:cubicBezTo>
                      <a:pt x="3" y="0"/>
                      <a:pt x="0" y="5"/>
                      <a:pt x="2" y="8"/>
                    </a:cubicBezTo>
                    <a:cubicBezTo>
                      <a:pt x="21" y="34"/>
                      <a:pt x="64" y="39"/>
                      <a:pt x="94" y="41"/>
                    </a:cubicBezTo>
                    <a:cubicBezTo>
                      <a:pt x="107" y="41"/>
                      <a:pt x="107" y="21"/>
                      <a:pt x="94" y="20"/>
                    </a:cubicBezTo>
                  </a:path>
                </a:pathLst>
              </a:custGeom>
              <a:solidFill>
                <a:srgbClr val="9DC3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2" name="Freeform 41">
                <a:extLst>
                  <a:ext uri="{FF2B5EF4-FFF2-40B4-BE49-F238E27FC236}">
                    <a16:creationId xmlns="" xmlns:a16="http://schemas.microsoft.com/office/drawing/2014/main" id="{016DEC2E-50BC-4FD8-95D2-98D0A278D30D}"/>
                  </a:ext>
                </a:extLst>
              </p:cNvPr>
              <p:cNvSpPr/>
              <p:nvPr/>
            </p:nvSpPr>
            <p:spPr bwMode="auto">
              <a:xfrm>
                <a:off x="3035301" y="3805238"/>
                <a:ext cx="298450" cy="203200"/>
              </a:xfrm>
              <a:custGeom>
                <a:avLst/>
                <a:gdLst>
                  <a:gd name="T0" fmla="*/ 97 w 110"/>
                  <a:gd name="T1" fmla="*/ 52 h 75"/>
                  <a:gd name="T2" fmla="*/ 49 w 110"/>
                  <a:gd name="T3" fmla="*/ 26 h 75"/>
                  <a:gd name="T4" fmla="*/ 7 w 110"/>
                  <a:gd name="T5" fmla="*/ 1 h 75"/>
                  <a:gd name="T6" fmla="*/ 2 w 110"/>
                  <a:gd name="T7" fmla="*/ 8 h 75"/>
                  <a:gd name="T8" fmla="*/ 87 w 110"/>
                  <a:gd name="T9" fmla="*/ 70 h 75"/>
                  <a:gd name="T10" fmla="*/ 97 w 110"/>
                  <a:gd name="T11" fmla="*/ 52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0" h="75">
                    <a:moveTo>
                      <a:pt x="97" y="52"/>
                    </a:moveTo>
                    <a:cubicBezTo>
                      <a:pt x="81" y="45"/>
                      <a:pt x="65" y="36"/>
                      <a:pt x="49" y="26"/>
                    </a:cubicBezTo>
                    <a:cubicBezTo>
                      <a:pt x="35" y="17"/>
                      <a:pt x="22" y="7"/>
                      <a:pt x="7" y="1"/>
                    </a:cubicBezTo>
                    <a:cubicBezTo>
                      <a:pt x="3" y="0"/>
                      <a:pt x="0" y="5"/>
                      <a:pt x="2" y="8"/>
                    </a:cubicBezTo>
                    <a:cubicBezTo>
                      <a:pt x="18" y="39"/>
                      <a:pt x="56" y="57"/>
                      <a:pt x="87" y="70"/>
                    </a:cubicBezTo>
                    <a:cubicBezTo>
                      <a:pt x="99" y="75"/>
                      <a:pt x="110" y="57"/>
                      <a:pt x="97" y="52"/>
                    </a:cubicBezTo>
                  </a:path>
                </a:pathLst>
              </a:custGeom>
              <a:solidFill>
                <a:srgbClr val="9DC3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3" name="Freeform 42">
                <a:extLst>
                  <a:ext uri="{FF2B5EF4-FFF2-40B4-BE49-F238E27FC236}">
                    <a16:creationId xmlns="" xmlns:a16="http://schemas.microsoft.com/office/drawing/2014/main" id="{A69F9683-CDA3-435A-950E-37C16CBE0A7E}"/>
                  </a:ext>
                </a:extLst>
              </p:cNvPr>
              <p:cNvSpPr/>
              <p:nvPr/>
            </p:nvSpPr>
            <p:spPr bwMode="auto">
              <a:xfrm>
                <a:off x="3197226" y="3559175"/>
                <a:ext cx="290513" cy="234950"/>
              </a:xfrm>
              <a:custGeom>
                <a:avLst/>
                <a:gdLst>
                  <a:gd name="T0" fmla="*/ 103 w 107"/>
                  <a:gd name="T1" fmla="*/ 79 h 87"/>
                  <a:gd name="T2" fmla="*/ 50 w 107"/>
                  <a:gd name="T3" fmla="*/ 39 h 87"/>
                  <a:gd name="T4" fmla="*/ 8 w 107"/>
                  <a:gd name="T5" fmla="*/ 2 h 87"/>
                  <a:gd name="T6" fmla="*/ 1 w 107"/>
                  <a:gd name="T7" fmla="*/ 7 h 87"/>
                  <a:gd name="T8" fmla="*/ 100 w 107"/>
                  <a:gd name="T9" fmla="*/ 86 h 87"/>
                  <a:gd name="T10" fmla="*/ 103 w 107"/>
                  <a:gd name="T11" fmla="*/ 79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7" h="87">
                    <a:moveTo>
                      <a:pt x="103" y="79"/>
                    </a:moveTo>
                    <a:cubicBezTo>
                      <a:pt x="85" y="65"/>
                      <a:pt x="67" y="54"/>
                      <a:pt x="50" y="39"/>
                    </a:cubicBezTo>
                    <a:cubicBezTo>
                      <a:pt x="36" y="27"/>
                      <a:pt x="24" y="12"/>
                      <a:pt x="8" y="2"/>
                    </a:cubicBezTo>
                    <a:cubicBezTo>
                      <a:pt x="4" y="0"/>
                      <a:pt x="0" y="3"/>
                      <a:pt x="1" y="7"/>
                    </a:cubicBezTo>
                    <a:cubicBezTo>
                      <a:pt x="11" y="46"/>
                      <a:pt x="62" y="79"/>
                      <a:pt x="100" y="86"/>
                    </a:cubicBezTo>
                    <a:cubicBezTo>
                      <a:pt x="104" y="87"/>
                      <a:pt x="107" y="81"/>
                      <a:pt x="103" y="79"/>
                    </a:cubicBezTo>
                  </a:path>
                </a:pathLst>
              </a:custGeom>
              <a:solidFill>
                <a:srgbClr val="9DC3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4" name="Freeform 43">
                <a:extLst>
                  <a:ext uri="{FF2B5EF4-FFF2-40B4-BE49-F238E27FC236}">
                    <a16:creationId xmlns="" xmlns:a16="http://schemas.microsoft.com/office/drawing/2014/main" id="{91FE8572-E560-45C6-920F-2EF63BB2C989}"/>
                  </a:ext>
                </a:extLst>
              </p:cNvPr>
              <p:cNvSpPr/>
              <p:nvPr/>
            </p:nvSpPr>
            <p:spPr bwMode="auto">
              <a:xfrm>
                <a:off x="3360738" y="3365500"/>
                <a:ext cx="260350" cy="252413"/>
              </a:xfrm>
              <a:custGeom>
                <a:avLst/>
                <a:gdLst>
                  <a:gd name="T0" fmla="*/ 88 w 96"/>
                  <a:gd name="T1" fmla="*/ 73 h 93"/>
                  <a:gd name="T2" fmla="*/ 7 w 96"/>
                  <a:gd name="T3" fmla="*/ 1 h 93"/>
                  <a:gd name="T4" fmla="*/ 1 w 96"/>
                  <a:gd name="T5" fmla="*/ 7 h 93"/>
                  <a:gd name="T6" fmla="*/ 76 w 96"/>
                  <a:gd name="T7" fmla="*/ 85 h 93"/>
                  <a:gd name="T8" fmla="*/ 88 w 96"/>
                  <a:gd name="T9" fmla="*/ 73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6" h="93">
                    <a:moveTo>
                      <a:pt x="88" y="73"/>
                    </a:moveTo>
                    <a:cubicBezTo>
                      <a:pt x="64" y="48"/>
                      <a:pt x="41" y="12"/>
                      <a:pt x="7" y="1"/>
                    </a:cubicBezTo>
                    <a:cubicBezTo>
                      <a:pt x="4" y="0"/>
                      <a:pt x="0" y="3"/>
                      <a:pt x="1" y="7"/>
                    </a:cubicBezTo>
                    <a:cubicBezTo>
                      <a:pt x="15" y="40"/>
                      <a:pt x="51" y="61"/>
                      <a:pt x="76" y="85"/>
                    </a:cubicBezTo>
                    <a:cubicBezTo>
                      <a:pt x="84" y="93"/>
                      <a:pt x="96" y="81"/>
                      <a:pt x="88" y="73"/>
                    </a:cubicBezTo>
                  </a:path>
                </a:pathLst>
              </a:custGeom>
              <a:solidFill>
                <a:srgbClr val="9DC3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5" name="Freeform 44">
                <a:extLst>
                  <a:ext uri="{FF2B5EF4-FFF2-40B4-BE49-F238E27FC236}">
                    <a16:creationId xmlns="" xmlns:a16="http://schemas.microsoft.com/office/drawing/2014/main" id="{F15DA298-F6E8-4B7C-8B38-FD54C50B4B26}"/>
                  </a:ext>
                </a:extLst>
              </p:cNvPr>
              <p:cNvSpPr/>
              <p:nvPr/>
            </p:nvSpPr>
            <p:spPr bwMode="auto">
              <a:xfrm>
                <a:off x="3514726" y="3162300"/>
                <a:ext cx="260350" cy="260350"/>
              </a:xfrm>
              <a:custGeom>
                <a:avLst/>
                <a:gdLst>
                  <a:gd name="T0" fmla="*/ 94 w 96"/>
                  <a:gd name="T1" fmla="*/ 87 h 96"/>
                  <a:gd name="T2" fmla="*/ 58 w 96"/>
                  <a:gd name="T3" fmla="*/ 42 h 96"/>
                  <a:gd name="T4" fmla="*/ 9 w 96"/>
                  <a:gd name="T5" fmla="*/ 2 h 96"/>
                  <a:gd name="T6" fmla="*/ 2 w 96"/>
                  <a:gd name="T7" fmla="*/ 9 h 96"/>
                  <a:gd name="T8" fmla="*/ 42 w 96"/>
                  <a:gd name="T9" fmla="*/ 58 h 96"/>
                  <a:gd name="T10" fmla="*/ 87 w 96"/>
                  <a:gd name="T11" fmla="*/ 94 h 96"/>
                  <a:gd name="T12" fmla="*/ 94 w 96"/>
                  <a:gd name="T13" fmla="*/ 87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6" h="96">
                    <a:moveTo>
                      <a:pt x="94" y="87"/>
                    </a:moveTo>
                    <a:cubicBezTo>
                      <a:pt x="87" y="69"/>
                      <a:pt x="71" y="55"/>
                      <a:pt x="58" y="42"/>
                    </a:cubicBezTo>
                    <a:cubicBezTo>
                      <a:pt x="43" y="27"/>
                      <a:pt x="28" y="13"/>
                      <a:pt x="9" y="2"/>
                    </a:cubicBezTo>
                    <a:cubicBezTo>
                      <a:pt x="5" y="0"/>
                      <a:pt x="0" y="5"/>
                      <a:pt x="2" y="9"/>
                    </a:cubicBezTo>
                    <a:cubicBezTo>
                      <a:pt x="13" y="28"/>
                      <a:pt x="27" y="43"/>
                      <a:pt x="42" y="58"/>
                    </a:cubicBezTo>
                    <a:cubicBezTo>
                      <a:pt x="55" y="71"/>
                      <a:pt x="69" y="87"/>
                      <a:pt x="87" y="94"/>
                    </a:cubicBezTo>
                    <a:cubicBezTo>
                      <a:pt x="91" y="96"/>
                      <a:pt x="96" y="91"/>
                      <a:pt x="94" y="87"/>
                    </a:cubicBezTo>
                  </a:path>
                </a:pathLst>
              </a:custGeom>
              <a:solidFill>
                <a:srgbClr val="9DC3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6" name="Freeform 45">
                <a:extLst>
                  <a:ext uri="{FF2B5EF4-FFF2-40B4-BE49-F238E27FC236}">
                    <a16:creationId xmlns="" xmlns:a16="http://schemas.microsoft.com/office/drawing/2014/main" id="{D059E3AB-B9D8-4F58-8916-14A7DA1165C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425826" y="-73025"/>
                <a:ext cx="1844675" cy="5408613"/>
              </a:xfrm>
              <a:custGeom>
                <a:avLst/>
                <a:gdLst>
                  <a:gd name="T0" fmla="*/ 373 w 681"/>
                  <a:gd name="T1" fmla="*/ 256 h 1996"/>
                  <a:gd name="T2" fmla="*/ 372 w 681"/>
                  <a:gd name="T3" fmla="*/ 642 h 1996"/>
                  <a:gd name="T4" fmla="*/ 406 w 681"/>
                  <a:gd name="T5" fmla="*/ 927 h 1996"/>
                  <a:gd name="T6" fmla="*/ 434 w 681"/>
                  <a:gd name="T7" fmla="*/ 1039 h 1996"/>
                  <a:gd name="T8" fmla="*/ 444 w 681"/>
                  <a:gd name="T9" fmla="*/ 1123 h 1996"/>
                  <a:gd name="T10" fmla="*/ 465 w 681"/>
                  <a:gd name="T11" fmla="*/ 1255 h 1996"/>
                  <a:gd name="T12" fmla="*/ 678 w 681"/>
                  <a:gd name="T13" fmla="*/ 1581 h 1996"/>
                  <a:gd name="T14" fmla="*/ 581 w 681"/>
                  <a:gd name="T15" fmla="*/ 1908 h 1996"/>
                  <a:gd name="T16" fmla="*/ 351 w 681"/>
                  <a:gd name="T17" fmla="*/ 1996 h 1996"/>
                  <a:gd name="T18" fmla="*/ 77 w 681"/>
                  <a:gd name="T19" fmla="*/ 1879 h 1996"/>
                  <a:gd name="T20" fmla="*/ 50 w 681"/>
                  <a:gd name="T21" fmla="*/ 1439 h 1996"/>
                  <a:gd name="T22" fmla="*/ 232 w 681"/>
                  <a:gd name="T23" fmla="*/ 1226 h 1996"/>
                  <a:gd name="T24" fmla="*/ 239 w 681"/>
                  <a:gd name="T25" fmla="*/ 1110 h 1996"/>
                  <a:gd name="T26" fmla="*/ 227 w 681"/>
                  <a:gd name="T27" fmla="*/ 1013 h 1996"/>
                  <a:gd name="T28" fmla="*/ 311 w 681"/>
                  <a:gd name="T29" fmla="*/ 904 h 1996"/>
                  <a:gd name="T30" fmla="*/ 310 w 681"/>
                  <a:gd name="T31" fmla="*/ 516 h 1996"/>
                  <a:gd name="T32" fmla="*/ 306 w 681"/>
                  <a:gd name="T33" fmla="*/ 175 h 1996"/>
                  <a:gd name="T34" fmla="*/ 319 w 681"/>
                  <a:gd name="T35" fmla="*/ 58 h 1996"/>
                  <a:gd name="T36" fmla="*/ 318 w 681"/>
                  <a:gd name="T37" fmla="*/ 91 h 1996"/>
                  <a:gd name="T38" fmla="*/ 334 w 681"/>
                  <a:gd name="T39" fmla="*/ 275 h 1996"/>
                  <a:gd name="T40" fmla="*/ 320 w 681"/>
                  <a:gd name="T41" fmla="*/ 676 h 1996"/>
                  <a:gd name="T42" fmla="*/ 360 w 681"/>
                  <a:gd name="T43" fmla="*/ 897 h 1996"/>
                  <a:gd name="T44" fmla="*/ 363 w 681"/>
                  <a:gd name="T45" fmla="*/ 430 h 1996"/>
                  <a:gd name="T46" fmla="*/ 363 w 681"/>
                  <a:gd name="T47" fmla="*/ 58 h 1996"/>
                  <a:gd name="T48" fmla="*/ 246 w 681"/>
                  <a:gd name="T49" fmla="*/ 1227 h 1996"/>
                  <a:gd name="T50" fmla="*/ 45 w 681"/>
                  <a:gd name="T51" fmla="*/ 1481 h 1996"/>
                  <a:gd name="T52" fmla="*/ 38 w 681"/>
                  <a:gd name="T53" fmla="*/ 1778 h 1996"/>
                  <a:gd name="T54" fmla="*/ 340 w 681"/>
                  <a:gd name="T55" fmla="*/ 1982 h 1996"/>
                  <a:gd name="T56" fmla="*/ 562 w 681"/>
                  <a:gd name="T57" fmla="*/ 1904 h 1996"/>
                  <a:gd name="T58" fmla="*/ 664 w 681"/>
                  <a:gd name="T59" fmla="*/ 1578 h 1996"/>
                  <a:gd name="T60" fmla="*/ 444 w 681"/>
                  <a:gd name="T61" fmla="*/ 1245 h 1996"/>
                  <a:gd name="T62" fmla="*/ 423 w 681"/>
                  <a:gd name="T63" fmla="*/ 1321 h 1996"/>
                  <a:gd name="T64" fmla="*/ 509 w 681"/>
                  <a:gd name="T65" fmla="*/ 1617 h 1996"/>
                  <a:gd name="T66" fmla="*/ 430 w 681"/>
                  <a:gd name="T67" fmla="*/ 1594 h 1996"/>
                  <a:gd name="T68" fmla="*/ 337 w 681"/>
                  <a:gd name="T69" fmla="*/ 1597 h 1996"/>
                  <a:gd name="T70" fmla="*/ 232 w 681"/>
                  <a:gd name="T71" fmla="*/ 1587 h 1996"/>
                  <a:gd name="T72" fmla="*/ 170 w 681"/>
                  <a:gd name="T73" fmla="*/ 1617 h 1996"/>
                  <a:gd name="T74" fmla="*/ 231 w 681"/>
                  <a:gd name="T75" fmla="*/ 1461 h 1996"/>
                  <a:gd name="T76" fmla="*/ 192 w 681"/>
                  <a:gd name="T77" fmla="*/ 1588 h 1996"/>
                  <a:gd name="T78" fmla="*/ 280 w 681"/>
                  <a:gd name="T79" fmla="*/ 1602 h 1996"/>
                  <a:gd name="T80" fmla="*/ 359 w 681"/>
                  <a:gd name="T81" fmla="*/ 1582 h 1996"/>
                  <a:gd name="T82" fmla="*/ 446 w 681"/>
                  <a:gd name="T83" fmla="*/ 1561 h 1996"/>
                  <a:gd name="T84" fmla="*/ 441 w 681"/>
                  <a:gd name="T85" fmla="*/ 1439 h 1996"/>
                  <a:gd name="T86" fmla="*/ 327 w 681"/>
                  <a:gd name="T87" fmla="*/ 1179 h 1996"/>
                  <a:gd name="T88" fmla="*/ 192 w 681"/>
                  <a:gd name="T89" fmla="*/ 1588 h 1996"/>
                  <a:gd name="T90" fmla="*/ 318 w 681"/>
                  <a:gd name="T91" fmla="*/ 917 h 1996"/>
                  <a:gd name="T92" fmla="*/ 364 w 681"/>
                  <a:gd name="T93" fmla="*/ 955 h 1996"/>
                  <a:gd name="T94" fmla="*/ 281 w 681"/>
                  <a:gd name="T95" fmla="*/ 966 h 1996"/>
                  <a:gd name="T96" fmla="*/ 304 w 681"/>
                  <a:gd name="T97" fmla="*/ 1029 h 1996"/>
                  <a:gd name="T98" fmla="*/ 291 w 681"/>
                  <a:gd name="T99" fmla="*/ 1039 h 1996"/>
                  <a:gd name="T100" fmla="*/ 264 w 681"/>
                  <a:gd name="T101" fmla="*/ 1113 h 1996"/>
                  <a:gd name="T102" fmla="*/ 294 w 681"/>
                  <a:gd name="T103" fmla="*/ 1116 h 1996"/>
                  <a:gd name="T104" fmla="*/ 267 w 681"/>
                  <a:gd name="T105" fmla="*/ 1175 h 1996"/>
                  <a:gd name="T106" fmla="*/ 436 w 681"/>
                  <a:gd name="T107" fmla="*/ 1176 h 1996"/>
                  <a:gd name="T108" fmla="*/ 389 w 681"/>
                  <a:gd name="T109" fmla="*/ 1113 h 1996"/>
                  <a:gd name="T110" fmla="*/ 444 w 681"/>
                  <a:gd name="T111" fmla="*/ 1092 h 1996"/>
                  <a:gd name="T112" fmla="*/ 416 w 681"/>
                  <a:gd name="T113" fmla="*/ 1038 h 1996"/>
                  <a:gd name="T114" fmla="*/ 397 w 681"/>
                  <a:gd name="T115" fmla="*/ 964 h 19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681" h="1996">
                    <a:moveTo>
                      <a:pt x="372" y="0"/>
                    </a:moveTo>
                    <a:cubicBezTo>
                      <a:pt x="372" y="31"/>
                      <a:pt x="372" y="62"/>
                      <a:pt x="372" y="93"/>
                    </a:cubicBezTo>
                    <a:cubicBezTo>
                      <a:pt x="373" y="118"/>
                      <a:pt x="374" y="143"/>
                      <a:pt x="376" y="168"/>
                    </a:cubicBezTo>
                    <a:cubicBezTo>
                      <a:pt x="378" y="187"/>
                      <a:pt x="378" y="205"/>
                      <a:pt x="377" y="224"/>
                    </a:cubicBezTo>
                    <a:cubicBezTo>
                      <a:pt x="376" y="235"/>
                      <a:pt x="374" y="245"/>
                      <a:pt x="373" y="256"/>
                    </a:cubicBezTo>
                    <a:cubicBezTo>
                      <a:pt x="372" y="262"/>
                      <a:pt x="372" y="269"/>
                      <a:pt x="372" y="275"/>
                    </a:cubicBezTo>
                    <a:cubicBezTo>
                      <a:pt x="372" y="329"/>
                      <a:pt x="371" y="382"/>
                      <a:pt x="372" y="436"/>
                    </a:cubicBezTo>
                    <a:cubicBezTo>
                      <a:pt x="372" y="455"/>
                      <a:pt x="373" y="473"/>
                      <a:pt x="373" y="492"/>
                    </a:cubicBezTo>
                    <a:cubicBezTo>
                      <a:pt x="373" y="515"/>
                      <a:pt x="372" y="539"/>
                      <a:pt x="372" y="562"/>
                    </a:cubicBezTo>
                    <a:cubicBezTo>
                      <a:pt x="372" y="589"/>
                      <a:pt x="372" y="615"/>
                      <a:pt x="372" y="642"/>
                    </a:cubicBezTo>
                    <a:cubicBezTo>
                      <a:pt x="372" y="685"/>
                      <a:pt x="372" y="728"/>
                      <a:pt x="372" y="770"/>
                    </a:cubicBezTo>
                    <a:cubicBezTo>
                      <a:pt x="372" y="813"/>
                      <a:pt x="372" y="856"/>
                      <a:pt x="372" y="899"/>
                    </a:cubicBezTo>
                    <a:cubicBezTo>
                      <a:pt x="371" y="905"/>
                      <a:pt x="371" y="908"/>
                      <a:pt x="378" y="909"/>
                    </a:cubicBezTo>
                    <a:cubicBezTo>
                      <a:pt x="379" y="909"/>
                      <a:pt x="380" y="909"/>
                      <a:pt x="381" y="910"/>
                    </a:cubicBezTo>
                    <a:cubicBezTo>
                      <a:pt x="389" y="916"/>
                      <a:pt x="398" y="921"/>
                      <a:pt x="406" y="927"/>
                    </a:cubicBezTo>
                    <a:cubicBezTo>
                      <a:pt x="420" y="939"/>
                      <a:pt x="435" y="951"/>
                      <a:pt x="448" y="963"/>
                    </a:cubicBezTo>
                    <a:cubicBezTo>
                      <a:pt x="453" y="967"/>
                      <a:pt x="456" y="972"/>
                      <a:pt x="459" y="977"/>
                    </a:cubicBezTo>
                    <a:cubicBezTo>
                      <a:pt x="468" y="995"/>
                      <a:pt x="465" y="1003"/>
                      <a:pt x="451" y="1018"/>
                    </a:cubicBezTo>
                    <a:cubicBezTo>
                      <a:pt x="447" y="1023"/>
                      <a:pt x="441" y="1026"/>
                      <a:pt x="436" y="1030"/>
                    </a:cubicBezTo>
                    <a:cubicBezTo>
                      <a:pt x="431" y="1032"/>
                      <a:pt x="431" y="1036"/>
                      <a:pt x="434" y="1039"/>
                    </a:cubicBezTo>
                    <a:cubicBezTo>
                      <a:pt x="439" y="1045"/>
                      <a:pt x="445" y="1050"/>
                      <a:pt x="450" y="1056"/>
                    </a:cubicBezTo>
                    <a:cubicBezTo>
                      <a:pt x="454" y="1061"/>
                      <a:pt x="458" y="1066"/>
                      <a:pt x="461" y="1072"/>
                    </a:cubicBezTo>
                    <a:cubicBezTo>
                      <a:pt x="466" y="1082"/>
                      <a:pt x="462" y="1091"/>
                      <a:pt x="456" y="1100"/>
                    </a:cubicBezTo>
                    <a:cubicBezTo>
                      <a:pt x="453" y="1103"/>
                      <a:pt x="449" y="1106"/>
                      <a:pt x="445" y="1109"/>
                    </a:cubicBezTo>
                    <a:cubicBezTo>
                      <a:pt x="439" y="1114"/>
                      <a:pt x="438" y="1118"/>
                      <a:pt x="444" y="1123"/>
                    </a:cubicBezTo>
                    <a:cubicBezTo>
                      <a:pt x="447" y="1126"/>
                      <a:pt x="449" y="1128"/>
                      <a:pt x="452" y="1130"/>
                    </a:cubicBezTo>
                    <a:cubicBezTo>
                      <a:pt x="466" y="1140"/>
                      <a:pt x="468" y="1165"/>
                      <a:pt x="458" y="1178"/>
                    </a:cubicBezTo>
                    <a:cubicBezTo>
                      <a:pt x="457" y="1178"/>
                      <a:pt x="457" y="1179"/>
                      <a:pt x="456" y="1179"/>
                    </a:cubicBezTo>
                    <a:cubicBezTo>
                      <a:pt x="448" y="1184"/>
                      <a:pt x="448" y="1191"/>
                      <a:pt x="447" y="1199"/>
                    </a:cubicBezTo>
                    <a:cubicBezTo>
                      <a:pt x="446" y="1220"/>
                      <a:pt x="455" y="1237"/>
                      <a:pt x="465" y="1255"/>
                    </a:cubicBezTo>
                    <a:cubicBezTo>
                      <a:pt x="478" y="1278"/>
                      <a:pt x="496" y="1296"/>
                      <a:pt x="518" y="1310"/>
                    </a:cubicBezTo>
                    <a:cubicBezTo>
                      <a:pt x="542" y="1325"/>
                      <a:pt x="560" y="1345"/>
                      <a:pt x="579" y="1364"/>
                    </a:cubicBezTo>
                    <a:cubicBezTo>
                      <a:pt x="600" y="1385"/>
                      <a:pt x="616" y="1409"/>
                      <a:pt x="629" y="1434"/>
                    </a:cubicBezTo>
                    <a:cubicBezTo>
                      <a:pt x="642" y="1458"/>
                      <a:pt x="652" y="1484"/>
                      <a:pt x="661" y="1510"/>
                    </a:cubicBezTo>
                    <a:cubicBezTo>
                      <a:pt x="669" y="1533"/>
                      <a:pt x="674" y="1557"/>
                      <a:pt x="678" y="1581"/>
                    </a:cubicBezTo>
                    <a:cubicBezTo>
                      <a:pt x="681" y="1601"/>
                      <a:pt x="680" y="1622"/>
                      <a:pt x="679" y="1643"/>
                    </a:cubicBezTo>
                    <a:cubicBezTo>
                      <a:pt x="678" y="1669"/>
                      <a:pt x="676" y="1694"/>
                      <a:pt x="673" y="1720"/>
                    </a:cubicBezTo>
                    <a:cubicBezTo>
                      <a:pt x="670" y="1743"/>
                      <a:pt x="667" y="1766"/>
                      <a:pt x="657" y="1787"/>
                    </a:cubicBezTo>
                    <a:cubicBezTo>
                      <a:pt x="646" y="1814"/>
                      <a:pt x="633" y="1840"/>
                      <a:pt x="615" y="1865"/>
                    </a:cubicBezTo>
                    <a:cubicBezTo>
                      <a:pt x="604" y="1879"/>
                      <a:pt x="595" y="1895"/>
                      <a:pt x="581" y="1908"/>
                    </a:cubicBezTo>
                    <a:cubicBezTo>
                      <a:pt x="567" y="1921"/>
                      <a:pt x="552" y="1932"/>
                      <a:pt x="536" y="1940"/>
                    </a:cubicBezTo>
                    <a:cubicBezTo>
                      <a:pt x="513" y="1951"/>
                      <a:pt x="491" y="1961"/>
                      <a:pt x="468" y="1969"/>
                    </a:cubicBezTo>
                    <a:cubicBezTo>
                      <a:pt x="446" y="1977"/>
                      <a:pt x="423" y="1982"/>
                      <a:pt x="400" y="1987"/>
                    </a:cubicBezTo>
                    <a:cubicBezTo>
                      <a:pt x="386" y="1990"/>
                      <a:pt x="372" y="1992"/>
                      <a:pt x="358" y="1994"/>
                    </a:cubicBezTo>
                    <a:cubicBezTo>
                      <a:pt x="355" y="1994"/>
                      <a:pt x="354" y="1996"/>
                      <a:pt x="351" y="1996"/>
                    </a:cubicBezTo>
                    <a:cubicBezTo>
                      <a:pt x="331" y="1996"/>
                      <a:pt x="331" y="1996"/>
                      <a:pt x="331" y="1996"/>
                    </a:cubicBezTo>
                    <a:cubicBezTo>
                      <a:pt x="325" y="1995"/>
                      <a:pt x="318" y="1992"/>
                      <a:pt x="312" y="1991"/>
                    </a:cubicBezTo>
                    <a:cubicBezTo>
                      <a:pt x="260" y="1985"/>
                      <a:pt x="210" y="1973"/>
                      <a:pt x="164" y="1948"/>
                    </a:cubicBezTo>
                    <a:cubicBezTo>
                      <a:pt x="149" y="1940"/>
                      <a:pt x="134" y="1932"/>
                      <a:pt x="120" y="1923"/>
                    </a:cubicBezTo>
                    <a:cubicBezTo>
                      <a:pt x="102" y="1912"/>
                      <a:pt x="88" y="1896"/>
                      <a:pt x="77" y="1879"/>
                    </a:cubicBezTo>
                    <a:cubicBezTo>
                      <a:pt x="62" y="1856"/>
                      <a:pt x="46" y="1833"/>
                      <a:pt x="34" y="1808"/>
                    </a:cubicBezTo>
                    <a:cubicBezTo>
                      <a:pt x="23" y="1784"/>
                      <a:pt x="15" y="1758"/>
                      <a:pt x="11" y="1731"/>
                    </a:cubicBezTo>
                    <a:cubicBezTo>
                      <a:pt x="4" y="1686"/>
                      <a:pt x="0" y="1640"/>
                      <a:pt x="3" y="1594"/>
                    </a:cubicBezTo>
                    <a:cubicBezTo>
                      <a:pt x="5" y="1575"/>
                      <a:pt x="10" y="1557"/>
                      <a:pt x="14" y="1538"/>
                    </a:cubicBezTo>
                    <a:cubicBezTo>
                      <a:pt x="21" y="1503"/>
                      <a:pt x="34" y="1470"/>
                      <a:pt x="50" y="1439"/>
                    </a:cubicBezTo>
                    <a:cubicBezTo>
                      <a:pt x="63" y="1414"/>
                      <a:pt x="78" y="1390"/>
                      <a:pt x="99" y="1370"/>
                    </a:cubicBezTo>
                    <a:cubicBezTo>
                      <a:pt x="114" y="1355"/>
                      <a:pt x="128" y="1339"/>
                      <a:pt x="144" y="1325"/>
                    </a:cubicBezTo>
                    <a:cubicBezTo>
                      <a:pt x="153" y="1316"/>
                      <a:pt x="165" y="1310"/>
                      <a:pt x="175" y="1303"/>
                    </a:cubicBezTo>
                    <a:cubicBezTo>
                      <a:pt x="193" y="1289"/>
                      <a:pt x="208" y="1273"/>
                      <a:pt x="218" y="1253"/>
                    </a:cubicBezTo>
                    <a:cubicBezTo>
                      <a:pt x="223" y="1244"/>
                      <a:pt x="228" y="1235"/>
                      <a:pt x="232" y="1226"/>
                    </a:cubicBezTo>
                    <a:cubicBezTo>
                      <a:pt x="237" y="1214"/>
                      <a:pt x="235" y="1201"/>
                      <a:pt x="235" y="1188"/>
                    </a:cubicBezTo>
                    <a:cubicBezTo>
                      <a:pt x="235" y="1186"/>
                      <a:pt x="232" y="1184"/>
                      <a:pt x="230" y="1182"/>
                    </a:cubicBezTo>
                    <a:cubicBezTo>
                      <a:pt x="214" y="1172"/>
                      <a:pt x="215" y="1141"/>
                      <a:pt x="230" y="1130"/>
                    </a:cubicBezTo>
                    <a:cubicBezTo>
                      <a:pt x="234" y="1127"/>
                      <a:pt x="237" y="1124"/>
                      <a:pt x="241" y="1120"/>
                    </a:cubicBezTo>
                    <a:cubicBezTo>
                      <a:pt x="244" y="1116"/>
                      <a:pt x="243" y="1113"/>
                      <a:pt x="239" y="1110"/>
                    </a:cubicBezTo>
                    <a:cubicBezTo>
                      <a:pt x="234" y="1107"/>
                      <a:pt x="230" y="1103"/>
                      <a:pt x="226" y="1099"/>
                    </a:cubicBezTo>
                    <a:cubicBezTo>
                      <a:pt x="216" y="1086"/>
                      <a:pt x="218" y="1070"/>
                      <a:pt x="230" y="1057"/>
                    </a:cubicBezTo>
                    <a:cubicBezTo>
                      <a:pt x="236" y="1052"/>
                      <a:pt x="242" y="1046"/>
                      <a:pt x="248" y="1040"/>
                    </a:cubicBezTo>
                    <a:cubicBezTo>
                      <a:pt x="252" y="1036"/>
                      <a:pt x="251" y="1032"/>
                      <a:pt x="246" y="1029"/>
                    </a:cubicBezTo>
                    <a:cubicBezTo>
                      <a:pt x="239" y="1024"/>
                      <a:pt x="233" y="1019"/>
                      <a:pt x="227" y="1013"/>
                    </a:cubicBezTo>
                    <a:cubicBezTo>
                      <a:pt x="214" y="998"/>
                      <a:pt x="216" y="986"/>
                      <a:pt x="227" y="971"/>
                    </a:cubicBezTo>
                    <a:cubicBezTo>
                      <a:pt x="237" y="959"/>
                      <a:pt x="251" y="949"/>
                      <a:pt x="263" y="938"/>
                    </a:cubicBezTo>
                    <a:cubicBezTo>
                      <a:pt x="275" y="929"/>
                      <a:pt x="287" y="921"/>
                      <a:pt x="299" y="912"/>
                    </a:cubicBezTo>
                    <a:cubicBezTo>
                      <a:pt x="302" y="910"/>
                      <a:pt x="305" y="909"/>
                      <a:pt x="308" y="908"/>
                    </a:cubicBezTo>
                    <a:cubicBezTo>
                      <a:pt x="309" y="907"/>
                      <a:pt x="311" y="905"/>
                      <a:pt x="311" y="904"/>
                    </a:cubicBezTo>
                    <a:cubicBezTo>
                      <a:pt x="311" y="890"/>
                      <a:pt x="311" y="877"/>
                      <a:pt x="311" y="864"/>
                    </a:cubicBezTo>
                    <a:cubicBezTo>
                      <a:pt x="310" y="840"/>
                      <a:pt x="309" y="815"/>
                      <a:pt x="309" y="791"/>
                    </a:cubicBezTo>
                    <a:cubicBezTo>
                      <a:pt x="310" y="747"/>
                      <a:pt x="310" y="702"/>
                      <a:pt x="311" y="658"/>
                    </a:cubicBezTo>
                    <a:cubicBezTo>
                      <a:pt x="311" y="637"/>
                      <a:pt x="311" y="617"/>
                      <a:pt x="311" y="597"/>
                    </a:cubicBezTo>
                    <a:cubicBezTo>
                      <a:pt x="311" y="570"/>
                      <a:pt x="311" y="543"/>
                      <a:pt x="310" y="516"/>
                    </a:cubicBezTo>
                    <a:cubicBezTo>
                      <a:pt x="310" y="503"/>
                      <a:pt x="310" y="489"/>
                      <a:pt x="310" y="476"/>
                    </a:cubicBezTo>
                    <a:cubicBezTo>
                      <a:pt x="310" y="439"/>
                      <a:pt x="311" y="401"/>
                      <a:pt x="311" y="364"/>
                    </a:cubicBezTo>
                    <a:cubicBezTo>
                      <a:pt x="311" y="330"/>
                      <a:pt x="311" y="296"/>
                      <a:pt x="310" y="262"/>
                    </a:cubicBezTo>
                    <a:cubicBezTo>
                      <a:pt x="310" y="252"/>
                      <a:pt x="307" y="243"/>
                      <a:pt x="307" y="233"/>
                    </a:cubicBezTo>
                    <a:cubicBezTo>
                      <a:pt x="306" y="214"/>
                      <a:pt x="305" y="194"/>
                      <a:pt x="306" y="175"/>
                    </a:cubicBezTo>
                    <a:cubicBezTo>
                      <a:pt x="306" y="160"/>
                      <a:pt x="307" y="144"/>
                      <a:pt x="308" y="129"/>
                    </a:cubicBezTo>
                    <a:cubicBezTo>
                      <a:pt x="309" y="95"/>
                      <a:pt x="310" y="62"/>
                      <a:pt x="311" y="28"/>
                    </a:cubicBezTo>
                    <a:cubicBezTo>
                      <a:pt x="311" y="19"/>
                      <a:pt x="311" y="9"/>
                      <a:pt x="310" y="0"/>
                    </a:cubicBezTo>
                    <a:cubicBezTo>
                      <a:pt x="318" y="0"/>
                      <a:pt x="318" y="0"/>
                      <a:pt x="318" y="0"/>
                    </a:cubicBezTo>
                    <a:cubicBezTo>
                      <a:pt x="318" y="19"/>
                      <a:pt x="319" y="38"/>
                      <a:pt x="319" y="58"/>
                    </a:cubicBezTo>
                    <a:cubicBezTo>
                      <a:pt x="319" y="58"/>
                      <a:pt x="320" y="58"/>
                      <a:pt x="321" y="58"/>
                    </a:cubicBezTo>
                    <a:cubicBezTo>
                      <a:pt x="323" y="55"/>
                      <a:pt x="325" y="51"/>
                      <a:pt x="328" y="49"/>
                    </a:cubicBezTo>
                    <a:cubicBezTo>
                      <a:pt x="331" y="46"/>
                      <a:pt x="332" y="41"/>
                      <a:pt x="339" y="43"/>
                    </a:cubicBezTo>
                    <a:cubicBezTo>
                      <a:pt x="331" y="51"/>
                      <a:pt x="331" y="62"/>
                      <a:pt x="319" y="67"/>
                    </a:cubicBezTo>
                    <a:cubicBezTo>
                      <a:pt x="319" y="74"/>
                      <a:pt x="318" y="83"/>
                      <a:pt x="318" y="91"/>
                    </a:cubicBezTo>
                    <a:cubicBezTo>
                      <a:pt x="318" y="126"/>
                      <a:pt x="318" y="161"/>
                      <a:pt x="318" y="196"/>
                    </a:cubicBezTo>
                    <a:cubicBezTo>
                      <a:pt x="318" y="221"/>
                      <a:pt x="320" y="246"/>
                      <a:pt x="321" y="270"/>
                    </a:cubicBezTo>
                    <a:cubicBezTo>
                      <a:pt x="321" y="274"/>
                      <a:pt x="321" y="278"/>
                      <a:pt x="321" y="282"/>
                    </a:cubicBezTo>
                    <a:cubicBezTo>
                      <a:pt x="325" y="279"/>
                      <a:pt x="329" y="276"/>
                      <a:pt x="332" y="273"/>
                    </a:cubicBezTo>
                    <a:cubicBezTo>
                      <a:pt x="333" y="274"/>
                      <a:pt x="333" y="275"/>
                      <a:pt x="334" y="275"/>
                    </a:cubicBezTo>
                    <a:cubicBezTo>
                      <a:pt x="331" y="280"/>
                      <a:pt x="328" y="285"/>
                      <a:pt x="324" y="290"/>
                    </a:cubicBezTo>
                    <a:cubicBezTo>
                      <a:pt x="324" y="291"/>
                      <a:pt x="323" y="292"/>
                      <a:pt x="323" y="294"/>
                    </a:cubicBezTo>
                    <a:cubicBezTo>
                      <a:pt x="322" y="320"/>
                      <a:pt x="321" y="346"/>
                      <a:pt x="321" y="372"/>
                    </a:cubicBezTo>
                    <a:cubicBezTo>
                      <a:pt x="320" y="414"/>
                      <a:pt x="318" y="455"/>
                      <a:pt x="318" y="497"/>
                    </a:cubicBezTo>
                    <a:cubicBezTo>
                      <a:pt x="318" y="557"/>
                      <a:pt x="319" y="616"/>
                      <a:pt x="320" y="676"/>
                    </a:cubicBezTo>
                    <a:cubicBezTo>
                      <a:pt x="320" y="710"/>
                      <a:pt x="319" y="743"/>
                      <a:pt x="320" y="777"/>
                    </a:cubicBezTo>
                    <a:cubicBezTo>
                      <a:pt x="320" y="807"/>
                      <a:pt x="321" y="838"/>
                      <a:pt x="322" y="869"/>
                    </a:cubicBezTo>
                    <a:cubicBezTo>
                      <a:pt x="322" y="881"/>
                      <a:pt x="322" y="894"/>
                      <a:pt x="322" y="906"/>
                    </a:cubicBezTo>
                    <a:cubicBezTo>
                      <a:pt x="360" y="906"/>
                      <a:pt x="360" y="906"/>
                      <a:pt x="360" y="906"/>
                    </a:cubicBezTo>
                    <a:cubicBezTo>
                      <a:pt x="360" y="903"/>
                      <a:pt x="360" y="900"/>
                      <a:pt x="360" y="897"/>
                    </a:cubicBezTo>
                    <a:cubicBezTo>
                      <a:pt x="361" y="872"/>
                      <a:pt x="363" y="847"/>
                      <a:pt x="363" y="822"/>
                    </a:cubicBezTo>
                    <a:cubicBezTo>
                      <a:pt x="363" y="795"/>
                      <a:pt x="362" y="769"/>
                      <a:pt x="362" y="743"/>
                    </a:cubicBezTo>
                    <a:cubicBezTo>
                      <a:pt x="362" y="714"/>
                      <a:pt x="362" y="686"/>
                      <a:pt x="362" y="657"/>
                    </a:cubicBezTo>
                    <a:cubicBezTo>
                      <a:pt x="363" y="632"/>
                      <a:pt x="364" y="607"/>
                      <a:pt x="364" y="582"/>
                    </a:cubicBezTo>
                    <a:cubicBezTo>
                      <a:pt x="364" y="531"/>
                      <a:pt x="364" y="481"/>
                      <a:pt x="363" y="430"/>
                    </a:cubicBezTo>
                    <a:cubicBezTo>
                      <a:pt x="363" y="404"/>
                      <a:pt x="361" y="378"/>
                      <a:pt x="361" y="351"/>
                    </a:cubicBezTo>
                    <a:cubicBezTo>
                      <a:pt x="360" y="331"/>
                      <a:pt x="360" y="310"/>
                      <a:pt x="361" y="290"/>
                    </a:cubicBezTo>
                    <a:cubicBezTo>
                      <a:pt x="361" y="276"/>
                      <a:pt x="364" y="263"/>
                      <a:pt x="364" y="249"/>
                    </a:cubicBezTo>
                    <a:cubicBezTo>
                      <a:pt x="365" y="193"/>
                      <a:pt x="364" y="137"/>
                      <a:pt x="364" y="80"/>
                    </a:cubicBezTo>
                    <a:cubicBezTo>
                      <a:pt x="364" y="73"/>
                      <a:pt x="363" y="66"/>
                      <a:pt x="363" y="58"/>
                    </a:cubicBezTo>
                    <a:cubicBezTo>
                      <a:pt x="363" y="39"/>
                      <a:pt x="364" y="19"/>
                      <a:pt x="364" y="0"/>
                    </a:cubicBezTo>
                    <a:lnTo>
                      <a:pt x="372" y="0"/>
                    </a:lnTo>
                    <a:close/>
                    <a:moveTo>
                      <a:pt x="246" y="1190"/>
                    </a:moveTo>
                    <a:cubicBezTo>
                      <a:pt x="246" y="1191"/>
                      <a:pt x="247" y="1194"/>
                      <a:pt x="247" y="1196"/>
                    </a:cubicBezTo>
                    <a:cubicBezTo>
                      <a:pt x="248" y="1207"/>
                      <a:pt x="250" y="1217"/>
                      <a:pt x="246" y="1227"/>
                    </a:cubicBezTo>
                    <a:cubicBezTo>
                      <a:pt x="240" y="1239"/>
                      <a:pt x="234" y="1252"/>
                      <a:pt x="228" y="1264"/>
                    </a:cubicBezTo>
                    <a:cubicBezTo>
                      <a:pt x="220" y="1281"/>
                      <a:pt x="207" y="1295"/>
                      <a:pt x="193" y="1306"/>
                    </a:cubicBezTo>
                    <a:cubicBezTo>
                      <a:pt x="177" y="1320"/>
                      <a:pt x="158" y="1331"/>
                      <a:pt x="142" y="1345"/>
                    </a:cubicBezTo>
                    <a:cubicBezTo>
                      <a:pt x="126" y="1358"/>
                      <a:pt x="111" y="1373"/>
                      <a:pt x="98" y="1388"/>
                    </a:cubicBezTo>
                    <a:cubicBezTo>
                      <a:pt x="75" y="1416"/>
                      <a:pt x="58" y="1447"/>
                      <a:pt x="45" y="1481"/>
                    </a:cubicBezTo>
                    <a:cubicBezTo>
                      <a:pt x="32" y="1516"/>
                      <a:pt x="22" y="1551"/>
                      <a:pt x="18" y="1588"/>
                    </a:cubicBezTo>
                    <a:cubicBezTo>
                      <a:pt x="15" y="1615"/>
                      <a:pt x="17" y="1641"/>
                      <a:pt x="17" y="1668"/>
                    </a:cubicBezTo>
                    <a:cubicBezTo>
                      <a:pt x="17" y="1673"/>
                      <a:pt x="18" y="1679"/>
                      <a:pt x="19" y="1684"/>
                    </a:cubicBezTo>
                    <a:cubicBezTo>
                      <a:pt x="21" y="1696"/>
                      <a:pt x="22" y="1709"/>
                      <a:pt x="25" y="1721"/>
                    </a:cubicBezTo>
                    <a:cubicBezTo>
                      <a:pt x="29" y="1740"/>
                      <a:pt x="31" y="1760"/>
                      <a:pt x="38" y="1778"/>
                    </a:cubicBezTo>
                    <a:cubicBezTo>
                      <a:pt x="48" y="1808"/>
                      <a:pt x="65" y="1835"/>
                      <a:pt x="83" y="1861"/>
                    </a:cubicBezTo>
                    <a:cubicBezTo>
                      <a:pt x="97" y="1881"/>
                      <a:pt x="111" y="1900"/>
                      <a:pt x="132" y="1913"/>
                    </a:cubicBezTo>
                    <a:cubicBezTo>
                      <a:pt x="146" y="1922"/>
                      <a:pt x="162" y="1929"/>
                      <a:pt x="178" y="1938"/>
                    </a:cubicBezTo>
                    <a:cubicBezTo>
                      <a:pt x="209" y="1955"/>
                      <a:pt x="243" y="1962"/>
                      <a:pt x="277" y="1969"/>
                    </a:cubicBezTo>
                    <a:cubicBezTo>
                      <a:pt x="298" y="1974"/>
                      <a:pt x="320" y="1974"/>
                      <a:pt x="340" y="1982"/>
                    </a:cubicBezTo>
                    <a:cubicBezTo>
                      <a:pt x="341" y="1982"/>
                      <a:pt x="342" y="1982"/>
                      <a:pt x="342" y="1982"/>
                    </a:cubicBezTo>
                    <a:cubicBezTo>
                      <a:pt x="359" y="1978"/>
                      <a:pt x="377" y="1975"/>
                      <a:pt x="394" y="1971"/>
                    </a:cubicBezTo>
                    <a:cubicBezTo>
                      <a:pt x="417" y="1966"/>
                      <a:pt x="441" y="1962"/>
                      <a:pt x="463" y="1954"/>
                    </a:cubicBezTo>
                    <a:cubicBezTo>
                      <a:pt x="486" y="1947"/>
                      <a:pt x="507" y="1937"/>
                      <a:pt x="528" y="1927"/>
                    </a:cubicBezTo>
                    <a:cubicBezTo>
                      <a:pt x="540" y="1921"/>
                      <a:pt x="551" y="1913"/>
                      <a:pt x="562" y="1904"/>
                    </a:cubicBezTo>
                    <a:cubicBezTo>
                      <a:pt x="577" y="1892"/>
                      <a:pt x="588" y="1877"/>
                      <a:pt x="599" y="1861"/>
                    </a:cubicBezTo>
                    <a:cubicBezTo>
                      <a:pt x="617" y="1836"/>
                      <a:pt x="632" y="1810"/>
                      <a:pt x="643" y="1783"/>
                    </a:cubicBezTo>
                    <a:cubicBezTo>
                      <a:pt x="655" y="1755"/>
                      <a:pt x="657" y="1726"/>
                      <a:pt x="661" y="1697"/>
                    </a:cubicBezTo>
                    <a:cubicBezTo>
                      <a:pt x="664" y="1682"/>
                      <a:pt x="664" y="1668"/>
                      <a:pt x="666" y="1653"/>
                    </a:cubicBezTo>
                    <a:cubicBezTo>
                      <a:pt x="668" y="1628"/>
                      <a:pt x="668" y="1602"/>
                      <a:pt x="664" y="1578"/>
                    </a:cubicBezTo>
                    <a:cubicBezTo>
                      <a:pt x="657" y="1543"/>
                      <a:pt x="648" y="1509"/>
                      <a:pt x="635" y="1475"/>
                    </a:cubicBezTo>
                    <a:cubicBezTo>
                      <a:pt x="621" y="1440"/>
                      <a:pt x="603" y="1408"/>
                      <a:pt x="578" y="1381"/>
                    </a:cubicBezTo>
                    <a:cubicBezTo>
                      <a:pt x="556" y="1357"/>
                      <a:pt x="533" y="1336"/>
                      <a:pt x="505" y="1319"/>
                    </a:cubicBezTo>
                    <a:cubicBezTo>
                      <a:pt x="497" y="1314"/>
                      <a:pt x="490" y="1307"/>
                      <a:pt x="483" y="1301"/>
                    </a:cubicBezTo>
                    <a:cubicBezTo>
                      <a:pt x="466" y="1285"/>
                      <a:pt x="454" y="1266"/>
                      <a:pt x="444" y="1245"/>
                    </a:cubicBezTo>
                    <a:cubicBezTo>
                      <a:pt x="437" y="1232"/>
                      <a:pt x="433" y="1219"/>
                      <a:pt x="435" y="1204"/>
                    </a:cubicBezTo>
                    <a:cubicBezTo>
                      <a:pt x="435" y="1199"/>
                      <a:pt x="436" y="1194"/>
                      <a:pt x="436" y="1189"/>
                    </a:cubicBezTo>
                    <a:cubicBezTo>
                      <a:pt x="417" y="1187"/>
                      <a:pt x="398" y="1184"/>
                      <a:pt x="379" y="1182"/>
                    </a:cubicBezTo>
                    <a:cubicBezTo>
                      <a:pt x="385" y="1201"/>
                      <a:pt x="391" y="1221"/>
                      <a:pt x="397" y="1240"/>
                    </a:cubicBezTo>
                    <a:cubicBezTo>
                      <a:pt x="406" y="1267"/>
                      <a:pt x="416" y="1293"/>
                      <a:pt x="423" y="1321"/>
                    </a:cubicBezTo>
                    <a:cubicBezTo>
                      <a:pt x="434" y="1360"/>
                      <a:pt x="442" y="1399"/>
                      <a:pt x="453" y="1438"/>
                    </a:cubicBezTo>
                    <a:cubicBezTo>
                      <a:pt x="460" y="1463"/>
                      <a:pt x="469" y="1488"/>
                      <a:pt x="477" y="1513"/>
                    </a:cubicBezTo>
                    <a:cubicBezTo>
                      <a:pt x="484" y="1532"/>
                      <a:pt x="491" y="1550"/>
                      <a:pt x="502" y="1567"/>
                    </a:cubicBezTo>
                    <a:cubicBezTo>
                      <a:pt x="509" y="1577"/>
                      <a:pt x="513" y="1590"/>
                      <a:pt x="517" y="1602"/>
                    </a:cubicBezTo>
                    <a:cubicBezTo>
                      <a:pt x="520" y="1608"/>
                      <a:pt x="515" y="1616"/>
                      <a:pt x="509" y="1617"/>
                    </a:cubicBezTo>
                    <a:cubicBezTo>
                      <a:pt x="501" y="1618"/>
                      <a:pt x="494" y="1613"/>
                      <a:pt x="495" y="1604"/>
                    </a:cubicBezTo>
                    <a:cubicBezTo>
                      <a:pt x="496" y="1595"/>
                      <a:pt x="492" y="1589"/>
                      <a:pt x="485" y="1584"/>
                    </a:cubicBezTo>
                    <a:cubicBezTo>
                      <a:pt x="481" y="1580"/>
                      <a:pt x="476" y="1576"/>
                      <a:pt x="472" y="1573"/>
                    </a:cubicBezTo>
                    <a:cubicBezTo>
                      <a:pt x="458" y="1563"/>
                      <a:pt x="443" y="1565"/>
                      <a:pt x="436" y="1581"/>
                    </a:cubicBezTo>
                    <a:cubicBezTo>
                      <a:pt x="435" y="1586"/>
                      <a:pt x="432" y="1590"/>
                      <a:pt x="430" y="1594"/>
                    </a:cubicBezTo>
                    <a:cubicBezTo>
                      <a:pt x="422" y="1607"/>
                      <a:pt x="412" y="1611"/>
                      <a:pt x="398" y="1603"/>
                    </a:cubicBezTo>
                    <a:cubicBezTo>
                      <a:pt x="391" y="1599"/>
                      <a:pt x="383" y="1594"/>
                      <a:pt x="376" y="1589"/>
                    </a:cubicBezTo>
                    <a:cubicBezTo>
                      <a:pt x="371" y="1586"/>
                      <a:pt x="368" y="1585"/>
                      <a:pt x="364" y="1589"/>
                    </a:cubicBezTo>
                    <a:cubicBezTo>
                      <a:pt x="362" y="1592"/>
                      <a:pt x="358" y="1594"/>
                      <a:pt x="354" y="1596"/>
                    </a:cubicBezTo>
                    <a:cubicBezTo>
                      <a:pt x="349" y="1600"/>
                      <a:pt x="343" y="1600"/>
                      <a:pt x="337" y="1597"/>
                    </a:cubicBezTo>
                    <a:cubicBezTo>
                      <a:pt x="332" y="1593"/>
                      <a:pt x="327" y="1590"/>
                      <a:pt x="322" y="1588"/>
                    </a:cubicBezTo>
                    <a:cubicBezTo>
                      <a:pt x="318" y="1586"/>
                      <a:pt x="315" y="1585"/>
                      <a:pt x="312" y="1589"/>
                    </a:cubicBezTo>
                    <a:cubicBezTo>
                      <a:pt x="305" y="1596"/>
                      <a:pt x="298" y="1603"/>
                      <a:pt x="291" y="1610"/>
                    </a:cubicBezTo>
                    <a:cubicBezTo>
                      <a:pt x="279" y="1623"/>
                      <a:pt x="267" y="1624"/>
                      <a:pt x="254" y="1611"/>
                    </a:cubicBezTo>
                    <a:cubicBezTo>
                      <a:pt x="247" y="1603"/>
                      <a:pt x="240" y="1595"/>
                      <a:pt x="232" y="1587"/>
                    </a:cubicBezTo>
                    <a:cubicBezTo>
                      <a:pt x="230" y="1585"/>
                      <a:pt x="228" y="1583"/>
                      <a:pt x="225" y="1583"/>
                    </a:cubicBezTo>
                    <a:cubicBezTo>
                      <a:pt x="218" y="1581"/>
                      <a:pt x="199" y="1592"/>
                      <a:pt x="196" y="1598"/>
                    </a:cubicBezTo>
                    <a:cubicBezTo>
                      <a:pt x="195" y="1599"/>
                      <a:pt x="195" y="1599"/>
                      <a:pt x="195" y="1600"/>
                    </a:cubicBezTo>
                    <a:cubicBezTo>
                      <a:pt x="195" y="1610"/>
                      <a:pt x="188" y="1615"/>
                      <a:pt x="181" y="1618"/>
                    </a:cubicBezTo>
                    <a:cubicBezTo>
                      <a:pt x="178" y="1620"/>
                      <a:pt x="172" y="1619"/>
                      <a:pt x="170" y="1617"/>
                    </a:cubicBezTo>
                    <a:cubicBezTo>
                      <a:pt x="168" y="1616"/>
                      <a:pt x="167" y="1610"/>
                      <a:pt x="168" y="1607"/>
                    </a:cubicBezTo>
                    <a:cubicBezTo>
                      <a:pt x="169" y="1603"/>
                      <a:pt x="170" y="1599"/>
                      <a:pt x="173" y="1596"/>
                    </a:cubicBezTo>
                    <a:cubicBezTo>
                      <a:pt x="175" y="1593"/>
                      <a:pt x="178" y="1591"/>
                      <a:pt x="181" y="1589"/>
                    </a:cubicBezTo>
                    <a:cubicBezTo>
                      <a:pt x="183" y="1587"/>
                      <a:pt x="186" y="1586"/>
                      <a:pt x="186" y="1584"/>
                    </a:cubicBezTo>
                    <a:cubicBezTo>
                      <a:pt x="201" y="1543"/>
                      <a:pt x="217" y="1502"/>
                      <a:pt x="231" y="1461"/>
                    </a:cubicBezTo>
                    <a:cubicBezTo>
                      <a:pt x="244" y="1421"/>
                      <a:pt x="257" y="1382"/>
                      <a:pt x="269" y="1342"/>
                    </a:cubicBezTo>
                    <a:cubicBezTo>
                      <a:pt x="279" y="1306"/>
                      <a:pt x="287" y="1269"/>
                      <a:pt x="296" y="1233"/>
                    </a:cubicBezTo>
                    <a:cubicBezTo>
                      <a:pt x="301" y="1216"/>
                      <a:pt x="307" y="1199"/>
                      <a:pt x="312" y="1180"/>
                    </a:cubicBezTo>
                    <a:cubicBezTo>
                      <a:pt x="290" y="1183"/>
                      <a:pt x="269" y="1186"/>
                      <a:pt x="246" y="1190"/>
                    </a:cubicBezTo>
                    <a:moveTo>
                      <a:pt x="192" y="1588"/>
                    </a:moveTo>
                    <a:cubicBezTo>
                      <a:pt x="192" y="1588"/>
                      <a:pt x="192" y="1588"/>
                      <a:pt x="193" y="1589"/>
                    </a:cubicBezTo>
                    <a:cubicBezTo>
                      <a:pt x="197" y="1586"/>
                      <a:pt x="200" y="1583"/>
                      <a:pt x="205" y="1580"/>
                    </a:cubicBezTo>
                    <a:cubicBezTo>
                      <a:pt x="215" y="1574"/>
                      <a:pt x="227" y="1571"/>
                      <a:pt x="239" y="1581"/>
                    </a:cubicBezTo>
                    <a:cubicBezTo>
                      <a:pt x="247" y="1588"/>
                      <a:pt x="255" y="1595"/>
                      <a:pt x="263" y="1603"/>
                    </a:cubicBezTo>
                    <a:cubicBezTo>
                      <a:pt x="270" y="1609"/>
                      <a:pt x="274" y="1609"/>
                      <a:pt x="280" y="1602"/>
                    </a:cubicBezTo>
                    <a:cubicBezTo>
                      <a:pt x="285" y="1597"/>
                      <a:pt x="290" y="1591"/>
                      <a:pt x="295" y="1586"/>
                    </a:cubicBezTo>
                    <a:cubicBezTo>
                      <a:pt x="306" y="1575"/>
                      <a:pt x="317" y="1574"/>
                      <a:pt x="330" y="1580"/>
                    </a:cubicBezTo>
                    <a:cubicBezTo>
                      <a:pt x="332" y="1581"/>
                      <a:pt x="335" y="1582"/>
                      <a:pt x="337" y="1584"/>
                    </a:cubicBezTo>
                    <a:cubicBezTo>
                      <a:pt x="344" y="1590"/>
                      <a:pt x="351" y="1589"/>
                      <a:pt x="358" y="1583"/>
                    </a:cubicBezTo>
                    <a:cubicBezTo>
                      <a:pt x="358" y="1582"/>
                      <a:pt x="359" y="1582"/>
                      <a:pt x="359" y="1582"/>
                    </a:cubicBezTo>
                    <a:cubicBezTo>
                      <a:pt x="367" y="1577"/>
                      <a:pt x="371" y="1577"/>
                      <a:pt x="379" y="1581"/>
                    </a:cubicBezTo>
                    <a:cubicBezTo>
                      <a:pt x="387" y="1586"/>
                      <a:pt x="394" y="1591"/>
                      <a:pt x="402" y="1595"/>
                    </a:cubicBezTo>
                    <a:cubicBezTo>
                      <a:pt x="410" y="1599"/>
                      <a:pt x="415" y="1597"/>
                      <a:pt x="420" y="1590"/>
                    </a:cubicBezTo>
                    <a:cubicBezTo>
                      <a:pt x="423" y="1585"/>
                      <a:pt x="427" y="1579"/>
                      <a:pt x="430" y="1573"/>
                    </a:cubicBezTo>
                    <a:cubicBezTo>
                      <a:pt x="434" y="1567"/>
                      <a:pt x="439" y="1563"/>
                      <a:pt x="446" y="1561"/>
                    </a:cubicBezTo>
                    <a:cubicBezTo>
                      <a:pt x="457" y="1558"/>
                      <a:pt x="467" y="1560"/>
                      <a:pt x="476" y="1567"/>
                    </a:cubicBezTo>
                    <a:cubicBezTo>
                      <a:pt x="483" y="1572"/>
                      <a:pt x="489" y="1577"/>
                      <a:pt x="496" y="1582"/>
                    </a:cubicBezTo>
                    <a:cubicBezTo>
                      <a:pt x="495" y="1579"/>
                      <a:pt x="494" y="1577"/>
                      <a:pt x="493" y="1574"/>
                    </a:cubicBezTo>
                    <a:cubicBezTo>
                      <a:pt x="483" y="1558"/>
                      <a:pt x="474" y="1542"/>
                      <a:pt x="469" y="1524"/>
                    </a:cubicBezTo>
                    <a:cubicBezTo>
                      <a:pt x="460" y="1496"/>
                      <a:pt x="449" y="1467"/>
                      <a:pt x="441" y="1439"/>
                    </a:cubicBezTo>
                    <a:cubicBezTo>
                      <a:pt x="435" y="1417"/>
                      <a:pt x="432" y="1395"/>
                      <a:pt x="426" y="1374"/>
                    </a:cubicBezTo>
                    <a:cubicBezTo>
                      <a:pt x="416" y="1337"/>
                      <a:pt x="404" y="1300"/>
                      <a:pt x="393" y="1262"/>
                    </a:cubicBezTo>
                    <a:cubicBezTo>
                      <a:pt x="386" y="1237"/>
                      <a:pt x="379" y="1211"/>
                      <a:pt x="372" y="1186"/>
                    </a:cubicBezTo>
                    <a:cubicBezTo>
                      <a:pt x="372" y="1184"/>
                      <a:pt x="370" y="1182"/>
                      <a:pt x="368" y="1182"/>
                    </a:cubicBezTo>
                    <a:cubicBezTo>
                      <a:pt x="355" y="1180"/>
                      <a:pt x="341" y="1180"/>
                      <a:pt x="327" y="1179"/>
                    </a:cubicBezTo>
                    <a:cubicBezTo>
                      <a:pt x="323" y="1179"/>
                      <a:pt x="321" y="1180"/>
                      <a:pt x="320" y="1184"/>
                    </a:cubicBezTo>
                    <a:cubicBezTo>
                      <a:pt x="312" y="1215"/>
                      <a:pt x="304" y="1246"/>
                      <a:pt x="296" y="1277"/>
                    </a:cubicBezTo>
                    <a:cubicBezTo>
                      <a:pt x="288" y="1310"/>
                      <a:pt x="281" y="1343"/>
                      <a:pt x="272" y="1376"/>
                    </a:cubicBezTo>
                    <a:cubicBezTo>
                      <a:pt x="255" y="1439"/>
                      <a:pt x="227" y="1498"/>
                      <a:pt x="204" y="1559"/>
                    </a:cubicBezTo>
                    <a:cubicBezTo>
                      <a:pt x="200" y="1569"/>
                      <a:pt x="196" y="1578"/>
                      <a:pt x="192" y="1588"/>
                    </a:cubicBezTo>
                    <a:moveTo>
                      <a:pt x="442" y="973"/>
                    </a:moveTo>
                    <a:cubicBezTo>
                      <a:pt x="426" y="959"/>
                      <a:pt x="414" y="943"/>
                      <a:pt x="395" y="933"/>
                    </a:cubicBezTo>
                    <a:cubicBezTo>
                      <a:pt x="388" y="929"/>
                      <a:pt x="382" y="923"/>
                      <a:pt x="375" y="919"/>
                    </a:cubicBezTo>
                    <a:cubicBezTo>
                      <a:pt x="372" y="917"/>
                      <a:pt x="368" y="917"/>
                      <a:pt x="365" y="917"/>
                    </a:cubicBezTo>
                    <a:cubicBezTo>
                      <a:pt x="349" y="917"/>
                      <a:pt x="333" y="917"/>
                      <a:pt x="318" y="917"/>
                    </a:cubicBezTo>
                    <a:cubicBezTo>
                      <a:pt x="314" y="917"/>
                      <a:pt x="311" y="917"/>
                      <a:pt x="308" y="918"/>
                    </a:cubicBezTo>
                    <a:cubicBezTo>
                      <a:pt x="296" y="926"/>
                      <a:pt x="283" y="934"/>
                      <a:pt x="272" y="943"/>
                    </a:cubicBezTo>
                    <a:cubicBezTo>
                      <a:pt x="261" y="952"/>
                      <a:pt x="251" y="963"/>
                      <a:pt x="241" y="972"/>
                    </a:cubicBezTo>
                    <a:cubicBezTo>
                      <a:pt x="260" y="968"/>
                      <a:pt x="278" y="963"/>
                      <a:pt x="297" y="959"/>
                    </a:cubicBezTo>
                    <a:cubicBezTo>
                      <a:pt x="319" y="954"/>
                      <a:pt x="341" y="955"/>
                      <a:pt x="364" y="955"/>
                    </a:cubicBezTo>
                    <a:cubicBezTo>
                      <a:pt x="369" y="955"/>
                      <a:pt x="374" y="957"/>
                      <a:pt x="379" y="958"/>
                    </a:cubicBezTo>
                    <a:cubicBezTo>
                      <a:pt x="379" y="959"/>
                      <a:pt x="379" y="960"/>
                      <a:pt x="379" y="960"/>
                    </a:cubicBezTo>
                    <a:cubicBezTo>
                      <a:pt x="377" y="961"/>
                      <a:pt x="375" y="961"/>
                      <a:pt x="373" y="961"/>
                    </a:cubicBezTo>
                    <a:cubicBezTo>
                      <a:pt x="352" y="962"/>
                      <a:pt x="332" y="962"/>
                      <a:pt x="311" y="963"/>
                    </a:cubicBezTo>
                    <a:cubicBezTo>
                      <a:pt x="301" y="963"/>
                      <a:pt x="290" y="964"/>
                      <a:pt x="281" y="966"/>
                    </a:cubicBezTo>
                    <a:cubicBezTo>
                      <a:pt x="267" y="971"/>
                      <a:pt x="254" y="977"/>
                      <a:pt x="241" y="983"/>
                    </a:cubicBezTo>
                    <a:cubicBezTo>
                      <a:pt x="232" y="987"/>
                      <a:pt x="230" y="994"/>
                      <a:pt x="237" y="1002"/>
                    </a:cubicBezTo>
                    <a:cubicBezTo>
                      <a:pt x="242" y="1008"/>
                      <a:pt x="249" y="1013"/>
                      <a:pt x="255" y="1018"/>
                    </a:cubicBezTo>
                    <a:cubicBezTo>
                      <a:pt x="262" y="1023"/>
                      <a:pt x="268" y="1028"/>
                      <a:pt x="267" y="1038"/>
                    </a:cubicBezTo>
                    <a:cubicBezTo>
                      <a:pt x="279" y="1032"/>
                      <a:pt x="291" y="1028"/>
                      <a:pt x="304" y="1029"/>
                    </a:cubicBezTo>
                    <a:cubicBezTo>
                      <a:pt x="311" y="1029"/>
                      <a:pt x="317" y="1028"/>
                      <a:pt x="323" y="1027"/>
                    </a:cubicBezTo>
                    <a:cubicBezTo>
                      <a:pt x="331" y="1027"/>
                      <a:pt x="340" y="1026"/>
                      <a:pt x="348" y="1026"/>
                    </a:cubicBezTo>
                    <a:cubicBezTo>
                      <a:pt x="348" y="1027"/>
                      <a:pt x="348" y="1028"/>
                      <a:pt x="348" y="1029"/>
                    </a:cubicBezTo>
                    <a:cubicBezTo>
                      <a:pt x="341" y="1030"/>
                      <a:pt x="334" y="1030"/>
                      <a:pt x="327" y="1032"/>
                    </a:cubicBezTo>
                    <a:cubicBezTo>
                      <a:pt x="315" y="1034"/>
                      <a:pt x="303" y="1035"/>
                      <a:pt x="291" y="1039"/>
                    </a:cubicBezTo>
                    <a:cubicBezTo>
                      <a:pt x="271" y="1046"/>
                      <a:pt x="253" y="1057"/>
                      <a:pt x="237" y="1072"/>
                    </a:cubicBezTo>
                    <a:cubicBezTo>
                      <a:pt x="232" y="1076"/>
                      <a:pt x="230" y="1081"/>
                      <a:pt x="234" y="1086"/>
                    </a:cubicBezTo>
                    <a:cubicBezTo>
                      <a:pt x="238" y="1091"/>
                      <a:pt x="244" y="1095"/>
                      <a:pt x="248" y="1099"/>
                    </a:cubicBezTo>
                    <a:cubicBezTo>
                      <a:pt x="252" y="1103"/>
                      <a:pt x="256" y="1107"/>
                      <a:pt x="259" y="1111"/>
                    </a:cubicBezTo>
                    <a:cubicBezTo>
                      <a:pt x="261" y="1112"/>
                      <a:pt x="262" y="1114"/>
                      <a:pt x="264" y="1113"/>
                    </a:cubicBezTo>
                    <a:cubicBezTo>
                      <a:pt x="272" y="1113"/>
                      <a:pt x="281" y="1113"/>
                      <a:pt x="290" y="1111"/>
                    </a:cubicBezTo>
                    <a:cubicBezTo>
                      <a:pt x="306" y="1108"/>
                      <a:pt x="323" y="1107"/>
                      <a:pt x="339" y="1107"/>
                    </a:cubicBezTo>
                    <a:cubicBezTo>
                      <a:pt x="344" y="1107"/>
                      <a:pt x="349" y="1109"/>
                      <a:pt x="354" y="1109"/>
                    </a:cubicBezTo>
                    <a:cubicBezTo>
                      <a:pt x="354" y="1110"/>
                      <a:pt x="354" y="1110"/>
                      <a:pt x="354" y="1111"/>
                    </a:cubicBezTo>
                    <a:cubicBezTo>
                      <a:pt x="334" y="1113"/>
                      <a:pt x="314" y="1114"/>
                      <a:pt x="294" y="1116"/>
                    </a:cubicBezTo>
                    <a:cubicBezTo>
                      <a:pt x="282" y="1117"/>
                      <a:pt x="270" y="1117"/>
                      <a:pt x="259" y="1125"/>
                    </a:cubicBezTo>
                    <a:cubicBezTo>
                      <a:pt x="255" y="1129"/>
                      <a:pt x="252" y="1133"/>
                      <a:pt x="248" y="1136"/>
                    </a:cubicBezTo>
                    <a:cubicBezTo>
                      <a:pt x="234" y="1145"/>
                      <a:pt x="230" y="1159"/>
                      <a:pt x="237" y="1174"/>
                    </a:cubicBezTo>
                    <a:cubicBezTo>
                      <a:pt x="237" y="1175"/>
                      <a:pt x="240" y="1176"/>
                      <a:pt x="241" y="1176"/>
                    </a:cubicBezTo>
                    <a:cubicBezTo>
                      <a:pt x="250" y="1176"/>
                      <a:pt x="258" y="1176"/>
                      <a:pt x="267" y="1175"/>
                    </a:cubicBezTo>
                    <a:cubicBezTo>
                      <a:pt x="277" y="1173"/>
                      <a:pt x="287" y="1171"/>
                      <a:pt x="297" y="1170"/>
                    </a:cubicBezTo>
                    <a:cubicBezTo>
                      <a:pt x="321" y="1169"/>
                      <a:pt x="346" y="1169"/>
                      <a:pt x="371" y="1169"/>
                    </a:cubicBezTo>
                    <a:cubicBezTo>
                      <a:pt x="373" y="1169"/>
                      <a:pt x="375" y="1169"/>
                      <a:pt x="376" y="1169"/>
                    </a:cubicBezTo>
                    <a:cubicBezTo>
                      <a:pt x="387" y="1171"/>
                      <a:pt x="398" y="1173"/>
                      <a:pt x="410" y="1174"/>
                    </a:cubicBezTo>
                    <a:cubicBezTo>
                      <a:pt x="418" y="1175"/>
                      <a:pt x="427" y="1175"/>
                      <a:pt x="436" y="1176"/>
                    </a:cubicBezTo>
                    <a:cubicBezTo>
                      <a:pt x="444" y="1177"/>
                      <a:pt x="445" y="1177"/>
                      <a:pt x="447" y="1169"/>
                    </a:cubicBezTo>
                    <a:cubicBezTo>
                      <a:pt x="451" y="1152"/>
                      <a:pt x="448" y="1145"/>
                      <a:pt x="434" y="1135"/>
                    </a:cubicBezTo>
                    <a:cubicBezTo>
                      <a:pt x="432" y="1134"/>
                      <a:pt x="430" y="1133"/>
                      <a:pt x="429" y="1132"/>
                    </a:cubicBezTo>
                    <a:cubicBezTo>
                      <a:pt x="423" y="1123"/>
                      <a:pt x="413" y="1120"/>
                      <a:pt x="403" y="1117"/>
                    </a:cubicBezTo>
                    <a:cubicBezTo>
                      <a:pt x="398" y="1116"/>
                      <a:pt x="394" y="1114"/>
                      <a:pt x="389" y="1113"/>
                    </a:cubicBezTo>
                    <a:cubicBezTo>
                      <a:pt x="389" y="1112"/>
                      <a:pt x="389" y="1111"/>
                      <a:pt x="389" y="1111"/>
                    </a:cubicBezTo>
                    <a:cubicBezTo>
                      <a:pt x="398" y="1111"/>
                      <a:pt x="407" y="1112"/>
                      <a:pt x="416" y="1113"/>
                    </a:cubicBezTo>
                    <a:cubicBezTo>
                      <a:pt x="419" y="1114"/>
                      <a:pt x="421" y="1114"/>
                      <a:pt x="423" y="1110"/>
                    </a:cubicBezTo>
                    <a:cubicBezTo>
                      <a:pt x="426" y="1106"/>
                      <a:pt x="430" y="1103"/>
                      <a:pt x="433" y="1100"/>
                    </a:cubicBezTo>
                    <a:cubicBezTo>
                      <a:pt x="437" y="1097"/>
                      <a:pt x="441" y="1095"/>
                      <a:pt x="444" y="1092"/>
                    </a:cubicBezTo>
                    <a:cubicBezTo>
                      <a:pt x="453" y="1084"/>
                      <a:pt x="452" y="1078"/>
                      <a:pt x="443" y="1069"/>
                    </a:cubicBezTo>
                    <a:cubicBezTo>
                      <a:pt x="423" y="1053"/>
                      <a:pt x="402" y="1041"/>
                      <a:pt x="377" y="1035"/>
                    </a:cubicBezTo>
                    <a:cubicBezTo>
                      <a:pt x="374" y="1034"/>
                      <a:pt x="370" y="1033"/>
                      <a:pt x="366" y="1032"/>
                    </a:cubicBezTo>
                    <a:cubicBezTo>
                      <a:pt x="366" y="1031"/>
                      <a:pt x="366" y="1030"/>
                      <a:pt x="366" y="1030"/>
                    </a:cubicBezTo>
                    <a:cubicBezTo>
                      <a:pt x="383" y="1027"/>
                      <a:pt x="400" y="1028"/>
                      <a:pt x="416" y="1038"/>
                    </a:cubicBezTo>
                    <a:cubicBezTo>
                      <a:pt x="415" y="1029"/>
                      <a:pt x="420" y="1023"/>
                      <a:pt x="427" y="1018"/>
                    </a:cubicBezTo>
                    <a:cubicBezTo>
                      <a:pt x="434" y="1013"/>
                      <a:pt x="440" y="1008"/>
                      <a:pt x="446" y="1001"/>
                    </a:cubicBezTo>
                    <a:cubicBezTo>
                      <a:pt x="452" y="995"/>
                      <a:pt x="450" y="987"/>
                      <a:pt x="442" y="983"/>
                    </a:cubicBezTo>
                    <a:cubicBezTo>
                      <a:pt x="430" y="978"/>
                      <a:pt x="417" y="973"/>
                      <a:pt x="405" y="967"/>
                    </a:cubicBezTo>
                    <a:cubicBezTo>
                      <a:pt x="403" y="966"/>
                      <a:pt x="400" y="965"/>
                      <a:pt x="397" y="964"/>
                    </a:cubicBezTo>
                    <a:cubicBezTo>
                      <a:pt x="398" y="963"/>
                      <a:pt x="398" y="962"/>
                      <a:pt x="398" y="961"/>
                    </a:cubicBezTo>
                    <a:cubicBezTo>
                      <a:pt x="413" y="965"/>
                      <a:pt x="427" y="969"/>
                      <a:pt x="442" y="973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7" name="Freeform 94">
                <a:extLst>
                  <a:ext uri="{FF2B5EF4-FFF2-40B4-BE49-F238E27FC236}">
                    <a16:creationId xmlns="" xmlns:a16="http://schemas.microsoft.com/office/drawing/2014/main" id="{51637CA6-D1A3-4259-8DE4-AFE2A1ADDD77}"/>
                  </a:ext>
                </a:extLst>
              </p:cNvPr>
              <p:cNvSpPr/>
              <p:nvPr/>
            </p:nvSpPr>
            <p:spPr bwMode="auto">
              <a:xfrm>
                <a:off x="4297363" y="101600"/>
                <a:ext cx="38100" cy="46038"/>
              </a:xfrm>
              <a:custGeom>
                <a:avLst/>
                <a:gdLst>
                  <a:gd name="T0" fmla="*/ 14 w 14"/>
                  <a:gd name="T1" fmla="*/ 3 h 17"/>
                  <a:gd name="T2" fmla="*/ 8 w 14"/>
                  <a:gd name="T3" fmla="*/ 14 h 17"/>
                  <a:gd name="T4" fmla="*/ 4 w 14"/>
                  <a:gd name="T5" fmla="*/ 16 h 17"/>
                  <a:gd name="T6" fmla="*/ 0 w 14"/>
                  <a:gd name="T7" fmla="*/ 11 h 17"/>
                  <a:gd name="T8" fmla="*/ 8 w 14"/>
                  <a:gd name="T9" fmla="*/ 0 h 17"/>
                  <a:gd name="T10" fmla="*/ 14 w 14"/>
                  <a:gd name="T11" fmla="*/ 3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" h="17">
                    <a:moveTo>
                      <a:pt x="14" y="3"/>
                    </a:moveTo>
                    <a:cubicBezTo>
                      <a:pt x="12" y="8"/>
                      <a:pt x="10" y="11"/>
                      <a:pt x="8" y="14"/>
                    </a:cubicBezTo>
                    <a:cubicBezTo>
                      <a:pt x="7" y="16"/>
                      <a:pt x="5" y="17"/>
                      <a:pt x="4" y="16"/>
                    </a:cubicBezTo>
                    <a:cubicBezTo>
                      <a:pt x="2" y="15"/>
                      <a:pt x="0" y="12"/>
                      <a:pt x="0" y="11"/>
                    </a:cubicBezTo>
                    <a:cubicBezTo>
                      <a:pt x="3" y="7"/>
                      <a:pt x="5" y="4"/>
                      <a:pt x="8" y="0"/>
                    </a:cubicBezTo>
                    <a:cubicBezTo>
                      <a:pt x="9" y="0"/>
                      <a:pt x="12" y="2"/>
                      <a:pt x="14" y="3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8" name="Freeform 95">
                <a:extLst>
                  <a:ext uri="{FF2B5EF4-FFF2-40B4-BE49-F238E27FC236}">
                    <a16:creationId xmlns="" xmlns:a16="http://schemas.microsoft.com/office/drawing/2014/main" id="{C4DC3288-B821-470D-AA83-58E01CB202B4}"/>
                  </a:ext>
                </a:extLst>
              </p:cNvPr>
              <p:cNvSpPr/>
              <p:nvPr/>
            </p:nvSpPr>
            <p:spPr bwMode="auto">
              <a:xfrm>
                <a:off x="4300538" y="1431925"/>
                <a:ext cx="41275" cy="42863"/>
              </a:xfrm>
              <a:custGeom>
                <a:avLst/>
                <a:gdLst>
                  <a:gd name="T0" fmla="*/ 15 w 15"/>
                  <a:gd name="T1" fmla="*/ 0 h 16"/>
                  <a:gd name="T2" fmla="*/ 4 w 15"/>
                  <a:gd name="T3" fmla="*/ 16 h 16"/>
                  <a:gd name="T4" fmla="*/ 15 w 15"/>
                  <a:gd name="T5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16">
                    <a:moveTo>
                      <a:pt x="15" y="0"/>
                    </a:moveTo>
                    <a:cubicBezTo>
                      <a:pt x="15" y="7"/>
                      <a:pt x="11" y="14"/>
                      <a:pt x="4" y="16"/>
                    </a:cubicBezTo>
                    <a:cubicBezTo>
                      <a:pt x="0" y="11"/>
                      <a:pt x="6" y="1"/>
                      <a:pt x="15" y="0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9" name="Freeform 96">
                <a:extLst>
                  <a:ext uri="{FF2B5EF4-FFF2-40B4-BE49-F238E27FC236}">
                    <a16:creationId xmlns="" xmlns:a16="http://schemas.microsoft.com/office/drawing/2014/main" id="{B8FF537D-C066-41D4-9AF7-B63F95B155DA}"/>
                  </a:ext>
                </a:extLst>
              </p:cNvPr>
              <p:cNvSpPr/>
              <p:nvPr/>
            </p:nvSpPr>
            <p:spPr bwMode="auto">
              <a:xfrm>
                <a:off x="4305301" y="3175"/>
                <a:ext cx="30163" cy="42863"/>
              </a:xfrm>
              <a:custGeom>
                <a:avLst/>
                <a:gdLst>
                  <a:gd name="T0" fmla="*/ 11 w 11"/>
                  <a:gd name="T1" fmla="*/ 2 h 16"/>
                  <a:gd name="T2" fmla="*/ 6 w 11"/>
                  <a:gd name="T3" fmla="*/ 13 h 16"/>
                  <a:gd name="T4" fmla="*/ 2 w 11"/>
                  <a:gd name="T5" fmla="*/ 16 h 16"/>
                  <a:gd name="T6" fmla="*/ 1 w 11"/>
                  <a:gd name="T7" fmla="*/ 11 h 16"/>
                  <a:gd name="T8" fmla="*/ 8 w 11"/>
                  <a:gd name="T9" fmla="*/ 0 h 16"/>
                  <a:gd name="T10" fmla="*/ 11 w 11"/>
                  <a:gd name="T11" fmla="*/ 2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" h="16">
                    <a:moveTo>
                      <a:pt x="11" y="2"/>
                    </a:moveTo>
                    <a:cubicBezTo>
                      <a:pt x="9" y="6"/>
                      <a:pt x="8" y="10"/>
                      <a:pt x="6" y="13"/>
                    </a:cubicBezTo>
                    <a:cubicBezTo>
                      <a:pt x="5" y="15"/>
                      <a:pt x="3" y="15"/>
                      <a:pt x="2" y="16"/>
                    </a:cubicBezTo>
                    <a:cubicBezTo>
                      <a:pt x="1" y="14"/>
                      <a:pt x="0" y="12"/>
                      <a:pt x="1" y="11"/>
                    </a:cubicBezTo>
                    <a:cubicBezTo>
                      <a:pt x="3" y="7"/>
                      <a:pt x="5" y="4"/>
                      <a:pt x="8" y="0"/>
                    </a:cubicBezTo>
                    <a:cubicBezTo>
                      <a:pt x="9" y="1"/>
                      <a:pt x="10" y="2"/>
                      <a:pt x="11" y="2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0" name="Freeform 97">
                <a:extLst>
                  <a:ext uri="{FF2B5EF4-FFF2-40B4-BE49-F238E27FC236}">
                    <a16:creationId xmlns="" xmlns:a16="http://schemas.microsoft.com/office/drawing/2014/main" id="{76B7E567-AE0D-4DA1-8A31-D8081CC458ED}"/>
                  </a:ext>
                </a:extLst>
              </p:cNvPr>
              <p:cNvSpPr/>
              <p:nvPr/>
            </p:nvSpPr>
            <p:spPr bwMode="auto">
              <a:xfrm>
                <a:off x="4303713" y="1393825"/>
                <a:ext cx="26988" cy="39688"/>
              </a:xfrm>
              <a:custGeom>
                <a:avLst/>
                <a:gdLst>
                  <a:gd name="T0" fmla="*/ 10 w 10"/>
                  <a:gd name="T1" fmla="*/ 2 h 15"/>
                  <a:gd name="T2" fmla="*/ 5 w 10"/>
                  <a:gd name="T3" fmla="*/ 14 h 15"/>
                  <a:gd name="T4" fmla="*/ 2 w 10"/>
                  <a:gd name="T5" fmla="*/ 15 h 15"/>
                  <a:gd name="T6" fmla="*/ 0 w 10"/>
                  <a:gd name="T7" fmla="*/ 12 h 15"/>
                  <a:gd name="T8" fmla="*/ 7 w 10"/>
                  <a:gd name="T9" fmla="*/ 0 h 15"/>
                  <a:gd name="T10" fmla="*/ 10 w 10"/>
                  <a:gd name="T11" fmla="*/ 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" h="15">
                    <a:moveTo>
                      <a:pt x="10" y="2"/>
                    </a:moveTo>
                    <a:cubicBezTo>
                      <a:pt x="8" y="6"/>
                      <a:pt x="7" y="10"/>
                      <a:pt x="5" y="14"/>
                    </a:cubicBezTo>
                    <a:cubicBezTo>
                      <a:pt x="4" y="14"/>
                      <a:pt x="2" y="15"/>
                      <a:pt x="2" y="15"/>
                    </a:cubicBezTo>
                    <a:cubicBezTo>
                      <a:pt x="1" y="14"/>
                      <a:pt x="0" y="12"/>
                      <a:pt x="0" y="12"/>
                    </a:cubicBezTo>
                    <a:cubicBezTo>
                      <a:pt x="2" y="8"/>
                      <a:pt x="4" y="4"/>
                      <a:pt x="7" y="0"/>
                    </a:cubicBezTo>
                    <a:cubicBezTo>
                      <a:pt x="8" y="1"/>
                      <a:pt x="9" y="1"/>
                      <a:pt x="10" y="2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1" name="Freeform 98">
                <a:extLst>
                  <a:ext uri="{FF2B5EF4-FFF2-40B4-BE49-F238E27FC236}">
                    <a16:creationId xmlns="" xmlns:a16="http://schemas.microsoft.com/office/drawing/2014/main" id="{3DF75275-395E-4E82-BF02-7DF6254AD9EF}"/>
                  </a:ext>
                </a:extLst>
              </p:cNvPr>
              <p:cNvSpPr/>
              <p:nvPr/>
            </p:nvSpPr>
            <p:spPr bwMode="auto">
              <a:xfrm>
                <a:off x="4300538" y="631825"/>
                <a:ext cx="19050" cy="33338"/>
              </a:xfrm>
              <a:custGeom>
                <a:avLst/>
                <a:gdLst>
                  <a:gd name="T0" fmla="*/ 7 w 7"/>
                  <a:gd name="T1" fmla="*/ 2 h 12"/>
                  <a:gd name="T2" fmla="*/ 3 w 7"/>
                  <a:gd name="T3" fmla="*/ 12 h 12"/>
                  <a:gd name="T4" fmla="*/ 0 w 7"/>
                  <a:gd name="T5" fmla="*/ 10 h 12"/>
                  <a:gd name="T6" fmla="*/ 5 w 7"/>
                  <a:gd name="T7" fmla="*/ 0 h 12"/>
                  <a:gd name="T8" fmla="*/ 7 w 7"/>
                  <a:gd name="T9" fmla="*/ 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12">
                    <a:moveTo>
                      <a:pt x="7" y="2"/>
                    </a:moveTo>
                    <a:cubicBezTo>
                      <a:pt x="6" y="5"/>
                      <a:pt x="4" y="8"/>
                      <a:pt x="3" y="12"/>
                    </a:cubicBezTo>
                    <a:cubicBezTo>
                      <a:pt x="2" y="11"/>
                      <a:pt x="0" y="10"/>
                      <a:pt x="0" y="10"/>
                    </a:cubicBezTo>
                    <a:cubicBezTo>
                      <a:pt x="2" y="7"/>
                      <a:pt x="3" y="3"/>
                      <a:pt x="5" y="0"/>
                    </a:cubicBezTo>
                    <a:cubicBezTo>
                      <a:pt x="6" y="1"/>
                      <a:pt x="7" y="1"/>
                      <a:pt x="7" y="2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2" name="Freeform 107">
                <a:extLst>
                  <a:ext uri="{FF2B5EF4-FFF2-40B4-BE49-F238E27FC236}">
                    <a16:creationId xmlns="" xmlns:a16="http://schemas.microsoft.com/office/drawing/2014/main" id="{064F8627-8DA8-4AFB-A73A-916852FC5EFC}"/>
                  </a:ext>
                </a:extLst>
              </p:cNvPr>
              <p:cNvSpPr/>
              <p:nvPr/>
            </p:nvSpPr>
            <p:spPr bwMode="auto">
              <a:xfrm>
                <a:off x="4875213" y="3832225"/>
                <a:ext cx="246063" cy="514350"/>
              </a:xfrm>
              <a:custGeom>
                <a:avLst/>
                <a:gdLst>
                  <a:gd name="T0" fmla="*/ 50 w 91"/>
                  <a:gd name="T1" fmla="*/ 28 h 190"/>
                  <a:gd name="T2" fmla="*/ 48 w 91"/>
                  <a:gd name="T3" fmla="*/ 25 h 190"/>
                  <a:gd name="T4" fmla="*/ 15 w 91"/>
                  <a:gd name="T5" fmla="*/ 10 h 190"/>
                  <a:gd name="T6" fmla="*/ 7 w 91"/>
                  <a:gd name="T7" fmla="*/ 31 h 190"/>
                  <a:gd name="T8" fmla="*/ 21 w 91"/>
                  <a:gd name="T9" fmla="*/ 54 h 190"/>
                  <a:gd name="T10" fmla="*/ 41 w 91"/>
                  <a:gd name="T11" fmla="*/ 108 h 190"/>
                  <a:gd name="T12" fmla="*/ 39 w 91"/>
                  <a:gd name="T13" fmla="*/ 152 h 190"/>
                  <a:gd name="T14" fmla="*/ 39 w 91"/>
                  <a:gd name="T15" fmla="*/ 165 h 190"/>
                  <a:gd name="T16" fmla="*/ 57 w 91"/>
                  <a:gd name="T17" fmla="*/ 174 h 190"/>
                  <a:gd name="T18" fmla="*/ 79 w 91"/>
                  <a:gd name="T19" fmla="*/ 141 h 190"/>
                  <a:gd name="T20" fmla="*/ 73 w 91"/>
                  <a:gd name="T21" fmla="*/ 71 h 190"/>
                  <a:gd name="T22" fmla="*/ 62 w 91"/>
                  <a:gd name="T23" fmla="*/ 32 h 190"/>
                  <a:gd name="T24" fmla="*/ 61 w 91"/>
                  <a:gd name="T25" fmla="*/ 26 h 190"/>
                  <a:gd name="T26" fmla="*/ 64 w 91"/>
                  <a:gd name="T27" fmla="*/ 26 h 190"/>
                  <a:gd name="T28" fmla="*/ 70 w 91"/>
                  <a:gd name="T29" fmla="*/ 38 h 190"/>
                  <a:gd name="T30" fmla="*/ 87 w 91"/>
                  <a:gd name="T31" fmla="*/ 107 h 190"/>
                  <a:gd name="T32" fmla="*/ 77 w 91"/>
                  <a:gd name="T33" fmla="*/ 164 h 190"/>
                  <a:gd name="T34" fmla="*/ 61 w 91"/>
                  <a:gd name="T35" fmla="*/ 180 h 190"/>
                  <a:gd name="T36" fmla="*/ 29 w 91"/>
                  <a:gd name="T37" fmla="*/ 162 h 190"/>
                  <a:gd name="T38" fmla="*/ 31 w 91"/>
                  <a:gd name="T39" fmla="*/ 128 h 190"/>
                  <a:gd name="T40" fmla="*/ 26 w 91"/>
                  <a:gd name="T41" fmla="*/ 81 h 190"/>
                  <a:gd name="T42" fmla="*/ 12 w 91"/>
                  <a:gd name="T43" fmla="*/ 55 h 190"/>
                  <a:gd name="T44" fmla="*/ 0 w 91"/>
                  <a:gd name="T45" fmla="*/ 23 h 190"/>
                  <a:gd name="T46" fmla="*/ 8 w 91"/>
                  <a:gd name="T47" fmla="*/ 8 h 190"/>
                  <a:gd name="T48" fmla="*/ 46 w 91"/>
                  <a:gd name="T49" fmla="*/ 12 h 190"/>
                  <a:gd name="T50" fmla="*/ 50 w 91"/>
                  <a:gd name="T51" fmla="*/ 28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91" h="190">
                    <a:moveTo>
                      <a:pt x="50" y="28"/>
                    </a:moveTo>
                    <a:cubicBezTo>
                      <a:pt x="49" y="27"/>
                      <a:pt x="49" y="26"/>
                      <a:pt x="48" y="25"/>
                    </a:cubicBezTo>
                    <a:cubicBezTo>
                      <a:pt x="43" y="11"/>
                      <a:pt x="29" y="5"/>
                      <a:pt x="15" y="10"/>
                    </a:cubicBezTo>
                    <a:cubicBezTo>
                      <a:pt x="7" y="14"/>
                      <a:pt x="3" y="21"/>
                      <a:pt x="7" y="31"/>
                    </a:cubicBezTo>
                    <a:cubicBezTo>
                      <a:pt x="11" y="40"/>
                      <a:pt x="15" y="48"/>
                      <a:pt x="21" y="54"/>
                    </a:cubicBezTo>
                    <a:cubicBezTo>
                      <a:pt x="35" y="70"/>
                      <a:pt x="40" y="89"/>
                      <a:pt x="41" y="108"/>
                    </a:cubicBezTo>
                    <a:cubicBezTo>
                      <a:pt x="41" y="123"/>
                      <a:pt x="40" y="137"/>
                      <a:pt x="39" y="152"/>
                    </a:cubicBezTo>
                    <a:cubicBezTo>
                      <a:pt x="39" y="156"/>
                      <a:pt x="39" y="161"/>
                      <a:pt x="39" y="165"/>
                    </a:cubicBezTo>
                    <a:cubicBezTo>
                      <a:pt x="41" y="174"/>
                      <a:pt x="48" y="179"/>
                      <a:pt x="57" y="174"/>
                    </a:cubicBezTo>
                    <a:cubicBezTo>
                      <a:pt x="70" y="167"/>
                      <a:pt x="76" y="155"/>
                      <a:pt x="79" y="141"/>
                    </a:cubicBezTo>
                    <a:cubicBezTo>
                      <a:pt x="85" y="117"/>
                      <a:pt x="79" y="94"/>
                      <a:pt x="73" y="71"/>
                    </a:cubicBezTo>
                    <a:cubicBezTo>
                      <a:pt x="69" y="58"/>
                      <a:pt x="66" y="45"/>
                      <a:pt x="62" y="32"/>
                    </a:cubicBezTo>
                    <a:cubicBezTo>
                      <a:pt x="61" y="30"/>
                      <a:pt x="62" y="28"/>
                      <a:pt x="61" y="26"/>
                    </a:cubicBezTo>
                    <a:cubicBezTo>
                      <a:pt x="62" y="26"/>
                      <a:pt x="63" y="26"/>
                      <a:pt x="64" y="26"/>
                    </a:cubicBezTo>
                    <a:cubicBezTo>
                      <a:pt x="66" y="30"/>
                      <a:pt x="69" y="34"/>
                      <a:pt x="70" y="38"/>
                    </a:cubicBezTo>
                    <a:cubicBezTo>
                      <a:pt x="76" y="61"/>
                      <a:pt x="83" y="84"/>
                      <a:pt x="87" y="107"/>
                    </a:cubicBezTo>
                    <a:cubicBezTo>
                      <a:pt x="91" y="127"/>
                      <a:pt x="89" y="147"/>
                      <a:pt x="77" y="164"/>
                    </a:cubicBezTo>
                    <a:cubicBezTo>
                      <a:pt x="73" y="170"/>
                      <a:pt x="67" y="176"/>
                      <a:pt x="61" y="180"/>
                    </a:cubicBezTo>
                    <a:cubicBezTo>
                      <a:pt x="45" y="190"/>
                      <a:pt x="30" y="179"/>
                      <a:pt x="29" y="162"/>
                    </a:cubicBezTo>
                    <a:cubicBezTo>
                      <a:pt x="29" y="151"/>
                      <a:pt x="30" y="139"/>
                      <a:pt x="31" y="128"/>
                    </a:cubicBezTo>
                    <a:cubicBezTo>
                      <a:pt x="32" y="112"/>
                      <a:pt x="31" y="96"/>
                      <a:pt x="26" y="81"/>
                    </a:cubicBezTo>
                    <a:cubicBezTo>
                      <a:pt x="23" y="72"/>
                      <a:pt x="17" y="63"/>
                      <a:pt x="12" y="55"/>
                    </a:cubicBezTo>
                    <a:cubicBezTo>
                      <a:pt x="6" y="45"/>
                      <a:pt x="0" y="35"/>
                      <a:pt x="0" y="23"/>
                    </a:cubicBezTo>
                    <a:cubicBezTo>
                      <a:pt x="0" y="16"/>
                      <a:pt x="2" y="11"/>
                      <a:pt x="8" y="8"/>
                    </a:cubicBezTo>
                    <a:cubicBezTo>
                      <a:pt x="17" y="2"/>
                      <a:pt x="36" y="0"/>
                      <a:pt x="46" y="12"/>
                    </a:cubicBezTo>
                    <a:cubicBezTo>
                      <a:pt x="50" y="16"/>
                      <a:pt x="51" y="21"/>
                      <a:pt x="50" y="28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3" name="Freeform 108">
                <a:extLst>
                  <a:ext uri="{FF2B5EF4-FFF2-40B4-BE49-F238E27FC236}">
                    <a16:creationId xmlns="" xmlns:a16="http://schemas.microsoft.com/office/drawing/2014/main" id="{B2D15193-904E-424B-AA2B-67EC07D46D3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791076" y="4602163"/>
                <a:ext cx="249238" cy="314325"/>
              </a:xfrm>
              <a:custGeom>
                <a:avLst/>
                <a:gdLst>
                  <a:gd name="T0" fmla="*/ 61 w 92"/>
                  <a:gd name="T1" fmla="*/ 0 h 116"/>
                  <a:gd name="T2" fmla="*/ 71 w 92"/>
                  <a:gd name="T3" fmla="*/ 5 h 116"/>
                  <a:gd name="T4" fmla="*/ 78 w 92"/>
                  <a:gd name="T5" fmla="*/ 80 h 116"/>
                  <a:gd name="T6" fmla="*/ 55 w 92"/>
                  <a:gd name="T7" fmla="*/ 107 h 116"/>
                  <a:gd name="T8" fmla="*/ 18 w 92"/>
                  <a:gd name="T9" fmla="*/ 114 h 116"/>
                  <a:gd name="T10" fmla="*/ 6 w 92"/>
                  <a:gd name="T11" fmla="*/ 88 h 116"/>
                  <a:gd name="T12" fmla="*/ 19 w 92"/>
                  <a:gd name="T13" fmla="*/ 68 h 116"/>
                  <a:gd name="T14" fmla="*/ 43 w 92"/>
                  <a:gd name="T15" fmla="*/ 18 h 116"/>
                  <a:gd name="T16" fmla="*/ 61 w 92"/>
                  <a:gd name="T17" fmla="*/ 0 h 116"/>
                  <a:gd name="T18" fmla="*/ 81 w 92"/>
                  <a:gd name="T19" fmla="*/ 47 h 116"/>
                  <a:gd name="T20" fmla="*/ 74 w 92"/>
                  <a:gd name="T21" fmla="*/ 18 h 116"/>
                  <a:gd name="T22" fmla="*/ 62 w 92"/>
                  <a:gd name="T23" fmla="*/ 3 h 116"/>
                  <a:gd name="T24" fmla="*/ 49 w 92"/>
                  <a:gd name="T25" fmla="*/ 17 h 116"/>
                  <a:gd name="T26" fmla="*/ 48 w 92"/>
                  <a:gd name="T27" fmla="*/ 19 h 116"/>
                  <a:gd name="T28" fmla="*/ 21 w 92"/>
                  <a:gd name="T29" fmla="*/ 74 h 116"/>
                  <a:gd name="T30" fmla="*/ 11 w 92"/>
                  <a:gd name="T31" fmla="*/ 89 h 116"/>
                  <a:gd name="T32" fmla="*/ 21 w 92"/>
                  <a:gd name="T33" fmla="*/ 110 h 116"/>
                  <a:gd name="T34" fmla="*/ 59 w 92"/>
                  <a:gd name="T35" fmla="*/ 97 h 116"/>
                  <a:gd name="T36" fmla="*/ 81 w 92"/>
                  <a:gd name="T37" fmla="*/ 47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2" h="116">
                    <a:moveTo>
                      <a:pt x="61" y="0"/>
                    </a:moveTo>
                    <a:cubicBezTo>
                      <a:pt x="64" y="2"/>
                      <a:pt x="68" y="3"/>
                      <a:pt x="71" y="5"/>
                    </a:cubicBezTo>
                    <a:cubicBezTo>
                      <a:pt x="89" y="28"/>
                      <a:pt x="92" y="54"/>
                      <a:pt x="78" y="80"/>
                    </a:cubicBezTo>
                    <a:cubicBezTo>
                      <a:pt x="72" y="91"/>
                      <a:pt x="66" y="101"/>
                      <a:pt x="55" y="107"/>
                    </a:cubicBezTo>
                    <a:cubicBezTo>
                      <a:pt x="44" y="114"/>
                      <a:pt x="31" y="116"/>
                      <a:pt x="18" y="114"/>
                    </a:cubicBezTo>
                    <a:cubicBezTo>
                      <a:pt x="5" y="111"/>
                      <a:pt x="0" y="100"/>
                      <a:pt x="6" y="88"/>
                    </a:cubicBezTo>
                    <a:cubicBezTo>
                      <a:pt x="9" y="81"/>
                      <a:pt x="15" y="75"/>
                      <a:pt x="19" y="68"/>
                    </a:cubicBezTo>
                    <a:cubicBezTo>
                      <a:pt x="31" y="54"/>
                      <a:pt x="38" y="37"/>
                      <a:pt x="43" y="18"/>
                    </a:cubicBezTo>
                    <a:cubicBezTo>
                      <a:pt x="45" y="6"/>
                      <a:pt x="51" y="1"/>
                      <a:pt x="61" y="0"/>
                    </a:cubicBezTo>
                    <a:moveTo>
                      <a:pt x="81" y="47"/>
                    </a:moveTo>
                    <a:cubicBezTo>
                      <a:pt x="79" y="38"/>
                      <a:pt x="76" y="28"/>
                      <a:pt x="74" y="18"/>
                    </a:cubicBezTo>
                    <a:cubicBezTo>
                      <a:pt x="73" y="10"/>
                      <a:pt x="67" y="4"/>
                      <a:pt x="62" y="3"/>
                    </a:cubicBezTo>
                    <a:cubicBezTo>
                      <a:pt x="56" y="3"/>
                      <a:pt x="51" y="8"/>
                      <a:pt x="49" y="17"/>
                    </a:cubicBezTo>
                    <a:cubicBezTo>
                      <a:pt x="48" y="18"/>
                      <a:pt x="48" y="19"/>
                      <a:pt x="48" y="19"/>
                    </a:cubicBezTo>
                    <a:cubicBezTo>
                      <a:pt x="44" y="40"/>
                      <a:pt x="35" y="58"/>
                      <a:pt x="21" y="74"/>
                    </a:cubicBezTo>
                    <a:cubicBezTo>
                      <a:pt x="18" y="79"/>
                      <a:pt x="14" y="83"/>
                      <a:pt x="11" y="89"/>
                    </a:cubicBezTo>
                    <a:cubicBezTo>
                      <a:pt x="5" y="99"/>
                      <a:pt x="9" y="108"/>
                      <a:pt x="21" y="110"/>
                    </a:cubicBezTo>
                    <a:cubicBezTo>
                      <a:pt x="35" y="111"/>
                      <a:pt x="49" y="108"/>
                      <a:pt x="59" y="97"/>
                    </a:cubicBezTo>
                    <a:cubicBezTo>
                      <a:pt x="72" y="84"/>
                      <a:pt x="80" y="67"/>
                      <a:pt x="81" y="47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4" name="Freeform 109">
                <a:extLst>
                  <a:ext uri="{FF2B5EF4-FFF2-40B4-BE49-F238E27FC236}">
                    <a16:creationId xmlns="" xmlns:a16="http://schemas.microsoft.com/office/drawing/2014/main" id="{06C98E7C-FE89-4B54-B6E3-EFD43512292F}"/>
                  </a:ext>
                </a:extLst>
              </p:cNvPr>
              <p:cNvSpPr/>
              <p:nvPr/>
            </p:nvSpPr>
            <p:spPr bwMode="auto">
              <a:xfrm>
                <a:off x="4641851" y="3517900"/>
                <a:ext cx="195263" cy="230188"/>
              </a:xfrm>
              <a:custGeom>
                <a:avLst/>
                <a:gdLst>
                  <a:gd name="T0" fmla="*/ 58 w 72"/>
                  <a:gd name="T1" fmla="*/ 39 h 85"/>
                  <a:gd name="T2" fmla="*/ 46 w 72"/>
                  <a:gd name="T3" fmla="*/ 24 h 85"/>
                  <a:gd name="T4" fmla="*/ 15 w 72"/>
                  <a:gd name="T5" fmla="*/ 8 h 85"/>
                  <a:gd name="T6" fmla="*/ 8 w 72"/>
                  <a:gd name="T7" fmla="*/ 16 h 85"/>
                  <a:gd name="T8" fmla="*/ 43 w 72"/>
                  <a:gd name="T9" fmla="*/ 72 h 85"/>
                  <a:gd name="T10" fmla="*/ 52 w 72"/>
                  <a:gd name="T11" fmla="*/ 76 h 85"/>
                  <a:gd name="T12" fmla="*/ 66 w 72"/>
                  <a:gd name="T13" fmla="*/ 65 h 85"/>
                  <a:gd name="T14" fmla="*/ 65 w 72"/>
                  <a:gd name="T15" fmla="*/ 56 h 85"/>
                  <a:gd name="T16" fmla="*/ 67 w 72"/>
                  <a:gd name="T17" fmla="*/ 47 h 85"/>
                  <a:gd name="T18" fmla="*/ 70 w 72"/>
                  <a:gd name="T19" fmla="*/ 53 h 85"/>
                  <a:gd name="T20" fmla="*/ 71 w 72"/>
                  <a:gd name="T21" fmla="*/ 71 h 85"/>
                  <a:gd name="T22" fmla="*/ 51 w 72"/>
                  <a:gd name="T23" fmla="*/ 81 h 85"/>
                  <a:gd name="T24" fmla="*/ 5 w 72"/>
                  <a:gd name="T25" fmla="*/ 31 h 85"/>
                  <a:gd name="T26" fmla="*/ 2 w 72"/>
                  <a:gd name="T27" fmla="*/ 16 h 85"/>
                  <a:gd name="T28" fmla="*/ 10 w 72"/>
                  <a:gd name="T29" fmla="*/ 3 h 85"/>
                  <a:gd name="T30" fmla="*/ 58 w 72"/>
                  <a:gd name="T31" fmla="*/ 39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2" h="85">
                    <a:moveTo>
                      <a:pt x="58" y="39"/>
                    </a:moveTo>
                    <a:cubicBezTo>
                      <a:pt x="54" y="34"/>
                      <a:pt x="50" y="29"/>
                      <a:pt x="46" y="24"/>
                    </a:cubicBezTo>
                    <a:cubicBezTo>
                      <a:pt x="38" y="15"/>
                      <a:pt x="29" y="8"/>
                      <a:pt x="15" y="8"/>
                    </a:cubicBezTo>
                    <a:cubicBezTo>
                      <a:pt x="9" y="8"/>
                      <a:pt x="7" y="10"/>
                      <a:pt x="8" y="16"/>
                    </a:cubicBezTo>
                    <a:cubicBezTo>
                      <a:pt x="12" y="40"/>
                      <a:pt x="21" y="60"/>
                      <a:pt x="43" y="72"/>
                    </a:cubicBezTo>
                    <a:cubicBezTo>
                      <a:pt x="46" y="73"/>
                      <a:pt x="49" y="75"/>
                      <a:pt x="52" y="76"/>
                    </a:cubicBezTo>
                    <a:cubicBezTo>
                      <a:pt x="62" y="78"/>
                      <a:pt x="66" y="75"/>
                      <a:pt x="66" y="65"/>
                    </a:cubicBezTo>
                    <a:cubicBezTo>
                      <a:pt x="67" y="62"/>
                      <a:pt x="66" y="59"/>
                      <a:pt x="65" y="56"/>
                    </a:cubicBezTo>
                    <a:cubicBezTo>
                      <a:pt x="65" y="53"/>
                      <a:pt x="65" y="50"/>
                      <a:pt x="67" y="47"/>
                    </a:cubicBezTo>
                    <a:cubicBezTo>
                      <a:pt x="68" y="49"/>
                      <a:pt x="70" y="51"/>
                      <a:pt x="70" y="53"/>
                    </a:cubicBezTo>
                    <a:cubicBezTo>
                      <a:pt x="71" y="59"/>
                      <a:pt x="72" y="66"/>
                      <a:pt x="71" y="71"/>
                    </a:cubicBezTo>
                    <a:cubicBezTo>
                      <a:pt x="70" y="81"/>
                      <a:pt x="62" y="85"/>
                      <a:pt x="51" y="81"/>
                    </a:cubicBezTo>
                    <a:cubicBezTo>
                      <a:pt x="26" y="73"/>
                      <a:pt x="12" y="56"/>
                      <a:pt x="5" y="31"/>
                    </a:cubicBezTo>
                    <a:cubicBezTo>
                      <a:pt x="4" y="26"/>
                      <a:pt x="3" y="21"/>
                      <a:pt x="2" y="16"/>
                    </a:cubicBezTo>
                    <a:cubicBezTo>
                      <a:pt x="0" y="10"/>
                      <a:pt x="4" y="4"/>
                      <a:pt x="10" y="3"/>
                    </a:cubicBezTo>
                    <a:cubicBezTo>
                      <a:pt x="31" y="0"/>
                      <a:pt x="57" y="20"/>
                      <a:pt x="58" y="39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5" name="Freeform 110">
                <a:extLst>
                  <a:ext uri="{FF2B5EF4-FFF2-40B4-BE49-F238E27FC236}">
                    <a16:creationId xmlns="" xmlns:a16="http://schemas.microsoft.com/office/drawing/2014/main" id="{DB23D787-6554-4559-9AC2-85BF0B16F52D}"/>
                  </a:ext>
                </a:extLst>
              </p:cNvPr>
              <p:cNvSpPr/>
              <p:nvPr/>
            </p:nvSpPr>
            <p:spPr bwMode="auto">
              <a:xfrm>
                <a:off x="4603751" y="4962525"/>
                <a:ext cx="125413" cy="115888"/>
              </a:xfrm>
              <a:custGeom>
                <a:avLst/>
                <a:gdLst>
                  <a:gd name="T0" fmla="*/ 5 w 46"/>
                  <a:gd name="T1" fmla="*/ 14 h 43"/>
                  <a:gd name="T2" fmla="*/ 22 w 46"/>
                  <a:gd name="T3" fmla="*/ 36 h 43"/>
                  <a:gd name="T4" fmla="*/ 37 w 46"/>
                  <a:gd name="T5" fmla="*/ 17 h 43"/>
                  <a:gd name="T6" fmla="*/ 14 w 46"/>
                  <a:gd name="T7" fmla="*/ 6 h 43"/>
                  <a:gd name="T8" fmla="*/ 36 w 46"/>
                  <a:gd name="T9" fmla="*/ 4 h 43"/>
                  <a:gd name="T10" fmla="*/ 39 w 46"/>
                  <a:gd name="T11" fmla="*/ 31 h 43"/>
                  <a:gd name="T12" fmla="*/ 13 w 46"/>
                  <a:gd name="T13" fmla="*/ 38 h 43"/>
                  <a:gd name="T14" fmla="*/ 5 w 46"/>
                  <a:gd name="T15" fmla="*/ 14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6" h="43">
                    <a:moveTo>
                      <a:pt x="5" y="14"/>
                    </a:moveTo>
                    <a:cubicBezTo>
                      <a:pt x="5" y="27"/>
                      <a:pt x="13" y="36"/>
                      <a:pt x="22" y="36"/>
                    </a:cubicBezTo>
                    <a:cubicBezTo>
                      <a:pt x="29" y="36"/>
                      <a:pt x="37" y="26"/>
                      <a:pt x="37" y="17"/>
                    </a:cubicBezTo>
                    <a:cubicBezTo>
                      <a:pt x="37" y="9"/>
                      <a:pt x="32" y="7"/>
                      <a:pt x="14" y="6"/>
                    </a:cubicBezTo>
                    <a:cubicBezTo>
                      <a:pt x="18" y="0"/>
                      <a:pt x="29" y="0"/>
                      <a:pt x="36" y="4"/>
                    </a:cubicBezTo>
                    <a:cubicBezTo>
                      <a:pt x="44" y="9"/>
                      <a:pt x="46" y="20"/>
                      <a:pt x="39" y="31"/>
                    </a:cubicBezTo>
                    <a:cubicBezTo>
                      <a:pt x="34" y="41"/>
                      <a:pt x="24" y="43"/>
                      <a:pt x="13" y="38"/>
                    </a:cubicBezTo>
                    <a:cubicBezTo>
                      <a:pt x="3" y="33"/>
                      <a:pt x="0" y="25"/>
                      <a:pt x="5" y="14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6" name="Freeform 111">
                <a:extLst>
                  <a:ext uri="{FF2B5EF4-FFF2-40B4-BE49-F238E27FC236}">
                    <a16:creationId xmlns="" xmlns:a16="http://schemas.microsoft.com/office/drawing/2014/main" id="{DE29DD56-7EC5-4650-B06A-A9A985CE2ED0}"/>
                  </a:ext>
                </a:extLst>
              </p:cNvPr>
              <p:cNvSpPr/>
              <p:nvPr/>
            </p:nvSpPr>
            <p:spPr bwMode="auto">
              <a:xfrm>
                <a:off x="3560763" y="4430713"/>
                <a:ext cx="53975" cy="106363"/>
              </a:xfrm>
              <a:custGeom>
                <a:avLst/>
                <a:gdLst>
                  <a:gd name="T0" fmla="*/ 0 w 20"/>
                  <a:gd name="T1" fmla="*/ 30 h 39"/>
                  <a:gd name="T2" fmla="*/ 12 w 20"/>
                  <a:gd name="T3" fmla="*/ 3 h 39"/>
                  <a:gd name="T4" fmla="*/ 17 w 20"/>
                  <a:gd name="T5" fmla="*/ 0 h 39"/>
                  <a:gd name="T6" fmla="*/ 20 w 20"/>
                  <a:gd name="T7" fmla="*/ 6 h 39"/>
                  <a:gd name="T8" fmla="*/ 10 w 20"/>
                  <a:gd name="T9" fmla="*/ 34 h 39"/>
                  <a:gd name="T10" fmla="*/ 4 w 20"/>
                  <a:gd name="T11" fmla="*/ 39 h 39"/>
                  <a:gd name="T12" fmla="*/ 0 w 20"/>
                  <a:gd name="T13" fmla="*/ 3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39">
                    <a:moveTo>
                      <a:pt x="0" y="30"/>
                    </a:moveTo>
                    <a:cubicBezTo>
                      <a:pt x="4" y="21"/>
                      <a:pt x="7" y="12"/>
                      <a:pt x="12" y="3"/>
                    </a:cubicBezTo>
                    <a:cubicBezTo>
                      <a:pt x="12" y="2"/>
                      <a:pt x="15" y="1"/>
                      <a:pt x="17" y="0"/>
                    </a:cubicBezTo>
                    <a:cubicBezTo>
                      <a:pt x="18" y="2"/>
                      <a:pt x="20" y="5"/>
                      <a:pt x="20" y="6"/>
                    </a:cubicBezTo>
                    <a:cubicBezTo>
                      <a:pt x="17" y="16"/>
                      <a:pt x="14" y="25"/>
                      <a:pt x="10" y="34"/>
                    </a:cubicBezTo>
                    <a:cubicBezTo>
                      <a:pt x="9" y="36"/>
                      <a:pt x="6" y="37"/>
                      <a:pt x="4" y="39"/>
                    </a:cubicBezTo>
                    <a:cubicBezTo>
                      <a:pt x="3" y="36"/>
                      <a:pt x="2" y="34"/>
                      <a:pt x="0" y="30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7" name="Freeform 112">
                <a:extLst>
                  <a:ext uri="{FF2B5EF4-FFF2-40B4-BE49-F238E27FC236}">
                    <a16:creationId xmlns="" xmlns:a16="http://schemas.microsoft.com/office/drawing/2014/main" id="{8513C731-AAD9-4B74-971A-B38D2672B958}"/>
                  </a:ext>
                </a:extLst>
              </p:cNvPr>
              <p:cNvSpPr/>
              <p:nvPr/>
            </p:nvSpPr>
            <p:spPr bwMode="auto">
              <a:xfrm>
                <a:off x="3576638" y="4502150"/>
                <a:ext cx="60325" cy="93663"/>
              </a:xfrm>
              <a:custGeom>
                <a:avLst/>
                <a:gdLst>
                  <a:gd name="T0" fmla="*/ 22 w 22"/>
                  <a:gd name="T1" fmla="*/ 0 h 35"/>
                  <a:gd name="T2" fmla="*/ 19 w 22"/>
                  <a:gd name="T3" fmla="*/ 16 h 35"/>
                  <a:gd name="T4" fmla="*/ 12 w 22"/>
                  <a:gd name="T5" fmla="*/ 32 h 35"/>
                  <a:gd name="T6" fmla="*/ 6 w 22"/>
                  <a:gd name="T7" fmla="*/ 35 h 35"/>
                  <a:gd name="T8" fmla="*/ 2 w 22"/>
                  <a:gd name="T9" fmla="*/ 31 h 35"/>
                  <a:gd name="T10" fmla="*/ 22 w 22"/>
                  <a:gd name="T11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" h="35">
                    <a:moveTo>
                      <a:pt x="22" y="0"/>
                    </a:moveTo>
                    <a:cubicBezTo>
                      <a:pt x="21" y="6"/>
                      <a:pt x="20" y="11"/>
                      <a:pt x="19" y="16"/>
                    </a:cubicBezTo>
                    <a:cubicBezTo>
                      <a:pt x="17" y="21"/>
                      <a:pt x="15" y="27"/>
                      <a:pt x="12" y="32"/>
                    </a:cubicBezTo>
                    <a:cubicBezTo>
                      <a:pt x="11" y="34"/>
                      <a:pt x="8" y="35"/>
                      <a:pt x="6" y="35"/>
                    </a:cubicBezTo>
                    <a:cubicBezTo>
                      <a:pt x="5" y="35"/>
                      <a:pt x="2" y="32"/>
                      <a:pt x="2" y="31"/>
                    </a:cubicBezTo>
                    <a:cubicBezTo>
                      <a:pt x="0" y="22"/>
                      <a:pt x="11" y="4"/>
                      <a:pt x="22" y="0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8" name="Freeform 113">
                <a:extLst>
                  <a:ext uri="{FF2B5EF4-FFF2-40B4-BE49-F238E27FC236}">
                    <a16:creationId xmlns="" xmlns:a16="http://schemas.microsoft.com/office/drawing/2014/main" id="{3DF746DA-2FCA-48E6-8ECE-AD7AF62187F0}"/>
                  </a:ext>
                </a:extLst>
              </p:cNvPr>
              <p:cNvSpPr/>
              <p:nvPr/>
            </p:nvSpPr>
            <p:spPr bwMode="auto">
              <a:xfrm>
                <a:off x="3814763" y="4886325"/>
                <a:ext cx="26988" cy="100013"/>
              </a:xfrm>
              <a:custGeom>
                <a:avLst/>
                <a:gdLst>
                  <a:gd name="T0" fmla="*/ 10 w 10"/>
                  <a:gd name="T1" fmla="*/ 10 h 37"/>
                  <a:gd name="T2" fmla="*/ 7 w 10"/>
                  <a:gd name="T3" fmla="*/ 32 h 37"/>
                  <a:gd name="T4" fmla="*/ 4 w 10"/>
                  <a:gd name="T5" fmla="*/ 37 h 37"/>
                  <a:gd name="T6" fmla="*/ 0 w 10"/>
                  <a:gd name="T7" fmla="*/ 33 h 37"/>
                  <a:gd name="T8" fmla="*/ 0 w 10"/>
                  <a:gd name="T9" fmla="*/ 20 h 37"/>
                  <a:gd name="T10" fmla="*/ 4 w 10"/>
                  <a:gd name="T11" fmla="*/ 5 h 37"/>
                  <a:gd name="T12" fmla="*/ 7 w 10"/>
                  <a:gd name="T13" fmla="*/ 0 h 37"/>
                  <a:gd name="T14" fmla="*/ 10 w 10"/>
                  <a:gd name="T15" fmla="*/ 6 h 37"/>
                  <a:gd name="T16" fmla="*/ 10 w 10"/>
                  <a:gd name="T17" fmla="*/ 1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37">
                    <a:moveTo>
                      <a:pt x="10" y="10"/>
                    </a:moveTo>
                    <a:cubicBezTo>
                      <a:pt x="9" y="17"/>
                      <a:pt x="9" y="25"/>
                      <a:pt x="7" y="32"/>
                    </a:cubicBezTo>
                    <a:cubicBezTo>
                      <a:pt x="7" y="34"/>
                      <a:pt x="5" y="35"/>
                      <a:pt x="4" y="37"/>
                    </a:cubicBezTo>
                    <a:cubicBezTo>
                      <a:pt x="3" y="36"/>
                      <a:pt x="0" y="34"/>
                      <a:pt x="0" y="33"/>
                    </a:cubicBezTo>
                    <a:cubicBezTo>
                      <a:pt x="0" y="29"/>
                      <a:pt x="0" y="24"/>
                      <a:pt x="0" y="20"/>
                    </a:cubicBezTo>
                    <a:cubicBezTo>
                      <a:pt x="1" y="15"/>
                      <a:pt x="2" y="10"/>
                      <a:pt x="4" y="5"/>
                    </a:cubicBezTo>
                    <a:cubicBezTo>
                      <a:pt x="4" y="3"/>
                      <a:pt x="6" y="2"/>
                      <a:pt x="7" y="0"/>
                    </a:cubicBezTo>
                    <a:cubicBezTo>
                      <a:pt x="8" y="2"/>
                      <a:pt x="9" y="4"/>
                      <a:pt x="10" y="6"/>
                    </a:cubicBezTo>
                    <a:cubicBezTo>
                      <a:pt x="10" y="7"/>
                      <a:pt x="10" y="8"/>
                      <a:pt x="10" y="1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9" name="Freeform 114">
                <a:extLst>
                  <a:ext uri="{FF2B5EF4-FFF2-40B4-BE49-F238E27FC236}">
                    <a16:creationId xmlns="" xmlns:a16="http://schemas.microsoft.com/office/drawing/2014/main" id="{8733D82E-0333-4CCC-A914-425A87CE2AF9}"/>
                  </a:ext>
                </a:extLst>
              </p:cNvPr>
              <p:cNvSpPr/>
              <p:nvPr/>
            </p:nvSpPr>
            <p:spPr bwMode="auto">
              <a:xfrm>
                <a:off x="3595688" y="4572000"/>
                <a:ext cx="57150" cy="92075"/>
              </a:xfrm>
              <a:custGeom>
                <a:avLst/>
                <a:gdLst>
                  <a:gd name="T0" fmla="*/ 6 w 21"/>
                  <a:gd name="T1" fmla="*/ 34 h 34"/>
                  <a:gd name="T2" fmla="*/ 18 w 21"/>
                  <a:gd name="T3" fmla="*/ 0 h 34"/>
                  <a:gd name="T4" fmla="*/ 6 w 21"/>
                  <a:gd name="T5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4">
                    <a:moveTo>
                      <a:pt x="6" y="34"/>
                    </a:moveTo>
                    <a:cubicBezTo>
                      <a:pt x="0" y="26"/>
                      <a:pt x="7" y="7"/>
                      <a:pt x="18" y="0"/>
                    </a:cubicBezTo>
                    <a:cubicBezTo>
                      <a:pt x="21" y="7"/>
                      <a:pt x="14" y="28"/>
                      <a:pt x="6" y="34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0" name="Freeform 115">
                <a:extLst>
                  <a:ext uri="{FF2B5EF4-FFF2-40B4-BE49-F238E27FC236}">
                    <a16:creationId xmlns="" xmlns:a16="http://schemas.microsoft.com/office/drawing/2014/main" id="{F6DC0DB8-C32C-4B17-843E-092E500379DC}"/>
                  </a:ext>
                </a:extLst>
              </p:cNvPr>
              <p:cNvSpPr/>
              <p:nvPr/>
            </p:nvSpPr>
            <p:spPr bwMode="auto">
              <a:xfrm>
                <a:off x="3848101" y="4908550"/>
                <a:ext cx="31750" cy="96838"/>
              </a:xfrm>
              <a:custGeom>
                <a:avLst/>
                <a:gdLst>
                  <a:gd name="T0" fmla="*/ 3 w 12"/>
                  <a:gd name="T1" fmla="*/ 36 h 36"/>
                  <a:gd name="T2" fmla="*/ 0 w 12"/>
                  <a:gd name="T3" fmla="*/ 25 h 36"/>
                  <a:gd name="T4" fmla="*/ 6 w 12"/>
                  <a:gd name="T5" fmla="*/ 3 h 36"/>
                  <a:gd name="T6" fmla="*/ 10 w 12"/>
                  <a:gd name="T7" fmla="*/ 0 h 36"/>
                  <a:gd name="T8" fmla="*/ 12 w 12"/>
                  <a:gd name="T9" fmla="*/ 4 h 36"/>
                  <a:gd name="T10" fmla="*/ 6 w 12"/>
                  <a:gd name="T11" fmla="*/ 35 h 36"/>
                  <a:gd name="T12" fmla="*/ 3 w 12"/>
                  <a:gd name="T13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36">
                    <a:moveTo>
                      <a:pt x="3" y="36"/>
                    </a:moveTo>
                    <a:cubicBezTo>
                      <a:pt x="2" y="32"/>
                      <a:pt x="0" y="28"/>
                      <a:pt x="0" y="25"/>
                    </a:cubicBezTo>
                    <a:cubicBezTo>
                      <a:pt x="1" y="18"/>
                      <a:pt x="4" y="10"/>
                      <a:pt x="6" y="3"/>
                    </a:cubicBezTo>
                    <a:cubicBezTo>
                      <a:pt x="6" y="2"/>
                      <a:pt x="9" y="1"/>
                      <a:pt x="10" y="0"/>
                    </a:cubicBezTo>
                    <a:cubicBezTo>
                      <a:pt x="11" y="1"/>
                      <a:pt x="12" y="3"/>
                      <a:pt x="12" y="4"/>
                    </a:cubicBezTo>
                    <a:cubicBezTo>
                      <a:pt x="12" y="15"/>
                      <a:pt x="10" y="25"/>
                      <a:pt x="6" y="35"/>
                    </a:cubicBezTo>
                    <a:cubicBezTo>
                      <a:pt x="5" y="35"/>
                      <a:pt x="4" y="36"/>
                      <a:pt x="3" y="36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1" name="Freeform 116">
                <a:extLst>
                  <a:ext uri="{FF2B5EF4-FFF2-40B4-BE49-F238E27FC236}">
                    <a16:creationId xmlns="" xmlns:a16="http://schemas.microsoft.com/office/drawing/2014/main" id="{5796D82B-041A-4107-98F9-88C682C32837}"/>
                  </a:ext>
                </a:extLst>
              </p:cNvPr>
              <p:cNvSpPr/>
              <p:nvPr/>
            </p:nvSpPr>
            <p:spPr bwMode="auto">
              <a:xfrm>
                <a:off x="4424363" y="5065713"/>
                <a:ext cx="68263" cy="69850"/>
              </a:xfrm>
              <a:custGeom>
                <a:avLst/>
                <a:gdLst>
                  <a:gd name="T0" fmla="*/ 0 w 25"/>
                  <a:gd name="T1" fmla="*/ 19 h 26"/>
                  <a:gd name="T2" fmla="*/ 14 w 25"/>
                  <a:gd name="T3" fmla="*/ 18 h 26"/>
                  <a:gd name="T4" fmla="*/ 20 w 25"/>
                  <a:gd name="T5" fmla="*/ 13 h 26"/>
                  <a:gd name="T6" fmla="*/ 12 w 25"/>
                  <a:gd name="T7" fmla="*/ 7 h 26"/>
                  <a:gd name="T8" fmla="*/ 5 w 25"/>
                  <a:gd name="T9" fmla="*/ 7 h 26"/>
                  <a:gd name="T10" fmla="*/ 15 w 25"/>
                  <a:gd name="T11" fmla="*/ 2 h 26"/>
                  <a:gd name="T12" fmla="*/ 25 w 25"/>
                  <a:gd name="T13" fmla="*/ 16 h 26"/>
                  <a:gd name="T14" fmla="*/ 11 w 25"/>
                  <a:gd name="T15" fmla="*/ 26 h 26"/>
                  <a:gd name="T16" fmla="*/ 0 w 25"/>
                  <a:gd name="T17" fmla="*/ 19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" h="26">
                    <a:moveTo>
                      <a:pt x="0" y="19"/>
                    </a:moveTo>
                    <a:cubicBezTo>
                      <a:pt x="5" y="19"/>
                      <a:pt x="10" y="19"/>
                      <a:pt x="14" y="18"/>
                    </a:cubicBezTo>
                    <a:cubicBezTo>
                      <a:pt x="16" y="18"/>
                      <a:pt x="18" y="15"/>
                      <a:pt x="20" y="13"/>
                    </a:cubicBezTo>
                    <a:cubicBezTo>
                      <a:pt x="17" y="11"/>
                      <a:pt x="15" y="9"/>
                      <a:pt x="12" y="7"/>
                    </a:cubicBezTo>
                    <a:cubicBezTo>
                      <a:pt x="11" y="6"/>
                      <a:pt x="8" y="7"/>
                      <a:pt x="5" y="7"/>
                    </a:cubicBezTo>
                    <a:cubicBezTo>
                      <a:pt x="8" y="2"/>
                      <a:pt x="11" y="0"/>
                      <a:pt x="15" y="2"/>
                    </a:cubicBezTo>
                    <a:cubicBezTo>
                      <a:pt x="21" y="3"/>
                      <a:pt x="25" y="10"/>
                      <a:pt x="25" y="16"/>
                    </a:cubicBezTo>
                    <a:cubicBezTo>
                      <a:pt x="24" y="21"/>
                      <a:pt x="18" y="25"/>
                      <a:pt x="11" y="26"/>
                    </a:cubicBezTo>
                    <a:cubicBezTo>
                      <a:pt x="6" y="26"/>
                      <a:pt x="1" y="25"/>
                      <a:pt x="0" y="19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2" name="Freeform 117">
                <a:extLst>
                  <a:ext uri="{FF2B5EF4-FFF2-40B4-BE49-F238E27FC236}">
                    <a16:creationId xmlns="" xmlns:a16="http://schemas.microsoft.com/office/drawing/2014/main" id="{025E8188-B8C7-4235-AD4E-7E2BAF3FA2E8}"/>
                  </a:ext>
                </a:extLst>
              </p:cNvPr>
              <p:cNvSpPr/>
              <p:nvPr/>
            </p:nvSpPr>
            <p:spPr bwMode="auto">
              <a:xfrm>
                <a:off x="3897313" y="4959350"/>
                <a:ext cx="28575" cy="53975"/>
              </a:xfrm>
              <a:custGeom>
                <a:avLst/>
                <a:gdLst>
                  <a:gd name="T0" fmla="*/ 7 w 11"/>
                  <a:gd name="T1" fmla="*/ 0 h 20"/>
                  <a:gd name="T2" fmla="*/ 5 w 11"/>
                  <a:gd name="T3" fmla="*/ 20 h 20"/>
                  <a:gd name="T4" fmla="*/ 7 w 11"/>
                  <a:gd name="T5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20">
                    <a:moveTo>
                      <a:pt x="7" y="0"/>
                    </a:moveTo>
                    <a:cubicBezTo>
                      <a:pt x="11" y="6"/>
                      <a:pt x="10" y="15"/>
                      <a:pt x="5" y="20"/>
                    </a:cubicBezTo>
                    <a:cubicBezTo>
                      <a:pt x="0" y="15"/>
                      <a:pt x="1" y="6"/>
                      <a:pt x="7" y="0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3" name="Freeform 118">
                <a:extLst>
                  <a:ext uri="{FF2B5EF4-FFF2-40B4-BE49-F238E27FC236}">
                    <a16:creationId xmlns="" xmlns:a16="http://schemas.microsoft.com/office/drawing/2014/main" id="{4F2860E8-DF2B-4618-946B-4740B1F72375}"/>
                  </a:ext>
                </a:extLst>
              </p:cNvPr>
              <p:cNvSpPr/>
              <p:nvPr/>
            </p:nvSpPr>
            <p:spPr bwMode="auto">
              <a:xfrm>
                <a:off x="3951288" y="5030788"/>
                <a:ext cx="23813" cy="23813"/>
              </a:xfrm>
              <a:custGeom>
                <a:avLst/>
                <a:gdLst>
                  <a:gd name="T0" fmla="*/ 0 w 9"/>
                  <a:gd name="T1" fmla="*/ 0 h 9"/>
                  <a:gd name="T2" fmla="*/ 8 w 9"/>
                  <a:gd name="T3" fmla="*/ 9 h 9"/>
                  <a:gd name="T4" fmla="*/ 0 w 9"/>
                  <a:gd name="T5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9">
                    <a:moveTo>
                      <a:pt x="0" y="0"/>
                    </a:moveTo>
                    <a:cubicBezTo>
                      <a:pt x="7" y="0"/>
                      <a:pt x="9" y="2"/>
                      <a:pt x="8" y="9"/>
                    </a:cubicBezTo>
                    <a:cubicBezTo>
                      <a:pt x="3" y="9"/>
                      <a:pt x="3" y="8"/>
                      <a:pt x="0" y="0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4" name="Freeform 119">
                <a:extLst>
                  <a:ext uri="{FF2B5EF4-FFF2-40B4-BE49-F238E27FC236}">
                    <a16:creationId xmlns="" xmlns:a16="http://schemas.microsoft.com/office/drawing/2014/main" id="{263FDE24-454E-407B-9761-53D885FB3D02}"/>
                  </a:ext>
                </a:extLst>
              </p:cNvPr>
              <p:cNvSpPr/>
              <p:nvPr/>
            </p:nvSpPr>
            <p:spPr bwMode="auto">
              <a:xfrm>
                <a:off x="4376738" y="3640138"/>
                <a:ext cx="69850" cy="80963"/>
              </a:xfrm>
              <a:custGeom>
                <a:avLst/>
                <a:gdLst>
                  <a:gd name="T0" fmla="*/ 0 w 26"/>
                  <a:gd name="T1" fmla="*/ 13 h 30"/>
                  <a:gd name="T2" fmla="*/ 11 w 26"/>
                  <a:gd name="T3" fmla="*/ 24 h 30"/>
                  <a:gd name="T4" fmla="*/ 18 w 26"/>
                  <a:gd name="T5" fmla="*/ 18 h 30"/>
                  <a:gd name="T6" fmla="*/ 8 w 26"/>
                  <a:gd name="T7" fmla="*/ 3 h 30"/>
                  <a:gd name="T8" fmla="*/ 22 w 26"/>
                  <a:gd name="T9" fmla="*/ 5 h 30"/>
                  <a:gd name="T10" fmla="*/ 22 w 26"/>
                  <a:gd name="T11" fmla="*/ 22 h 30"/>
                  <a:gd name="T12" fmla="*/ 7 w 26"/>
                  <a:gd name="T13" fmla="*/ 28 h 30"/>
                  <a:gd name="T14" fmla="*/ 0 w 26"/>
                  <a:gd name="T15" fmla="*/ 13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6" h="30">
                    <a:moveTo>
                      <a:pt x="0" y="13"/>
                    </a:moveTo>
                    <a:cubicBezTo>
                      <a:pt x="3" y="20"/>
                      <a:pt x="5" y="26"/>
                      <a:pt x="11" y="24"/>
                    </a:cubicBezTo>
                    <a:cubicBezTo>
                      <a:pt x="14" y="23"/>
                      <a:pt x="17" y="20"/>
                      <a:pt x="18" y="18"/>
                    </a:cubicBezTo>
                    <a:cubicBezTo>
                      <a:pt x="20" y="12"/>
                      <a:pt x="18" y="10"/>
                      <a:pt x="8" y="3"/>
                    </a:cubicBezTo>
                    <a:cubicBezTo>
                      <a:pt x="13" y="0"/>
                      <a:pt x="18" y="1"/>
                      <a:pt x="22" y="5"/>
                    </a:cubicBezTo>
                    <a:cubicBezTo>
                      <a:pt x="26" y="9"/>
                      <a:pt x="26" y="16"/>
                      <a:pt x="22" y="22"/>
                    </a:cubicBezTo>
                    <a:cubicBezTo>
                      <a:pt x="19" y="27"/>
                      <a:pt x="13" y="30"/>
                      <a:pt x="7" y="28"/>
                    </a:cubicBezTo>
                    <a:cubicBezTo>
                      <a:pt x="1" y="26"/>
                      <a:pt x="0" y="21"/>
                      <a:pt x="0" y="13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5" name="Freeform 120">
                <a:extLst>
                  <a:ext uri="{FF2B5EF4-FFF2-40B4-BE49-F238E27FC236}">
                    <a16:creationId xmlns="" xmlns:a16="http://schemas.microsoft.com/office/drawing/2014/main" id="{8C459D79-B5DF-4419-96FD-6ACAA86550B0}"/>
                  </a:ext>
                </a:extLst>
              </p:cNvPr>
              <p:cNvSpPr/>
              <p:nvPr/>
            </p:nvSpPr>
            <p:spPr bwMode="auto">
              <a:xfrm>
                <a:off x="4387851" y="3490913"/>
                <a:ext cx="39688" cy="41275"/>
              </a:xfrm>
              <a:custGeom>
                <a:avLst/>
                <a:gdLst>
                  <a:gd name="T0" fmla="*/ 12 w 15"/>
                  <a:gd name="T1" fmla="*/ 0 h 15"/>
                  <a:gd name="T2" fmla="*/ 14 w 15"/>
                  <a:gd name="T3" fmla="*/ 4 h 15"/>
                  <a:gd name="T4" fmla="*/ 7 w 15"/>
                  <a:gd name="T5" fmla="*/ 13 h 15"/>
                  <a:gd name="T6" fmla="*/ 0 w 15"/>
                  <a:gd name="T7" fmla="*/ 14 h 15"/>
                  <a:gd name="T8" fmla="*/ 12 w 15"/>
                  <a:gd name="T9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5">
                    <a:moveTo>
                      <a:pt x="12" y="0"/>
                    </a:moveTo>
                    <a:cubicBezTo>
                      <a:pt x="12" y="1"/>
                      <a:pt x="15" y="3"/>
                      <a:pt x="14" y="4"/>
                    </a:cubicBezTo>
                    <a:cubicBezTo>
                      <a:pt x="12" y="8"/>
                      <a:pt x="10" y="11"/>
                      <a:pt x="7" y="13"/>
                    </a:cubicBezTo>
                    <a:cubicBezTo>
                      <a:pt x="6" y="15"/>
                      <a:pt x="3" y="14"/>
                      <a:pt x="0" y="14"/>
                    </a:cubicBezTo>
                    <a:cubicBezTo>
                      <a:pt x="5" y="9"/>
                      <a:pt x="8" y="5"/>
                      <a:pt x="12" y="0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6" name="Freeform 121">
                <a:extLst>
                  <a:ext uri="{FF2B5EF4-FFF2-40B4-BE49-F238E27FC236}">
                    <a16:creationId xmlns="" xmlns:a16="http://schemas.microsoft.com/office/drawing/2014/main" id="{5CB5B714-CA69-4316-91D3-822310BA1263}"/>
                  </a:ext>
                </a:extLst>
              </p:cNvPr>
              <p:cNvSpPr/>
              <p:nvPr/>
            </p:nvSpPr>
            <p:spPr bwMode="auto">
              <a:xfrm>
                <a:off x="4121151" y="2838450"/>
                <a:ext cx="26988" cy="55563"/>
              </a:xfrm>
              <a:custGeom>
                <a:avLst/>
                <a:gdLst>
                  <a:gd name="T0" fmla="*/ 8 w 10"/>
                  <a:gd name="T1" fmla="*/ 21 h 21"/>
                  <a:gd name="T2" fmla="*/ 2 w 10"/>
                  <a:gd name="T3" fmla="*/ 15 h 21"/>
                  <a:gd name="T4" fmla="*/ 1 w 10"/>
                  <a:gd name="T5" fmla="*/ 3 h 21"/>
                  <a:gd name="T6" fmla="*/ 7 w 10"/>
                  <a:gd name="T7" fmla="*/ 5 h 21"/>
                  <a:gd name="T8" fmla="*/ 10 w 10"/>
                  <a:gd name="T9" fmla="*/ 20 h 21"/>
                  <a:gd name="T10" fmla="*/ 8 w 10"/>
                  <a:gd name="T11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" h="21">
                    <a:moveTo>
                      <a:pt x="8" y="21"/>
                    </a:moveTo>
                    <a:cubicBezTo>
                      <a:pt x="6" y="19"/>
                      <a:pt x="3" y="18"/>
                      <a:pt x="2" y="15"/>
                    </a:cubicBezTo>
                    <a:cubicBezTo>
                      <a:pt x="1" y="12"/>
                      <a:pt x="0" y="7"/>
                      <a:pt x="1" y="3"/>
                    </a:cubicBezTo>
                    <a:cubicBezTo>
                      <a:pt x="2" y="0"/>
                      <a:pt x="6" y="2"/>
                      <a:pt x="7" y="5"/>
                    </a:cubicBezTo>
                    <a:cubicBezTo>
                      <a:pt x="9" y="9"/>
                      <a:pt x="9" y="15"/>
                      <a:pt x="10" y="20"/>
                    </a:cubicBezTo>
                    <a:cubicBezTo>
                      <a:pt x="10" y="20"/>
                      <a:pt x="9" y="21"/>
                      <a:pt x="8" y="21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7" name="Freeform 122">
                <a:extLst>
                  <a:ext uri="{FF2B5EF4-FFF2-40B4-BE49-F238E27FC236}">
                    <a16:creationId xmlns="" xmlns:a16="http://schemas.microsoft.com/office/drawing/2014/main" id="{CCCE2148-7D72-43E8-A5E4-D8868EF7A2CC}"/>
                  </a:ext>
                </a:extLst>
              </p:cNvPr>
              <p:cNvSpPr/>
              <p:nvPr/>
            </p:nvSpPr>
            <p:spPr bwMode="auto">
              <a:xfrm>
                <a:off x="4148138" y="2846388"/>
                <a:ext cx="30163" cy="39688"/>
              </a:xfrm>
              <a:custGeom>
                <a:avLst/>
                <a:gdLst>
                  <a:gd name="T0" fmla="*/ 9 w 11"/>
                  <a:gd name="T1" fmla="*/ 15 h 15"/>
                  <a:gd name="T2" fmla="*/ 3 w 11"/>
                  <a:gd name="T3" fmla="*/ 0 h 15"/>
                  <a:gd name="T4" fmla="*/ 9 w 11"/>
                  <a:gd name="T5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5">
                    <a:moveTo>
                      <a:pt x="9" y="15"/>
                    </a:moveTo>
                    <a:cubicBezTo>
                      <a:pt x="2" y="15"/>
                      <a:pt x="0" y="10"/>
                      <a:pt x="3" y="0"/>
                    </a:cubicBezTo>
                    <a:cubicBezTo>
                      <a:pt x="9" y="1"/>
                      <a:pt x="11" y="5"/>
                      <a:pt x="9" y="15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8" name="Freeform 123">
                <a:extLst>
                  <a:ext uri="{FF2B5EF4-FFF2-40B4-BE49-F238E27FC236}">
                    <a16:creationId xmlns="" xmlns:a16="http://schemas.microsoft.com/office/drawing/2014/main" id="{C4F00F34-1298-4E50-89D2-463F9B2C6D35}"/>
                  </a:ext>
                </a:extLst>
              </p:cNvPr>
              <p:cNvSpPr/>
              <p:nvPr/>
            </p:nvSpPr>
            <p:spPr bwMode="auto">
              <a:xfrm>
                <a:off x="4102101" y="3027363"/>
                <a:ext cx="33338" cy="49213"/>
              </a:xfrm>
              <a:custGeom>
                <a:avLst/>
                <a:gdLst>
                  <a:gd name="T0" fmla="*/ 5 w 12"/>
                  <a:gd name="T1" fmla="*/ 0 h 18"/>
                  <a:gd name="T2" fmla="*/ 12 w 12"/>
                  <a:gd name="T3" fmla="*/ 18 h 18"/>
                  <a:gd name="T4" fmla="*/ 5 w 12"/>
                  <a:gd name="T5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8">
                    <a:moveTo>
                      <a:pt x="5" y="0"/>
                    </a:moveTo>
                    <a:cubicBezTo>
                      <a:pt x="7" y="7"/>
                      <a:pt x="9" y="12"/>
                      <a:pt x="12" y="18"/>
                    </a:cubicBezTo>
                    <a:cubicBezTo>
                      <a:pt x="4" y="17"/>
                      <a:pt x="0" y="8"/>
                      <a:pt x="5" y="0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9" name="Freeform 124">
                <a:extLst>
                  <a:ext uri="{FF2B5EF4-FFF2-40B4-BE49-F238E27FC236}">
                    <a16:creationId xmlns="" xmlns:a16="http://schemas.microsoft.com/office/drawing/2014/main" id="{5603BE63-8E00-40A7-B192-23A87C99E2A0}"/>
                  </a:ext>
                </a:extLst>
              </p:cNvPr>
              <p:cNvSpPr/>
              <p:nvPr/>
            </p:nvSpPr>
            <p:spPr bwMode="auto">
              <a:xfrm>
                <a:off x="4132263" y="2608263"/>
                <a:ext cx="22225" cy="50800"/>
              </a:xfrm>
              <a:custGeom>
                <a:avLst/>
                <a:gdLst>
                  <a:gd name="T0" fmla="*/ 3 w 8"/>
                  <a:gd name="T1" fmla="*/ 0 h 19"/>
                  <a:gd name="T2" fmla="*/ 8 w 8"/>
                  <a:gd name="T3" fmla="*/ 16 h 19"/>
                  <a:gd name="T4" fmla="*/ 7 w 8"/>
                  <a:gd name="T5" fmla="*/ 19 h 19"/>
                  <a:gd name="T6" fmla="*/ 4 w 8"/>
                  <a:gd name="T7" fmla="*/ 17 h 19"/>
                  <a:gd name="T8" fmla="*/ 0 w 8"/>
                  <a:gd name="T9" fmla="*/ 1 h 19"/>
                  <a:gd name="T10" fmla="*/ 3 w 8"/>
                  <a:gd name="T11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19">
                    <a:moveTo>
                      <a:pt x="3" y="0"/>
                    </a:moveTo>
                    <a:cubicBezTo>
                      <a:pt x="5" y="6"/>
                      <a:pt x="7" y="11"/>
                      <a:pt x="8" y="16"/>
                    </a:cubicBezTo>
                    <a:cubicBezTo>
                      <a:pt x="8" y="16"/>
                      <a:pt x="7" y="18"/>
                      <a:pt x="7" y="19"/>
                    </a:cubicBezTo>
                    <a:cubicBezTo>
                      <a:pt x="6" y="18"/>
                      <a:pt x="4" y="18"/>
                      <a:pt x="4" y="17"/>
                    </a:cubicBezTo>
                    <a:cubicBezTo>
                      <a:pt x="2" y="12"/>
                      <a:pt x="1" y="6"/>
                      <a:pt x="0" y="1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0" name="Freeform 125">
                <a:extLst>
                  <a:ext uri="{FF2B5EF4-FFF2-40B4-BE49-F238E27FC236}">
                    <a16:creationId xmlns="" xmlns:a16="http://schemas.microsoft.com/office/drawing/2014/main" id="{C345EF91-01CC-4111-B362-CD6228C49DDE}"/>
                  </a:ext>
                </a:extLst>
              </p:cNvPr>
              <p:cNvSpPr/>
              <p:nvPr/>
            </p:nvSpPr>
            <p:spPr bwMode="auto">
              <a:xfrm>
                <a:off x="4546601" y="2608263"/>
                <a:ext cx="19050" cy="50800"/>
              </a:xfrm>
              <a:custGeom>
                <a:avLst/>
                <a:gdLst>
                  <a:gd name="T0" fmla="*/ 7 w 7"/>
                  <a:gd name="T1" fmla="*/ 1 h 19"/>
                  <a:gd name="T2" fmla="*/ 4 w 7"/>
                  <a:gd name="T3" fmla="*/ 16 h 19"/>
                  <a:gd name="T4" fmla="*/ 1 w 7"/>
                  <a:gd name="T5" fmla="*/ 19 h 19"/>
                  <a:gd name="T6" fmla="*/ 0 w 7"/>
                  <a:gd name="T7" fmla="*/ 15 h 19"/>
                  <a:gd name="T8" fmla="*/ 5 w 7"/>
                  <a:gd name="T9" fmla="*/ 0 h 19"/>
                  <a:gd name="T10" fmla="*/ 7 w 7"/>
                  <a:gd name="T11" fmla="*/ 1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19">
                    <a:moveTo>
                      <a:pt x="7" y="1"/>
                    </a:moveTo>
                    <a:cubicBezTo>
                      <a:pt x="6" y="6"/>
                      <a:pt x="5" y="11"/>
                      <a:pt x="4" y="16"/>
                    </a:cubicBezTo>
                    <a:cubicBezTo>
                      <a:pt x="4" y="17"/>
                      <a:pt x="2" y="18"/>
                      <a:pt x="1" y="19"/>
                    </a:cubicBezTo>
                    <a:cubicBezTo>
                      <a:pt x="0" y="17"/>
                      <a:pt x="0" y="16"/>
                      <a:pt x="0" y="15"/>
                    </a:cubicBezTo>
                    <a:cubicBezTo>
                      <a:pt x="1" y="10"/>
                      <a:pt x="3" y="5"/>
                      <a:pt x="5" y="0"/>
                    </a:cubicBezTo>
                    <a:lnTo>
                      <a:pt x="7" y="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1" name="Freeform 126">
                <a:extLst>
                  <a:ext uri="{FF2B5EF4-FFF2-40B4-BE49-F238E27FC236}">
                    <a16:creationId xmlns="" xmlns:a16="http://schemas.microsoft.com/office/drawing/2014/main" id="{C2504959-798B-40E0-95FA-F788AC4CFED2}"/>
                  </a:ext>
                </a:extLst>
              </p:cNvPr>
              <p:cNvSpPr/>
              <p:nvPr/>
            </p:nvSpPr>
            <p:spPr bwMode="auto">
              <a:xfrm>
                <a:off x="4181476" y="2851150"/>
                <a:ext cx="19050" cy="34925"/>
              </a:xfrm>
              <a:custGeom>
                <a:avLst/>
                <a:gdLst>
                  <a:gd name="T0" fmla="*/ 7 w 7"/>
                  <a:gd name="T1" fmla="*/ 13 h 13"/>
                  <a:gd name="T2" fmla="*/ 0 w 7"/>
                  <a:gd name="T3" fmla="*/ 3 h 13"/>
                  <a:gd name="T4" fmla="*/ 2 w 7"/>
                  <a:gd name="T5" fmla="*/ 0 h 13"/>
                  <a:gd name="T6" fmla="*/ 6 w 7"/>
                  <a:gd name="T7" fmla="*/ 3 h 13"/>
                  <a:gd name="T8" fmla="*/ 7 w 7"/>
                  <a:gd name="T9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13">
                    <a:moveTo>
                      <a:pt x="7" y="13"/>
                    </a:moveTo>
                    <a:cubicBezTo>
                      <a:pt x="1" y="12"/>
                      <a:pt x="0" y="8"/>
                      <a:pt x="0" y="3"/>
                    </a:cubicBezTo>
                    <a:cubicBezTo>
                      <a:pt x="0" y="2"/>
                      <a:pt x="1" y="1"/>
                      <a:pt x="2" y="0"/>
                    </a:cubicBezTo>
                    <a:cubicBezTo>
                      <a:pt x="3" y="0"/>
                      <a:pt x="6" y="2"/>
                      <a:pt x="6" y="3"/>
                    </a:cubicBezTo>
                    <a:cubicBezTo>
                      <a:pt x="7" y="6"/>
                      <a:pt x="7" y="9"/>
                      <a:pt x="7" y="13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2" name="Freeform 127">
                <a:extLst>
                  <a:ext uri="{FF2B5EF4-FFF2-40B4-BE49-F238E27FC236}">
                    <a16:creationId xmlns="" xmlns:a16="http://schemas.microsoft.com/office/drawing/2014/main" id="{1F6571AA-DD1F-4EB3-A98F-1371B7BC9519}"/>
                  </a:ext>
                </a:extLst>
              </p:cNvPr>
              <p:cNvSpPr/>
              <p:nvPr/>
            </p:nvSpPr>
            <p:spPr bwMode="auto">
              <a:xfrm>
                <a:off x="4465638" y="2590800"/>
                <a:ext cx="23813" cy="38100"/>
              </a:xfrm>
              <a:custGeom>
                <a:avLst/>
                <a:gdLst>
                  <a:gd name="T0" fmla="*/ 6 w 9"/>
                  <a:gd name="T1" fmla="*/ 1 h 14"/>
                  <a:gd name="T2" fmla="*/ 0 w 9"/>
                  <a:gd name="T3" fmla="*/ 14 h 14"/>
                  <a:gd name="T4" fmla="*/ 4 w 9"/>
                  <a:gd name="T5" fmla="*/ 0 h 14"/>
                  <a:gd name="T6" fmla="*/ 6 w 9"/>
                  <a:gd name="T7" fmla="*/ 1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14">
                    <a:moveTo>
                      <a:pt x="6" y="1"/>
                    </a:moveTo>
                    <a:cubicBezTo>
                      <a:pt x="9" y="8"/>
                      <a:pt x="7" y="12"/>
                      <a:pt x="0" y="14"/>
                    </a:cubicBezTo>
                    <a:cubicBezTo>
                      <a:pt x="2" y="9"/>
                      <a:pt x="3" y="5"/>
                      <a:pt x="4" y="0"/>
                    </a:cubicBezTo>
                    <a:cubicBezTo>
                      <a:pt x="4" y="1"/>
                      <a:pt x="5" y="1"/>
                      <a:pt x="6" y="1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3" name="Freeform 128">
                <a:extLst>
                  <a:ext uri="{FF2B5EF4-FFF2-40B4-BE49-F238E27FC236}">
                    <a16:creationId xmlns="" xmlns:a16="http://schemas.microsoft.com/office/drawing/2014/main" id="{192387EB-ED3C-4508-9B6F-4521CE5B69E7}"/>
                  </a:ext>
                </a:extLst>
              </p:cNvPr>
              <p:cNvSpPr/>
              <p:nvPr/>
            </p:nvSpPr>
            <p:spPr bwMode="auto">
              <a:xfrm>
                <a:off x="4211638" y="2590800"/>
                <a:ext cx="20638" cy="38100"/>
              </a:xfrm>
              <a:custGeom>
                <a:avLst/>
                <a:gdLst>
                  <a:gd name="T0" fmla="*/ 8 w 8"/>
                  <a:gd name="T1" fmla="*/ 14 h 14"/>
                  <a:gd name="T2" fmla="*/ 5 w 8"/>
                  <a:gd name="T3" fmla="*/ 0 h 14"/>
                  <a:gd name="T4" fmla="*/ 8 w 8"/>
                  <a:gd name="T5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14">
                    <a:moveTo>
                      <a:pt x="8" y="14"/>
                    </a:moveTo>
                    <a:cubicBezTo>
                      <a:pt x="1" y="12"/>
                      <a:pt x="0" y="7"/>
                      <a:pt x="5" y="0"/>
                    </a:cubicBezTo>
                    <a:cubicBezTo>
                      <a:pt x="6" y="5"/>
                      <a:pt x="7" y="9"/>
                      <a:pt x="8" y="14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4" name="Freeform 129">
                <a:extLst>
                  <a:ext uri="{FF2B5EF4-FFF2-40B4-BE49-F238E27FC236}">
                    <a16:creationId xmlns="" xmlns:a16="http://schemas.microsoft.com/office/drawing/2014/main" id="{7032F06E-A563-4C5B-A3E9-5EC555F257B3}"/>
                  </a:ext>
                </a:extLst>
              </p:cNvPr>
              <p:cNvSpPr/>
              <p:nvPr/>
            </p:nvSpPr>
            <p:spPr bwMode="auto">
              <a:xfrm>
                <a:off x="4138613" y="3027363"/>
                <a:ext cx="15875" cy="30163"/>
              </a:xfrm>
              <a:custGeom>
                <a:avLst/>
                <a:gdLst>
                  <a:gd name="T0" fmla="*/ 2 w 6"/>
                  <a:gd name="T1" fmla="*/ 11 h 11"/>
                  <a:gd name="T2" fmla="*/ 0 w 6"/>
                  <a:gd name="T3" fmla="*/ 1 h 11"/>
                  <a:gd name="T4" fmla="*/ 4 w 6"/>
                  <a:gd name="T5" fmla="*/ 0 h 11"/>
                  <a:gd name="T6" fmla="*/ 6 w 6"/>
                  <a:gd name="T7" fmla="*/ 10 h 11"/>
                  <a:gd name="T8" fmla="*/ 2 w 6"/>
                  <a:gd name="T9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1">
                    <a:moveTo>
                      <a:pt x="2" y="1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3" y="1"/>
                      <a:pt x="4" y="0"/>
                    </a:cubicBezTo>
                    <a:cubicBezTo>
                      <a:pt x="5" y="4"/>
                      <a:pt x="5" y="7"/>
                      <a:pt x="6" y="10"/>
                    </a:cubicBezTo>
                    <a:cubicBezTo>
                      <a:pt x="5" y="11"/>
                      <a:pt x="3" y="11"/>
                      <a:pt x="2" y="11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5" name="Freeform 130">
                <a:extLst>
                  <a:ext uri="{FF2B5EF4-FFF2-40B4-BE49-F238E27FC236}">
                    <a16:creationId xmlns="" xmlns:a16="http://schemas.microsoft.com/office/drawing/2014/main" id="{37204ADF-061A-47E5-BCDD-5C2E2CAA7DF2}"/>
                  </a:ext>
                </a:extLst>
              </p:cNvPr>
              <p:cNvSpPr/>
              <p:nvPr/>
            </p:nvSpPr>
            <p:spPr bwMode="auto">
              <a:xfrm>
                <a:off x="4511676" y="2605088"/>
                <a:ext cx="19050" cy="34925"/>
              </a:xfrm>
              <a:custGeom>
                <a:avLst/>
                <a:gdLst>
                  <a:gd name="T0" fmla="*/ 0 w 7"/>
                  <a:gd name="T1" fmla="*/ 12 h 13"/>
                  <a:gd name="T2" fmla="*/ 5 w 7"/>
                  <a:gd name="T3" fmla="*/ 0 h 13"/>
                  <a:gd name="T4" fmla="*/ 7 w 7"/>
                  <a:gd name="T5" fmla="*/ 1 h 13"/>
                  <a:gd name="T6" fmla="*/ 3 w 7"/>
                  <a:gd name="T7" fmla="*/ 13 h 13"/>
                  <a:gd name="T8" fmla="*/ 0 w 7"/>
                  <a:gd name="T9" fmla="*/ 1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13">
                    <a:moveTo>
                      <a:pt x="0" y="12"/>
                    </a:moveTo>
                    <a:cubicBezTo>
                      <a:pt x="1" y="8"/>
                      <a:pt x="3" y="4"/>
                      <a:pt x="5" y="0"/>
                    </a:cubicBezTo>
                    <a:cubicBezTo>
                      <a:pt x="6" y="1"/>
                      <a:pt x="6" y="1"/>
                      <a:pt x="7" y="1"/>
                    </a:cubicBezTo>
                    <a:cubicBezTo>
                      <a:pt x="6" y="5"/>
                      <a:pt x="4" y="9"/>
                      <a:pt x="3" y="13"/>
                    </a:cubicBezTo>
                    <a:cubicBezTo>
                      <a:pt x="2" y="13"/>
                      <a:pt x="1" y="12"/>
                      <a:pt x="0" y="12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6" name="Freeform 131">
                <a:extLst>
                  <a:ext uri="{FF2B5EF4-FFF2-40B4-BE49-F238E27FC236}">
                    <a16:creationId xmlns="" xmlns:a16="http://schemas.microsoft.com/office/drawing/2014/main" id="{F20C7E19-AE93-4440-AF62-AF1FE86F7151}"/>
                  </a:ext>
                </a:extLst>
              </p:cNvPr>
              <p:cNvSpPr/>
              <p:nvPr/>
            </p:nvSpPr>
            <p:spPr bwMode="auto">
              <a:xfrm>
                <a:off x="4167188" y="2605088"/>
                <a:ext cx="22225" cy="34925"/>
              </a:xfrm>
              <a:custGeom>
                <a:avLst/>
                <a:gdLst>
                  <a:gd name="T0" fmla="*/ 5 w 8"/>
                  <a:gd name="T1" fmla="*/ 13 h 13"/>
                  <a:gd name="T2" fmla="*/ 0 w 8"/>
                  <a:gd name="T3" fmla="*/ 1 h 13"/>
                  <a:gd name="T4" fmla="*/ 2 w 8"/>
                  <a:gd name="T5" fmla="*/ 0 h 13"/>
                  <a:gd name="T6" fmla="*/ 8 w 8"/>
                  <a:gd name="T7" fmla="*/ 12 h 13"/>
                  <a:gd name="T8" fmla="*/ 5 w 8"/>
                  <a:gd name="T9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13">
                    <a:moveTo>
                      <a:pt x="5" y="13"/>
                    </a:moveTo>
                    <a:cubicBezTo>
                      <a:pt x="3" y="9"/>
                      <a:pt x="1" y="5"/>
                      <a:pt x="0" y="1"/>
                    </a:cubicBezTo>
                    <a:cubicBezTo>
                      <a:pt x="1" y="1"/>
                      <a:pt x="1" y="1"/>
                      <a:pt x="2" y="0"/>
                    </a:cubicBezTo>
                    <a:cubicBezTo>
                      <a:pt x="4" y="4"/>
                      <a:pt x="6" y="8"/>
                      <a:pt x="8" y="12"/>
                    </a:cubicBezTo>
                    <a:cubicBezTo>
                      <a:pt x="7" y="12"/>
                      <a:pt x="6" y="13"/>
                      <a:pt x="5" y="13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7" name="Freeform 132">
                <a:extLst>
                  <a:ext uri="{FF2B5EF4-FFF2-40B4-BE49-F238E27FC236}">
                    <a16:creationId xmlns="" xmlns:a16="http://schemas.microsoft.com/office/drawing/2014/main" id="{DA9DFF7A-85EF-401B-AD3C-791CCE9260CA}"/>
                  </a:ext>
                </a:extLst>
              </p:cNvPr>
              <p:cNvSpPr/>
              <p:nvPr/>
            </p:nvSpPr>
            <p:spPr bwMode="auto">
              <a:xfrm>
                <a:off x="4175126" y="3038475"/>
                <a:ext cx="14288" cy="26988"/>
              </a:xfrm>
              <a:custGeom>
                <a:avLst/>
                <a:gdLst>
                  <a:gd name="T0" fmla="*/ 2 w 5"/>
                  <a:gd name="T1" fmla="*/ 10 h 10"/>
                  <a:gd name="T2" fmla="*/ 0 w 5"/>
                  <a:gd name="T3" fmla="*/ 1 h 10"/>
                  <a:gd name="T4" fmla="*/ 1 w 5"/>
                  <a:gd name="T5" fmla="*/ 0 h 10"/>
                  <a:gd name="T6" fmla="*/ 5 w 5"/>
                  <a:gd name="T7" fmla="*/ 2 h 10"/>
                  <a:gd name="T8" fmla="*/ 5 w 5"/>
                  <a:gd name="T9" fmla="*/ 10 h 10"/>
                  <a:gd name="T10" fmla="*/ 2 w 5"/>
                  <a:gd name="T11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10">
                    <a:moveTo>
                      <a:pt x="2" y="10"/>
                    </a:moveTo>
                    <a:cubicBezTo>
                      <a:pt x="1" y="7"/>
                      <a:pt x="0" y="4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cubicBezTo>
                      <a:pt x="3" y="1"/>
                      <a:pt x="5" y="1"/>
                      <a:pt x="5" y="2"/>
                    </a:cubicBezTo>
                    <a:cubicBezTo>
                      <a:pt x="5" y="5"/>
                      <a:pt x="5" y="7"/>
                      <a:pt x="5" y="10"/>
                    </a:cubicBezTo>
                    <a:cubicBezTo>
                      <a:pt x="4" y="10"/>
                      <a:pt x="3" y="10"/>
                      <a:pt x="2" y="10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8" name="Freeform 133">
                <a:extLst>
                  <a:ext uri="{FF2B5EF4-FFF2-40B4-BE49-F238E27FC236}">
                    <a16:creationId xmlns="" xmlns:a16="http://schemas.microsoft.com/office/drawing/2014/main" id="{F428AFB8-7BCC-476D-8298-FE5F03640D01}"/>
                  </a:ext>
                </a:extLst>
              </p:cNvPr>
              <p:cNvSpPr/>
              <p:nvPr/>
            </p:nvSpPr>
            <p:spPr bwMode="auto">
              <a:xfrm>
                <a:off x="4573588" y="2628900"/>
                <a:ext cx="22225" cy="34925"/>
              </a:xfrm>
              <a:custGeom>
                <a:avLst/>
                <a:gdLst>
                  <a:gd name="T0" fmla="*/ 0 w 8"/>
                  <a:gd name="T1" fmla="*/ 12 h 13"/>
                  <a:gd name="T2" fmla="*/ 6 w 8"/>
                  <a:gd name="T3" fmla="*/ 0 h 13"/>
                  <a:gd name="T4" fmla="*/ 8 w 8"/>
                  <a:gd name="T5" fmla="*/ 1 h 13"/>
                  <a:gd name="T6" fmla="*/ 3 w 8"/>
                  <a:gd name="T7" fmla="*/ 13 h 13"/>
                  <a:gd name="T8" fmla="*/ 0 w 8"/>
                  <a:gd name="T9" fmla="*/ 1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13">
                    <a:moveTo>
                      <a:pt x="0" y="12"/>
                    </a:moveTo>
                    <a:cubicBezTo>
                      <a:pt x="2" y="8"/>
                      <a:pt x="4" y="4"/>
                      <a:pt x="6" y="0"/>
                    </a:cubicBezTo>
                    <a:cubicBezTo>
                      <a:pt x="7" y="1"/>
                      <a:pt x="8" y="1"/>
                      <a:pt x="8" y="1"/>
                    </a:cubicBezTo>
                    <a:cubicBezTo>
                      <a:pt x="6" y="5"/>
                      <a:pt x="5" y="9"/>
                      <a:pt x="3" y="13"/>
                    </a:cubicBezTo>
                    <a:cubicBezTo>
                      <a:pt x="2" y="13"/>
                      <a:pt x="1" y="12"/>
                      <a:pt x="0" y="12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9" name="Freeform 134">
                <a:extLst>
                  <a:ext uri="{FF2B5EF4-FFF2-40B4-BE49-F238E27FC236}">
                    <a16:creationId xmlns="" xmlns:a16="http://schemas.microsoft.com/office/drawing/2014/main" id="{A7A9CBBF-943E-4205-83B4-93A1C6FAB706}"/>
                  </a:ext>
                </a:extLst>
              </p:cNvPr>
              <p:cNvSpPr/>
              <p:nvPr/>
            </p:nvSpPr>
            <p:spPr bwMode="auto">
              <a:xfrm>
                <a:off x="4108451" y="2628900"/>
                <a:ext cx="19050" cy="33338"/>
              </a:xfrm>
              <a:custGeom>
                <a:avLst/>
                <a:gdLst>
                  <a:gd name="T0" fmla="*/ 0 w 7"/>
                  <a:gd name="T1" fmla="*/ 0 h 12"/>
                  <a:gd name="T2" fmla="*/ 7 w 7"/>
                  <a:gd name="T3" fmla="*/ 12 h 12"/>
                  <a:gd name="T4" fmla="*/ 0 w 7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12">
                    <a:moveTo>
                      <a:pt x="0" y="0"/>
                    </a:moveTo>
                    <a:cubicBezTo>
                      <a:pt x="2" y="4"/>
                      <a:pt x="4" y="8"/>
                      <a:pt x="7" y="12"/>
                    </a:cubicBezTo>
                    <a:cubicBezTo>
                      <a:pt x="1" y="11"/>
                      <a:pt x="1" y="10"/>
                      <a:pt x="0" y="0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80" name="组合 79">
            <a:extLst>
              <a:ext uri="{FF2B5EF4-FFF2-40B4-BE49-F238E27FC236}">
                <a16:creationId xmlns="" xmlns:a16="http://schemas.microsoft.com/office/drawing/2014/main" id="{53EE848C-1DA8-4A84-BE95-42831E33E223}"/>
              </a:ext>
            </a:extLst>
          </p:cNvPr>
          <p:cNvGrpSpPr/>
          <p:nvPr/>
        </p:nvGrpSpPr>
        <p:grpSpPr>
          <a:xfrm>
            <a:off x="1222265" y="-8087"/>
            <a:ext cx="2292659" cy="4205787"/>
            <a:chOff x="4699681" y="-47625"/>
            <a:chExt cx="2694359" cy="5098596"/>
          </a:xfrm>
        </p:grpSpPr>
        <p:sp>
          <p:nvSpPr>
            <p:cNvPr id="81" name="Freeform 24">
              <a:extLst>
                <a:ext uri="{FF2B5EF4-FFF2-40B4-BE49-F238E27FC236}">
                  <a16:creationId xmlns="" xmlns:a16="http://schemas.microsoft.com/office/drawing/2014/main" id="{C3FD4365-A319-4CAF-9547-0BBABE8130F1}"/>
                </a:ext>
              </a:extLst>
            </p:cNvPr>
            <p:cNvSpPr/>
            <p:nvPr/>
          </p:nvSpPr>
          <p:spPr bwMode="auto">
            <a:xfrm>
              <a:off x="6946451" y="3647365"/>
              <a:ext cx="447589" cy="131689"/>
            </a:xfrm>
            <a:custGeom>
              <a:avLst/>
              <a:gdLst>
                <a:gd name="T0" fmla="*/ 183 w 188"/>
                <a:gd name="T1" fmla="*/ 35 h 58"/>
                <a:gd name="T2" fmla="*/ 103 w 188"/>
                <a:gd name="T3" fmla="*/ 26 h 58"/>
                <a:gd name="T4" fmla="*/ 15 w 188"/>
                <a:gd name="T5" fmla="*/ 3 h 58"/>
                <a:gd name="T6" fmla="*/ 6 w 188"/>
                <a:gd name="T7" fmla="*/ 14 h 58"/>
                <a:gd name="T8" fmla="*/ 183 w 188"/>
                <a:gd name="T9" fmla="*/ 44 h 58"/>
                <a:gd name="T10" fmla="*/ 183 w 188"/>
                <a:gd name="T11" fmla="*/ 35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8" h="58">
                  <a:moveTo>
                    <a:pt x="183" y="35"/>
                  </a:moveTo>
                  <a:cubicBezTo>
                    <a:pt x="157" y="29"/>
                    <a:pt x="130" y="29"/>
                    <a:pt x="103" y="26"/>
                  </a:cubicBezTo>
                  <a:cubicBezTo>
                    <a:pt x="72" y="23"/>
                    <a:pt x="43" y="16"/>
                    <a:pt x="15" y="3"/>
                  </a:cubicBezTo>
                  <a:cubicBezTo>
                    <a:pt x="8" y="0"/>
                    <a:pt x="0" y="8"/>
                    <a:pt x="6" y="14"/>
                  </a:cubicBezTo>
                  <a:cubicBezTo>
                    <a:pt x="54" y="51"/>
                    <a:pt x="126" y="58"/>
                    <a:pt x="183" y="44"/>
                  </a:cubicBezTo>
                  <a:cubicBezTo>
                    <a:pt x="188" y="43"/>
                    <a:pt x="188" y="36"/>
                    <a:pt x="183" y="35"/>
                  </a:cubicBezTo>
                </a:path>
              </a:pathLst>
            </a:custGeom>
            <a:solidFill>
              <a:srgbClr val="9DC3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2" name="Freeform 25">
              <a:extLst>
                <a:ext uri="{FF2B5EF4-FFF2-40B4-BE49-F238E27FC236}">
                  <a16:creationId xmlns="" xmlns:a16="http://schemas.microsoft.com/office/drawing/2014/main" id="{782C5156-2E2D-4F39-99B4-8E2565894CB0}"/>
                </a:ext>
              </a:extLst>
            </p:cNvPr>
            <p:cNvSpPr/>
            <p:nvPr/>
          </p:nvSpPr>
          <p:spPr bwMode="auto">
            <a:xfrm>
              <a:off x="6967431" y="3840242"/>
              <a:ext cx="391641" cy="190217"/>
            </a:xfrm>
            <a:custGeom>
              <a:avLst/>
              <a:gdLst>
                <a:gd name="T0" fmla="*/ 160 w 164"/>
                <a:gd name="T1" fmla="*/ 76 h 84"/>
                <a:gd name="T2" fmla="*/ 77 w 164"/>
                <a:gd name="T3" fmla="*/ 40 h 84"/>
                <a:gd name="T4" fmla="*/ 6 w 164"/>
                <a:gd name="T5" fmla="*/ 1 h 84"/>
                <a:gd name="T6" fmla="*/ 2 w 164"/>
                <a:gd name="T7" fmla="*/ 7 h 84"/>
                <a:gd name="T8" fmla="*/ 72 w 164"/>
                <a:gd name="T9" fmla="*/ 61 h 84"/>
                <a:gd name="T10" fmla="*/ 159 w 164"/>
                <a:gd name="T11" fmla="*/ 84 h 84"/>
                <a:gd name="T12" fmla="*/ 160 w 164"/>
                <a:gd name="T13" fmla="*/ 76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84">
                  <a:moveTo>
                    <a:pt x="160" y="76"/>
                  </a:moveTo>
                  <a:cubicBezTo>
                    <a:pt x="132" y="65"/>
                    <a:pt x="104" y="54"/>
                    <a:pt x="77" y="40"/>
                  </a:cubicBezTo>
                  <a:cubicBezTo>
                    <a:pt x="53" y="28"/>
                    <a:pt x="31" y="11"/>
                    <a:pt x="6" y="1"/>
                  </a:cubicBezTo>
                  <a:cubicBezTo>
                    <a:pt x="3" y="0"/>
                    <a:pt x="0" y="4"/>
                    <a:pt x="2" y="7"/>
                  </a:cubicBezTo>
                  <a:cubicBezTo>
                    <a:pt x="17" y="31"/>
                    <a:pt x="47" y="48"/>
                    <a:pt x="72" y="61"/>
                  </a:cubicBezTo>
                  <a:cubicBezTo>
                    <a:pt x="100" y="75"/>
                    <a:pt x="129" y="83"/>
                    <a:pt x="159" y="84"/>
                  </a:cubicBezTo>
                  <a:cubicBezTo>
                    <a:pt x="164" y="84"/>
                    <a:pt x="164" y="78"/>
                    <a:pt x="160" y="76"/>
                  </a:cubicBezTo>
                </a:path>
              </a:pathLst>
            </a:custGeom>
            <a:solidFill>
              <a:srgbClr val="9DC3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83" name="组合 82">
              <a:extLst>
                <a:ext uri="{FF2B5EF4-FFF2-40B4-BE49-F238E27FC236}">
                  <a16:creationId xmlns="" xmlns:a16="http://schemas.microsoft.com/office/drawing/2014/main" id="{E27F5168-BD38-4F9B-9968-BA45BCB15E7F}"/>
                </a:ext>
              </a:extLst>
            </p:cNvPr>
            <p:cNvGrpSpPr/>
            <p:nvPr/>
          </p:nvGrpSpPr>
          <p:grpSpPr>
            <a:xfrm>
              <a:off x="4699681" y="-47625"/>
              <a:ext cx="2596018" cy="5098596"/>
              <a:chOff x="2928938" y="-120650"/>
              <a:chExt cx="2946400" cy="6084888"/>
            </a:xfrm>
          </p:grpSpPr>
          <p:sp>
            <p:nvSpPr>
              <p:cNvPr id="84" name="Freeform 5">
                <a:extLst>
                  <a:ext uri="{FF2B5EF4-FFF2-40B4-BE49-F238E27FC236}">
                    <a16:creationId xmlns="" xmlns:a16="http://schemas.microsoft.com/office/drawing/2014/main" id="{19D86455-6271-48CC-9CC0-9781017FE96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70263" y="3111500"/>
                <a:ext cx="1892300" cy="2195513"/>
              </a:xfrm>
              <a:custGeom>
                <a:avLst/>
                <a:gdLst>
                  <a:gd name="T0" fmla="*/ 669 w 698"/>
                  <a:gd name="T1" fmla="*/ 327 h 810"/>
                  <a:gd name="T2" fmla="*/ 662 w 698"/>
                  <a:gd name="T3" fmla="*/ 318 h 810"/>
                  <a:gd name="T4" fmla="*/ 656 w 698"/>
                  <a:gd name="T5" fmla="*/ 291 h 810"/>
                  <a:gd name="T6" fmla="*/ 640 w 698"/>
                  <a:gd name="T7" fmla="*/ 271 h 810"/>
                  <a:gd name="T8" fmla="*/ 566 w 698"/>
                  <a:gd name="T9" fmla="*/ 171 h 810"/>
                  <a:gd name="T10" fmla="*/ 489 w 698"/>
                  <a:gd name="T11" fmla="*/ 106 h 810"/>
                  <a:gd name="T12" fmla="*/ 475 w 698"/>
                  <a:gd name="T13" fmla="*/ 88 h 810"/>
                  <a:gd name="T14" fmla="*/ 458 w 698"/>
                  <a:gd name="T15" fmla="*/ 27 h 810"/>
                  <a:gd name="T16" fmla="*/ 457 w 698"/>
                  <a:gd name="T17" fmla="*/ 27 h 810"/>
                  <a:gd name="T18" fmla="*/ 426 w 698"/>
                  <a:gd name="T19" fmla="*/ 11 h 810"/>
                  <a:gd name="T20" fmla="*/ 376 w 698"/>
                  <a:gd name="T21" fmla="*/ 3 h 810"/>
                  <a:gd name="T22" fmla="*/ 295 w 698"/>
                  <a:gd name="T23" fmla="*/ 6 h 810"/>
                  <a:gd name="T24" fmla="*/ 284 w 698"/>
                  <a:gd name="T25" fmla="*/ 11 h 810"/>
                  <a:gd name="T26" fmla="*/ 276 w 698"/>
                  <a:gd name="T27" fmla="*/ 12 h 810"/>
                  <a:gd name="T28" fmla="*/ 266 w 698"/>
                  <a:gd name="T29" fmla="*/ 29 h 810"/>
                  <a:gd name="T30" fmla="*/ 265 w 698"/>
                  <a:gd name="T31" fmla="*/ 53 h 810"/>
                  <a:gd name="T32" fmla="*/ 258 w 698"/>
                  <a:gd name="T33" fmla="*/ 62 h 810"/>
                  <a:gd name="T34" fmla="*/ 246 w 698"/>
                  <a:gd name="T35" fmla="*/ 83 h 810"/>
                  <a:gd name="T36" fmla="*/ 246 w 698"/>
                  <a:gd name="T37" fmla="*/ 84 h 810"/>
                  <a:gd name="T38" fmla="*/ 175 w 698"/>
                  <a:gd name="T39" fmla="*/ 153 h 810"/>
                  <a:gd name="T40" fmla="*/ 140 w 698"/>
                  <a:gd name="T41" fmla="*/ 189 h 810"/>
                  <a:gd name="T42" fmla="*/ 114 w 698"/>
                  <a:gd name="T43" fmla="*/ 202 h 810"/>
                  <a:gd name="T44" fmla="*/ 61 w 698"/>
                  <a:gd name="T45" fmla="*/ 610 h 810"/>
                  <a:gd name="T46" fmla="*/ 61 w 698"/>
                  <a:gd name="T47" fmla="*/ 611 h 810"/>
                  <a:gd name="T48" fmla="*/ 62 w 698"/>
                  <a:gd name="T49" fmla="*/ 619 h 810"/>
                  <a:gd name="T50" fmla="*/ 144 w 698"/>
                  <a:gd name="T51" fmla="*/ 731 h 810"/>
                  <a:gd name="T52" fmla="*/ 268 w 698"/>
                  <a:gd name="T53" fmla="*/ 797 h 810"/>
                  <a:gd name="T54" fmla="*/ 415 w 698"/>
                  <a:gd name="T55" fmla="*/ 799 h 810"/>
                  <a:gd name="T56" fmla="*/ 462 w 698"/>
                  <a:gd name="T57" fmla="*/ 785 h 810"/>
                  <a:gd name="T58" fmla="*/ 610 w 698"/>
                  <a:gd name="T59" fmla="*/ 710 h 810"/>
                  <a:gd name="T60" fmla="*/ 622 w 698"/>
                  <a:gd name="T61" fmla="*/ 691 h 810"/>
                  <a:gd name="T62" fmla="*/ 662 w 698"/>
                  <a:gd name="T63" fmla="*/ 628 h 810"/>
                  <a:gd name="T64" fmla="*/ 672 w 698"/>
                  <a:gd name="T65" fmla="*/ 574 h 810"/>
                  <a:gd name="T66" fmla="*/ 669 w 698"/>
                  <a:gd name="T67" fmla="*/ 327 h 810"/>
                  <a:gd name="T68" fmla="*/ 534 w 698"/>
                  <a:gd name="T69" fmla="*/ 523 h 810"/>
                  <a:gd name="T70" fmla="*/ 536 w 698"/>
                  <a:gd name="T71" fmla="*/ 520 h 810"/>
                  <a:gd name="T72" fmla="*/ 535 w 698"/>
                  <a:gd name="T73" fmla="*/ 527 h 810"/>
                  <a:gd name="T74" fmla="*/ 535 w 698"/>
                  <a:gd name="T75" fmla="*/ 529 h 810"/>
                  <a:gd name="T76" fmla="*/ 535 w 698"/>
                  <a:gd name="T77" fmla="*/ 530 h 810"/>
                  <a:gd name="T78" fmla="*/ 534 w 698"/>
                  <a:gd name="T79" fmla="*/ 525 h 810"/>
                  <a:gd name="T80" fmla="*/ 534 w 698"/>
                  <a:gd name="T81" fmla="*/ 523 h 8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98" h="810">
                    <a:moveTo>
                      <a:pt x="669" y="327"/>
                    </a:moveTo>
                    <a:cubicBezTo>
                      <a:pt x="667" y="323"/>
                      <a:pt x="665" y="320"/>
                      <a:pt x="662" y="318"/>
                    </a:cubicBezTo>
                    <a:cubicBezTo>
                      <a:pt x="660" y="309"/>
                      <a:pt x="658" y="300"/>
                      <a:pt x="656" y="291"/>
                    </a:cubicBezTo>
                    <a:cubicBezTo>
                      <a:pt x="655" y="282"/>
                      <a:pt x="648" y="275"/>
                      <a:pt x="640" y="271"/>
                    </a:cubicBezTo>
                    <a:cubicBezTo>
                      <a:pt x="629" y="231"/>
                      <a:pt x="597" y="196"/>
                      <a:pt x="566" y="171"/>
                    </a:cubicBezTo>
                    <a:cubicBezTo>
                      <a:pt x="542" y="151"/>
                      <a:pt x="511" y="131"/>
                      <a:pt x="489" y="106"/>
                    </a:cubicBezTo>
                    <a:cubicBezTo>
                      <a:pt x="487" y="97"/>
                      <a:pt x="482" y="91"/>
                      <a:pt x="475" y="88"/>
                    </a:cubicBezTo>
                    <a:cubicBezTo>
                      <a:pt x="463" y="70"/>
                      <a:pt x="456" y="50"/>
                      <a:pt x="458" y="27"/>
                    </a:cubicBezTo>
                    <a:cubicBezTo>
                      <a:pt x="458" y="27"/>
                      <a:pt x="458" y="27"/>
                      <a:pt x="457" y="27"/>
                    </a:cubicBezTo>
                    <a:cubicBezTo>
                      <a:pt x="458" y="10"/>
                      <a:pt x="438" y="3"/>
                      <a:pt x="426" y="11"/>
                    </a:cubicBezTo>
                    <a:cubicBezTo>
                      <a:pt x="410" y="6"/>
                      <a:pt x="392" y="5"/>
                      <a:pt x="376" y="3"/>
                    </a:cubicBezTo>
                    <a:cubicBezTo>
                      <a:pt x="349" y="0"/>
                      <a:pt x="322" y="1"/>
                      <a:pt x="295" y="6"/>
                    </a:cubicBezTo>
                    <a:cubicBezTo>
                      <a:pt x="290" y="7"/>
                      <a:pt x="287" y="9"/>
                      <a:pt x="284" y="11"/>
                    </a:cubicBezTo>
                    <a:cubicBezTo>
                      <a:pt x="281" y="11"/>
                      <a:pt x="279" y="11"/>
                      <a:pt x="276" y="12"/>
                    </a:cubicBezTo>
                    <a:cubicBezTo>
                      <a:pt x="267" y="12"/>
                      <a:pt x="263" y="22"/>
                      <a:pt x="266" y="29"/>
                    </a:cubicBezTo>
                    <a:cubicBezTo>
                      <a:pt x="266" y="37"/>
                      <a:pt x="266" y="45"/>
                      <a:pt x="265" y="53"/>
                    </a:cubicBezTo>
                    <a:cubicBezTo>
                      <a:pt x="262" y="55"/>
                      <a:pt x="260" y="58"/>
                      <a:pt x="258" y="62"/>
                    </a:cubicBezTo>
                    <a:cubicBezTo>
                      <a:pt x="254" y="69"/>
                      <a:pt x="250" y="76"/>
                      <a:pt x="246" y="83"/>
                    </a:cubicBezTo>
                    <a:cubicBezTo>
                      <a:pt x="246" y="84"/>
                      <a:pt x="246" y="84"/>
                      <a:pt x="246" y="84"/>
                    </a:cubicBezTo>
                    <a:cubicBezTo>
                      <a:pt x="227" y="111"/>
                      <a:pt x="201" y="131"/>
                      <a:pt x="175" y="153"/>
                    </a:cubicBezTo>
                    <a:cubicBezTo>
                      <a:pt x="163" y="164"/>
                      <a:pt x="151" y="176"/>
                      <a:pt x="140" y="189"/>
                    </a:cubicBezTo>
                    <a:cubicBezTo>
                      <a:pt x="130" y="188"/>
                      <a:pt x="120" y="192"/>
                      <a:pt x="114" y="202"/>
                    </a:cubicBezTo>
                    <a:cubicBezTo>
                      <a:pt x="44" y="325"/>
                      <a:pt x="0" y="474"/>
                      <a:pt x="61" y="610"/>
                    </a:cubicBezTo>
                    <a:cubicBezTo>
                      <a:pt x="61" y="610"/>
                      <a:pt x="61" y="611"/>
                      <a:pt x="61" y="611"/>
                    </a:cubicBezTo>
                    <a:cubicBezTo>
                      <a:pt x="61" y="614"/>
                      <a:pt x="61" y="616"/>
                      <a:pt x="62" y="619"/>
                    </a:cubicBezTo>
                    <a:cubicBezTo>
                      <a:pt x="83" y="661"/>
                      <a:pt x="107" y="700"/>
                      <a:pt x="144" y="731"/>
                    </a:cubicBezTo>
                    <a:cubicBezTo>
                      <a:pt x="179" y="762"/>
                      <a:pt x="222" y="786"/>
                      <a:pt x="268" y="797"/>
                    </a:cubicBezTo>
                    <a:cubicBezTo>
                      <a:pt x="316" y="809"/>
                      <a:pt x="367" y="810"/>
                      <a:pt x="415" y="799"/>
                    </a:cubicBezTo>
                    <a:cubicBezTo>
                      <a:pt x="430" y="796"/>
                      <a:pt x="446" y="791"/>
                      <a:pt x="462" y="785"/>
                    </a:cubicBezTo>
                    <a:cubicBezTo>
                      <a:pt x="522" y="786"/>
                      <a:pt x="574" y="758"/>
                      <a:pt x="610" y="710"/>
                    </a:cubicBezTo>
                    <a:cubicBezTo>
                      <a:pt x="614" y="704"/>
                      <a:pt x="618" y="697"/>
                      <a:pt x="622" y="691"/>
                    </a:cubicBezTo>
                    <a:cubicBezTo>
                      <a:pt x="646" y="682"/>
                      <a:pt x="656" y="649"/>
                      <a:pt x="662" y="628"/>
                    </a:cubicBezTo>
                    <a:cubicBezTo>
                      <a:pt x="667" y="611"/>
                      <a:pt x="672" y="592"/>
                      <a:pt x="672" y="574"/>
                    </a:cubicBezTo>
                    <a:cubicBezTo>
                      <a:pt x="698" y="493"/>
                      <a:pt x="696" y="408"/>
                      <a:pt x="669" y="327"/>
                    </a:cubicBezTo>
                    <a:moveTo>
                      <a:pt x="534" y="523"/>
                    </a:moveTo>
                    <a:cubicBezTo>
                      <a:pt x="535" y="522"/>
                      <a:pt x="535" y="521"/>
                      <a:pt x="536" y="520"/>
                    </a:cubicBezTo>
                    <a:cubicBezTo>
                      <a:pt x="535" y="522"/>
                      <a:pt x="535" y="525"/>
                      <a:pt x="535" y="527"/>
                    </a:cubicBezTo>
                    <a:cubicBezTo>
                      <a:pt x="535" y="528"/>
                      <a:pt x="535" y="529"/>
                      <a:pt x="535" y="529"/>
                    </a:cubicBezTo>
                    <a:cubicBezTo>
                      <a:pt x="535" y="530"/>
                      <a:pt x="535" y="530"/>
                      <a:pt x="535" y="530"/>
                    </a:cubicBezTo>
                    <a:cubicBezTo>
                      <a:pt x="534" y="529"/>
                      <a:pt x="534" y="527"/>
                      <a:pt x="534" y="525"/>
                    </a:cubicBezTo>
                    <a:cubicBezTo>
                      <a:pt x="534" y="525"/>
                      <a:pt x="534" y="524"/>
                      <a:pt x="534" y="523"/>
                    </a:cubicBezTo>
                  </a:path>
                </a:pathLst>
              </a:custGeom>
              <a:solidFill>
                <a:srgbClr val="9DC3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5" name="Freeform 6">
                <a:extLst>
                  <a:ext uri="{FF2B5EF4-FFF2-40B4-BE49-F238E27FC236}">
                    <a16:creationId xmlns="" xmlns:a16="http://schemas.microsoft.com/office/drawing/2014/main" id="{98BB9546-B29F-40D9-9597-17326AF41BBF}"/>
                  </a:ext>
                </a:extLst>
              </p:cNvPr>
              <p:cNvSpPr/>
              <p:nvPr/>
            </p:nvSpPr>
            <p:spPr bwMode="auto">
              <a:xfrm>
                <a:off x="3668713" y="3486150"/>
                <a:ext cx="504825" cy="955675"/>
              </a:xfrm>
              <a:custGeom>
                <a:avLst/>
                <a:gdLst>
                  <a:gd name="T0" fmla="*/ 125 w 186"/>
                  <a:gd name="T1" fmla="*/ 14 h 353"/>
                  <a:gd name="T2" fmla="*/ 110 w 186"/>
                  <a:gd name="T3" fmla="*/ 18 h 353"/>
                  <a:gd name="T4" fmla="*/ 61 w 186"/>
                  <a:gd name="T5" fmla="*/ 63 h 353"/>
                  <a:gd name="T6" fmla="*/ 8 w 186"/>
                  <a:gd name="T7" fmla="*/ 190 h 353"/>
                  <a:gd name="T8" fmla="*/ 4 w 186"/>
                  <a:gd name="T9" fmla="*/ 213 h 353"/>
                  <a:gd name="T10" fmla="*/ 1 w 186"/>
                  <a:gd name="T11" fmla="*/ 282 h 353"/>
                  <a:gd name="T12" fmla="*/ 4 w 186"/>
                  <a:gd name="T13" fmla="*/ 294 h 353"/>
                  <a:gd name="T14" fmla="*/ 36 w 186"/>
                  <a:gd name="T15" fmla="*/ 344 h 353"/>
                  <a:gd name="T16" fmla="*/ 75 w 186"/>
                  <a:gd name="T17" fmla="*/ 299 h 353"/>
                  <a:gd name="T18" fmla="*/ 78 w 186"/>
                  <a:gd name="T19" fmla="*/ 220 h 353"/>
                  <a:gd name="T20" fmla="*/ 95 w 186"/>
                  <a:gd name="T21" fmla="*/ 152 h 353"/>
                  <a:gd name="T22" fmla="*/ 120 w 186"/>
                  <a:gd name="T23" fmla="*/ 108 h 353"/>
                  <a:gd name="T24" fmla="*/ 160 w 186"/>
                  <a:gd name="T25" fmla="*/ 59 h 353"/>
                  <a:gd name="T26" fmla="*/ 125 w 186"/>
                  <a:gd name="T27" fmla="*/ 14 h 3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86" h="353">
                    <a:moveTo>
                      <a:pt x="125" y="14"/>
                    </a:moveTo>
                    <a:cubicBezTo>
                      <a:pt x="121" y="13"/>
                      <a:pt x="115" y="14"/>
                      <a:pt x="110" y="18"/>
                    </a:cubicBezTo>
                    <a:cubicBezTo>
                      <a:pt x="91" y="29"/>
                      <a:pt x="74" y="45"/>
                      <a:pt x="61" y="63"/>
                    </a:cubicBezTo>
                    <a:cubicBezTo>
                      <a:pt x="32" y="98"/>
                      <a:pt x="16" y="147"/>
                      <a:pt x="8" y="190"/>
                    </a:cubicBezTo>
                    <a:cubicBezTo>
                      <a:pt x="7" y="198"/>
                      <a:pt x="5" y="206"/>
                      <a:pt x="4" y="213"/>
                    </a:cubicBezTo>
                    <a:cubicBezTo>
                      <a:pt x="1" y="236"/>
                      <a:pt x="0" y="259"/>
                      <a:pt x="1" y="282"/>
                    </a:cubicBezTo>
                    <a:cubicBezTo>
                      <a:pt x="1" y="286"/>
                      <a:pt x="2" y="290"/>
                      <a:pt x="4" y="294"/>
                    </a:cubicBezTo>
                    <a:cubicBezTo>
                      <a:pt x="7" y="315"/>
                      <a:pt x="16" y="338"/>
                      <a:pt x="36" y="344"/>
                    </a:cubicBezTo>
                    <a:cubicBezTo>
                      <a:pt x="65" y="353"/>
                      <a:pt x="74" y="319"/>
                      <a:pt x="75" y="299"/>
                    </a:cubicBezTo>
                    <a:cubicBezTo>
                      <a:pt x="76" y="272"/>
                      <a:pt x="74" y="246"/>
                      <a:pt x="78" y="220"/>
                    </a:cubicBezTo>
                    <a:cubicBezTo>
                      <a:pt x="81" y="197"/>
                      <a:pt x="87" y="174"/>
                      <a:pt x="95" y="152"/>
                    </a:cubicBezTo>
                    <a:cubicBezTo>
                      <a:pt x="102" y="137"/>
                      <a:pt x="111" y="122"/>
                      <a:pt x="120" y="108"/>
                    </a:cubicBezTo>
                    <a:cubicBezTo>
                      <a:pt x="131" y="92"/>
                      <a:pt x="145" y="72"/>
                      <a:pt x="160" y="59"/>
                    </a:cubicBezTo>
                    <a:cubicBezTo>
                      <a:pt x="186" y="36"/>
                      <a:pt x="153" y="0"/>
                      <a:pt x="125" y="14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6" name="Freeform 7">
                <a:extLst>
                  <a:ext uri="{FF2B5EF4-FFF2-40B4-BE49-F238E27FC236}">
                    <a16:creationId xmlns="" xmlns:a16="http://schemas.microsoft.com/office/drawing/2014/main" id="{6781625E-2216-4298-B1E3-63DB4FEA5A25}"/>
                  </a:ext>
                </a:extLst>
              </p:cNvPr>
              <p:cNvSpPr/>
              <p:nvPr/>
            </p:nvSpPr>
            <p:spPr bwMode="auto">
              <a:xfrm>
                <a:off x="3690938" y="4449763"/>
                <a:ext cx="225425" cy="314325"/>
              </a:xfrm>
              <a:custGeom>
                <a:avLst/>
                <a:gdLst>
                  <a:gd name="T0" fmla="*/ 77 w 83"/>
                  <a:gd name="T1" fmla="*/ 26 h 116"/>
                  <a:gd name="T2" fmla="*/ 43 w 83"/>
                  <a:gd name="T3" fmla="*/ 0 h 116"/>
                  <a:gd name="T4" fmla="*/ 8 w 83"/>
                  <a:gd name="T5" fmla="*/ 26 h 116"/>
                  <a:gd name="T6" fmla="*/ 22 w 83"/>
                  <a:gd name="T7" fmla="*/ 104 h 116"/>
                  <a:gd name="T8" fmla="*/ 67 w 83"/>
                  <a:gd name="T9" fmla="*/ 98 h 116"/>
                  <a:gd name="T10" fmla="*/ 73 w 83"/>
                  <a:gd name="T11" fmla="*/ 84 h 116"/>
                  <a:gd name="T12" fmla="*/ 74 w 83"/>
                  <a:gd name="T13" fmla="*/ 80 h 116"/>
                  <a:gd name="T14" fmla="*/ 78 w 83"/>
                  <a:gd name="T15" fmla="*/ 73 h 116"/>
                  <a:gd name="T16" fmla="*/ 77 w 83"/>
                  <a:gd name="T17" fmla="*/ 26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3" h="116">
                    <a:moveTo>
                      <a:pt x="77" y="26"/>
                    </a:moveTo>
                    <a:cubicBezTo>
                      <a:pt x="71" y="11"/>
                      <a:pt x="60" y="0"/>
                      <a:pt x="43" y="0"/>
                    </a:cubicBezTo>
                    <a:cubicBezTo>
                      <a:pt x="26" y="0"/>
                      <a:pt x="14" y="11"/>
                      <a:pt x="8" y="26"/>
                    </a:cubicBezTo>
                    <a:cubicBezTo>
                      <a:pt x="0" y="51"/>
                      <a:pt x="0" y="85"/>
                      <a:pt x="22" y="104"/>
                    </a:cubicBezTo>
                    <a:cubicBezTo>
                      <a:pt x="34" y="115"/>
                      <a:pt x="59" y="116"/>
                      <a:pt x="67" y="98"/>
                    </a:cubicBezTo>
                    <a:cubicBezTo>
                      <a:pt x="69" y="94"/>
                      <a:pt x="72" y="89"/>
                      <a:pt x="73" y="84"/>
                    </a:cubicBezTo>
                    <a:cubicBezTo>
                      <a:pt x="73" y="83"/>
                      <a:pt x="74" y="81"/>
                      <a:pt x="74" y="80"/>
                    </a:cubicBezTo>
                    <a:cubicBezTo>
                      <a:pt x="75" y="78"/>
                      <a:pt x="76" y="75"/>
                      <a:pt x="78" y="73"/>
                    </a:cubicBezTo>
                    <a:cubicBezTo>
                      <a:pt x="83" y="58"/>
                      <a:pt x="83" y="40"/>
                      <a:pt x="77" y="26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7" name="Freeform 8">
                <a:extLst>
                  <a:ext uri="{FF2B5EF4-FFF2-40B4-BE49-F238E27FC236}">
                    <a16:creationId xmlns="" xmlns:a16="http://schemas.microsoft.com/office/drawing/2014/main" id="{63062297-21FF-4194-9875-94B408818E88}"/>
                  </a:ext>
                </a:extLst>
              </p:cNvPr>
              <p:cNvSpPr/>
              <p:nvPr/>
            </p:nvSpPr>
            <p:spPr bwMode="auto">
              <a:xfrm>
                <a:off x="3897313" y="4745038"/>
                <a:ext cx="200025" cy="195263"/>
              </a:xfrm>
              <a:custGeom>
                <a:avLst/>
                <a:gdLst>
                  <a:gd name="T0" fmla="*/ 72 w 74"/>
                  <a:gd name="T1" fmla="*/ 26 h 72"/>
                  <a:gd name="T2" fmla="*/ 56 w 74"/>
                  <a:gd name="T3" fmla="*/ 5 h 72"/>
                  <a:gd name="T4" fmla="*/ 47 w 74"/>
                  <a:gd name="T5" fmla="*/ 2 h 72"/>
                  <a:gd name="T6" fmla="*/ 31 w 74"/>
                  <a:gd name="T7" fmla="*/ 1 h 72"/>
                  <a:gd name="T8" fmla="*/ 26 w 74"/>
                  <a:gd name="T9" fmla="*/ 2 h 72"/>
                  <a:gd name="T10" fmla="*/ 17 w 74"/>
                  <a:gd name="T11" fmla="*/ 6 h 72"/>
                  <a:gd name="T12" fmla="*/ 3 w 74"/>
                  <a:gd name="T13" fmla="*/ 23 h 72"/>
                  <a:gd name="T14" fmla="*/ 1 w 74"/>
                  <a:gd name="T15" fmla="*/ 27 h 72"/>
                  <a:gd name="T16" fmla="*/ 0 w 74"/>
                  <a:gd name="T17" fmla="*/ 36 h 72"/>
                  <a:gd name="T18" fmla="*/ 1 w 74"/>
                  <a:gd name="T19" fmla="*/ 46 h 72"/>
                  <a:gd name="T20" fmla="*/ 8 w 74"/>
                  <a:gd name="T21" fmla="*/ 58 h 72"/>
                  <a:gd name="T22" fmla="*/ 14 w 74"/>
                  <a:gd name="T23" fmla="*/ 64 h 72"/>
                  <a:gd name="T24" fmla="*/ 22 w 74"/>
                  <a:gd name="T25" fmla="*/ 69 h 72"/>
                  <a:gd name="T26" fmla="*/ 31 w 74"/>
                  <a:gd name="T27" fmla="*/ 71 h 72"/>
                  <a:gd name="T28" fmla="*/ 45 w 74"/>
                  <a:gd name="T29" fmla="*/ 71 h 72"/>
                  <a:gd name="T30" fmla="*/ 47 w 74"/>
                  <a:gd name="T31" fmla="*/ 70 h 72"/>
                  <a:gd name="T32" fmla="*/ 59 w 74"/>
                  <a:gd name="T33" fmla="*/ 64 h 72"/>
                  <a:gd name="T34" fmla="*/ 69 w 74"/>
                  <a:gd name="T35" fmla="*/ 54 h 72"/>
                  <a:gd name="T36" fmla="*/ 73 w 74"/>
                  <a:gd name="T37" fmla="*/ 41 h 72"/>
                  <a:gd name="T38" fmla="*/ 72 w 74"/>
                  <a:gd name="T39" fmla="*/ 26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74" h="72">
                    <a:moveTo>
                      <a:pt x="72" y="26"/>
                    </a:moveTo>
                    <a:cubicBezTo>
                      <a:pt x="69" y="18"/>
                      <a:pt x="64" y="10"/>
                      <a:pt x="56" y="5"/>
                    </a:cubicBezTo>
                    <a:cubicBezTo>
                      <a:pt x="53" y="4"/>
                      <a:pt x="50" y="3"/>
                      <a:pt x="47" y="2"/>
                    </a:cubicBezTo>
                    <a:cubicBezTo>
                      <a:pt x="42" y="0"/>
                      <a:pt x="36" y="0"/>
                      <a:pt x="31" y="1"/>
                    </a:cubicBezTo>
                    <a:cubicBezTo>
                      <a:pt x="29" y="2"/>
                      <a:pt x="28" y="2"/>
                      <a:pt x="26" y="2"/>
                    </a:cubicBezTo>
                    <a:cubicBezTo>
                      <a:pt x="23" y="3"/>
                      <a:pt x="20" y="4"/>
                      <a:pt x="17" y="6"/>
                    </a:cubicBezTo>
                    <a:cubicBezTo>
                      <a:pt x="10" y="9"/>
                      <a:pt x="4" y="15"/>
                      <a:pt x="3" y="23"/>
                    </a:cubicBezTo>
                    <a:cubicBezTo>
                      <a:pt x="2" y="25"/>
                      <a:pt x="2" y="26"/>
                      <a:pt x="1" y="27"/>
                    </a:cubicBezTo>
                    <a:cubicBezTo>
                      <a:pt x="1" y="30"/>
                      <a:pt x="0" y="33"/>
                      <a:pt x="0" y="36"/>
                    </a:cubicBezTo>
                    <a:cubicBezTo>
                      <a:pt x="0" y="39"/>
                      <a:pt x="1" y="43"/>
                      <a:pt x="1" y="46"/>
                    </a:cubicBezTo>
                    <a:cubicBezTo>
                      <a:pt x="2" y="50"/>
                      <a:pt x="5" y="54"/>
                      <a:pt x="8" y="58"/>
                    </a:cubicBezTo>
                    <a:cubicBezTo>
                      <a:pt x="9" y="61"/>
                      <a:pt x="11" y="63"/>
                      <a:pt x="14" y="64"/>
                    </a:cubicBezTo>
                    <a:cubicBezTo>
                      <a:pt x="16" y="66"/>
                      <a:pt x="19" y="68"/>
                      <a:pt x="22" y="69"/>
                    </a:cubicBezTo>
                    <a:cubicBezTo>
                      <a:pt x="25" y="70"/>
                      <a:pt x="28" y="71"/>
                      <a:pt x="31" y="71"/>
                    </a:cubicBezTo>
                    <a:cubicBezTo>
                      <a:pt x="36" y="72"/>
                      <a:pt x="40" y="72"/>
                      <a:pt x="45" y="71"/>
                    </a:cubicBezTo>
                    <a:cubicBezTo>
                      <a:pt x="46" y="71"/>
                      <a:pt x="47" y="70"/>
                      <a:pt x="47" y="70"/>
                    </a:cubicBezTo>
                    <a:cubicBezTo>
                      <a:pt x="52" y="69"/>
                      <a:pt x="56" y="67"/>
                      <a:pt x="59" y="64"/>
                    </a:cubicBezTo>
                    <a:cubicBezTo>
                      <a:pt x="63" y="61"/>
                      <a:pt x="66" y="58"/>
                      <a:pt x="69" y="54"/>
                    </a:cubicBezTo>
                    <a:cubicBezTo>
                      <a:pt x="71" y="50"/>
                      <a:pt x="72" y="45"/>
                      <a:pt x="73" y="41"/>
                    </a:cubicBezTo>
                    <a:cubicBezTo>
                      <a:pt x="74" y="36"/>
                      <a:pt x="74" y="31"/>
                      <a:pt x="72" y="26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8" name="Freeform 9">
                <a:extLst>
                  <a:ext uri="{FF2B5EF4-FFF2-40B4-BE49-F238E27FC236}">
                    <a16:creationId xmlns="" xmlns:a16="http://schemas.microsoft.com/office/drawing/2014/main" id="{51AA1336-E571-4A92-9E5C-1645D37B55E1}"/>
                  </a:ext>
                </a:extLst>
              </p:cNvPr>
              <p:cNvSpPr/>
              <p:nvPr/>
            </p:nvSpPr>
            <p:spPr bwMode="auto">
              <a:xfrm>
                <a:off x="4094163" y="4897438"/>
                <a:ext cx="125413" cy="122238"/>
              </a:xfrm>
              <a:custGeom>
                <a:avLst/>
                <a:gdLst>
                  <a:gd name="T0" fmla="*/ 34 w 46"/>
                  <a:gd name="T1" fmla="*/ 3 h 45"/>
                  <a:gd name="T2" fmla="*/ 20 w 46"/>
                  <a:gd name="T3" fmla="*/ 1 h 45"/>
                  <a:gd name="T4" fmla="*/ 8 w 46"/>
                  <a:gd name="T5" fmla="*/ 7 h 45"/>
                  <a:gd name="T6" fmla="*/ 3 w 46"/>
                  <a:gd name="T7" fmla="*/ 30 h 45"/>
                  <a:gd name="T8" fmla="*/ 29 w 46"/>
                  <a:gd name="T9" fmla="*/ 43 h 45"/>
                  <a:gd name="T10" fmla="*/ 29 w 46"/>
                  <a:gd name="T11" fmla="*/ 43 h 45"/>
                  <a:gd name="T12" fmla="*/ 44 w 46"/>
                  <a:gd name="T13" fmla="*/ 28 h 45"/>
                  <a:gd name="T14" fmla="*/ 44 w 46"/>
                  <a:gd name="T15" fmla="*/ 28 h 45"/>
                  <a:gd name="T16" fmla="*/ 34 w 46"/>
                  <a:gd name="T17" fmla="*/ 3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" h="45">
                    <a:moveTo>
                      <a:pt x="34" y="3"/>
                    </a:moveTo>
                    <a:cubicBezTo>
                      <a:pt x="30" y="1"/>
                      <a:pt x="25" y="0"/>
                      <a:pt x="20" y="1"/>
                    </a:cubicBezTo>
                    <a:cubicBezTo>
                      <a:pt x="16" y="1"/>
                      <a:pt x="11" y="3"/>
                      <a:pt x="8" y="7"/>
                    </a:cubicBezTo>
                    <a:cubicBezTo>
                      <a:pt x="2" y="13"/>
                      <a:pt x="0" y="22"/>
                      <a:pt x="3" y="30"/>
                    </a:cubicBezTo>
                    <a:cubicBezTo>
                      <a:pt x="8" y="40"/>
                      <a:pt x="18" y="45"/>
                      <a:pt x="29" y="43"/>
                    </a:cubicBezTo>
                    <a:cubicBezTo>
                      <a:pt x="29" y="43"/>
                      <a:pt x="29" y="43"/>
                      <a:pt x="29" y="43"/>
                    </a:cubicBezTo>
                    <a:cubicBezTo>
                      <a:pt x="36" y="41"/>
                      <a:pt x="42" y="35"/>
                      <a:pt x="44" y="28"/>
                    </a:cubicBezTo>
                    <a:cubicBezTo>
                      <a:pt x="44" y="28"/>
                      <a:pt x="44" y="28"/>
                      <a:pt x="44" y="28"/>
                    </a:cubicBezTo>
                    <a:cubicBezTo>
                      <a:pt x="46" y="18"/>
                      <a:pt x="42" y="8"/>
                      <a:pt x="34" y="3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9" name="Freeform 10">
                <a:extLst>
                  <a:ext uri="{FF2B5EF4-FFF2-40B4-BE49-F238E27FC236}">
                    <a16:creationId xmlns="" xmlns:a16="http://schemas.microsoft.com/office/drawing/2014/main" id="{FA45F7D6-8282-471A-B0FA-73CB0C2E64CD}"/>
                  </a:ext>
                </a:extLst>
              </p:cNvPr>
              <p:cNvSpPr/>
              <p:nvPr/>
            </p:nvSpPr>
            <p:spPr bwMode="auto">
              <a:xfrm>
                <a:off x="4611688" y="3490913"/>
                <a:ext cx="257175" cy="284163"/>
              </a:xfrm>
              <a:custGeom>
                <a:avLst/>
                <a:gdLst>
                  <a:gd name="T0" fmla="*/ 91 w 95"/>
                  <a:gd name="T1" fmla="*/ 65 h 105"/>
                  <a:gd name="T2" fmla="*/ 69 w 95"/>
                  <a:gd name="T3" fmla="*/ 35 h 105"/>
                  <a:gd name="T4" fmla="*/ 60 w 95"/>
                  <a:gd name="T5" fmla="*/ 20 h 105"/>
                  <a:gd name="T6" fmla="*/ 20 w 95"/>
                  <a:gd name="T7" fmla="*/ 9 h 105"/>
                  <a:gd name="T8" fmla="*/ 9 w 95"/>
                  <a:gd name="T9" fmla="*/ 50 h 105"/>
                  <a:gd name="T10" fmla="*/ 18 w 95"/>
                  <a:gd name="T11" fmla="*/ 65 h 105"/>
                  <a:gd name="T12" fmla="*/ 22 w 95"/>
                  <a:gd name="T13" fmla="*/ 72 h 105"/>
                  <a:gd name="T14" fmla="*/ 22 w 95"/>
                  <a:gd name="T15" fmla="*/ 74 h 105"/>
                  <a:gd name="T16" fmla="*/ 23 w 95"/>
                  <a:gd name="T17" fmla="*/ 76 h 105"/>
                  <a:gd name="T18" fmla="*/ 44 w 95"/>
                  <a:gd name="T19" fmla="*/ 97 h 105"/>
                  <a:gd name="T20" fmla="*/ 70 w 95"/>
                  <a:gd name="T21" fmla="*/ 102 h 105"/>
                  <a:gd name="T22" fmla="*/ 91 w 95"/>
                  <a:gd name="T23" fmla="*/ 65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5" h="105">
                    <a:moveTo>
                      <a:pt x="91" y="65"/>
                    </a:moveTo>
                    <a:cubicBezTo>
                      <a:pt x="87" y="53"/>
                      <a:pt x="80" y="42"/>
                      <a:pt x="69" y="35"/>
                    </a:cubicBezTo>
                    <a:cubicBezTo>
                      <a:pt x="67" y="30"/>
                      <a:pt x="64" y="25"/>
                      <a:pt x="60" y="20"/>
                    </a:cubicBezTo>
                    <a:cubicBezTo>
                      <a:pt x="52" y="7"/>
                      <a:pt x="34" y="0"/>
                      <a:pt x="20" y="9"/>
                    </a:cubicBezTo>
                    <a:cubicBezTo>
                      <a:pt x="7" y="18"/>
                      <a:pt x="0" y="36"/>
                      <a:pt x="9" y="50"/>
                    </a:cubicBezTo>
                    <a:cubicBezTo>
                      <a:pt x="12" y="55"/>
                      <a:pt x="15" y="60"/>
                      <a:pt x="18" y="65"/>
                    </a:cubicBezTo>
                    <a:cubicBezTo>
                      <a:pt x="19" y="67"/>
                      <a:pt x="20" y="70"/>
                      <a:pt x="22" y="72"/>
                    </a:cubicBezTo>
                    <a:cubicBezTo>
                      <a:pt x="22" y="73"/>
                      <a:pt x="22" y="73"/>
                      <a:pt x="22" y="74"/>
                    </a:cubicBezTo>
                    <a:cubicBezTo>
                      <a:pt x="23" y="74"/>
                      <a:pt x="23" y="75"/>
                      <a:pt x="23" y="76"/>
                    </a:cubicBezTo>
                    <a:cubicBezTo>
                      <a:pt x="27" y="86"/>
                      <a:pt x="35" y="94"/>
                      <a:pt x="44" y="97"/>
                    </a:cubicBezTo>
                    <a:cubicBezTo>
                      <a:pt x="52" y="102"/>
                      <a:pt x="61" y="105"/>
                      <a:pt x="70" y="102"/>
                    </a:cubicBezTo>
                    <a:cubicBezTo>
                      <a:pt x="85" y="97"/>
                      <a:pt x="95" y="81"/>
                      <a:pt x="91" y="65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0" name="Freeform 11">
                <a:extLst>
                  <a:ext uri="{FF2B5EF4-FFF2-40B4-BE49-F238E27FC236}">
                    <a16:creationId xmlns="" xmlns:a16="http://schemas.microsoft.com/office/drawing/2014/main" id="{8487708A-E46F-4C72-A054-822147D241CE}"/>
                  </a:ext>
                </a:extLst>
              </p:cNvPr>
              <p:cNvSpPr/>
              <p:nvPr/>
            </p:nvSpPr>
            <p:spPr bwMode="auto">
              <a:xfrm>
                <a:off x="4895851" y="3846513"/>
                <a:ext cx="236538" cy="500063"/>
              </a:xfrm>
              <a:custGeom>
                <a:avLst/>
                <a:gdLst>
                  <a:gd name="T0" fmla="*/ 72 w 87"/>
                  <a:gd name="T1" fmla="*/ 37 h 185"/>
                  <a:gd name="T2" fmla="*/ 12 w 87"/>
                  <a:gd name="T3" fmla="*/ 53 h 185"/>
                  <a:gd name="T4" fmla="*/ 21 w 87"/>
                  <a:gd name="T5" fmla="*/ 92 h 185"/>
                  <a:gd name="T6" fmla="*/ 23 w 87"/>
                  <a:gd name="T7" fmla="*/ 144 h 185"/>
                  <a:gd name="T8" fmla="*/ 80 w 87"/>
                  <a:gd name="T9" fmla="*/ 152 h 185"/>
                  <a:gd name="T10" fmla="*/ 72 w 87"/>
                  <a:gd name="T11" fmla="*/ 37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7" h="185">
                    <a:moveTo>
                      <a:pt x="72" y="37"/>
                    </a:moveTo>
                    <a:cubicBezTo>
                      <a:pt x="58" y="0"/>
                      <a:pt x="0" y="14"/>
                      <a:pt x="12" y="53"/>
                    </a:cubicBezTo>
                    <a:cubicBezTo>
                      <a:pt x="16" y="66"/>
                      <a:pt x="19" y="79"/>
                      <a:pt x="21" y="92"/>
                    </a:cubicBezTo>
                    <a:cubicBezTo>
                      <a:pt x="22" y="109"/>
                      <a:pt x="23" y="127"/>
                      <a:pt x="23" y="144"/>
                    </a:cubicBezTo>
                    <a:cubicBezTo>
                      <a:pt x="22" y="176"/>
                      <a:pt x="74" y="185"/>
                      <a:pt x="80" y="152"/>
                    </a:cubicBezTo>
                    <a:cubicBezTo>
                      <a:pt x="87" y="112"/>
                      <a:pt x="86" y="74"/>
                      <a:pt x="72" y="37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1" name="Freeform 12">
                <a:extLst>
                  <a:ext uri="{FF2B5EF4-FFF2-40B4-BE49-F238E27FC236}">
                    <a16:creationId xmlns="" xmlns:a16="http://schemas.microsoft.com/office/drawing/2014/main" id="{5DB350E2-4FC7-4E3E-972E-4209DF325015}"/>
                  </a:ext>
                </a:extLst>
              </p:cNvPr>
              <p:cNvSpPr/>
              <p:nvPr/>
            </p:nvSpPr>
            <p:spPr bwMode="auto">
              <a:xfrm>
                <a:off x="4832351" y="4587875"/>
                <a:ext cx="196850" cy="328613"/>
              </a:xfrm>
              <a:custGeom>
                <a:avLst/>
                <a:gdLst>
                  <a:gd name="T0" fmla="*/ 60 w 73"/>
                  <a:gd name="T1" fmla="*/ 17 h 121"/>
                  <a:gd name="T2" fmla="*/ 35 w 73"/>
                  <a:gd name="T3" fmla="*/ 7 h 121"/>
                  <a:gd name="T4" fmla="*/ 21 w 73"/>
                  <a:gd name="T5" fmla="*/ 21 h 121"/>
                  <a:gd name="T6" fmla="*/ 18 w 73"/>
                  <a:gd name="T7" fmla="*/ 26 h 121"/>
                  <a:gd name="T8" fmla="*/ 5 w 73"/>
                  <a:gd name="T9" fmla="*/ 56 h 121"/>
                  <a:gd name="T10" fmla="*/ 6 w 73"/>
                  <a:gd name="T11" fmla="*/ 56 h 121"/>
                  <a:gd name="T12" fmla="*/ 6 w 73"/>
                  <a:gd name="T13" fmla="*/ 68 h 121"/>
                  <a:gd name="T14" fmla="*/ 3 w 73"/>
                  <a:gd name="T15" fmla="*/ 112 h 121"/>
                  <a:gd name="T16" fmla="*/ 11 w 73"/>
                  <a:gd name="T17" fmla="*/ 118 h 121"/>
                  <a:gd name="T18" fmla="*/ 72 w 73"/>
                  <a:gd name="T19" fmla="*/ 40 h 121"/>
                  <a:gd name="T20" fmla="*/ 60 w 73"/>
                  <a:gd name="T21" fmla="*/ 17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3" h="121">
                    <a:moveTo>
                      <a:pt x="60" y="17"/>
                    </a:moveTo>
                    <a:cubicBezTo>
                      <a:pt x="56" y="7"/>
                      <a:pt x="44" y="0"/>
                      <a:pt x="35" y="7"/>
                    </a:cubicBezTo>
                    <a:cubicBezTo>
                      <a:pt x="29" y="11"/>
                      <a:pt x="25" y="16"/>
                      <a:pt x="21" y="21"/>
                    </a:cubicBezTo>
                    <a:cubicBezTo>
                      <a:pt x="20" y="23"/>
                      <a:pt x="19" y="24"/>
                      <a:pt x="18" y="26"/>
                    </a:cubicBezTo>
                    <a:cubicBezTo>
                      <a:pt x="13" y="35"/>
                      <a:pt x="8" y="45"/>
                      <a:pt x="5" y="56"/>
                    </a:cubicBezTo>
                    <a:cubicBezTo>
                      <a:pt x="5" y="56"/>
                      <a:pt x="5" y="56"/>
                      <a:pt x="6" y="56"/>
                    </a:cubicBezTo>
                    <a:cubicBezTo>
                      <a:pt x="5" y="60"/>
                      <a:pt x="5" y="65"/>
                      <a:pt x="6" y="68"/>
                    </a:cubicBezTo>
                    <a:cubicBezTo>
                      <a:pt x="2" y="82"/>
                      <a:pt x="0" y="96"/>
                      <a:pt x="3" y="112"/>
                    </a:cubicBezTo>
                    <a:cubicBezTo>
                      <a:pt x="4" y="116"/>
                      <a:pt x="8" y="118"/>
                      <a:pt x="11" y="118"/>
                    </a:cubicBezTo>
                    <a:cubicBezTo>
                      <a:pt x="54" y="121"/>
                      <a:pt x="68" y="75"/>
                      <a:pt x="72" y="40"/>
                    </a:cubicBezTo>
                    <a:cubicBezTo>
                      <a:pt x="73" y="30"/>
                      <a:pt x="67" y="21"/>
                      <a:pt x="60" y="17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2" name="Freeform 13">
                <a:extLst>
                  <a:ext uri="{FF2B5EF4-FFF2-40B4-BE49-F238E27FC236}">
                    <a16:creationId xmlns="" xmlns:a16="http://schemas.microsoft.com/office/drawing/2014/main" id="{36888B89-2AF1-4960-9D09-69DD0DAC0877}"/>
                  </a:ext>
                </a:extLst>
              </p:cNvPr>
              <p:cNvSpPr/>
              <p:nvPr/>
            </p:nvSpPr>
            <p:spPr bwMode="auto">
              <a:xfrm>
                <a:off x="4637088" y="4891088"/>
                <a:ext cx="130175" cy="144463"/>
              </a:xfrm>
              <a:custGeom>
                <a:avLst/>
                <a:gdLst>
                  <a:gd name="T0" fmla="*/ 35 w 48"/>
                  <a:gd name="T1" fmla="*/ 5 h 53"/>
                  <a:gd name="T2" fmla="*/ 8 w 48"/>
                  <a:gd name="T3" fmla="*/ 12 h 53"/>
                  <a:gd name="T4" fmla="*/ 1 w 48"/>
                  <a:gd name="T5" fmla="*/ 26 h 53"/>
                  <a:gd name="T6" fmla="*/ 9 w 48"/>
                  <a:gd name="T7" fmla="*/ 49 h 53"/>
                  <a:gd name="T8" fmla="*/ 33 w 48"/>
                  <a:gd name="T9" fmla="*/ 45 h 53"/>
                  <a:gd name="T10" fmla="*/ 42 w 48"/>
                  <a:gd name="T11" fmla="*/ 32 h 53"/>
                  <a:gd name="T12" fmla="*/ 35 w 48"/>
                  <a:gd name="T13" fmla="*/ 5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" h="53">
                    <a:moveTo>
                      <a:pt x="35" y="5"/>
                    </a:moveTo>
                    <a:cubicBezTo>
                      <a:pt x="26" y="0"/>
                      <a:pt x="13" y="2"/>
                      <a:pt x="8" y="12"/>
                    </a:cubicBezTo>
                    <a:cubicBezTo>
                      <a:pt x="6" y="17"/>
                      <a:pt x="3" y="21"/>
                      <a:pt x="1" y="26"/>
                    </a:cubicBezTo>
                    <a:cubicBezTo>
                      <a:pt x="0" y="34"/>
                      <a:pt x="2" y="44"/>
                      <a:pt x="9" y="49"/>
                    </a:cubicBezTo>
                    <a:cubicBezTo>
                      <a:pt x="17" y="53"/>
                      <a:pt x="27" y="50"/>
                      <a:pt x="33" y="45"/>
                    </a:cubicBezTo>
                    <a:cubicBezTo>
                      <a:pt x="37" y="41"/>
                      <a:pt x="39" y="36"/>
                      <a:pt x="42" y="32"/>
                    </a:cubicBezTo>
                    <a:cubicBezTo>
                      <a:pt x="48" y="23"/>
                      <a:pt x="44" y="10"/>
                      <a:pt x="35" y="5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3" name="Freeform 14">
                <a:extLst>
                  <a:ext uri="{FF2B5EF4-FFF2-40B4-BE49-F238E27FC236}">
                    <a16:creationId xmlns="" xmlns:a16="http://schemas.microsoft.com/office/drawing/2014/main" id="{42CA2948-2B25-4E97-90E8-48498F37ABD8}"/>
                  </a:ext>
                </a:extLst>
              </p:cNvPr>
              <p:cNvSpPr/>
              <p:nvPr/>
            </p:nvSpPr>
            <p:spPr bwMode="auto">
              <a:xfrm>
                <a:off x="4541838" y="4989513"/>
                <a:ext cx="73025" cy="77788"/>
              </a:xfrm>
              <a:custGeom>
                <a:avLst/>
                <a:gdLst>
                  <a:gd name="T0" fmla="*/ 22 w 27"/>
                  <a:gd name="T1" fmla="*/ 4 h 29"/>
                  <a:gd name="T2" fmla="*/ 10 w 27"/>
                  <a:gd name="T3" fmla="*/ 1 h 29"/>
                  <a:gd name="T4" fmla="*/ 1 w 27"/>
                  <a:gd name="T5" fmla="*/ 10 h 29"/>
                  <a:gd name="T6" fmla="*/ 2 w 27"/>
                  <a:gd name="T7" fmla="*/ 22 h 29"/>
                  <a:gd name="T8" fmla="*/ 10 w 27"/>
                  <a:gd name="T9" fmla="*/ 28 h 29"/>
                  <a:gd name="T10" fmla="*/ 11 w 27"/>
                  <a:gd name="T11" fmla="*/ 28 h 29"/>
                  <a:gd name="T12" fmla="*/ 11 w 27"/>
                  <a:gd name="T13" fmla="*/ 28 h 29"/>
                  <a:gd name="T14" fmla="*/ 21 w 27"/>
                  <a:gd name="T15" fmla="*/ 26 h 29"/>
                  <a:gd name="T16" fmla="*/ 27 w 27"/>
                  <a:gd name="T17" fmla="*/ 14 h 29"/>
                  <a:gd name="T18" fmla="*/ 22 w 27"/>
                  <a:gd name="T19" fmla="*/ 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" h="29">
                    <a:moveTo>
                      <a:pt x="22" y="4"/>
                    </a:moveTo>
                    <a:cubicBezTo>
                      <a:pt x="19" y="1"/>
                      <a:pt x="15" y="0"/>
                      <a:pt x="10" y="1"/>
                    </a:cubicBezTo>
                    <a:cubicBezTo>
                      <a:pt x="6" y="2"/>
                      <a:pt x="2" y="6"/>
                      <a:pt x="1" y="10"/>
                    </a:cubicBezTo>
                    <a:cubicBezTo>
                      <a:pt x="1" y="14"/>
                      <a:pt x="0" y="18"/>
                      <a:pt x="2" y="22"/>
                    </a:cubicBezTo>
                    <a:cubicBezTo>
                      <a:pt x="3" y="25"/>
                      <a:pt x="6" y="28"/>
                      <a:pt x="10" y="28"/>
                    </a:cubicBezTo>
                    <a:cubicBezTo>
                      <a:pt x="10" y="28"/>
                      <a:pt x="11" y="28"/>
                      <a:pt x="11" y="28"/>
                    </a:cubicBezTo>
                    <a:cubicBezTo>
                      <a:pt x="11" y="28"/>
                      <a:pt x="11" y="28"/>
                      <a:pt x="11" y="28"/>
                    </a:cubicBezTo>
                    <a:cubicBezTo>
                      <a:pt x="14" y="29"/>
                      <a:pt x="18" y="27"/>
                      <a:pt x="21" y="26"/>
                    </a:cubicBezTo>
                    <a:cubicBezTo>
                      <a:pt x="25" y="24"/>
                      <a:pt x="27" y="18"/>
                      <a:pt x="27" y="14"/>
                    </a:cubicBezTo>
                    <a:cubicBezTo>
                      <a:pt x="27" y="10"/>
                      <a:pt x="25" y="6"/>
                      <a:pt x="22" y="4"/>
                    </a:cubicBezTo>
                  </a:path>
                </a:pathLst>
              </a:custGeom>
              <a:solidFill>
                <a:srgbClr val="FBCD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4" name="Freeform 15">
                <a:extLst>
                  <a:ext uri="{FF2B5EF4-FFF2-40B4-BE49-F238E27FC236}">
                    <a16:creationId xmlns="" xmlns:a16="http://schemas.microsoft.com/office/drawing/2014/main" id="{5A8D420F-D213-43A3-84F5-371C72F4F60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043363" y="2387600"/>
                <a:ext cx="644525" cy="742950"/>
              </a:xfrm>
              <a:custGeom>
                <a:avLst/>
                <a:gdLst>
                  <a:gd name="T0" fmla="*/ 226 w 238"/>
                  <a:gd name="T1" fmla="*/ 257 h 274"/>
                  <a:gd name="T2" fmla="*/ 225 w 238"/>
                  <a:gd name="T3" fmla="*/ 252 h 274"/>
                  <a:gd name="T4" fmla="*/ 224 w 238"/>
                  <a:gd name="T5" fmla="*/ 248 h 274"/>
                  <a:gd name="T6" fmla="*/ 223 w 238"/>
                  <a:gd name="T7" fmla="*/ 245 h 274"/>
                  <a:gd name="T8" fmla="*/ 221 w 238"/>
                  <a:gd name="T9" fmla="*/ 242 h 274"/>
                  <a:gd name="T10" fmla="*/ 218 w 238"/>
                  <a:gd name="T11" fmla="*/ 235 h 274"/>
                  <a:gd name="T12" fmla="*/ 215 w 238"/>
                  <a:gd name="T13" fmla="*/ 232 h 274"/>
                  <a:gd name="T14" fmla="*/ 198 w 238"/>
                  <a:gd name="T15" fmla="*/ 210 h 274"/>
                  <a:gd name="T16" fmla="*/ 211 w 238"/>
                  <a:gd name="T17" fmla="*/ 193 h 274"/>
                  <a:gd name="T18" fmla="*/ 221 w 238"/>
                  <a:gd name="T19" fmla="*/ 175 h 274"/>
                  <a:gd name="T20" fmla="*/ 222 w 238"/>
                  <a:gd name="T21" fmla="*/ 170 h 274"/>
                  <a:gd name="T22" fmla="*/ 222 w 238"/>
                  <a:gd name="T23" fmla="*/ 170 h 274"/>
                  <a:gd name="T24" fmla="*/ 209 w 238"/>
                  <a:gd name="T25" fmla="*/ 153 h 274"/>
                  <a:gd name="T26" fmla="*/ 185 w 238"/>
                  <a:gd name="T27" fmla="*/ 138 h 274"/>
                  <a:gd name="T28" fmla="*/ 217 w 238"/>
                  <a:gd name="T29" fmla="*/ 104 h 274"/>
                  <a:gd name="T30" fmla="*/ 189 w 238"/>
                  <a:gd name="T31" fmla="*/ 33 h 274"/>
                  <a:gd name="T32" fmla="*/ 175 w 238"/>
                  <a:gd name="T33" fmla="*/ 28 h 274"/>
                  <a:gd name="T34" fmla="*/ 148 w 238"/>
                  <a:gd name="T35" fmla="*/ 4 h 274"/>
                  <a:gd name="T36" fmla="*/ 115 w 238"/>
                  <a:gd name="T37" fmla="*/ 6 h 274"/>
                  <a:gd name="T38" fmla="*/ 114 w 238"/>
                  <a:gd name="T39" fmla="*/ 6 h 274"/>
                  <a:gd name="T40" fmla="*/ 22 w 238"/>
                  <a:gd name="T41" fmla="*/ 54 h 274"/>
                  <a:gd name="T42" fmla="*/ 12 w 238"/>
                  <a:gd name="T43" fmla="*/ 59 h 274"/>
                  <a:gd name="T44" fmla="*/ 13 w 238"/>
                  <a:gd name="T45" fmla="*/ 100 h 274"/>
                  <a:gd name="T46" fmla="*/ 13 w 238"/>
                  <a:gd name="T47" fmla="*/ 104 h 274"/>
                  <a:gd name="T48" fmla="*/ 24 w 238"/>
                  <a:gd name="T49" fmla="*/ 121 h 274"/>
                  <a:gd name="T50" fmla="*/ 38 w 238"/>
                  <a:gd name="T51" fmla="*/ 124 h 274"/>
                  <a:gd name="T52" fmla="*/ 39 w 238"/>
                  <a:gd name="T53" fmla="*/ 127 h 274"/>
                  <a:gd name="T54" fmla="*/ 33 w 238"/>
                  <a:gd name="T55" fmla="*/ 134 h 274"/>
                  <a:gd name="T56" fmla="*/ 26 w 238"/>
                  <a:gd name="T57" fmla="*/ 139 h 274"/>
                  <a:gd name="T58" fmla="*/ 26 w 238"/>
                  <a:gd name="T59" fmla="*/ 139 h 274"/>
                  <a:gd name="T60" fmla="*/ 2 w 238"/>
                  <a:gd name="T61" fmla="*/ 174 h 274"/>
                  <a:gd name="T62" fmla="*/ 24 w 238"/>
                  <a:gd name="T63" fmla="*/ 213 h 274"/>
                  <a:gd name="T64" fmla="*/ 3 w 238"/>
                  <a:gd name="T65" fmla="*/ 261 h 274"/>
                  <a:gd name="T66" fmla="*/ 24 w 238"/>
                  <a:gd name="T67" fmla="*/ 273 h 274"/>
                  <a:gd name="T68" fmla="*/ 112 w 238"/>
                  <a:gd name="T69" fmla="*/ 264 h 274"/>
                  <a:gd name="T70" fmla="*/ 144 w 238"/>
                  <a:gd name="T71" fmla="*/ 261 h 274"/>
                  <a:gd name="T72" fmla="*/ 149 w 238"/>
                  <a:gd name="T73" fmla="*/ 263 h 274"/>
                  <a:gd name="T74" fmla="*/ 159 w 238"/>
                  <a:gd name="T75" fmla="*/ 266 h 274"/>
                  <a:gd name="T76" fmla="*/ 165 w 238"/>
                  <a:gd name="T77" fmla="*/ 266 h 274"/>
                  <a:gd name="T78" fmla="*/ 172 w 238"/>
                  <a:gd name="T79" fmla="*/ 268 h 274"/>
                  <a:gd name="T80" fmla="*/ 187 w 238"/>
                  <a:gd name="T81" fmla="*/ 270 h 274"/>
                  <a:gd name="T82" fmla="*/ 202 w 238"/>
                  <a:gd name="T83" fmla="*/ 268 h 274"/>
                  <a:gd name="T84" fmla="*/ 207 w 238"/>
                  <a:gd name="T85" fmla="*/ 269 h 274"/>
                  <a:gd name="T86" fmla="*/ 226 w 238"/>
                  <a:gd name="T87" fmla="*/ 257 h 274"/>
                  <a:gd name="T88" fmla="*/ 44 w 238"/>
                  <a:gd name="T89" fmla="*/ 183 h 274"/>
                  <a:gd name="T90" fmla="*/ 44 w 238"/>
                  <a:gd name="T91" fmla="*/ 184 h 274"/>
                  <a:gd name="T92" fmla="*/ 43 w 238"/>
                  <a:gd name="T93" fmla="*/ 184 h 274"/>
                  <a:gd name="T94" fmla="*/ 41 w 238"/>
                  <a:gd name="T95" fmla="*/ 181 h 274"/>
                  <a:gd name="T96" fmla="*/ 41 w 238"/>
                  <a:gd name="T97" fmla="*/ 181 h 274"/>
                  <a:gd name="T98" fmla="*/ 44 w 238"/>
                  <a:gd name="T99" fmla="*/ 175 h 274"/>
                  <a:gd name="T100" fmla="*/ 46 w 238"/>
                  <a:gd name="T101" fmla="*/ 177 h 274"/>
                  <a:gd name="T102" fmla="*/ 44 w 238"/>
                  <a:gd name="T103" fmla="*/ 183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38" h="274">
                    <a:moveTo>
                      <a:pt x="226" y="257"/>
                    </a:moveTo>
                    <a:cubicBezTo>
                      <a:pt x="226" y="255"/>
                      <a:pt x="226" y="254"/>
                      <a:pt x="225" y="252"/>
                    </a:cubicBezTo>
                    <a:cubicBezTo>
                      <a:pt x="225" y="251"/>
                      <a:pt x="225" y="249"/>
                      <a:pt x="224" y="248"/>
                    </a:cubicBezTo>
                    <a:cubicBezTo>
                      <a:pt x="224" y="247"/>
                      <a:pt x="224" y="246"/>
                      <a:pt x="223" y="245"/>
                    </a:cubicBezTo>
                    <a:cubicBezTo>
                      <a:pt x="223" y="244"/>
                      <a:pt x="222" y="243"/>
                      <a:pt x="221" y="242"/>
                    </a:cubicBezTo>
                    <a:cubicBezTo>
                      <a:pt x="221" y="240"/>
                      <a:pt x="219" y="237"/>
                      <a:pt x="218" y="235"/>
                    </a:cubicBezTo>
                    <a:cubicBezTo>
                      <a:pt x="217" y="234"/>
                      <a:pt x="216" y="233"/>
                      <a:pt x="215" y="232"/>
                    </a:cubicBezTo>
                    <a:cubicBezTo>
                      <a:pt x="209" y="225"/>
                      <a:pt x="204" y="217"/>
                      <a:pt x="198" y="210"/>
                    </a:cubicBezTo>
                    <a:cubicBezTo>
                      <a:pt x="204" y="206"/>
                      <a:pt x="208" y="199"/>
                      <a:pt x="211" y="193"/>
                    </a:cubicBezTo>
                    <a:cubicBezTo>
                      <a:pt x="218" y="190"/>
                      <a:pt x="224" y="183"/>
                      <a:pt x="221" y="175"/>
                    </a:cubicBezTo>
                    <a:cubicBezTo>
                      <a:pt x="222" y="174"/>
                      <a:pt x="222" y="172"/>
                      <a:pt x="222" y="170"/>
                    </a:cubicBezTo>
                    <a:cubicBezTo>
                      <a:pt x="222" y="170"/>
                      <a:pt x="222" y="170"/>
                      <a:pt x="222" y="170"/>
                    </a:cubicBezTo>
                    <a:cubicBezTo>
                      <a:pt x="224" y="162"/>
                      <a:pt x="217" y="154"/>
                      <a:pt x="209" y="153"/>
                    </a:cubicBezTo>
                    <a:cubicBezTo>
                      <a:pt x="203" y="146"/>
                      <a:pt x="194" y="141"/>
                      <a:pt x="185" y="138"/>
                    </a:cubicBezTo>
                    <a:cubicBezTo>
                      <a:pt x="196" y="127"/>
                      <a:pt x="208" y="116"/>
                      <a:pt x="217" y="104"/>
                    </a:cubicBezTo>
                    <a:cubicBezTo>
                      <a:pt x="238" y="75"/>
                      <a:pt x="205" y="54"/>
                      <a:pt x="189" y="33"/>
                    </a:cubicBezTo>
                    <a:cubicBezTo>
                      <a:pt x="185" y="29"/>
                      <a:pt x="180" y="27"/>
                      <a:pt x="175" y="28"/>
                    </a:cubicBezTo>
                    <a:cubicBezTo>
                      <a:pt x="167" y="18"/>
                      <a:pt x="159" y="8"/>
                      <a:pt x="148" y="4"/>
                    </a:cubicBezTo>
                    <a:cubicBezTo>
                      <a:pt x="138" y="0"/>
                      <a:pt x="125" y="0"/>
                      <a:pt x="115" y="6"/>
                    </a:cubicBezTo>
                    <a:cubicBezTo>
                      <a:pt x="115" y="6"/>
                      <a:pt x="114" y="6"/>
                      <a:pt x="114" y="6"/>
                    </a:cubicBezTo>
                    <a:cubicBezTo>
                      <a:pt x="78" y="2"/>
                      <a:pt x="44" y="26"/>
                      <a:pt x="22" y="54"/>
                    </a:cubicBezTo>
                    <a:cubicBezTo>
                      <a:pt x="19" y="55"/>
                      <a:pt x="15" y="56"/>
                      <a:pt x="12" y="59"/>
                    </a:cubicBezTo>
                    <a:cubicBezTo>
                      <a:pt x="0" y="71"/>
                      <a:pt x="1" y="90"/>
                      <a:pt x="13" y="100"/>
                    </a:cubicBezTo>
                    <a:cubicBezTo>
                      <a:pt x="13" y="102"/>
                      <a:pt x="13" y="103"/>
                      <a:pt x="13" y="104"/>
                    </a:cubicBezTo>
                    <a:cubicBezTo>
                      <a:pt x="15" y="110"/>
                      <a:pt x="19" y="117"/>
                      <a:pt x="24" y="121"/>
                    </a:cubicBezTo>
                    <a:cubicBezTo>
                      <a:pt x="28" y="124"/>
                      <a:pt x="33" y="126"/>
                      <a:pt x="38" y="124"/>
                    </a:cubicBezTo>
                    <a:cubicBezTo>
                      <a:pt x="38" y="125"/>
                      <a:pt x="39" y="126"/>
                      <a:pt x="39" y="127"/>
                    </a:cubicBezTo>
                    <a:cubicBezTo>
                      <a:pt x="37" y="129"/>
                      <a:pt x="35" y="131"/>
                      <a:pt x="33" y="134"/>
                    </a:cubicBezTo>
                    <a:cubicBezTo>
                      <a:pt x="30" y="135"/>
                      <a:pt x="28" y="137"/>
                      <a:pt x="26" y="139"/>
                    </a:cubicBezTo>
                    <a:cubicBezTo>
                      <a:pt x="26" y="139"/>
                      <a:pt x="26" y="139"/>
                      <a:pt x="26" y="139"/>
                    </a:cubicBezTo>
                    <a:cubicBezTo>
                      <a:pt x="19" y="153"/>
                      <a:pt x="0" y="154"/>
                      <a:pt x="2" y="174"/>
                    </a:cubicBezTo>
                    <a:cubicBezTo>
                      <a:pt x="3" y="188"/>
                      <a:pt x="14" y="201"/>
                      <a:pt x="24" y="213"/>
                    </a:cubicBezTo>
                    <a:cubicBezTo>
                      <a:pt x="9" y="224"/>
                      <a:pt x="0" y="238"/>
                      <a:pt x="3" y="261"/>
                    </a:cubicBezTo>
                    <a:cubicBezTo>
                      <a:pt x="5" y="270"/>
                      <a:pt x="16" y="274"/>
                      <a:pt x="24" y="273"/>
                    </a:cubicBezTo>
                    <a:cubicBezTo>
                      <a:pt x="53" y="268"/>
                      <a:pt x="83" y="266"/>
                      <a:pt x="112" y="264"/>
                    </a:cubicBezTo>
                    <a:cubicBezTo>
                      <a:pt x="119" y="264"/>
                      <a:pt x="133" y="264"/>
                      <a:pt x="144" y="261"/>
                    </a:cubicBezTo>
                    <a:cubicBezTo>
                      <a:pt x="146" y="262"/>
                      <a:pt x="147" y="262"/>
                      <a:pt x="149" y="263"/>
                    </a:cubicBezTo>
                    <a:cubicBezTo>
                      <a:pt x="152" y="264"/>
                      <a:pt x="155" y="265"/>
                      <a:pt x="159" y="266"/>
                    </a:cubicBezTo>
                    <a:cubicBezTo>
                      <a:pt x="161" y="267"/>
                      <a:pt x="163" y="267"/>
                      <a:pt x="165" y="266"/>
                    </a:cubicBezTo>
                    <a:cubicBezTo>
                      <a:pt x="167" y="267"/>
                      <a:pt x="170" y="267"/>
                      <a:pt x="172" y="268"/>
                    </a:cubicBezTo>
                    <a:cubicBezTo>
                      <a:pt x="177" y="269"/>
                      <a:pt x="182" y="269"/>
                      <a:pt x="187" y="270"/>
                    </a:cubicBezTo>
                    <a:cubicBezTo>
                      <a:pt x="190" y="270"/>
                      <a:pt x="197" y="268"/>
                      <a:pt x="202" y="268"/>
                    </a:cubicBezTo>
                    <a:cubicBezTo>
                      <a:pt x="203" y="269"/>
                      <a:pt x="205" y="269"/>
                      <a:pt x="207" y="269"/>
                    </a:cubicBezTo>
                    <a:cubicBezTo>
                      <a:pt x="215" y="272"/>
                      <a:pt x="227" y="267"/>
                      <a:pt x="226" y="257"/>
                    </a:cubicBezTo>
                    <a:moveTo>
                      <a:pt x="44" y="183"/>
                    </a:moveTo>
                    <a:cubicBezTo>
                      <a:pt x="44" y="183"/>
                      <a:pt x="44" y="183"/>
                      <a:pt x="44" y="184"/>
                    </a:cubicBezTo>
                    <a:cubicBezTo>
                      <a:pt x="43" y="184"/>
                      <a:pt x="43" y="184"/>
                      <a:pt x="43" y="184"/>
                    </a:cubicBezTo>
                    <a:cubicBezTo>
                      <a:pt x="43" y="183"/>
                      <a:pt x="42" y="182"/>
                      <a:pt x="41" y="181"/>
                    </a:cubicBezTo>
                    <a:cubicBezTo>
                      <a:pt x="41" y="181"/>
                      <a:pt x="41" y="181"/>
                      <a:pt x="41" y="181"/>
                    </a:cubicBezTo>
                    <a:cubicBezTo>
                      <a:pt x="42" y="179"/>
                      <a:pt x="43" y="177"/>
                      <a:pt x="44" y="175"/>
                    </a:cubicBezTo>
                    <a:cubicBezTo>
                      <a:pt x="44" y="176"/>
                      <a:pt x="45" y="176"/>
                      <a:pt x="46" y="177"/>
                    </a:cubicBezTo>
                    <a:cubicBezTo>
                      <a:pt x="45" y="179"/>
                      <a:pt x="44" y="181"/>
                      <a:pt x="44" y="183"/>
                    </a:cubicBezTo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5" name="Freeform 16">
                <a:extLst>
                  <a:ext uri="{FF2B5EF4-FFF2-40B4-BE49-F238E27FC236}">
                    <a16:creationId xmlns="" xmlns:a16="http://schemas.microsoft.com/office/drawing/2014/main" id="{A60622A3-B943-4A71-A384-581534B00420}"/>
                  </a:ext>
                </a:extLst>
              </p:cNvPr>
              <p:cNvSpPr/>
              <p:nvPr/>
            </p:nvSpPr>
            <p:spPr bwMode="auto">
              <a:xfrm>
                <a:off x="4046538" y="2524125"/>
                <a:ext cx="582613" cy="215900"/>
              </a:xfrm>
              <a:custGeom>
                <a:avLst/>
                <a:gdLst>
                  <a:gd name="T0" fmla="*/ 213 w 215"/>
                  <a:gd name="T1" fmla="*/ 48 h 80"/>
                  <a:gd name="T2" fmla="*/ 214 w 215"/>
                  <a:gd name="T3" fmla="*/ 49 h 80"/>
                  <a:gd name="T4" fmla="*/ 214 w 215"/>
                  <a:gd name="T5" fmla="*/ 46 h 80"/>
                  <a:gd name="T6" fmla="*/ 214 w 215"/>
                  <a:gd name="T7" fmla="*/ 38 h 80"/>
                  <a:gd name="T8" fmla="*/ 189 w 215"/>
                  <a:gd name="T9" fmla="*/ 17 h 80"/>
                  <a:gd name="T10" fmla="*/ 188 w 215"/>
                  <a:gd name="T11" fmla="*/ 16 h 80"/>
                  <a:gd name="T12" fmla="*/ 152 w 215"/>
                  <a:gd name="T13" fmla="*/ 2 h 80"/>
                  <a:gd name="T14" fmla="*/ 143 w 215"/>
                  <a:gd name="T15" fmla="*/ 0 h 80"/>
                  <a:gd name="T16" fmla="*/ 143 w 215"/>
                  <a:gd name="T17" fmla="*/ 0 h 80"/>
                  <a:gd name="T18" fmla="*/ 118 w 215"/>
                  <a:gd name="T19" fmla="*/ 2 h 80"/>
                  <a:gd name="T20" fmla="*/ 109 w 215"/>
                  <a:gd name="T21" fmla="*/ 5 h 80"/>
                  <a:gd name="T22" fmla="*/ 76 w 215"/>
                  <a:gd name="T23" fmla="*/ 5 h 80"/>
                  <a:gd name="T24" fmla="*/ 52 w 215"/>
                  <a:gd name="T25" fmla="*/ 11 h 80"/>
                  <a:gd name="T26" fmla="*/ 51 w 215"/>
                  <a:gd name="T27" fmla="*/ 11 h 80"/>
                  <a:gd name="T28" fmla="*/ 25 w 215"/>
                  <a:gd name="T29" fmla="*/ 16 h 80"/>
                  <a:gd name="T30" fmla="*/ 15 w 215"/>
                  <a:gd name="T31" fmla="*/ 18 h 80"/>
                  <a:gd name="T32" fmla="*/ 9 w 215"/>
                  <a:gd name="T33" fmla="*/ 46 h 80"/>
                  <a:gd name="T34" fmla="*/ 9 w 215"/>
                  <a:gd name="T35" fmla="*/ 46 h 80"/>
                  <a:gd name="T36" fmla="*/ 18 w 215"/>
                  <a:gd name="T37" fmla="*/ 57 h 80"/>
                  <a:gd name="T38" fmla="*/ 18 w 215"/>
                  <a:gd name="T39" fmla="*/ 59 h 80"/>
                  <a:gd name="T40" fmla="*/ 33 w 215"/>
                  <a:gd name="T41" fmla="*/ 76 h 80"/>
                  <a:gd name="T42" fmla="*/ 43 w 215"/>
                  <a:gd name="T43" fmla="*/ 77 h 80"/>
                  <a:gd name="T44" fmla="*/ 51 w 215"/>
                  <a:gd name="T45" fmla="*/ 77 h 80"/>
                  <a:gd name="T46" fmla="*/ 71 w 215"/>
                  <a:gd name="T47" fmla="*/ 72 h 80"/>
                  <a:gd name="T48" fmla="*/ 74 w 215"/>
                  <a:gd name="T49" fmla="*/ 73 h 80"/>
                  <a:gd name="T50" fmla="*/ 154 w 215"/>
                  <a:gd name="T51" fmla="*/ 77 h 80"/>
                  <a:gd name="T52" fmla="*/ 169 w 215"/>
                  <a:gd name="T53" fmla="*/ 75 h 80"/>
                  <a:gd name="T54" fmla="*/ 195 w 215"/>
                  <a:gd name="T55" fmla="*/ 68 h 80"/>
                  <a:gd name="T56" fmla="*/ 198 w 215"/>
                  <a:gd name="T57" fmla="*/ 61 h 80"/>
                  <a:gd name="T58" fmla="*/ 201 w 215"/>
                  <a:gd name="T59" fmla="*/ 59 h 80"/>
                  <a:gd name="T60" fmla="*/ 212 w 215"/>
                  <a:gd name="T61" fmla="*/ 52 h 80"/>
                  <a:gd name="T62" fmla="*/ 214 w 215"/>
                  <a:gd name="T63" fmla="*/ 49 h 80"/>
                  <a:gd name="T64" fmla="*/ 213 w 215"/>
                  <a:gd name="T65" fmla="*/ 48 h 80"/>
                  <a:gd name="T66" fmla="*/ 213 w 215"/>
                  <a:gd name="T67" fmla="*/ 48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15" h="80">
                    <a:moveTo>
                      <a:pt x="213" y="48"/>
                    </a:moveTo>
                    <a:cubicBezTo>
                      <a:pt x="214" y="49"/>
                      <a:pt x="214" y="49"/>
                      <a:pt x="214" y="49"/>
                    </a:cubicBezTo>
                    <a:cubicBezTo>
                      <a:pt x="214" y="48"/>
                      <a:pt x="214" y="47"/>
                      <a:pt x="214" y="46"/>
                    </a:cubicBezTo>
                    <a:cubicBezTo>
                      <a:pt x="215" y="44"/>
                      <a:pt x="215" y="41"/>
                      <a:pt x="214" y="38"/>
                    </a:cubicBezTo>
                    <a:cubicBezTo>
                      <a:pt x="213" y="26"/>
                      <a:pt x="201" y="20"/>
                      <a:pt x="189" y="17"/>
                    </a:cubicBezTo>
                    <a:cubicBezTo>
                      <a:pt x="188" y="17"/>
                      <a:pt x="188" y="16"/>
                      <a:pt x="188" y="16"/>
                    </a:cubicBezTo>
                    <a:cubicBezTo>
                      <a:pt x="178" y="7"/>
                      <a:pt x="165" y="3"/>
                      <a:pt x="152" y="2"/>
                    </a:cubicBezTo>
                    <a:cubicBezTo>
                      <a:pt x="149" y="1"/>
                      <a:pt x="147" y="1"/>
                      <a:pt x="143" y="0"/>
                    </a:cubicBezTo>
                    <a:cubicBezTo>
                      <a:pt x="143" y="0"/>
                      <a:pt x="143" y="0"/>
                      <a:pt x="143" y="0"/>
                    </a:cubicBezTo>
                    <a:cubicBezTo>
                      <a:pt x="135" y="1"/>
                      <a:pt x="127" y="1"/>
                      <a:pt x="118" y="2"/>
                    </a:cubicBezTo>
                    <a:cubicBezTo>
                      <a:pt x="114" y="2"/>
                      <a:pt x="112" y="3"/>
                      <a:pt x="109" y="5"/>
                    </a:cubicBezTo>
                    <a:cubicBezTo>
                      <a:pt x="98" y="2"/>
                      <a:pt x="86" y="4"/>
                      <a:pt x="76" y="5"/>
                    </a:cubicBezTo>
                    <a:cubicBezTo>
                      <a:pt x="67" y="7"/>
                      <a:pt x="59" y="8"/>
                      <a:pt x="52" y="11"/>
                    </a:cubicBezTo>
                    <a:cubicBezTo>
                      <a:pt x="52" y="11"/>
                      <a:pt x="51" y="11"/>
                      <a:pt x="51" y="11"/>
                    </a:cubicBezTo>
                    <a:cubicBezTo>
                      <a:pt x="43" y="13"/>
                      <a:pt x="34" y="15"/>
                      <a:pt x="25" y="16"/>
                    </a:cubicBezTo>
                    <a:cubicBezTo>
                      <a:pt x="22" y="17"/>
                      <a:pt x="18" y="17"/>
                      <a:pt x="15" y="18"/>
                    </a:cubicBezTo>
                    <a:cubicBezTo>
                      <a:pt x="0" y="21"/>
                      <a:pt x="0" y="37"/>
                      <a:pt x="9" y="46"/>
                    </a:cubicBezTo>
                    <a:cubicBezTo>
                      <a:pt x="9" y="46"/>
                      <a:pt x="9" y="46"/>
                      <a:pt x="9" y="46"/>
                    </a:cubicBezTo>
                    <a:cubicBezTo>
                      <a:pt x="10" y="51"/>
                      <a:pt x="13" y="55"/>
                      <a:pt x="18" y="57"/>
                    </a:cubicBezTo>
                    <a:cubicBezTo>
                      <a:pt x="18" y="58"/>
                      <a:pt x="18" y="58"/>
                      <a:pt x="18" y="59"/>
                    </a:cubicBezTo>
                    <a:cubicBezTo>
                      <a:pt x="20" y="67"/>
                      <a:pt x="25" y="73"/>
                      <a:pt x="33" y="76"/>
                    </a:cubicBezTo>
                    <a:cubicBezTo>
                      <a:pt x="37" y="77"/>
                      <a:pt x="40" y="77"/>
                      <a:pt x="43" y="77"/>
                    </a:cubicBezTo>
                    <a:cubicBezTo>
                      <a:pt x="45" y="78"/>
                      <a:pt x="48" y="78"/>
                      <a:pt x="51" y="77"/>
                    </a:cubicBezTo>
                    <a:cubicBezTo>
                      <a:pt x="58" y="76"/>
                      <a:pt x="65" y="75"/>
                      <a:pt x="71" y="72"/>
                    </a:cubicBezTo>
                    <a:cubicBezTo>
                      <a:pt x="72" y="72"/>
                      <a:pt x="73" y="73"/>
                      <a:pt x="74" y="73"/>
                    </a:cubicBezTo>
                    <a:cubicBezTo>
                      <a:pt x="101" y="70"/>
                      <a:pt x="127" y="76"/>
                      <a:pt x="154" y="77"/>
                    </a:cubicBezTo>
                    <a:cubicBezTo>
                      <a:pt x="159" y="78"/>
                      <a:pt x="164" y="77"/>
                      <a:pt x="169" y="75"/>
                    </a:cubicBezTo>
                    <a:cubicBezTo>
                      <a:pt x="177" y="80"/>
                      <a:pt x="188" y="80"/>
                      <a:pt x="195" y="68"/>
                    </a:cubicBezTo>
                    <a:cubicBezTo>
                      <a:pt x="196" y="66"/>
                      <a:pt x="197" y="64"/>
                      <a:pt x="198" y="61"/>
                    </a:cubicBezTo>
                    <a:cubicBezTo>
                      <a:pt x="199" y="61"/>
                      <a:pt x="200" y="60"/>
                      <a:pt x="201" y="59"/>
                    </a:cubicBezTo>
                    <a:cubicBezTo>
                      <a:pt x="206" y="59"/>
                      <a:pt x="210" y="57"/>
                      <a:pt x="212" y="52"/>
                    </a:cubicBezTo>
                    <a:cubicBezTo>
                      <a:pt x="213" y="51"/>
                      <a:pt x="213" y="50"/>
                      <a:pt x="214" y="49"/>
                    </a:cubicBezTo>
                    <a:cubicBezTo>
                      <a:pt x="213" y="49"/>
                      <a:pt x="213" y="49"/>
                      <a:pt x="213" y="48"/>
                    </a:cubicBezTo>
                    <a:cubicBezTo>
                      <a:pt x="213" y="48"/>
                      <a:pt x="213" y="48"/>
                      <a:pt x="213" y="48"/>
                    </a:cubicBezTo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6" name="Freeform 17">
                <a:extLst>
                  <a:ext uri="{FF2B5EF4-FFF2-40B4-BE49-F238E27FC236}">
                    <a16:creationId xmlns="" xmlns:a16="http://schemas.microsoft.com/office/drawing/2014/main" id="{1495D2B3-4478-4236-9C3A-D5AB55DB0966}"/>
                  </a:ext>
                </a:extLst>
              </p:cNvPr>
              <p:cNvSpPr/>
              <p:nvPr/>
            </p:nvSpPr>
            <p:spPr bwMode="auto">
              <a:xfrm>
                <a:off x="4040188" y="2801938"/>
                <a:ext cx="585788" cy="184150"/>
              </a:xfrm>
              <a:custGeom>
                <a:avLst/>
                <a:gdLst>
                  <a:gd name="T0" fmla="*/ 216 w 216"/>
                  <a:gd name="T1" fmla="*/ 27 h 68"/>
                  <a:gd name="T2" fmla="*/ 205 w 216"/>
                  <a:gd name="T3" fmla="*/ 13 h 68"/>
                  <a:gd name="T4" fmla="*/ 118 w 216"/>
                  <a:gd name="T5" fmla="*/ 3 h 68"/>
                  <a:gd name="T6" fmla="*/ 101 w 216"/>
                  <a:gd name="T7" fmla="*/ 5 h 68"/>
                  <a:gd name="T8" fmla="*/ 56 w 216"/>
                  <a:gd name="T9" fmla="*/ 8 h 68"/>
                  <a:gd name="T10" fmla="*/ 48 w 216"/>
                  <a:gd name="T11" fmla="*/ 5 h 68"/>
                  <a:gd name="T12" fmla="*/ 22 w 216"/>
                  <a:gd name="T13" fmla="*/ 10 h 68"/>
                  <a:gd name="T14" fmla="*/ 20 w 216"/>
                  <a:gd name="T15" fmla="*/ 12 h 68"/>
                  <a:gd name="T16" fmla="*/ 10 w 216"/>
                  <a:gd name="T17" fmla="*/ 19 h 68"/>
                  <a:gd name="T18" fmla="*/ 23 w 216"/>
                  <a:gd name="T19" fmla="*/ 42 h 68"/>
                  <a:gd name="T20" fmla="*/ 39 w 216"/>
                  <a:gd name="T21" fmla="*/ 63 h 68"/>
                  <a:gd name="T22" fmla="*/ 116 w 216"/>
                  <a:gd name="T23" fmla="*/ 53 h 68"/>
                  <a:gd name="T24" fmla="*/ 196 w 216"/>
                  <a:gd name="T25" fmla="*/ 59 h 68"/>
                  <a:gd name="T26" fmla="*/ 212 w 216"/>
                  <a:gd name="T27" fmla="*/ 49 h 68"/>
                  <a:gd name="T28" fmla="*/ 216 w 216"/>
                  <a:gd name="T29" fmla="*/ 27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16" h="68">
                    <a:moveTo>
                      <a:pt x="216" y="27"/>
                    </a:moveTo>
                    <a:cubicBezTo>
                      <a:pt x="215" y="20"/>
                      <a:pt x="211" y="15"/>
                      <a:pt x="205" y="13"/>
                    </a:cubicBezTo>
                    <a:cubicBezTo>
                      <a:pt x="176" y="4"/>
                      <a:pt x="147" y="0"/>
                      <a:pt x="118" y="3"/>
                    </a:cubicBezTo>
                    <a:cubicBezTo>
                      <a:pt x="112" y="3"/>
                      <a:pt x="107" y="4"/>
                      <a:pt x="101" y="5"/>
                    </a:cubicBezTo>
                    <a:cubicBezTo>
                      <a:pt x="86" y="5"/>
                      <a:pt x="71" y="6"/>
                      <a:pt x="56" y="8"/>
                    </a:cubicBezTo>
                    <a:cubicBezTo>
                      <a:pt x="54" y="6"/>
                      <a:pt x="51" y="5"/>
                      <a:pt x="48" y="5"/>
                    </a:cubicBezTo>
                    <a:cubicBezTo>
                      <a:pt x="38" y="4"/>
                      <a:pt x="30" y="6"/>
                      <a:pt x="22" y="10"/>
                    </a:cubicBezTo>
                    <a:cubicBezTo>
                      <a:pt x="21" y="11"/>
                      <a:pt x="21" y="11"/>
                      <a:pt x="20" y="12"/>
                    </a:cubicBezTo>
                    <a:cubicBezTo>
                      <a:pt x="17" y="14"/>
                      <a:pt x="13" y="16"/>
                      <a:pt x="10" y="19"/>
                    </a:cubicBezTo>
                    <a:cubicBezTo>
                      <a:pt x="0" y="28"/>
                      <a:pt x="11" y="44"/>
                      <a:pt x="23" y="42"/>
                    </a:cubicBezTo>
                    <a:cubicBezTo>
                      <a:pt x="17" y="52"/>
                      <a:pt x="25" y="68"/>
                      <a:pt x="39" y="63"/>
                    </a:cubicBezTo>
                    <a:cubicBezTo>
                      <a:pt x="64" y="54"/>
                      <a:pt x="89" y="52"/>
                      <a:pt x="116" y="53"/>
                    </a:cubicBezTo>
                    <a:cubicBezTo>
                      <a:pt x="142" y="53"/>
                      <a:pt x="170" y="53"/>
                      <a:pt x="196" y="59"/>
                    </a:cubicBezTo>
                    <a:cubicBezTo>
                      <a:pt x="203" y="60"/>
                      <a:pt x="209" y="56"/>
                      <a:pt x="212" y="49"/>
                    </a:cubicBezTo>
                    <a:cubicBezTo>
                      <a:pt x="215" y="42"/>
                      <a:pt x="216" y="35"/>
                      <a:pt x="216" y="27"/>
                    </a:cubicBezTo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7" name="Freeform 18">
                <a:extLst>
                  <a:ext uri="{FF2B5EF4-FFF2-40B4-BE49-F238E27FC236}">
                    <a16:creationId xmlns="" xmlns:a16="http://schemas.microsoft.com/office/drawing/2014/main" id="{74DB629D-C852-48AE-A901-EE3BC63157F6}"/>
                  </a:ext>
                </a:extLst>
              </p:cNvPr>
              <p:cNvSpPr/>
              <p:nvPr/>
            </p:nvSpPr>
            <p:spPr bwMode="auto">
              <a:xfrm>
                <a:off x="4029076" y="3027363"/>
                <a:ext cx="628650" cy="107950"/>
              </a:xfrm>
              <a:custGeom>
                <a:avLst/>
                <a:gdLst>
                  <a:gd name="T0" fmla="*/ 222 w 232"/>
                  <a:gd name="T1" fmla="*/ 12 h 40"/>
                  <a:gd name="T2" fmla="*/ 222 w 232"/>
                  <a:gd name="T3" fmla="*/ 12 h 40"/>
                  <a:gd name="T4" fmla="*/ 200 w 232"/>
                  <a:gd name="T5" fmla="*/ 7 h 40"/>
                  <a:gd name="T6" fmla="*/ 191 w 232"/>
                  <a:gd name="T7" fmla="*/ 5 h 40"/>
                  <a:gd name="T8" fmla="*/ 170 w 232"/>
                  <a:gd name="T9" fmla="*/ 3 h 40"/>
                  <a:gd name="T10" fmla="*/ 121 w 232"/>
                  <a:gd name="T11" fmla="*/ 1 h 40"/>
                  <a:gd name="T12" fmla="*/ 56 w 232"/>
                  <a:gd name="T13" fmla="*/ 7 h 40"/>
                  <a:gd name="T14" fmla="*/ 45 w 232"/>
                  <a:gd name="T15" fmla="*/ 0 h 40"/>
                  <a:gd name="T16" fmla="*/ 10 w 232"/>
                  <a:gd name="T17" fmla="*/ 4 h 40"/>
                  <a:gd name="T18" fmla="*/ 5 w 232"/>
                  <a:gd name="T19" fmla="*/ 25 h 40"/>
                  <a:gd name="T20" fmla="*/ 18 w 232"/>
                  <a:gd name="T21" fmla="*/ 38 h 40"/>
                  <a:gd name="T22" fmla="*/ 72 w 232"/>
                  <a:gd name="T23" fmla="*/ 33 h 40"/>
                  <a:gd name="T24" fmla="*/ 122 w 232"/>
                  <a:gd name="T25" fmla="*/ 31 h 40"/>
                  <a:gd name="T26" fmla="*/ 173 w 232"/>
                  <a:gd name="T27" fmla="*/ 33 h 40"/>
                  <a:gd name="T28" fmla="*/ 222 w 232"/>
                  <a:gd name="T29" fmla="*/ 31 h 40"/>
                  <a:gd name="T30" fmla="*/ 222 w 232"/>
                  <a:gd name="T31" fmla="*/ 1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32" h="40">
                    <a:moveTo>
                      <a:pt x="222" y="12"/>
                    </a:moveTo>
                    <a:cubicBezTo>
                      <a:pt x="222" y="12"/>
                      <a:pt x="222" y="12"/>
                      <a:pt x="222" y="12"/>
                    </a:cubicBezTo>
                    <a:cubicBezTo>
                      <a:pt x="215" y="9"/>
                      <a:pt x="208" y="8"/>
                      <a:pt x="200" y="7"/>
                    </a:cubicBezTo>
                    <a:cubicBezTo>
                      <a:pt x="197" y="6"/>
                      <a:pt x="194" y="5"/>
                      <a:pt x="191" y="5"/>
                    </a:cubicBezTo>
                    <a:cubicBezTo>
                      <a:pt x="184" y="4"/>
                      <a:pt x="177" y="3"/>
                      <a:pt x="170" y="3"/>
                    </a:cubicBezTo>
                    <a:cubicBezTo>
                      <a:pt x="154" y="1"/>
                      <a:pt x="138" y="1"/>
                      <a:pt x="121" y="1"/>
                    </a:cubicBezTo>
                    <a:cubicBezTo>
                      <a:pt x="99" y="1"/>
                      <a:pt x="78" y="3"/>
                      <a:pt x="56" y="7"/>
                    </a:cubicBezTo>
                    <a:cubicBezTo>
                      <a:pt x="54" y="3"/>
                      <a:pt x="51" y="0"/>
                      <a:pt x="45" y="0"/>
                    </a:cubicBezTo>
                    <a:cubicBezTo>
                      <a:pt x="33" y="0"/>
                      <a:pt x="22" y="1"/>
                      <a:pt x="10" y="4"/>
                    </a:cubicBezTo>
                    <a:cubicBezTo>
                      <a:pt x="1" y="6"/>
                      <a:pt x="0" y="19"/>
                      <a:pt x="5" y="25"/>
                    </a:cubicBezTo>
                    <a:cubicBezTo>
                      <a:pt x="5" y="31"/>
                      <a:pt x="10" y="37"/>
                      <a:pt x="18" y="38"/>
                    </a:cubicBezTo>
                    <a:cubicBezTo>
                      <a:pt x="36" y="40"/>
                      <a:pt x="54" y="34"/>
                      <a:pt x="72" y="33"/>
                    </a:cubicBezTo>
                    <a:cubicBezTo>
                      <a:pt x="89" y="32"/>
                      <a:pt x="106" y="31"/>
                      <a:pt x="122" y="31"/>
                    </a:cubicBezTo>
                    <a:cubicBezTo>
                      <a:pt x="139" y="32"/>
                      <a:pt x="156" y="32"/>
                      <a:pt x="173" y="33"/>
                    </a:cubicBezTo>
                    <a:cubicBezTo>
                      <a:pt x="189" y="33"/>
                      <a:pt x="206" y="36"/>
                      <a:pt x="222" y="31"/>
                    </a:cubicBezTo>
                    <a:cubicBezTo>
                      <a:pt x="232" y="28"/>
                      <a:pt x="231" y="14"/>
                      <a:pt x="222" y="12"/>
                    </a:cubicBezTo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8" name="Freeform 19">
                <a:extLst>
                  <a:ext uri="{FF2B5EF4-FFF2-40B4-BE49-F238E27FC236}">
                    <a16:creationId xmlns="" xmlns:a16="http://schemas.microsoft.com/office/drawing/2014/main" id="{556B3745-D47A-4163-94A1-5A717CD90637}"/>
                  </a:ext>
                </a:extLst>
              </p:cNvPr>
              <p:cNvSpPr/>
              <p:nvPr/>
            </p:nvSpPr>
            <p:spPr bwMode="auto">
              <a:xfrm>
                <a:off x="4267201" y="-120650"/>
                <a:ext cx="176213" cy="2511425"/>
              </a:xfrm>
              <a:custGeom>
                <a:avLst/>
                <a:gdLst>
                  <a:gd name="T0" fmla="*/ 57 w 65"/>
                  <a:gd name="T1" fmla="*/ 814 h 927"/>
                  <a:gd name="T2" fmla="*/ 52 w 65"/>
                  <a:gd name="T3" fmla="*/ 733 h 927"/>
                  <a:gd name="T4" fmla="*/ 49 w 65"/>
                  <a:gd name="T5" fmla="*/ 725 h 927"/>
                  <a:gd name="T6" fmla="*/ 50 w 65"/>
                  <a:gd name="T7" fmla="*/ 712 h 927"/>
                  <a:gd name="T8" fmla="*/ 54 w 65"/>
                  <a:gd name="T9" fmla="*/ 695 h 927"/>
                  <a:gd name="T10" fmla="*/ 56 w 65"/>
                  <a:gd name="T11" fmla="*/ 620 h 927"/>
                  <a:gd name="T12" fmla="*/ 53 w 65"/>
                  <a:gd name="T13" fmla="*/ 558 h 927"/>
                  <a:gd name="T14" fmla="*/ 53 w 65"/>
                  <a:gd name="T15" fmla="*/ 535 h 927"/>
                  <a:gd name="T16" fmla="*/ 55 w 65"/>
                  <a:gd name="T17" fmla="*/ 455 h 927"/>
                  <a:gd name="T18" fmla="*/ 50 w 65"/>
                  <a:gd name="T19" fmla="*/ 398 h 927"/>
                  <a:gd name="T20" fmla="*/ 51 w 65"/>
                  <a:gd name="T21" fmla="*/ 390 h 927"/>
                  <a:gd name="T22" fmla="*/ 50 w 65"/>
                  <a:gd name="T23" fmla="*/ 318 h 927"/>
                  <a:gd name="T24" fmla="*/ 52 w 65"/>
                  <a:gd name="T25" fmla="*/ 270 h 927"/>
                  <a:gd name="T26" fmla="*/ 53 w 65"/>
                  <a:gd name="T27" fmla="*/ 241 h 927"/>
                  <a:gd name="T28" fmla="*/ 53 w 65"/>
                  <a:gd name="T29" fmla="*/ 237 h 927"/>
                  <a:gd name="T30" fmla="*/ 60 w 65"/>
                  <a:gd name="T31" fmla="*/ 156 h 927"/>
                  <a:gd name="T32" fmla="*/ 55 w 65"/>
                  <a:gd name="T33" fmla="*/ 87 h 927"/>
                  <a:gd name="T34" fmla="*/ 57 w 65"/>
                  <a:gd name="T35" fmla="*/ 82 h 927"/>
                  <a:gd name="T36" fmla="*/ 54 w 65"/>
                  <a:gd name="T37" fmla="*/ 21 h 927"/>
                  <a:gd name="T38" fmla="*/ 41 w 65"/>
                  <a:gd name="T39" fmla="*/ 7 h 927"/>
                  <a:gd name="T40" fmla="*/ 18 w 65"/>
                  <a:gd name="T41" fmla="*/ 11 h 927"/>
                  <a:gd name="T42" fmla="*/ 12 w 65"/>
                  <a:gd name="T43" fmla="*/ 11 h 927"/>
                  <a:gd name="T44" fmla="*/ 11 w 65"/>
                  <a:gd name="T45" fmla="*/ 15 h 927"/>
                  <a:gd name="T46" fmla="*/ 7 w 65"/>
                  <a:gd name="T47" fmla="*/ 21 h 927"/>
                  <a:gd name="T48" fmla="*/ 5 w 65"/>
                  <a:gd name="T49" fmla="*/ 42 h 927"/>
                  <a:gd name="T50" fmla="*/ 3 w 65"/>
                  <a:gd name="T51" fmla="*/ 49 h 927"/>
                  <a:gd name="T52" fmla="*/ 4 w 65"/>
                  <a:gd name="T53" fmla="*/ 153 h 927"/>
                  <a:gd name="T54" fmla="*/ 6 w 65"/>
                  <a:gd name="T55" fmla="*/ 162 h 927"/>
                  <a:gd name="T56" fmla="*/ 6 w 65"/>
                  <a:gd name="T57" fmla="*/ 166 h 927"/>
                  <a:gd name="T58" fmla="*/ 4 w 65"/>
                  <a:gd name="T59" fmla="*/ 210 h 927"/>
                  <a:gd name="T60" fmla="*/ 3 w 65"/>
                  <a:gd name="T61" fmla="*/ 265 h 927"/>
                  <a:gd name="T62" fmla="*/ 2 w 65"/>
                  <a:gd name="T63" fmla="*/ 278 h 927"/>
                  <a:gd name="T64" fmla="*/ 5 w 65"/>
                  <a:gd name="T65" fmla="*/ 286 h 927"/>
                  <a:gd name="T66" fmla="*/ 5 w 65"/>
                  <a:gd name="T67" fmla="*/ 323 h 927"/>
                  <a:gd name="T68" fmla="*/ 6 w 65"/>
                  <a:gd name="T69" fmla="*/ 397 h 927"/>
                  <a:gd name="T70" fmla="*/ 9 w 65"/>
                  <a:gd name="T71" fmla="*/ 444 h 927"/>
                  <a:gd name="T72" fmla="*/ 8 w 65"/>
                  <a:gd name="T73" fmla="*/ 461 h 927"/>
                  <a:gd name="T74" fmla="*/ 6 w 65"/>
                  <a:gd name="T75" fmla="*/ 468 h 927"/>
                  <a:gd name="T76" fmla="*/ 5 w 65"/>
                  <a:gd name="T77" fmla="*/ 468 h 927"/>
                  <a:gd name="T78" fmla="*/ 6 w 65"/>
                  <a:gd name="T79" fmla="*/ 525 h 927"/>
                  <a:gd name="T80" fmla="*/ 6 w 65"/>
                  <a:gd name="T81" fmla="*/ 533 h 927"/>
                  <a:gd name="T82" fmla="*/ 6 w 65"/>
                  <a:gd name="T83" fmla="*/ 539 h 927"/>
                  <a:gd name="T84" fmla="*/ 6 w 65"/>
                  <a:gd name="T85" fmla="*/ 598 h 927"/>
                  <a:gd name="T86" fmla="*/ 6 w 65"/>
                  <a:gd name="T87" fmla="*/ 608 h 927"/>
                  <a:gd name="T88" fmla="*/ 8 w 65"/>
                  <a:gd name="T89" fmla="*/ 616 h 927"/>
                  <a:gd name="T90" fmla="*/ 8 w 65"/>
                  <a:gd name="T91" fmla="*/ 652 h 927"/>
                  <a:gd name="T92" fmla="*/ 8 w 65"/>
                  <a:gd name="T93" fmla="*/ 695 h 927"/>
                  <a:gd name="T94" fmla="*/ 1 w 65"/>
                  <a:gd name="T95" fmla="*/ 708 h 927"/>
                  <a:gd name="T96" fmla="*/ 4 w 65"/>
                  <a:gd name="T97" fmla="*/ 794 h 927"/>
                  <a:gd name="T98" fmla="*/ 2 w 65"/>
                  <a:gd name="T99" fmla="*/ 803 h 927"/>
                  <a:gd name="T100" fmla="*/ 6 w 65"/>
                  <a:gd name="T101" fmla="*/ 899 h 927"/>
                  <a:gd name="T102" fmla="*/ 7 w 65"/>
                  <a:gd name="T103" fmla="*/ 901 h 927"/>
                  <a:gd name="T104" fmla="*/ 6 w 65"/>
                  <a:gd name="T105" fmla="*/ 903 h 927"/>
                  <a:gd name="T106" fmla="*/ 23 w 65"/>
                  <a:gd name="T107" fmla="*/ 926 h 927"/>
                  <a:gd name="T108" fmla="*/ 43 w 65"/>
                  <a:gd name="T109" fmla="*/ 923 h 927"/>
                  <a:gd name="T110" fmla="*/ 58 w 65"/>
                  <a:gd name="T111" fmla="*/ 908 h 927"/>
                  <a:gd name="T112" fmla="*/ 57 w 65"/>
                  <a:gd name="T113" fmla="*/ 814 h 9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65" h="927">
                    <a:moveTo>
                      <a:pt x="57" y="814"/>
                    </a:moveTo>
                    <a:cubicBezTo>
                      <a:pt x="55" y="787"/>
                      <a:pt x="54" y="760"/>
                      <a:pt x="52" y="733"/>
                    </a:cubicBezTo>
                    <a:cubicBezTo>
                      <a:pt x="52" y="730"/>
                      <a:pt x="51" y="728"/>
                      <a:pt x="49" y="725"/>
                    </a:cubicBezTo>
                    <a:cubicBezTo>
                      <a:pt x="50" y="721"/>
                      <a:pt x="50" y="717"/>
                      <a:pt x="50" y="712"/>
                    </a:cubicBezTo>
                    <a:cubicBezTo>
                      <a:pt x="52" y="707"/>
                      <a:pt x="53" y="701"/>
                      <a:pt x="54" y="695"/>
                    </a:cubicBezTo>
                    <a:cubicBezTo>
                      <a:pt x="62" y="672"/>
                      <a:pt x="57" y="642"/>
                      <a:pt x="56" y="620"/>
                    </a:cubicBezTo>
                    <a:cubicBezTo>
                      <a:pt x="55" y="600"/>
                      <a:pt x="55" y="579"/>
                      <a:pt x="53" y="558"/>
                    </a:cubicBezTo>
                    <a:cubicBezTo>
                      <a:pt x="53" y="551"/>
                      <a:pt x="53" y="543"/>
                      <a:pt x="53" y="535"/>
                    </a:cubicBezTo>
                    <a:cubicBezTo>
                      <a:pt x="65" y="512"/>
                      <a:pt x="57" y="479"/>
                      <a:pt x="55" y="455"/>
                    </a:cubicBezTo>
                    <a:cubicBezTo>
                      <a:pt x="54" y="437"/>
                      <a:pt x="53" y="417"/>
                      <a:pt x="50" y="398"/>
                    </a:cubicBezTo>
                    <a:cubicBezTo>
                      <a:pt x="51" y="396"/>
                      <a:pt x="52" y="393"/>
                      <a:pt x="51" y="390"/>
                    </a:cubicBezTo>
                    <a:cubicBezTo>
                      <a:pt x="51" y="366"/>
                      <a:pt x="51" y="342"/>
                      <a:pt x="50" y="318"/>
                    </a:cubicBezTo>
                    <a:cubicBezTo>
                      <a:pt x="51" y="302"/>
                      <a:pt x="51" y="286"/>
                      <a:pt x="52" y="270"/>
                    </a:cubicBezTo>
                    <a:cubicBezTo>
                      <a:pt x="52" y="260"/>
                      <a:pt x="53" y="250"/>
                      <a:pt x="53" y="241"/>
                    </a:cubicBezTo>
                    <a:cubicBezTo>
                      <a:pt x="53" y="239"/>
                      <a:pt x="53" y="238"/>
                      <a:pt x="53" y="237"/>
                    </a:cubicBezTo>
                    <a:cubicBezTo>
                      <a:pt x="62" y="211"/>
                      <a:pt x="60" y="182"/>
                      <a:pt x="60" y="156"/>
                    </a:cubicBezTo>
                    <a:cubicBezTo>
                      <a:pt x="59" y="137"/>
                      <a:pt x="60" y="110"/>
                      <a:pt x="55" y="87"/>
                    </a:cubicBezTo>
                    <a:cubicBezTo>
                      <a:pt x="56" y="86"/>
                      <a:pt x="56" y="84"/>
                      <a:pt x="57" y="82"/>
                    </a:cubicBezTo>
                    <a:cubicBezTo>
                      <a:pt x="61" y="64"/>
                      <a:pt x="55" y="41"/>
                      <a:pt x="54" y="21"/>
                    </a:cubicBezTo>
                    <a:cubicBezTo>
                      <a:pt x="54" y="14"/>
                      <a:pt x="47" y="8"/>
                      <a:pt x="41" y="7"/>
                    </a:cubicBezTo>
                    <a:cubicBezTo>
                      <a:pt x="35" y="0"/>
                      <a:pt x="22" y="2"/>
                      <a:pt x="18" y="11"/>
                    </a:cubicBezTo>
                    <a:cubicBezTo>
                      <a:pt x="17" y="8"/>
                      <a:pt x="13" y="8"/>
                      <a:pt x="12" y="11"/>
                    </a:cubicBezTo>
                    <a:cubicBezTo>
                      <a:pt x="12" y="12"/>
                      <a:pt x="11" y="14"/>
                      <a:pt x="11" y="15"/>
                    </a:cubicBezTo>
                    <a:cubicBezTo>
                      <a:pt x="10" y="17"/>
                      <a:pt x="8" y="18"/>
                      <a:pt x="7" y="21"/>
                    </a:cubicBezTo>
                    <a:cubicBezTo>
                      <a:pt x="6" y="28"/>
                      <a:pt x="5" y="35"/>
                      <a:pt x="5" y="42"/>
                    </a:cubicBezTo>
                    <a:cubicBezTo>
                      <a:pt x="4" y="44"/>
                      <a:pt x="3" y="46"/>
                      <a:pt x="3" y="49"/>
                    </a:cubicBezTo>
                    <a:cubicBezTo>
                      <a:pt x="3" y="84"/>
                      <a:pt x="3" y="119"/>
                      <a:pt x="4" y="153"/>
                    </a:cubicBezTo>
                    <a:cubicBezTo>
                      <a:pt x="4" y="157"/>
                      <a:pt x="5" y="160"/>
                      <a:pt x="6" y="162"/>
                    </a:cubicBezTo>
                    <a:cubicBezTo>
                      <a:pt x="6" y="163"/>
                      <a:pt x="6" y="165"/>
                      <a:pt x="6" y="166"/>
                    </a:cubicBezTo>
                    <a:cubicBezTo>
                      <a:pt x="5" y="181"/>
                      <a:pt x="5" y="195"/>
                      <a:pt x="4" y="210"/>
                    </a:cubicBezTo>
                    <a:cubicBezTo>
                      <a:pt x="3" y="228"/>
                      <a:pt x="3" y="247"/>
                      <a:pt x="3" y="265"/>
                    </a:cubicBezTo>
                    <a:cubicBezTo>
                      <a:pt x="3" y="269"/>
                      <a:pt x="2" y="274"/>
                      <a:pt x="2" y="278"/>
                    </a:cubicBezTo>
                    <a:cubicBezTo>
                      <a:pt x="2" y="281"/>
                      <a:pt x="3" y="284"/>
                      <a:pt x="5" y="286"/>
                    </a:cubicBezTo>
                    <a:cubicBezTo>
                      <a:pt x="5" y="298"/>
                      <a:pt x="5" y="311"/>
                      <a:pt x="5" y="323"/>
                    </a:cubicBezTo>
                    <a:cubicBezTo>
                      <a:pt x="5" y="348"/>
                      <a:pt x="5" y="373"/>
                      <a:pt x="6" y="397"/>
                    </a:cubicBezTo>
                    <a:cubicBezTo>
                      <a:pt x="6" y="412"/>
                      <a:pt x="5" y="429"/>
                      <a:pt x="9" y="444"/>
                    </a:cubicBezTo>
                    <a:cubicBezTo>
                      <a:pt x="9" y="450"/>
                      <a:pt x="8" y="456"/>
                      <a:pt x="8" y="461"/>
                    </a:cubicBezTo>
                    <a:cubicBezTo>
                      <a:pt x="7" y="463"/>
                      <a:pt x="6" y="466"/>
                      <a:pt x="6" y="468"/>
                    </a:cubicBezTo>
                    <a:cubicBezTo>
                      <a:pt x="6" y="468"/>
                      <a:pt x="5" y="468"/>
                      <a:pt x="5" y="468"/>
                    </a:cubicBezTo>
                    <a:cubicBezTo>
                      <a:pt x="5" y="487"/>
                      <a:pt x="5" y="506"/>
                      <a:pt x="6" y="525"/>
                    </a:cubicBezTo>
                    <a:cubicBezTo>
                      <a:pt x="6" y="528"/>
                      <a:pt x="6" y="530"/>
                      <a:pt x="6" y="533"/>
                    </a:cubicBezTo>
                    <a:cubicBezTo>
                      <a:pt x="6" y="535"/>
                      <a:pt x="6" y="537"/>
                      <a:pt x="6" y="539"/>
                    </a:cubicBezTo>
                    <a:cubicBezTo>
                      <a:pt x="5" y="559"/>
                      <a:pt x="6" y="579"/>
                      <a:pt x="6" y="598"/>
                    </a:cubicBezTo>
                    <a:cubicBezTo>
                      <a:pt x="6" y="601"/>
                      <a:pt x="6" y="604"/>
                      <a:pt x="6" y="608"/>
                    </a:cubicBezTo>
                    <a:cubicBezTo>
                      <a:pt x="6" y="611"/>
                      <a:pt x="7" y="614"/>
                      <a:pt x="8" y="616"/>
                    </a:cubicBezTo>
                    <a:cubicBezTo>
                      <a:pt x="8" y="628"/>
                      <a:pt x="7" y="640"/>
                      <a:pt x="8" y="652"/>
                    </a:cubicBezTo>
                    <a:cubicBezTo>
                      <a:pt x="8" y="666"/>
                      <a:pt x="8" y="680"/>
                      <a:pt x="8" y="695"/>
                    </a:cubicBezTo>
                    <a:cubicBezTo>
                      <a:pt x="4" y="697"/>
                      <a:pt x="0" y="702"/>
                      <a:pt x="1" y="708"/>
                    </a:cubicBezTo>
                    <a:cubicBezTo>
                      <a:pt x="2" y="737"/>
                      <a:pt x="3" y="765"/>
                      <a:pt x="4" y="794"/>
                    </a:cubicBezTo>
                    <a:cubicBezTo>
                      <a:pt x="2" y="796"/>
                      <a:pt x="1" y="799"/>
                      <a:pt x="2" y="803"/>
                    </a:cubicBezTo>
                    <a:cubicBezTo>
                      <a:pt x="3" y="835"/>
                      <a:pt x="5" y="867"/>
                      <a:pt x="6" y="899"/>
                    </a:cubicBezTo>
                    <a:cubicBezTo>
                      <a:pt x="6" y="900"/>
                      <a:pt x="7" y="900"/>
                      <a:pt x="7" y="901"/>
                    </a:cubicBezTo>
                    <a:cubicBezTo>
                      <a:pt x="6" y="902"/>
                      <a:pt x="6" y="903"/>
                      <a:pt x="6" y="903"/>
                    </a:cubicBezTo>
                    <a:cubicBezTo>
                      <a:pt x="0" y="916"/>
                      <a:pt x="10" y="927"/>
                      <a:pt x="23" y="926"/>
                    </a:cubicBezTo>
                    <a:cubicBezTo>
                      <a:pt x="29" y="925"/>
                      <a:pt x="36" y="924"/>
                      <a:pt x="43" y="923"/>
                    </a:cubicBezTo>
                    <a:cubicBezTo>
                      <a:pt x="52" y="923"/>
                      <a:pt x="57" y="917"/>
                      <a:pt x="58" y="908"/>
                    </a:cubicBezTo>
                    <a:cubicBezTo>
                      <a:pt x="62" y="878"/>
                      <a:pt x="62" y="845"/>
                      <a:pt x="57" y="814"/>
                    </a:cubicBezTo>
                  </a:path>
                </a:pathLst>
              </a:cu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9" name="Freeform 20">
                <a:extLst>
                  <a:ext uri="{FF2B5EF4-FFF2-40B4-BE49-F238E27FC236}">
                    <a16:creationId xmlns="" xmlns:a16="http://schemas.microsoft.com/office/drawing/2014/main" id="{7186A18E-E03B-4CBD-BB1F-6F315BB3AD95}"/>
                  </a:ext>
                </a:extLst>
              </p:cNvPr>
              <p:cNvSpPr/>
              <p:nvPr/>
            </p:nvSpPr>
            <p:spPr bwMode="auto">
              <a:xfrm>
                <a:off x="4899026" y="3208338"/>
                <a:ext cx="417513" cy="222250"/>
              </a:xfrm>
              <a:custGeom>
                <a:avLst/>
                <a:gdLst>
                  <a:gd name="T0" fmla="*/ 147 w 154"/>
                  <a:gd name="T1" fmla="*/ 2 h 82"/>
                  <a:gd name="T2" fmla="*/ 73 w 154"/>
                  <a:gd name="T3" fmla="*/ 29 h 82"/>
                  <a:gd name="T4" fmla="*/ 5 w 154"/>
                  <a:gd name="T5" fmla="*/ 70 h 82"/>
                  <a:gd name="T6" fmla="*/ 11 w 154"/>
                  <a:gd name="T7" fmla="*/ 81 h 82"/>
                  <a:gd name="T8" fmla="*/ 80 w 154"/>
                  <a:gd name="T9" fmla="*/ 50 h 82"/>
                  <a:gd name="T10" fmla="*/ 150 w 154"/>
                  <a:gd name="T11" fmla="*/ 9 h 82"/>
                  <a:gd name="T12" fmla="*/ 147 w 154"/>
                  <a:gd name="T13" fmla="*/ 2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4" h="82">
                    <a:moveTo>
                      <a:pt x="147" y="2"/>
                    </a:moveTo>
                    <a:cubicBezTo>
                      <a:pt x="121" y="8"/>
                      <a:pt x="97" y="18"/>
                      <a:pt x="73" y="29"/>
                    </a:cubicBezTo>
                    <a:cubicBezTo>
                      <a:pt x="50" y="40"/>
                      <a:pt x="23" y="51"/>
                      <a:pt x="5" y="70"/>
                    </a:cubicBezTo>
                    <a:cubicBezTo>
                      <a:pt x="0" y="75"/>
                      <a:pt x="5" y="82"/>
                      <a:pt x="11" y="81"/>
                    </a:cubicBezTo>
                    <a:cubicBezTo>
                      <a:pt x="36" y="76"/>
                      <a:pt x="59" y="61"/>
                      <a:pt x="80" y="50"/>
                    </a:cubicBezTo>
                    <a:cubicBezTo>
                      <a:pt x="104" y="38"/>
                      <a:pt x="128" y="25"/>
                      <a:pt x="150" y="9"/>
                    </a:cubicBezTo>
                    <a:cubicBezTo>
                      <a:pt x="154" y="6"/>
                      <a:pt x="152" y="0"/>
                      <a:pt x="147" y="2"/>
                    </a:cubicBezTo>
                  </a:path>
                </a:pathLst>
              </a:custGeom>
              <a:solidFill>
                <a:srgbClr val="9DC3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0" name="Freeform 21">
                <a:extLst>
                  <a:ext uri="{FF2B5EF4-FFF2-40B4-BE49-F238E27FC236}">
                    <a16:creationId xmlns="" xmlns:a16="http://schemas.microsoft.com/office/drawing/2014/main" id="{A543B7D0-EA53-44B7-96AA-F38DD8165E38}"/>
                  </a:ext>
                </a:extLst>
              </p:cNvPr>
              <p:cNvSpPr/>
              <p:nvPr/>
            </p:nvSpPr>
            <p:spPr bwMode="auto">
              <a:xfrm>
                <a:off x="5067301" y="3506788"/>
                <a:ext cx="420688" cy="114300"/>
              </a:xfrm>
              <a:custGeom>
                <a:avLst/>
                <a:gdLst>
                  <a:gd name="T0" fmla="*/ 148 w 155"/>
                  <a:gd name="T1" fmla="*/ 0 h 42"/>
                  <a:gd name="T2" fmla="*/ 78 w 155"/>
                  <a:gd name="T3" fmla="*/ 8 h 42"/>
                  <a:gd name="T4" fmla="*/ 5 w 155"/>
                  <a:gd name="T5" fmla="*/ 22 h 42"/>
                  <a:gd name="T6" fmla="*/ 5 w 155"/>
                  <a:gd name="T7" fmla="*/ 32 h 42"/>
                  <a:gd name="T8" fmla="*/ 150 w 155"/>
                  <a:gd name="T9" fmla="*/ 9 h 42"/>
                  <a:gd name="T10" fmla="*/ 148 w 155"/>
                  <a:gd name="T11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5" h="42">
                    <a:moveTo>
                      <a:pt x="148" y="0"/>
                    </a:moveTo>
                    <a:cubicBezTo>
                      <a:pt x="125" y="1"/>
                      <a:pt x="101" y="4"/>
                      <a:pt x="78" y="8"/>
                    </a:cubicBezTo>
                    <a:cubicBezTo>
                      <a:pt x="54" y="12"/>
                      <a:pt x="28" y="14"/>
                      <a:pt x="5" y="22"/>
                    </a:cubicBezTo>
                    <a:cubicBezTo>
                      <a:pt x="0" y="24"/>
                      <a:pt x="0" y="31"/>
                      <a:pt x="5" y="32"/>
                    </a:cubicBezTo>
                    <a:cubicBezTo>
                      <a:pt x="51" y="42"/>
                      <a:pt x="108" y="30"/>
                      <a:pt x="150" y="9"/>
                    </a:cubicBezTo>
                    <a:cubicBezTo>
                      <a:pt x="155" y="7"/>
                      <a:pt x="153" y="0"/>
                      <a:pt x="148" y="0"/>
                    </a:cubicBezTo>
                  </a:path>
                </a:pathLst>
              </a:custGeom>
              <a:solidFill>
                <a:srgbClr val="9DC3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1" name="Freeform 22">
                <a:extLst>
                  <a:ext uri="{FF2B5EF4-FFF2-40B4-BE49-F238E27FC236}">
                    <a16:creationId xmlns="" xmlns:a16="http://schemas.microsoft.com/office/drawing/2014/main" id="{C1F2DEEA-2188-422E-81A3-640EFDEAC11E}"/>
                  </a:ext>
                </a:extLst>
              </p:cNvPr>
              <p:cNvSpPr/>
              <p:nvPr/>
            </p:nvSpPr>
            <p:spPr bwMode="auto">
              <a:xfrm>
                <a:off x="5205413" y="3767138"/>
                <a:ext cx="466725" cy="80963"/>
              </a:xfrm>
              <a:custGeom>
                <a:avLst/>
                <a:gdLst>
                  <a:gd name="T0" fmla="*/ 165 w 172"/>
                  <a:gd name="T1" fmla="*/ 8 h 30"/>
                  <a:gd name="T2" fmla="*/ 93 w 172"/>
                  <a:gd name="T3" fmla="*/ 4 h 30"/>
                  <a:gd name="T4" fmla="*/ 15 w 172"/>
                  <a:gd name="T5" fmla="*/ 0 h 30"/>
                  <a:gd name="T6" fmla="*/ 12 w 172"/>
                  <a:gd name="T7" fmla="*/ 22 h 30"/>
                  <a:gd name="T8" fmla="*/ 89 w 172"/>
                  <a:gd name="T9" fmla="*/ 29 h 30"/>
                  <a:gd name="T10" fmla="*/ 165 w 172"/>
                  <a:gd name="T11" fmla="*/ 21 h 30"/>
                  <a:gd name="T12" fmla="*/ 165 w 172"/>
                  <a:gd name="T13" fmla="*/ 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2" h="30">
                    <a:moveTo>
                      <a:pt x="165" y="8"/>
                    </a:moveTo>
                    <a:cubicBezTo>
                      <a:pt x="142" y="2"/>
                      <a:pt x="117" y="4"/>
                      <a:pt x="93" y="4"/>
                    </a:cubicBezTo>
                    <a:cubicBezTo>
                      <a:pt x="67" y="3"/>
                      <a:pt x="41" y="2"/>
                      <a:pt x="15" y="0"/>
                    </a:cubicBezTo>
                    <a:cubicBezTo>
                      <a:pt x="3" y="0"/>
                      <a:pt x="0" y="20"/>
                      <a:pt x="12" y="22"/>
                    </a:cubicBezTo>
                    <a:cubicBezTo>
                      <a:pt x="37" y="26"/>
                      <a:pt x="63" y="29"/>
                      <a:pt x="89" y="29"/>
                    </a:cubicBezTo>
                    <a:cubicBezTo>
                      <a:pt x="114" y="29"/>
                      <a:pt x="141" y="30"/>
                      <a:pt x="165" y="21"/>
                    </a:cubicBezTo>
                    <a:cubicBezTo>
                      <a:pt x="171" y="19"/>
                      <a:pt x="172" y="9"/>
                      <a:pt x="165" y="8"/>
                    </a:cubicBezTo>
                  </a:path>
                </a:pathLst>
              </a:custGeom>
              <a:solidFill>
                <a:srgbClr val="9DC3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2" name="Freeform 23">
                <a:extLst>
                  <a:ext uri="{FF2B5EF4-FFF2-40B4-BE49-F238E27FC236}">
                    <a16:creationId xmlns="" xmlns:a16="http://schemas.microsoft.com/office/drawing/2014/main" id="{7B6B5BEB-0C05-46DB-A411-403A14A4C32D}"/>
                  </a:ext>
                </a:extLst>
              </p:cNvPr>
              <p:cNvSpPr/>
              <p:nvPr/>
            </p:nvSpPr>
            <p:spPr bwMode="auto">
              <a:xfrm>
                <a:off x="5332413" y="3994150"/>
                <a:ext cx="542925" cy="166688"/>
              </a:xfrm>
              <a:custGeom>
                <a:avLst/>
                <a:gdLst>
                  <a:gd name="T0" fmla="*/ 194 w 200"/>
                  <a:gd name="T1" fmla="*/ 32 h 61"/>
                  <a:gd name="T2" fmla="*/ 14 w 200"/>
                  <a:gd name="T3" fmla="*/ 3 h 61"/>
                  <a:gd name="T4" fmla="*/ 8 w 200"/>
                  <a:gd name="T5" fmla="*/ 18 h 61"/>
                  <a:gd name="T6" fmla="*/ 195 w 200"/>
                  <a:gd name="T7" fmla="*/ 41 h 61"/>
                  <a:gd name="T8" fmla="*/ 194 w 200"/>
                  <a:gd name="T9" fmla="*/ 32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0" h="61">
                    <a:moveTo>
                      <a:pt x="194" y="32"/>
                    </a:moveTo>
                    <a:cubicBezTo>
                      <a:pt x="131" y="35"/>
                      <a:pt x="73" y="23"/>
                      <a:pt x="14" y="3"/>
                    </a:cubicBezTo>
                    <a:cubicBezTo>
                      <a:pt x="5" y="0"/>
                      <a:pt x="0" y="13"/>
                      <a:pt x="8" y="18"/>
                    </a:cubicBezTo>
                    <a:cubicBezTo>
                      <a:pt x="62" y="55"/>
                      <a:pt x="134" y="61"/>
                      <a:pt x="195" y="41"/>
                    </a:cubicBezTo>
                    <a:cubicBezTo>
                      <a:pt x="200" y="39"/>
                      <a:pt x="199" y="32"/>
                      <a:pt x="194" y="32"/>
                    </a:cubicBezTo>
                  </a:path>
                </a:pathLst>
              </a:custGeom>
              <a:solidFill>
                <a:srgbClr val="9DC3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3" name="Freeform 26">
                <a:extLst>
                  <a:ext uri="{FF2B5EF4-FFF2-40B4-BE49-F238E27FC236}">
                    <a16:creationId xmlns="" xmlns:a16="http://schemas.microsoft.com/office/drawing/2014/main" id="{DA339235-2B29-467C-B395-FD8A530316BF}"/>
                  </a:ext>
                </a:extLst>
              </p:cNvPr>
              <p:cNvSpPr/>
              <p:nvPr/>
            </p:nvSpPr>
            <p:spPr bwMode="auto">
              <a:xfrm>
                <a:off x="5313363" y="4729163"/>
                <a:ext cx="377825" cy="322263"/>
              </a:xfrm>
              <a:custGeom>
                <a:avLst/>
                <a:gdLst>
                  <a:gd name="T0" fmla="*/ 135 w 139"/>
                  <a:gd name="T1" fmla="*/ 110 h 119"/>
                  <a:gd name="T2" fmla="*/ 20 w 139"/>
                  <a:gd name="T3" fmla="*/ 8 h 119"/>
                  <a:gd name="T4" fmla="*/ 5 w 139"/>
                  <a:gd name="T5" fmla="*/ 17 h 119"/>
                  <a:gd name="T6" fmla="*/ 132 w 139"/>
                  <a:gd name="T7" fmla="*/ 118 h 119"/>
                  <a:gd name="T8" fmla="*/ 135 w 139"/>
                  <a:gd name="T9" fmla="*/ 110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9" h="119">
                    <a:moveTo>
                      <a:pt x="135" y="110"/>
                    </a:moveTo>
                    <a:cubicBezTo>
                      <a:pt x="93" y="80"/>
                      <a:pt x="50" y="51"/>
                      <a:pt x="20" y="8"/>
                    </a:cubicBezTo>
                    <a:cubicBezTo>
                      <a:pt x="14" y="0"/>
                      <a:pt x="0" y="7"/>
                      <a:pt x="5" y="17"/>
                    </a:cubicBezTo>
                    <a:cubicBezTo>
                      <a:pt x="34" y="65"/>
                      <a:pt x="75" y="108"/>
                      <a:pt x="132" y="118"/>
                    </a:cubicBezTo>
                    <a:cubicBezTo>
                      <a:pt x="137" y="119"/>
                      <a:pt x="139" y="113"/>
                      <a:pt x="135" y="110"/>
                    </a:cubicBezTo>
                  </a:path>
                </a:pathLst>
              </a:custGeom>
              <a:solidFill>
                <a:srgbClr val="9DC3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4" name="Freeform 27">
                <a:extLst>
                  <a:ext uri="{FF2B5EF4-FFF2-40B4-BE49-F238E27FC236}">
                    <a16:creationId xmlns="" xmlns:a16="http://schemas.microsoft.com/office/drawing/2014/main" id="{4794936B-4F43-4253-82D0-46889FAF8688}"/>
                  </a:ext>
                </a:extLst>
              </p:cNvPr>
              <p:cNvSpPr/>
              <p:nvPr/>
            </p:nvSpPr>
            <p:spPr bwMode="auto">
              <a:xfrm>
                <a:off x="5243513" y="4959350"/>
                <a:ext cx="290513" cy="360363"/>
              </a:xfrm>
              <a:custGeom>
                <a:avLst/>
                <a:gdLst>
                  <a:gd name="T0" fmla="*/ 106 w 107"/>
                  <a:gd name="T1" fmla="*/ 123 h 133"/>
                  <a:gd name="T2" fmla="*/ 69 w 107"/>
                  <a:gd name="T3" fmla="*/ 66 h 133"/>
                  <a:gd name="T4" fmla="*/ 17 w 107"/>
                  <a:gd name="T5" fmla="*/ 7 h 133"/>
                  <a:gd name="T6" fmla="*/ 5 w 107"/>
                  <a:gd name="T7" fmla="*/ 16 h 133"/>
                  <a:gd name="T8" fmla="*/ 50 w 107"/>
                  <a:gd name="T9" fmla="*/ 81 h 133"/>
                  <a:gd name="T10" fmla="*/ 96 w 107"/>
                  <a:gd name="T11" fmla="*/ 130 h 133"/>
                  <a:gd name="T12" fmla="*/ 106 w 107"/>
                  <a:gd name="T13" fmla="*/ 123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7" h="133">
                    <a:moveTo>
                      <a:pt x="106" y="123"/>
                    </a:moveTo>
                    <a:cubicBezTo>
                      <a:pt x="99" y="101"/>
                      <a:pt x="83" y="84"/>
                      <a:pt x="69" y="66"/>
                    </a:cubicBezTo>
                    <a:cubicBezTo>
                      <a:pt x="52" y="46"/>
                      <a:pt x="34" y="27"/>
                      <a:pt x="17" y="7"/>
                    </a:cubicBezTo>
                    <a:cubicBezTo>
                      <a:pt x="12" y="0"/>
                      <a:pt x="0" y="9"/>
                      <a:pt x="5" y="16"/>
                    </a:cubicBezTo>
                    <a:cubicBezTo>
                      <a:pt x="21" y="38"/>
                      <a:pt x="35" y="60"/>
                      <a:pt x="50" y="81"/>
                    </a:cubicBezTo>
                    <a:cubicBezTo>
                      <a:pt x="64" y="98"/>
                      <a:pt x="77" y="118"/>
                      <a:pt x="96" y="130"/>
                    </a:cubicBezTo>
                    <a:cubicBezTo>
                      <a:pt x="101" y="133"/>
                      <a:pt x="107" y="128"/>
                      <a:pt x="106" y="123"/>
                    </a:cubicBezTo>
                  </a:path>
                </a:pathLst>
              </a:custGeom>
              <a:solidFill>
                <a:srgbClr val="9DC3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5" name="Freeform 28">
                <a:extLst>
                  <a:ext uri="{FF2B5EF4-FFF2-40B4-BE49-F238E27FC236}">
                    <a16:creationId xmlns="" xmlns:a16="http://schemas.microsoft.com/office/drawing/2014/main" id="{31EF72CA-663C-42A7-BB2A-E7E60956DD93}"/>
                  </a:ext>
                </a:extLst>
              </p:cNvPr>
              <p:cNvSpPr/>
              <p:nvPr/>
            </p:nvSpPr>
            <p:spPr bwMode="auto">
              <a:xfrm>
                <a:off x="5097463" y="5103813"/>
                <a:ext cx="211138" cy="444500"/>
              </a:xfrm>
              <a:custGeom>
                <a:avLst/>
                <a:gdLst>
                  <a:gd name="T0" fmla="*/ 55 w 78"/>
                  <a:gd name="T1" fmla="*/ 80 h 164"/>
                  <a:gd name="T2" fmla="*/ 19 w 78"/>
                  <a:gd name="T3" fmla="*/ 7 h 164"/>
                  <a:gd name="T4" fmla="*/ 3 w 78"/>
                  <a:gd name="T5" fmla="*/ 14 h 164"/>
                  <a:gd name="T6" fmla="*/ 34 w 78"/>
                  <a:gd name="T7" fmla="*/ 89 h 164"/>
                  <a:gd name="T8" fmla="*/ 65 w 78"/>
                  <a:gd name="T9" fmla="*/ 159 h 164"/>
                  <a:gd name="T10" fmla="*/ 78 w 78"/>
                  <a:gd name="T11" fmla="*/ 156 h 164"/>
                  <a:gd name="T12" fmla="*/ 55 w 78"/>
                  <a:gd name="T13" fmla="*/ 8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8" h="164">
                    <a:moveTo>
                      <a:pt x="55" y="80"/>
                    </a:moveTo>
                    <a:cubicBezTo>
                      <a:pt x="44" y="55"/>
                      <a:pt x="33" y="30"/>
                      <a:pt x="19" y="7"/>
                    </a:cubicBezTo>
                    <a:cubicBezTo>
                      <a:pt x="14" y="0"/>
                      <a:pt x="0" y="5"/>
                      <a:pt x="3" y="14"/>
                    </a:cubicBezTo>
                    <a:cubicBezTo>
                      <a:pt x="13" y="39"/>
                      <a:pt x="24" y="64"/>
                      <a:pt x="34" y="89"/>
                    </a:cubicBezTo>
                    <a:cubicBezTo>
                      <a:pt x="43" y="113"/>
                      <a:pt x="50" y="139"/>
                      <a:pt x="65" y="159"/>
                    </a:cubicBezTo>
                    <a:cubicBezTo>
                      <a:pt x="69" y="164"/>
                      <a:pt x="78" y="163"/>
                      <a:pt x="78" y="156"/>
                    </a:cubicBezTo>
                    <a:cubicBezTo>
                      <a:pt x="77" y="130"/>
                      <a:pt x="65" y="104"/>
                      <a:pt x="55" y="80"/>
                    </a:cubicBezTo>
                  </a:path>
                </a:pathLst>
              </a:custGeom>
              <a:solidFill>
                <a:srgbClr val="9DC3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6" name="Freeform 29">
                <a:extLst>
                  <a:ext uri="{FF2B5EF4-FFF2-40B4-BE49-F238E27FC236}">
                    <a16:creationId xmlns="" xmlns:a16="http://schemas.microsoft.com/office/drawing/2014/main" id="{58EC7111-1197-45E0-B749-25F5FF7630E0}"/>
                  </a:ext>
                </a:extLst>
              </p:cNvPr>
              <p:cNvSpPr/>
              <p:nvPr/>
            </p:nvSpPr>
            <p:spPr bwMode="auto">
              <a:xfrm>
                <a:off x="4910138" y="5254625"/>
                <a:ext cx="184150" cy="401638"/>
              </a:xfrm>
              <a:custGeom>
                <a:avLst/>
                <a:gdLst>
                  <a:gd name="T0" fmla="*/ 43 w 68"/>
                  <a:gd name="T1" fmla="*/ 65 h 148"/>
                  <a:gd name="T2" fmla="*/ 7 w 68"/>
                  <a:gd name="T3" fmla="*/ 1 h 148"/>
                  <a:gd name="T4" fmla="*/ 5 w 68"/>
                  <a:gd name="T5" fmla="*/ 1 h 148"/>
                  <a:gd name="T6" fmla="*/ 24 w 68"/>
                  <a:gd name="T7" fmla="*/ 73 h 148"/>
                  <a:gd name="T8" fmla="*/ 57 w 68"/>
                  <a:gd name="T9" fmla="*/ 144 h 148"/>
                  <a:gd name="T10" fmla="*/ 68 w 68"/>
                  <a:gd name="T11" fmla="*/ 140 h 148"/>
                  <a:gd name="T12" fmla="*/ 43 w 68"/>
                  <a:gd name="T13" fmla="*/ 65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8" h="148">
                    <a:moveTo>
                      <a:pt x="43" y="65"/>
                    </a:moveTo>
                    <a:cubicBezTo>
                      <a:pt x="34" y="45"/>
                      <a:pt x="26" y="14"/>
                      <a:pt x="7" y="1"/>
                    </a:cubicBezTo>
                    <a:cubicBezTo>
                      <a:pt x="6" y="0"/>
                      <a:pt x="5" y="1"/>
                      <a:pt x="5" y="1"/>
                    </a:cubicBezTo>
                    <a:cubicBezTo>
                      <a:pt x="0" y="24"/>
                      <a:pt x="16" y="53"/>
                      <a:pt x="24" y="73"/>
                    </a:cubicBezTo>
                    <a:cubicBezTo>
                      <a:pt x="32" y="96"/>
                      <a:pt x="40" y="126"/>
                      <a:pt x="57" y="144"/>
                    </a:cubicBezTo>
                    <a:cubicBezTo>
                      <a:pt x="60" y="148"/>
                      <a:pt x="68" y="145"/>
                      <a:pt x="68" y="140"/>
                    </a:cubicBezTo>
                    <a:cubicBezTo>
                      <a:pt x="68" y="115"/>
                      <a:pt x="52" y="88"/>
                      <a:pt x="43" y="65"/>
                    </a:cubicBezTo>
                  </a:path>
                </a:pathLst>
              </a:custGeom>
              <a:solidFill>
                <a:srgbClr val="9DC3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7" name="Freeform 30">
                <a:extLst>
                  <a:ext uri="{FF2B5EF4-FFF2-40B4-BE49-F238E27FC236}">
                    <a16:creationId xmlns="" xmlns:a16="http://schemas.microsoft.com/office/drawing/2014/main" id="{4A11A570-CFBC-48E8-AD97-EA03E1EBA77B}"/>
                  </a:ext>
                </a:extLst>
              </p:cNvPr>
              <p:cNvSpPr/>
              <p:nvPr/>
            </p:nvSpPr>
            <p:spPr bwMode="auto">
              <a:xfrm>
                <a:off x="4729163" y="5327650"/>
                <a:ext cx="127000" cy="469900"/>
              </a:xfrm>
              <a:custGeom>
                <a:avLst/>
                <a:gdLst>
                  <a:gd name="T0" fmla="*/ 37 w 47"/>
                  <a:gd name="T1" fmla="*/ 93 h 173"/>
                  <a:gd name="T2" fmla="*/ 18 w 47"/>
                  <a:gd name="T3" fmla="*/ 11 h 173"/>
                  <a:gd name="T4" fmla="*/ 2 w 47"/>
                  <a:gd name="T5" fmla="*/ 15 h 173"/>
                  <a:gd name="T6" fmla="*/ 15 w 47"/>
                  <a:gd name="T7" fmla="*/ 95 h 173"/>
                  <a:gd name="T8" fmla="*/ 31 w 47"/>
                  <a:gd name="T9" fmla="*/ 168 h 173"/>
                  <a:gd name="T10" fmla="*/ 43 w 47"/>
                  <a:gd name="T11" fmla="*/ 167 h 173"/>
                  <a:gd name="T12" fmla="*/ 37 w 47"/>
                  <a:gd name="T13" fmla="*/ 93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7" h="173">
                    <a:moveTo>
                      <a:pt x="37" y="93"/>
                    </a:moveTo>
                    <a:cubicBezTo>
                      <a:pt x="32" y="65"/>
                      <a:pt x="25" y="38"/>
                      <a:pt x="18" y="11"/>
                    </a:cubicBezTo>
                    <a:cubicBezTo>
                      <a:pt x="15" y="0"/>
                      <a:pt x="0" y="5"/>
                      <a:pt x="2" y="15"/>
                    </a:cubicBezTo>
                    <a:cubicBezTo>
                      <a:pt x="7" y="42"/>
                      <a:pt x="11" y="69"/>
                      <a:pt x="15" y="95"/>
                    </a:cubicBezTo>
                    <a:cubicBezTo>
                      <a:pt x="19" y="120"/>
                      <a:pt x="20" y="146"/>
                      <a:pt x="31" y="168"/>
                    </a:cubicBezTo>
                    <a:cubicBezTo>
                      <a:pt x="33" y="173"/>
                      <a:pt x="42" y="172"/>
                      <a:pt x="43" y="167"/>
                    </a:cubicBezTo>
                    <a:cubicBezTo>
                      <a:pt x="47" y="143"/>
                      <a:pt x="41" y="117"/>
                      <a:pt x="37" y="93"/>
                    </a:cubicBezTo>
                  </a:path>
                </a:pathLst>
              </a:custGeom>
              <a:solidFill>
                <a:srgbClr val="9DC3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8" name="Freeform 31">
                <a:extLst>
                  <a:ext uri="{FF2B5EF4-FFF2-40B4-BE49-F238E27FC236}">
                    <a16:creationId xmlns="" xmlns:a16="http://schemas.microsoft.com/office/drawing/2014/main" id="{50F0E471-0033-42CE-B726-B9B79706E444}"/>
                  </a:ext>
                </a:extLst>
              </p:cNvPr>
              <p:cNvSpPr/>
              <p:nvPr/>
            </p:nvSpPr>
            <p:spPr bwMode="auto">
              <a:xfrm>
                <a:off x="4487863" y="5380038"/>
                <a:ext cx="96838" cy="584200"/>
              </a:xfrm>
              <a:custGeom>
                <a:avLst/>
                <a:gdLst>
                  <a:gd name="T0" fmla="*/ 29 w 36"/>
                  <a:gd name="T1" fmla="*/ 110 h 216"/>
                  <a:gd name="T2" fmla="*/ 15 w 36"/>
                  <a:gd name="T3" fmla="*/ 8 h 216"/>
                  <a:gd name="T4" fmla="*/ 1 w 36"/>
                  <a:gd name="T5" fmla="*/ 10 h 216"/>
                  <a:gd name="T6" fmla="*/ 8 w 36"/>
                  <a:gd name="T7" fmla="*/ 114 h 216"/>
                  <a:gd name="T8" fmla="*/ 17 w 36"/>
                  <a:gd name="T9" fmla="*/ 211 h 216"/>
                  <a:gd name="T10" fmla="*/ 26 w 36"/>
                  <a:gd name="T11" fmla="*/ 211 h 216"/>
                  <a:gd name="T12" fmla="*/ 29 w 36"/>
                  <a:gd name="T13" fmla="*/ 110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216">
                    <a:moveTo>
                      <a:pt x="29" y="110"/>
                    </a:moveTo>
                    <a:cubicBezTo>
                      <a:pt x="26" y="76"/>
                      <a:pt x="22" y="42"/>
                      <a:pt x="15" y="8"/>
                    </a:cubicBezTo>
                    <a:cubicBezTo>
                      <a:pt x="14" y="0"/>
                      <a:pt x="0" y="2"/>
                      <a:pt x="1" y="10"/>
                    </a:cubicBezTo>
                    <a:cubicBezTo>
                      <a:pt x="3" y="44"/>
                      <a:pt x="6" y="79"/>
                      <a:pt x="8" y="114"/>
                    </a:cubicBezTo>
                    <a:cubicBezTo>
                      <a:pt x="9" y="146"/>
                      <a:pt x="8" y="180"/>
                      <a:pt x="17" y="211"/>
                    </a:cubicBezTo>
                    <a:cubicBezTo>
                      <a:pt x="19" y="215"/>
                      <a:pt x="25" y="216"/>
                      <a:pt x="26" y="211"/>
                    </a:cubicBezTo>
                    <a:cubicBezTo>
                      <a:pt x="36" y="178"/>
                      <a:pt x="32" y="143"/>
                      <a:pt x="29" y="110"/>
                    </a:cubicBezTo>
                  </a:path>
                </a:pathLst>
              </a:custGeom>
              <a:solidFill>
                <a:srgbClr val="9DC3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9" name="Freeform 32">
                <a:extLst>
                  <a:ext uri="{FF2B5EF4-FFF2-40B4-BE49-F238E27FC236}">
                    <a16:creationId xmlns="" xmlns:a16="http://schemas.microsoft.com/office/drawing/2014/main" id="{504175A8-8BA9-432E-9CEA-7E452BD2E79B}"/>
                  </a:ext>
                </a:extLst>
              </p:cNvPr>
              <p:cNvSpPr/>
              <p:nvPr/>
            </p:nvSpPr>
            <p:spPr bwMode="auto">
              <a:xfrm>
                <a:off x="4184651" y="5387975"/>
                <a:ext cx="157163" cy="574675"/>
              </a:xfrm>
              <a:custGeom>
                <a:avLst/>
                <a:gdLst>
                  <a:gd name="T0" fmla="*/ 55 w 58"/>
                  <a:gd name="T1" fmla="*/ 11 h 212"/>
                  <a:gd name="T2" fmla="*/ 39 w 58"/>
                  <a:gd name="T3" fmla="*/ 9 h 212"/>
                  <a:gd name="T4" fmla="*/ 19 w 58"/>
                  <a:gd name="T5" fmla="*/ 109 h 212"/>
                  <a:gd name="T6" fmla="*/ 0 w 58"/>
                  <a:gd name="T7" fmla="*/ 203 h 212"/>
                  <a:gd name="T8" fmla="*/ 12 w 58"/>
                  <a:gd name="T9" fmla="*/ 206 h 212"/>
                  <a:gd name="T10" fmla="*/ 41 w 58"/>
                  <a:gd name="T11" fmla="*/ 111 h 212"/>
                  <a:gd name="T12" fmla="*/ 55 w 58"/>
                  <a:gd name="T13" fmla="*/ 11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8" h="212">
                    <a:moveTo>
                      <a:pt x="55" y="11"/>
                    </a:moveTo>
                    <a:cubicBezTo>
                      <a:pt x="54" y="2"/>
                      <a:pt x="43" y="0"/>
                      <a:pt x="39" y="9"/>
                    </a:cubicBezTo>
                    <a:cubicBezTo>
                      <a:pt x="28" y="39"/>
                      <a:pt x="26" y="76"/>
                      <a:pt x="19" y="109"/>
                    </a:cubicBezTo>
                    <a:cubicBezTo>
                      <a:pt x="13" y="140"/>
                      <a:pt x="1" y="171"/>
                      <a:pt x="0" y="203"/>
                    </a:cubicBezTo>
                    <a:cubicBezTo>
                      <a:pt x="0" y="210"/>
                      <a:pt x="9" y="212"/>
                      <a:pt x="12" y="206"/>
                    </a:cubicBezTo>
                    <a:cubicBezTo>
                      <a:pt x="29" y="178"/>
                      <a:pt x="35" y="143"/>
                      <a:pt x="41" y="111"/>
                    </a:cubicBezTo>
                    <a:cubicBezTo>
                      <a:pt x="48" y="80"/>
                      <a:pt x="58" y="43"/>
                      <a:pt x="55" y="11"/>
                    </a:cubicBezTo>
                  </a:path>
                </a:pathLst>
              </a:custGeom>
              <a:solidFill>
                <a:srgbClr val="9DC3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0" name="Freeform 33">
                <a:extLst>
                  <a:ext uri="{FF2B5EF4-FFF2-40B4-BE49-F238E27FC236}">
                    <a16:creationId xmlns="" xmlns:a16="http://schemas.microsoft.com/office/drawing/2014/main" id="{C3766308-144F-45B5-A9BE-C176F883BEFB}"/>
                  </a:ext>
                </a:extLst>
              </p:cNvPr>
              <p:cNvSpPr/>
              <p:nvPr/>
            </p:nvSpPr>
            <p:spPr bwMode="auto">
              <a:xfrm>
                <a:off x="3840163" y="5349875"/>
                <a:ext cx="276225" cy="463550"/>
              </a:xfrm>
              <a:custGeom>
                <a:avLst/>
                <a:gdLst>
                  <a:gd name="T0" fmla="*/ 84 w 102"/>
                  <a:gd name="T1" fmla="*/ 9 h 171"/>
                  <a:gd name="T2" fmla="*/ 38 w 102"/>
                  <a:gd name="T3" fmla="*/ 85 h 171"/>
                  <a:gd name="T4" fmla="*/ 2 w 102"/>
                  <a:gd name="T5" fmla="*/ 160 h 171"/>
                  <a:gd name="T6" fmla="*/ 12 w 102"/>
                  <a:gd name="T7" fmla="*/ 166 h 171"/>
                  <a:gd name="T8" fmla="*/ 56 w 102"/>
                  <a:gd name="T9" fmla="*/ 96 h 171"/>
                  <a:gd name="T10" fmla="*/ 97 w 102"/>
                  <a:gd name="T11" fmla="*/ 17 h 171"/>
                  <a:gd name="T12" fmla="*/ 84 w 102"/>
                  <a:gd name="T13" fmla="*/ 9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2" h="171">
                    <a:moveTo>
                      <a:pt x="84" y="9"/>
                    </a:moveTo>
                    <a:cubicBezTo>
                      <a:pt x="68" y="34"/>
                      <a:pt x="53" y="59"/>
                      <a:pt x="38" y="85"/>
                    </a:cubicBezTo>
                    <a:cubicBezTo>
                      <a:pt x="25" y="109"/>
                      <a:pt x="8" y="133"/>
                      <a:pt x="2" y="160"/>
                    </a:cubicBezTo>
                    <a:cubicBezTo>
                      <a:pt x="0" y="166"/>
                      <a:pt x="8" y="171"/>
                      <a:pt x="12" y="166"/>
                    </a:cubicBezTo>
                    <a:cubicBezTo>
                      <a:pt x="31" y="147"/>
                      <a:pt x="43" y="119"/>
                      <a:pt x="56" y="96"/>
                    </a:cubicBezTo>
                    <a:cubicBezTo>
                      <a:pt x="70" y="69"/>
                      <a:pt x="84" y="43"/>
                      <a:pt x="97" y="17"/>
                    </a:cubicBezTo>
                    <a:cubicBezTo>
                      <a:pt x="102" y="8"/>
                      <a:pt x="89" y="0"/>
                      <a:pt x="84" y="9"/>
                    </a:cubicBezTo>
                  </a:path>
                </a:pathLst>
              </a:custGeom>
              <a:solidFill>
                <a:srgbClr val="9DC3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1" name="Freeform 34">
                <a:extLst>
                  <a:ext uri="{FF2B5EF4-FFF2-40B4-BE49-F238E27FC236}">
                    <a16:creationId xmlns="" xmlns:a16="http://schemas.microsoft.com/office/drawing/2014/main" id="{A2AC3A9E-85F1-4C8F-9E10-3CE77D5289E2}"/>
                  </a:ext>
                </a:extLst>
              </p:cNvPr>
              <p:cNvSpPr/>
              <p:nvPr/>
            </p:nvSpPr>
            <p:spPr bwMode="auto">
              <a:xfrm>
                <a:off x="3546476" y="5295900"/>
                <a:ext cx="323850" cy="325438"/>
              </a:xfrm>
              <a:custGeom>
                <a:avLst/>
                <a:gdLst>
                  <a:gd name="T0" fmla="*/ 94 w 119"/>
                  <a:gd name="T1" fmla="*/ 10 h 120"/>
                  <a:gd name="T2" fmla="*/ 3 w 119"/>
                  <a:gd name="T3" fmla="*/ 111 h 120"/>
                  <a:gd name="T4" fmla="*/ 10 w 119"/>
                  <a:gd name="T5" fmla="*/ 118 h 120"/>
                  <a:gd name="T6" fmla="*/ 110 w 119"/>
                  <a:gd name="T7" fmla="*/ 26 h 120"/>
                  <a:gd name="T8" fmla="*/ 94 w 119"/>
                  <a:gd name="T9" fmla="*/ 1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9" h="120">
                    <a:moveTo>
                      <a:pt x="94" y="10"/>
                    </a:moveTo>
                    <a:cubicBezTo>
                      <a:pt x="64" y="44"/>
                      <a:pt x="30" y="74"/>
                      <a:pt x="3" y="111"/>
                    </a:cubicBezTo>
                    <a:cubicBezTo>
                      <a:pt x="0" y="115"/>
                      <a:pt x="6" y="120"/>
                      <a:pt x="10" y="118"/>
                    </a:cubicBezTo>
                    <a:cubicBezTo>
                      <a:pt x="49" y="95"/>
                      <a:pt x="80" y="59"/>
                      <a:pt x="110" y="26"/>
                    </a:cubicBezTo>
                    <a:cubicBezTo>
                      <a:pt x="119" y="15"/>
                      <a:pt x="104" y="0"/>
                      <a:pt x="94" y="10"/>
                    </a:cubicBezTo>
                  </a:path>
                </a:pathLst>
              </a:custGeom>
              <a:solidFill>
                <a:srgbClr val="9DC3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2" name="Freeform 35">
                <a:extLst>
                  <a:ext uri="{FF2B5EF4-FFF2-40B4-BE49-F238E27FC236}">
                    <a16:creationId xmlns="" xmlns:a16="http://schemas.microsoft.com/office/drawing/2014/main" id="{4D21D74C-9094-4FFA-8EFC-8E7F45BDD430}"/>
                  </a:ext>
                </a:extLst>
              </p:cNvPr>
              <p:cNvSpPr/>
              <p:nvPr/>
            </p:nvSpPr>
            <p:spPr bwMode="auto">
              <a:xfrm>
                <a:off x="3284538" y="5168900"/>
                <a:ext cx="414338" cy="261938"/>
              </a:xfrm>
              <a:custGeom>
                <a:avLst/>
                <a:gdLst>
                  <a:gd name="T0" fmla="*/ 132 w 153"/>
                  <a:gd name="T1" fmla="*/ 6 h 97"/>
                  <a:gd name="T2" fmla="*/ 4 w 153"/>
                  <a:gd name="T3" fmla="*/ 86 h 97"/>
                  <a:gd name="T4" fmla="*/ 9 w 153"/>
                  <a:gd name="T5" fmla="*/ 95 h 97"/>
                  <a:gd name="T6" fmla="*/ 142 w 153"/>
                  <a:gd name="T7" fmla="*/ 23 h 97"/>
                  <a:gd name="T8" fmla="*/ 132 w 153"/>
                  <a:gd name="T9" fmla="*/ 6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3" h="97">
                    <a:moveTo>
                      <a:pt x="132" y="6"/>
                    </a:moveTo>
                    <a:cubicBezTo>
                      <a:pt x="89" y="29"/>
                      <a:pt x="40" y="52"/>
                      <a:pt x="4" y="86"/>
                    </a:cubicBezTo>
                    <a:cubicBezTo>
                      <a:pt x="0" y="90"/>
                      <a:pt x="4" y="97"/>
                      <a:pt x="9" y="95"/>
                    </a:cubicBezTo>
                    <a:cubicBezTo>
                      <a:pt x="57" y="80"/>
                      <a:pt x="101" y="50"/>
                      <a:pt x="142" y="23"/>
                    </a:cubicBezTo>
                    <a:cubicBezTo>
                      <a:pt x="153" y="16"/>
                      <a:pt x="143" y="0"/>
                      <a:pt x="132" y="6"/>
                    </a:cubicBezTo>
                  </a:path>
                </a:pathLst>
              </a:custGeom>
              <a:solidFill>
                <a:srgbClr val="9DC3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3" name="Freeform 36">
                <a:extLst>
                  <a:ext uri="{FF2B5EF4-FFF2-40B4-BE49-F238E27FC236}">
                    <a16:creationId xmlns="" xmlns:a16="http://schemas.microsoft.com/office/drawing/2014/main" id="{3E8FA773-897F-41CA-8BB5-BF66B3CFD875}"/>
                  </a:ext>
                </a:extLst>
              </p:cNvPr>
              <p:cNvSpPr/>
              <p:nvPr/>
            </p:nvSpPr>
            <p:spPr bwMode="auto">
              <a:xfrm>
                <a:off x="3154363" y="5073650"/>
                <a:ext cx="392113" cy="115888"/>
              </a:xfrm>
              <a:custGeom>
                <a:avLst/>
                <a:gdLst>
                  <a:gd name="T0" fmla="*/ 132 w 145"/>
                  <a:gd name="T1" fmla="*/ 1 h 43"/>
                  <a:gd name="T2" fmla="*/ 5 w 145"/>
                  <a:gd name="T3" fmla="*/ 30 h 43"/>
                  <a:gd name="T4" fmla="*/ 8 w 145"/>
                  <a:gd name="T5" fmla="*/ 42 h 43"/>
                  <a:gd name="T6" fmla="*/ 132 w 145"/>
                  <a:gd name="T7" fmla="*/ 20 h 43"/>
                  <a:gd name="T8" fmla="*/ 132 w 145"/>
                  <a:gd name="T9" fmla="*/ 1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5" h="43">
                    <a:moveTo>
                      <a:pt x="132" y="1"/>
                    </a:moveTo>
                    <a:cubicBezTo>
                      <a:pt x="90" y="3"/>
                      <a:pt x="41" y="8"/>
                      <a:pt x="5" y="30"/>
                    </a:cubicBezTo>
                    <a:cubicBezTo>
                      <a:pt x="0" y="33"/>
                      <a:pt x="2" y="43"/>
                      <a:pt x="8" y="42"/>
                    </a:cubicBezTo>
                    <a:cubicBezTo>
                      <a:pt x="50" y="39"/>
                      <a:pt x="90" y="25"/>
                      <a:pt x="132" y="20"/>
                    </a:cubicBezTo>
                    <a:cubicBezTo>
                      <a:pt x="144" y="18"/>
                      <a:pt x="145" y="0"/>
                      <a:pt x="132" y="1"/>
                    </a:cubicBezTo>
                  </a:path>
                </a:pathLst>
              </a:custGeom>
              <a:solidFill>
                <a:srgbClr val="9DC3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4" name="Freeform 37">
                <a:extLst>
                  <a:ext uri="{FF2B5EF4-FFF2-40B4-BE49-F238E27FC236}">
                    <a16:creationId xmlns="" xmlns:a16="http://schemas.microsoft.com/office/drawing/2014/main" id="{E7230847-E0E3-4A37-ACD9-89FE8F4491E0}"/>
                  </a:ext>
                </a:extLst>
              </p:cNvPr>
              <p:cNvSpPr/>
              <p:nvPr/>
            </p:nvSpPr>
            <p:spPr bwMode="auto">
              <a:xfrm>
                <a:off x="2986088" y="4881563"/>
                <a:ext cx="452438" cy="115888"/>
              </a:xfrm>
              <a:custGeom>
                <a:avLst/>
                <a:gdLst>
                  <a:gd name="T0" fmla="*/ 147 w 167"/>
                  <a:gd name="T1" fmla="*/ 2 h 43"/>
                  <a:gd name="T2" fmla="*/ 5 w 167"/>
                  <a:gd name="T3" fmla="*/ 30 h 43"/>
                  <a:gd name="T4" fmla="*/ 6 w 167"/>
                  <a:gd name="T5" fmla="*/ 40 h 43"/>
                  <a:gd name="T6" fmla="*/ 153 w 167"/>
                  <a:gd name="T7" fmla="*/ 23 h 43"/>
                  <a:gd name="T8" fmla="*/ 147 w 167"/>
                  <a:gd name="T9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7" h="43">
                    <a:moveTo>
                      <a:pt x="147" y="2"/>
                    </a:moveTo>
                    <a:cubicBezTo>
                      <a:pt x="99" y="9"/>
                      <a:pt x="50" y="12"/>
                      <a:pt x="5" y="30"/>
                    </a:cubicBezTo>
                    <a:cubicBezTo>
                      <a:pt x="0" y="32"/>
                      <a:pt x="0" y="39"/>
                      <a:pt x="6" y="40"/>
                    </a:cubicBezTo>
                    <a:cubicBezTo>
                      <a:pt x="55" y="43"/>
                      <a:pt x="105" y="31"/>
                      <a:pt x="153" y="23"/>
                    </a:cubicBezTo>
                    <a:cubicBezTo>
                      <a:pt x="167" y="21"/>
                      <a:pt x="161" y="0"/>
                      <a:pt x="147" y="2"/>
                    </a:cubicBezTo>
                  </a:path>
                </a:pathLst>
              </a:custGeom>
              <a:solidFill>
                <a:srgbClr val="9DC3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5" name="Freeform 38">
                <a:extLst>
                  <a:ext uri="{FF2B5EF4-FFF2-40B4-BE49-F238E27FC236}">
                    <a16:creationId xmlns="" xmlns:a16="http://schemas.microsoft.com/office/drawing/2014/main" id="{9208B714-0327-4114-9B2B-672EF7EC6388}"/>
                  </a:ext>
                </a:extLst>
              </p:cNvPr>
              <p:cNvSpPr/>
              <p:nvPr/>
            </p:nvSpPr>
            <p:spPr bwMode="auto">
              <a:xfrm>
                <a:off x="2973388" y="4651375"/>
                <a:ext cx="368300" cy="101600"/>
              </a:xfrm>
              <a:custGeom>
                <a:avLst/>
                <a:gdLst>
                  <a:gd name="T0" fmla="*/ 122 w 136"/>
                  <a:gd name="T1" fmla="*/ 3 h 38"/>
                  <a:gd name="T2" fmla="*/ 7 w 136"/>
                  <a:gd name="T3" fmla="*/ 1 h 38"/>
                  <a:gd name="T4" fmla="*/ 3 w 136"/>
                  <a:gd name="T5" fmla="*/ 8 h 38"/>
                  <a:gd name="T6" fmla="*/ 127 w 136"/>
                  <a:gd name="T7" fmla="*/ 19 h 38"/>
                  <a:gd name="T8" fmla="*/ 122 w 136"/>
                  <a:gd name="T9" fmla="*/ 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38">
                    <a:moveTo>
                      <a:pt x="122" y="3"/>
                    </a:moveTo>
                    <a:cubicBezTo>
                      <a:pt x="83" y="14"/>
                      <a:pt x="46" y="7"/>
                      <a:pt x="7" y="1"/>
                    </a:cubicBezTo>
                    <a:cubicBezTo>
                      <a:pt x="4" y="1"/>
                      <a:pt x="0" y="5"/>
                      <a:pt x="3" y="8"/>
                    </a:cubicBezTo>
                    <a:cubicBezTo>
                      <a:pt x="37" y="38"/>
                      <a:pt x="86" y="35"/>
                      <a:pt x="127" y="19"/>
                    </a:cubicBezTo>
                    <a:cubicBezTo>
                      <a:pt x="136" y="15"/>
                      <a:pt x="133" y="0"/>
                      <a:pt x="122" y="3"/>
                    </a:cubicBezTo>
                  </a:path>
                </a:pathLst>
              </a:custGeom>
              <a:solidFill>
                <a:srgbClr val="9DC3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6" name="Freeform 39">
                <a:extLst>
                  <a:ext uri="{FF2B5EF4-FFF2-40B4-BE49-F238E27FC236}">
                    <a16:creationId xmlns="" xmlns:a16="http://schemas.microsoft.com/office/drawing/2014/main" id="{A7D8B4A1-142E-45F7-B160-0E5E67736DA4}"/>
                  </a:ext>
                </a:extLst>
              </p:cNvPr>
              <p:cNvSpPr/>
              <p:nvPr/>
            </p:nvSpPr>
            <p:spPr bwMode="auto">
              <a:xfrm>
                <a:off x="2928938" y="4406900"/>
                <a:ext cx="382588" cy="92075"/>
              </a:xfrm>
              <a:custGeom>
                <a:avLst/>
                <a:gdLst>
                  <a:gd name="T0" fmla="*/ 122 w 141"/>
                  <a:gd name="T1" fmla="*/ 4 h 34"/>
                  <a:gd name="T2" fmla="*/ 5 w 141"/>
                  <a:gd name="T3" fmla="*/ 0 h 34"/>
                  <a:gd name="T4" fmla="*/ 3 w 141"/>
                  <a:gd name="T5" fmla="*/ 8 h 34"/>
                  <a:gd name="T6" fmla="*/ 128 w 141"/>
                  <a:gd name="T7" fmla="*/ 24 h 34"/>
                  <a:gd name="T8" fmla="*/ 122 w 141"/>
                  <a:gd name="T9" fmla="*/ 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1" h="34">
                    <a:moveTo>
                      <a:pt x="122" y="4"/>
                    </a:moveTo>
                    <a:cubicBezTo>
                      <a:pt x="82" y="11"/>
                      <a:pt x="44" y="2"/>
                      <a:pt x="5" y="0"/>
                    </a:cubicBezTo>
                    <a:cubicBezTo>
                      <a:pt x="0" y="0"/>
                      <a:pt x="0" y="6"/>
                      <a:pt x="3" y="8"/>
                    </a:cubicBezTo>
                    <a:cubicBezTo>
                      <a:pt x="38" y="34"/>
                      <a:pt x="86" y="32"/>
                      <a:pt x="128" y="24"/>
                    </a:cubicBezTo>
                    <a:cubicBezTo>
                      <a:pt x="141" y="22"/>
                      <a:pt x="135" y="2"/>
                      <a:pt x="122" y="4"/>
                    </a:cubicBezTo>
                  </a:path>
                </a:pathLst>
              </a:custGeom>
              <a:solidFill>
                <a:srgbClr val="9DC3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7" name="Freeform 40">
                <a:extLst>
                  <a:ext uri="{FF2B5EF4-FFF2-40B4-BE49-F238E27FC236}">
                    <a16:creationId xmlns="" xmlns:a16="http://schemas.microsoft.com/office/drawing/2014/main" id="{DCE68633-C9A6-444C-9213-4A5205BD60A7}"/>
                  </a:ext>
                </a:extLst>
              </p:cNvPr>
              <p:cNvSpPr/>
              <p:nvPr/>
            </p:nvSpPr>
            <p:spPr bwMode="auto">
              <a:xfrm>
                <a:off x="3028951" y="4089400"/>
                <a:ext cx="290513" cy="111125"/>
              </a:xfrm>
              <a:custGeom>
                <a:avLst/>
                <a:gdLst>
                  <a:gd name="T0" fmla="*/ 94 w 107"/>
                  <a:gd name="T1" fmla="*/ 20 h 41"/>
                  <a:gd name="T2" fmla="*/ 46 w 107"/>
                  <a:gd name="T3" fmla="*/ 10 h 41"/>
                  <a:gd name="T4" fmla="*/ 7 w 107"/>
                  <a:gd name="T5" fmla="*/ 0 h 41"/>
                  <a:gd name="T6" fmla="*/ 2 w 107"/>
                  <a:gd name="T7" fmla="*/ 8 h 41"/>
                  <a:gd name="T8" fmla="*/ 94 w 107"/>
                  <a:gd name="T9" fmla="*/ 41 h 41"/>
                  <a:gd name="T10" fmla="*/ 94 w 107"/>
                  <a:gd name="T11" fmla="*/ 2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7" h="41">
                    <a:moveTo>
                      <a:pt x="94" y="20"/>
                    </a:moveTo>
                    <a:cubicBezTo>
                      <a:pt x="78" y="19"/>
                      <a:pt x="62" y="15"/>
                      <a:pt x="46" y="10"/>
                    </a:cubicBezTo>
                    <a:cubicBezTo>
                      <a:pt x="33" y="6"/>
                      <a:pt x="21" y="0"/>
                      <a:pt x="7" y="0"/>
                    </a:cubicBezTo>
                    <a:cubicBezTo>
                      <a:pt x="3" y="0"/>
                      <a:pt x="0" y="5"/>
                      <a:pt x="2" y="8"/>
                    </a:cubicBezTo>
                    <a:cubicBezTo>
                      <a:pt x="21" y="34"/>
                      <a:pt x="64" y="39"/>
                      <a:pt x="94" y="41"/>
                    </a:cubicBezTo>
                    <a:cubicBezTo>
                      <a:pt x="107" y="41"/>
                      <a:pt x="107" y="21"/>
                      <a:pt x="94" y="20"/>
                    </a:cubicBezTo>
                  </a:path>
                </a:pathLst>
              </a:custGeom>
              <a:solidFill>
                <a:srgbClr val="9DC3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8" name="Freeform 41">
                <a:extLst>
                  <a:ext uri="{FF2B5EF4-FFF2-40B4-BE49-F238E27FC236}">
                    <a16:creationId xmlns="" xmlns:a16="http://schemas.microsoft.com/office/drawing/2014/main" id="{3DE1D494-9006-4284-AE17-65BDA9B49C27}"/>
                  </a:ext>
                </a:extLst>
              </p:cNvPr>
              <p:cNvSpPr/>
              <p:nvPr/>
            </p:nvSpPr>
            <p:spPr bwMode="auto">
              <a:xfrm>
                <a:off x="3035301" y="3805238"/>
                <a:ext cx="298450" cy="203200"/>
              </a:xfrm>
              <a:custGeom>
                <a:avLst/>
                <a:gdLst>
                  <a:gd name="T0" fmla="*/ 97 w 110"/>
                  <a:gd name="T1" fmla="*/ 52 h 75"/>
                  <a:gd name="T2" fmla="*/ 49 w 110"/>
                  <a:gd name="T3" fmla="*/ 26 h 75"/>
                  <a:gd name="T4" fmla="*/ 7 w 110"/>
                  <a:gd name="T5" fmla="*/ 1 h 75"/>
                  <a:gd name="T6" fmla="*/ 2 w 110"/>
                  <a:gd name="T7" fmla="*/ 8 h 75"/>
                  <a:gd name="T8" fmla="*/ 87 w 110"/>
                  <a:gd name="T9" fmla="*/ 70 h 75"/>
                  <a:gd name="T10" fmla="*/ 97 w 110"/>
                  <a:gd name="T11" fmla="*/ 52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0" h="75">
                    <a:moveTo>
                      <a:pt x="97" y="52"/>
                    </a:moveTo>
                    <a:cubicBezTo>
                      <a:pt x="81" y="45"/>
                      <a:pt x="65" y="36"/>
                      <a:pt x="49" y="26"/>
                    </a:cubicBezTo>
                    <a:cubicBezTo>
                      <a:pt x="35" y="17"/>
                      <a:pt x="22" y="7"/>
                      <a:pt x="7" y="1"/>
                    </a:cubicBezTo>
                    <a:cubicBezTo>
                      <a:pt x="3" y="0"/>
                      <a:pt x="0" y="5"/>
                      <a:pt x="2" y="8"/>
                    </a:cubicBezTo>
                    <a:cubicBezTo>
                      <a:pt x="18" y="39"/>
                      <a:pt x="56" y="57"/>
                      <a:pt x="87" y="70"/>
                    </a:cubicBezTo>
                    <a:cubicBezTo>
                      <a:pt x="99" y="75"/>
                      <a:pt x="110" y="57"/>
                      <a:pt x="97" y="52"/>
                    </a:cubicBezTo>
                  </a:path>
                </a:pathLst>
              </a:custGeom>
              <a:solidFill>
                <a:srgbClr val="9DC3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9" name="Freeform 42">
                <a:extLst>
                  <a:ext uri="{FF2B5EF4-FFF2-40B4-BE49-F238E27FC236}">
                    <a16:creationId xmlns="" xmlns:a16="http://schemas.microsoft.com/office/drawing/2014/main" id="{47060CFF-A3ED-4486-9A50-B1A5559D1A06}"/>
                  </a:ext>
                </a:extLst>
              </p:cNvPr>
              <p:cNvSpPr/>
              <p:nvPr/>
            </p:nvSpPr>
            <p:spPr bwMode="auto">
              <a:xfrm>
                <a:off x="3197226" y="3559175"/>
                <a:ext cx="290513" cy="234950"/>
              </a:xfrm>
              <a:custGeom>
                <a:avLst/>
                <a:gdLst>
                  <a:gd name="T0" fmla="*/ 103 w 107"/>
                  <a:gd name="T1" fmla="*/ 79 h 87"/>
                  <a:gd name="T2" fmla="*/ 50 w 107"/>
                  <a:gd name="T3" fmla="*/ 39 h 87"/>
                  <a:gd name="T4" fmla="*/ 8 w 107"/>
                  <a:gd name="T5" fmla="*/ 2 h 87"/>
                  <a:gd name="T6" fmla="*/ 1 w 107"/>
                  <a:gd name="T7" fmla="*/ 7 h 87"/>
                  <a:gd name="T8" fmla="*/ 100 w 107"/>
                  <a:gd name="T9" fmla="*/ 86 h 87"/>
                  <a:gd name="T10" fmla="*/ 103 w 107"/>
                  <a:gd name="T11" fmla="*/ 79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7" h="87">
                    <a:moveTo>
                      <a:pt x="103" y="79"/>
                    </a:moveTo>
                    <a:cubicBezTo>
                      <a:pt x="85" y="65"/>
                      <a:pt x="67" y="54"/>
                      <a:pt x="50" y="39"/>
                    </a:cubicBezTo>
                    <a:cubicBezTo>
                      <a:pt x="36" y="27"/>
                      <a:pt x="24" y="12"/>
                      <a:pt x="8" y="2"/>
                    </a:cubicBezTo>
                    <a:cubicBezTo>
                      <a:pt x="4" y="0"/>
                      <a:pt x="0" y="3"/>
                      <a:pt x="1" y="7"/>
                    </a:cubicBezTo>
                    <a:cubicBezTo>
                      <a:pt x="11" y="46"/>
                      <a:pt x="62" y="79"/>
                      <a:pt x="100" y="86"/>
                    </a:cubicBezTo>
                    <a:cubicBezTo>
                      <a:pt x="104" y="87"/>
                      <a:pt x="107" y="81"/>
                      <a:pt x="103" y="79"/>
                    </a:cubicBezTo>
                  </a:path>
                </a:pathLst>
              </a:custGeom>
              <a:solidFill>
                <a:srgbClr val="9DC3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0" name="Freeform 43">
                <a:extLst>
                  <a:ext uri="{FF2B5EF4-FFF2-40B4-BE49-F238E27FC236}">
                    <a16:creationId xmlns="" xmlns:a16="http://schemas.microsoft.com/office/drawing/2014/main" id="{BD00BB21-4090-4435-8FDB-0CE94A8CB40A}"/>
                  </a:ext>
                </a:extLst>
              </p:cNvPr>
              <p:cNvSpPr/>
              <p:nvPr/>
            </p:nvSpPr>
            <p:spPr bwMode="auto">
              <a:xfrm>
                <a:off x="3360738" y="3365500"/>
                <a:ext cx="260350" cy="252413"/>
              </a:xfrm>
              <a:custGeom>
                <a:avLst/>
                <a:gdLst>
                  <a:gd name="T0" fmla="*/ 88 w 96"/>
                  <a:gd name="T1" fmla="*/ 73 h 93"/>
                  <a:gd name="T2" fmla="*/ 7 w 96"/>
                  <a:gd name="T3" fmla="*/ 1 h 93"/>
                  <a:gd name="T4" fmla="*/ 1 w 96"/>
                  <a:gd name="T5" fmla="*/ 7 h 93"/>
                  <a:gd name="T6" fmla="*/ 76 w 96"/>
                  <a:gd name="T7" fmla="*/ 85 h 93"/>
                  <a:gd name="T8" fmla="*/ 88 w 96"/>
                  <a:gd name="T9" fmla="*/ 73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6" h="93">
                    <a:moveTo>
                      <a:pt x="88" y="73"/>
                    </a:moveTo>
                    <a:cubicBezTo>
                      <a:pt x="64" y="48"/>
                      <a:pt x="41" y="12"/>
                      <a:pt x="7" y="1"/>
                    </a:cubicBezTo>
                    <a:cubicBezTo>
                      <a:pt x="4" y="0"/>
                      <a:pt x="0" y="3"/>
                      <a:pt x="1" y="7"/>
                    </a:cubicBezTo>
                    <a:cubicBezTo>
                      <a:pt x="15" y="40"/>
                      <a:pt x="51" y="61"/>
                      <a:pt x="76" y="85"/>
                    </a:cubicBezTo>
                    <a:cubicBezTo>
                      <a:pt x="84" y="93"/>
                      <a:pt x="96" y="81"/>
                      <a:pt x="88" y="73"/>
                    </a:cubicBezTo>
                  </a:path>
                </a:pathLst>
              </a:custGeom>
              <a:solidFill>
                <a:srgbClr val="9DC3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1" name="Freeform 44">
                <a:extLst>
                  <a:ext uri="{FF2B5EF4-FFF2-40B4-BE49-F238E27FC236}">
                    <a16:creationId xmlns="" xmlns:a16="http://schemas.microsoft.com/office/drawing/2014/main" id="{1E3A169F-DC85-4B05-BCDD-3898037E210D}"/>
                  </a:ext>
                </a:extLst>
              </p:cNvPr>
              <p:cNvSpPr/>
              <p:nvPr/>
            </p:nvSpPr>
            <p:spPr bwMode="auto">
              <a:xfrm>
                <a:off x="3514726" y="3162300"/>
                <a:ext cx="260350" cy="260350"/>
              </a:xfrm>
              <a:custGeom>
                <a:avLst/>
                <a:gdLst>
                  <a:gd name="T0" fmla="*/ 94 w 96"/>
                  <a:gd name="T1" fmla="*/ 87 h 96"/>
                  <a:gd name="T2" fmla="*/ 58 w 96"/>
                  <a:gd name="T3" fmla="*/ 42 h 96"/>
                  <a:gd name="T4" fmla="*/ 9 w 96"/>
                  <a:gd name="T5" fmla="*/ 2 h 96"/>
                  <a:gd name="T6" fmla="*/ 2 w 96"/>
                  <a:gd name="T7" fmla="*/ 9 h 96"/>
                  <a:gd name="T8" fmla="*/ 42 w 96"/>
                  <a:gd name="T9" fmla="*/ 58 h 96"/>
                  <a:gd name="T10" fmla="*/ 87 w 96"/>
                  <a:gd name="T11" fmla="*/ 94 h 96"/>
                  <a:gd name="T12" fmla="*/ 94 w 96"/>
                  <a:gd name="T13" fmla="*/ 87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6" h="96">
                    <a:moveTo>
                      <a:pt x="94" y="87"/>
                    </a:moveTo>
                    <a:cubicBezTo>
                      <a:pt x="87" y="69"/>
                      <a:pt x="71" y="55"/>
                      <a:pt x="58" y="42"/>
                    </a:cubicBezTo>
                    <a:cubicBezTo>
                      <a:pt x="43" y="27"/>
                      <a:pt x="28" y="13"/>
                      <a:pt x="9" y="2"/>
                    </a:cubicBezTo>
                    <a:cubicBezTo>
                      <a:pt x="5" y="0"/>
                      <a:pt x="0" y="5"/>
                      <a:pt x="2" y="9"/>
                    </a:cubicBezTo>
                    <a:cubicBezTo>
                      <a:pt x="13" y="28"/>
                      <a:pt x="27" y="43"/>
                      <a:pt x="42" y="58"/>
                    </a:cubicBezTo>
                    <a:cubicBezTo>
                      <a:pt x="55" y="71"/>
                      <a:pt x="69" y="87"/>
                      <a:pt x="87" y="94"/>
                    </a:cubicBezTo>
                    <a:cubicBezTo>
                      <a:pt x="91" y="96"/>
                      <a:pt x="96" y="91"/>
                      <a:pt x="94" y="87"/>
                    </a:cubicBezTo>
                  </a:path>
                </a:pathLst>
              </a:custGeom>
              <a:solidFill>
                <a:srgbClr val="9DC3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2" name="Freeform 45">
                <a:extLst>
                  <a:ext uri="{FF2B5EF4-FFF2-40B4-BE49-F238E27FC236}">
                    <a16:creationId xmlns="" xmlns:a16="http://schemas.microsoft.com/office/drawing/2014/main" id="{5F258AE2-1F8C-49B4-9285-A37BD135A95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425826" y="-73025"/>
                <a:ext cx="1844675" cy="5408613"/>
              </a:xfrm>
              <a:custGeom>
                <a:avLst/>
                <a:gdLst>
                  <a:gd name="T0" fmla="*/ 373 w 681"/>
                  <a:gd name="T1" fmla="*/ 256 h 1996"/>
                  <a:gd name="T2" fmla="*/ 372 w 681"/>
                  <a:gd name="T3" fmla="*/ 642 h 1996"/>
                  <a:gd name="T4" fmla="*/ 406 w 681"/>
                  <a:gd name="T5" fmla="*/ 927 h 1996"/>
                  <a:gd name="T6" fmla="*/ 434 w 681"/>
                  <a:gd name="T7" fmla="*/ 1039 h 1996"/>
                  <a:gd name="T8" fmla="*/ 444 w 681"/>
                  <a:gd name="T9" fmla="*/ 1123 h 1996"/>
                  <a:gd name="T10" fmla="*/ 465 w 681"/>
                  <a:gd name="T11" fmla="*/ 1255 h 1996"/>
                  <a:gd name="T12" fmla="*/ 678 w 681"/>
                  <a:gd name="T13" fmla="*/ 1581 h 1996"/>
                  <a:gd name="T14" fmla="*/ 581 w 681"/>
                  <a:gd name="T15" fmla="*/ 1908 h 1996"/>
                  <a:gd name="T16" fmla="*/ 351 w 681"/>
                  <a:gd name="T17" fmla="*/ 1996 h 1996"/>
                  <a:gd name="T18" fmla="*/ 77 w 681"/>
                  <a:gd name="T19" fmla="*/ 1879 h 1996"/>
                  <a:gd name="T20" fmla="*/ 50 w 681"/>
                  <a:gd name="T21" fmla="*/ 1439 h 1996"/>
                  <a:gd name="T22" fmla="*/ 232 w 681"/>
                  <a:gd name="T23" fmla="*/ 1226 h 1996"/>
                  <a:gd name="T24" fmla="*/ 239 w 681"/>
                  <a:gd name="T25" fmla="*/ 1110 h 1996"/>
                  <a:gd name="T26" fmla="*/ 227 w 681"/>
                  <a:gd name="T27" fmla="*/ 1013 h 1996"/>
                  <a:gd name="T28" fmla="*/ 311 w 681"/>
                  <a:gd name="T29" fmla="*/ 904 h 1996"/>
                  <a:gd name="T30" fmla="*/ 310 w 681"/>
                  <a:gd name="T31" fmla="*/ 516 h 1996"/>
                  <a:gd name="T32" fmla="*/ 306 w 681"/>
                  <a:gd name="T33" fmla="*/ 175 h 1996"/>
                  <a:gd name="T34" fmla="*/ 319 w 681"/>
                  <a:gd name="T35" fmla="*/ 58 h 1996"/>
                  <a:gd name="T36" fmla="*/ 318 w 681"/>
                  <a:gd name="T37" fmla="*/ 91 h 1996"/>
                  <a:gd name="T38" fmla="*/ 334 w 681"/>
                  <a:gd name="T39" fmla="*/ 275 h 1996"/>
                  <a:gd name="T40" fmla="*/ 320 w 681"/>
                  <a:gd name="T41" fmla="*/ 676 h 1996"/>
                  <a:gd name="T42" fmla="*/ 360 w 681"/>
                  <a:gd name="T43" fmla="*/ 897 h 1996"/>
                  <a:gd name="T44" fmla="*/ 363 w 681"/>
                  <a:gd name="T45" fmla="*/ 430 h 1996"/>
                  <a:gd name="T46" fmla="*/ 363 w 681"/>
                  <a:gd name="T47" fmla="*/ 58 h 1996"/>
                  <a:gd name="T48" fmla="*/ 246 w 681"/>
                  <a:gd name="T49" fmla="*/ 1227 h 1996"/>
                  <a:gd name="T50" fmla="*/ 45 w 681"/>
                  <a:gd name="T51" fmla="*/ 1481 h 1996"/>
                  <a:gd name="T52" fmla="*/ 38 w 681"/>
                  <a:gd name="T53" fmla="*/ 1778 h 1996"/>
                  <a:gd name="T54" fmla="*/ 340 w 681"/>
                  <a:gd name="T55" fmla="*/ 1982 h 1996"/>
                  <a:gd name="T56" fmla="*/ 562 w 681"/>
                  <a:gd name="T57" fmla="*/ 1904 h 1996"/>
                  <a:gd name="T58" fmla="*/ 664 w 681"/>
                  <a:gd name="T59" fmla="*/ 1578 h 1996"/>
                  <a:gd name="T60" fmla="*/ 444 w 681"/>
                  <a:gd name="T61" fmla="*/ 1245 h 1996"/>
                  <a:gd name="T62" fmla="*/ 423 w 681"/>
                  <a:gd name="T63" fmla="*/ 1321 h 1996"/>
                  <a:gd name="T64" fmla="*/ 509 w 681"/>
                  <a:gd name="T65" fmla="*/ 1617 h 1996"/>
                  <a:gd name="T66" fmla="*/ 430 w 681"/>
                  <a:gd name="T67" fmla="*/ 1594 h 1996"/>
                  <a:gd name="T68" fmla="*/ 337 w 681"/>
                  <a:gd name="T69" fmla="*/ 1597 h 1996"/>
                  <a:gd name="T70" fmla="*/ 232 w 681"/>
                  <a:gd name="T71" fmla="*/ 1587 h 1996"/>
                  <a:gd name="T72" fmla="*/ 170 w 681"/>
                  <a:gd name="T73" fmla="*/ 1617 h 1996"/>
                  <a:gd name="T74" fmla="*/ 231 w 681"/>
                  <a:gd name="T75" fmla="*/ 1461 h 1996"/>
                  <a:gd name="T76" fmla="*/ 192 w 681"/>
                  <a:gd name="T77" fmla="*/ 1588 h 1996"/>
                  <a:gd name="T78" fmla="*/ 280 w 681"/>
                  <a:gd name="T79" fmla="*/ 1602 h 1996"/>
                  <a:gd name="T80" fmla="*/ 359 w 681"/>
                  <a:gd name="T81" fmla="*/ 1582 h 1996"/>
                  <a:gd name="T82" fmla="*/ 446 w 681"/>
                  <a:gd name="T83" fmla="*/ 1561 h 1996"/>
                  <a:gd name="T84" fmla="*/ 441 w 681"/>
                  <a:gd name="T85" fmla="*/ 1439 h 1996"/>
                  <a:gd name="T86" fmla="*/ 327 w 681"/>
                  <a:gd name="T87" fmla="*/ 1179 h 1996"/>
                  <a:gd name="T88" fmla="*/ 192 w 681"/>
                  <a:gd name="T89" fmla="*/ 1588 h 1996"/>
                  <a:gd name="T90" fmla="*/ 318 w 681"/>
                  <a:gd name="T91" fmla="*/ 917 h 1996"/>
                  <a:gd name="T92" fmla="*/ 364 w 681"/>
                  <a:gd name="T93" fmla="*/ 955 h 1996"/>
                  <a:gd name="T94" fmla="*/ 281 w 681"/>
                  <a:gd name="T95" fmla="*/ 966 h 1996"/>
                  <a:gd name="T96" fmla="*/ 304 w 681"/>
                  <a:gd name="T97" fmla="*/ 1029 h 1996"/>
                  <a:gd name="T98" fmla="*/ 291 w 681"/>
                  <a:gd name="T99" fmla="*/ 1039 h 1996"/>
                  <a:gd name="T100" fmla="*/ 264 w 681"/>
                  <a:gd name="T101" fmla="*/ 1113 h 1996"/>
                  <a:gd name="T102" fmla="*/ 294 w 681"/>
                  <a:gd name="T103" fmla="*/ 1116 h 1996"/>
                  <a:gd name="T104" fmla="*/ 267 w 681"/>
                  <a:gd name="T105" fmla="*/ 1175 h 1996"/>
                  <a:gd name="T106" fmla="*/ 436 w 681"/>
                  <a:gd name="T107" fmla="*/ 1176 h 1996"/>
                  <a:gd name="T108" fmla="*/ 389 w 681"/>
                  <a:gd name="T109" fmla="*/ 1113 h 1996"/>
                  <a:gd name="T110" fmla="*/ 444 w 681"/>
                  <a:gd name="T111" fmla="*/ 1092 h 1996"/>
                  <a:gd name="T112" fmla="*/ 416 w 681"/>
                  <a:gd name="T113" fmla="*/ 1038 h 1996"/>
                  <a:gd name="T114" fmla="*/ 397 w 681"/>
                  <a:gd name="T115" fmla="*/ 964 h 19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681" h="1996">
                    <a:moveTo>
                      <a:pt x="372" y="0"/>
                    </a:moveTo>
                    <a:cubicBezTo>
                      <a:pt x="372" y="31"/>
                      <a:pt x="372" y="62"/>
                      <a:pt x="372" y="93"/>
                    </a:cubicBezTo>
                    <a:cubicBezTo>
                      <a:pt x="373" y="118"/>
                      <a:pt x="374" y="143"/>
                      <a:pt x="376" y="168"/>
                    </a:cubicBezTo>
                    <a:cubicBezTo>
                      <a:pt x="378" y="187"/>
                      <a:pt x="378" y="205"/>
                      <a:pt x="377" y="224"/>
                    </a:cubicBezTo>
                    <a:cubicBezTo>
                      <a:pt x="376" y="235"/>
                      <a:pt x="374" y="245"/>
                      <a:pt x="373" y="256"/>
                    </a:cubicBezTo>
                    <a:cubicBezTo>
                      <a:pt x="372" y="262"/>
                      <a:pt x="372" y="269"/>
                      <a:pt x="372" y="275"/>
                    </a:cubicBezTo>
                    <a:cubicBezTo>
                      <a:pt x="372" y="329"/>
                      <a:pt x="371" y="382"/>
                      <a:pt x="372" y="436"/>
                    </a:cubicBezTo>
                    <a:cubicBezTo>
                      <a:pt x="372" y="455"/>
                      <a:pt x="373" y="473"/>
                      <a:pt x="373" y="492"/>
                    </a:cubicBezTo>
                    <a:cubicBezTo>
                      <a:pt x="373" y="515"/>
                      <a:pt x="372" y="539"/>
                      <a:pt x="372" y="562"/>
                    </a:cubicBezTo>
                    <a:cubicBezTo>
                      <a:pt x="372" y="589"/>
                      <a:pt x="372" y="615"/>
                      <a:pt x="372" y="642"/>
                    </a:cubicBezTo>
                    <a:cubicBezTo>
                      <a:pt x="372" y="685"/>
                      <a:pt x="372" y="728"/>
                      <a:pt x="372" y="770"/>
                    </a:cubicBezTo>
                    <a:cubicBezTo>
                      <a:pt x="372" y="813"/>
                      <a:pt x="372" y="856"/>
                      <a:pt x="372" y="899"/>
                    </a:cubicBezTo>
                    <a:cubicBezTo>
                      <a:pt x="371" y="905"/>
                      <a:pt x="371" y="908"/>
                      <a:pt x="378" y="909"/>
                    </a:cubicBezTo>
                    <a:cubicBezTo>
                      <a:pt x="379" y="909"/>
                      <a:pt x="380" y="909"/>
                      <a:pt x="381" y="910"/>
                    </a:cubicBezTo>
                    <a:cubicBezTo>
                      <a:pt x="389" y="916"/>
                      <a:pt x="398" y="921"/>
                      <a:pt x="406" y="927"/>
                    </a:cubicBezTo>
                    <a:cubicBezTo>
                      <a:pt x="420" y="939"/>
                      <a:pt x="435" y="951"/>
                      <a:pt x="448" y="963"/>
                    </a:cubicBezTo>
                    <a:cubicBezTo>
                      <a:pt x="453" y="967"/>
                      <a:pt x="456" y="972"/>
                      <a:pt x="459" y="977"/>
                    </a:cubicBezTo>
                    <a:cubicBezTo>
                      <a:pt x="468" y="995"/>
                      <a:pt x="465" y="1003"/>
                      <a:pt x="451" y="1018"/>
                    </a:cubicBezTo>
                    <a:cubicBezTo>
                      <a:pt x="447" y="1023"/>
                      <a:pt x="441" y="1026"/>
                      <a:pt x="436" y="1030"/>
                    </a:cubicBezTo>
                    <a:cubicBezTo>
                      <a:pt x="431" y="1032"/>
                      <a:pt x="431" y="1036"/>
                      <a:pt x="434" y="1039"/>
                    </a:cubicBezTo>
                    <a:cubicBezTo>
                      <a:pt x="439" y="1045"/>
                      <a:pt x="445" y="1050"/>
                      <a:pt x="450" y="1056"/>
                    </a:cubicBezTo>
                    <a:cubicBezTo>
                      <a:pt x="454" y="1061"/>
                      <a:pt x="458" y="1066"/>
                      <a:pt x="461" y="1072"/>
                    </a:cubicBezTo>
                    <a:cubicBezTo>
                      <a:pt x="466" y="1082"/>
                      <a:pt x="462" y="1091"/>
                      <a:pt x="456" y="1100"/>
                    </a:cubicBezTo>
                    <a:cubicBezTo>
                      <a:pt x="453" y="1103"/>
                      <a:pt x="449" y="1106"/>
                      <a:pt x="445" y="1109"/>
                    </a:cubicBezTo>
                    <a:cubicBezTo>
                      <a:pt x="439" y="1114"/>
                      <a:pt x="438" y="1118"/>
                      <a:pt x="444" y="1123"/>
                    </a:cubicBezTo>
                    <a:cubicBezTo>
                      <a:pt x="447" y="1126"/>
                      <a:pt x="449" y="1128"/>
                      <a:pt x="452" y="1130"/>
                    </a:cubicBezTo>
                    <a:cubicBezTo>
                      <a:pt x="466" y="1140"/>
                      <a:pt x="468" y="1165"/>
                      <a:pt x="458" y="1178"/>
                    </a:cubicBezTo>
                    <a:cubicBezTo>
                      <a:pt x="457" y="1178"/>
                      <a:pt x="457" y="1179"/>
                      <a:pt x="456" y="1179"/>
                    </a:cubicBezTo>
                    <a:cubicBezTo>
                      <a:pt x="448" y="1184"/>
                      <a:pt x="448" y="1191"/>
                      <a:pt x="447" y="1199"/>
                    </a:cubicBezTo>
                    <a:cubicBezTo>
                      <a:pt x="446" y="1220"/>
                      <a:pt x="455" y="1237"/>
                      <a:pt x="465" y="1255"/>
                    </a:cubicBezTo>
                    <a:cubicBezTo>
                      <a:pt x="478" y="1278"/>
                      <a:pt x="496" y="1296"/>
                      <a:pt x="518" y="1310"/>
                    </a:cubicBezTo>
                    <a:cubicBezTo>
                      <a:pt x="542" y="1325"/>
                      <a:pt x="560" y="1345"/>
                      <a:pt x="579" y="1364"/>
                    </a:cubicBezTo>
                    <a:cubicBezTo>
                      <a:pt x="600" y="1385"/>
                      <a:pt x="616" y="1409"/>
                      <a:pt x="629" y="1434"/>
                    </a:cubicBezTo>
                    <a:cubicBezTo>
                      <a:pt x="642" y="1458"/>
                      <a:pt x="652" y="1484"/>
                      <a:pt x="661" y="1510"/>
                    </a:cubicBezTo>
                    <a:cubicBezTo>
                      <a:pt x="669" y="1533"/>
                      <a:pt x="674" y="1557"/>
                      <a:pt x="678" y="1581"/>
                    </a:cubicBezTo>
                    <a:cubicBezTo>
                      <a:pt x="681" y="1601"/>
                      <a:pt x="680" y="1622"/>
                      <a:pt x="679" y="1643"/>
                    </a:cubicBezTo>
                    <a:cubicBezTo>
                      <a:pt x="678" y="1669"/>
                      <a:pt x="676" y="1694"/>
                      <a:pt x="673" y="1720"/>
                    </a:cubicBezTo>
                    <a:cubicBezTo>
                      <a:pt x="670" y="1743"/>
                      <a:pt x="667" y="1766"/>
                      <a:pt x="657" y="1787"/>
                    </a:cubicBezTo>
                    <a:cubicBezTo>
                      <a:pt x="646" y="1814"/>
                      <a:pt x="633" y="1840"/>
                      <a:pt x="615" y="1865"/>
                    </a:cubicBezTo>
                    <a:cubicBezTo>
                      <a:pt x="604" y="1879"/>
                      <a:pt x="595" y="1895"/>
                      <a:pt x="581" y="1908"/>
                    </a:cubicBezTo>
                    <a:cubicBezTo>
                      <a:pt x="567" y="1921"/>
                      <a:pt x="552" y="1932"/>
                      <a:pt x="536" y="1940"/>
                    </a:cubicBezTo>
                    <a:cubicBezTo>
                      <a:pt x="513" y="1951"/>
                      <a:pt x="491" y="1961"/>
                      <a:pt x="468" y="1969"/>
                    </a:cubicBezTo>
                    <a:cubicBezTo>
                      <a:pt x="446" y="1977"/>
                      <a:pt x="423" y="1982"/>
                      <a:pt x="400" y="1987"/>
                    </a:cubicBezTo>
                    <a:cubicBezTo>
                      <a:pt x="386" y="1990"/>
                      <a:pt x="372" y="1992"/>
                      <a:pt x="358" y="1994"/>
                    </a:cubicBezTo>
                    <a:cubicBezTo>
                      <a:pt x="355" y="1994"/>
                      <a:pt x="354" y="1996"/>
                      <a:pt x="351" y="1996"/>
                    </a:cubicBezTo>
                    <a:cubicBezTo>
                      <a:pt x="331" y="1996"/>
                      <a:pt x="331" y="1996"/>
                      <a:pt x="331" y="1996"/>
                    </a:cubicBezTo>
                    <a:cubicBezTo>
                      <a:pt x="325" y="1995"/>
                      <a:pt x="318" y="1992"/>
                      <a:pt x="312" y="1991"/>
                    </a:cubicBezTo>
                    <a:cubicBezTo>
                      <a:pt x="260" y="1985"/>
                      <a:pt x="210" y="1973"/>
                      <a:pt x="164" y="1948"/>
                    </a:cubicBezTo>
                    <a:cubicBezTo>
                      <a:pt x="149" y="1940"/>
                      <a:pt x="134" y="1932"/>
                      <a:pt x="120" y="1923"/>
                    </a:cubicBezTo>
                    <a:cubicBezTo>
                      <a:pt x="102" y="1912"/>
                      <a:pt x="88" y="1896"/>
                      <a:pt x="77" y="1879"/>
                    </a:cubicBezTo>
                    <a:cubicBezTo>
                      <a:pt x="62" y="1856"/>
                      <a:pt x="46" y="1833"/>
                      <a:pt x="34" y="1808"/>
                    </a:cubicBezTo>
                    <a:cubicBezTo>
                      <a:pt x="23" y="1784"/>
                      <a:pt x="15" y="1758"/>
                      <a:pt x="11" y="1731"/>
                    </a:cubicBezTo>
                    <a:cubicBezTo>
                      <a:pt x="4" y="1686"/>
                      <a:pt x="0" y="1640"/>
                      <a:pt x="3" y="1594"/>
                    </a:cubicBezTo>
                    <a:cubicBezTo>
                      <a:pt x="5" y="1575"/>
                      <a:pt x="10" y="1557"/>
                      <a:pt x="14" y="1538"/>
                    </a:cubicBezTo>
                    <a:cubicBezTo>
                      <a:pt x="21" y="1503"/>
                      <a:pt x="34" y="1470"/>
                      <a:pt x="50" y="1439"/>
                    </a:cubicBezTo>
                    <a:cubicBezTo>
                      <a:pt x="63" y="1414"/>
                      <a:pt x="78" y="1390"/>
                      <a:pt x="99" y="1370"/>
                    </a:cubicBezTo>
                    <a:cubicBezTo>
                      <a:pt x="114" y="1355"/>
                      <a:pt x="128" y="1339"/>
                      <a:pt x="144" y="1325"/>
                    </a:cubicBezTo>
                    <a:cubicBezTo>
                      <a:pt x="153" y="1316"/>
                      <a:pt x="165" y="1310"/>
                      <a:pt x="175" y="1303"/>
                    </a:cubicBezTo>
                    <a:cubicBezTo>
                      <a:pt x="193" y="1289"/>
                      <a:pt x="208" y="1273"/>
                      <a:pt x="218" y="1253"/>
                    </a:cubicBezTo>
                    <a:cubicBezTo>
                      <a:pt x="223" y="1244"/>
                      <a:pt x="228" y="1235"/>
                      <a:pt x="232" y="1226"/>
                    </a:cubicBezTo>
                    <a:cubicBezTo>
                      <a:pt x="237" y="1214"/>
                      <a:pt x="235" y="1201"/>
                      <a:pt x="235" y="1188"/>
                    </a:cubicBezTo>
                    <a:cubicBezTo>
                      <a:pt x="235" y="1186"/>
                      <a:pt x="232" y="1184"/>
                      <a:pt x="230" y="1182"/>
                    </a:cubicBezTo>
                    <a:cubicBezTo>
                      <a:pt x="214" y="1172"/>
                      <a:pt x="215" y="1141"/>
                      <a:pt x="230" y="1130"/>
                    </a:cubicBezTo>
                    <a:cubicBezTo>
                      <a:pt x="234" y="1127"/>
                      <a:pt x="237" y="1124"/>
                      <a:pt x="241" y="1120"/>
                    </a:cubicBezTo>
                    <a:cubicBezTo>
                      <a:pt x="244" y="1116"/>
                      <a:pt x="243" y="1113"/>
                      <a:pt x="239" y="1110"/>
                    </a:cubicBezTo>
                    <a:cubicBezTo>
                      <a:pt x="234" y="1107"/>
                      <a:pt x="230" y="1103"/>
                      <a:pt x="226" y="1099"/>
                    </a:cubicBezTo>
                    <a:cubicBezTo>
                      <a:pt x="216" y="1086"/>
                      <a:pt x="218" y="1070"/>
                      <a:pt x="230" y="1057"/>
                    </a:cubicBezTo>
                    <a:cubicBezTo>
                      <a:pt x="236" y="1052"/>
                      <a:pt x="242" y="1046"/>
                      <a:pt x="248" y="1040"/>
                    </a:cubicBezTo>
                    <a:cubicBezTo>
                      <a:pt x="252" y="1036"/>
                      <a:pt x="251" y="1032"/>
                      <a:pt x="246" y="1029"/>
                    </a:cubicBezTo>
                    <a:cubicBezTo>
                      <a:pt x="239" y="1024"/>
                      <a:pt x="233" y="1019"/>
                      <a:pt x="227" y="1013"/>
                    </a:cubicBezTo>
                    <a:cubicBezTo>
                      <a:pt x="214" y="998"/>
                      <a:pt x="216" y="986"/>
                      <a:pt x="227" y="971"/>
                    </a:cubicBezTo>
                    <a:cubicBezTo>
                      <a:pt x="237" y="959"/>
                      <a:pt x="251" y="949"/>
                      <a:pt x="263" y="938"/>
                    </a:cubicBezTo>
                    <a:cubicBezTo>
                      <a:pt x="275" y="929"/>
                      <a:pt x="287" y="921"/>
                      <a:pt x="299" y="912"/>
                    </a:cubicBezTo>
                    <a:cubicBezTo>
                      <a:pt x="302" y="910"/>
                      <a:pt x="305" y="909"/>
                      <a:pt x="308" y="908"/>
                    </a:cubicBezTo>
                    <a:cubicBezTo>
                      <a:pt x="309" y="907"/>
                      <a:pt x="311" y="905"/>
                      <a:pt x="311" y="904"/>
                    </a:cubicBezTo>
                    <a:cubicBezTo>
                      <a:pt x="311" y="890"/>
                      <a:pt x="311" y="877"/>
                      <a:pt x="311" y="864"/>
                    </a:cubicBezTo>
                    <a:cubicBezTo>
                      <a:pt x="310" y="840"/>
                      <a:pt x="309" y="815"/>
                      <a:pt x="309" y="791"/>
                    </a:cubicBezTo>
                    <a:cubicBezTo>
                      <a:pt x="310" y="747"/>
                      <a:pt x="310" y="702"/>
                      <a:pt x="311" y="658"/>
                    </a:cubicBezTo>
                    <a:cubicBezTo>
                      <a:pt x="311" y="637"/>
                      <a:pt x="311" y="617"/>
                      <a:pt x="311" y="597"/>
                    </a:cubicBezTo>
                    <a:cubicBezTo>
                      <a:pt x="311" y="570"/>
                      <a:pt x="311" y="543"/>
                      <a:pt x="310" y="516"/>
                    </a:cubicBezTo>
                    <a:cubicBezTo>
                      <a:pt x="310" y="503"/>
                      <a:pt x="310" y="489"/>
                      <a:pt x="310" y="476"/>
                    </a:cubicBezTo>
                    <a:cubicBezTo>
                      <a:pt x="310" y="439"/>
                      <a:pt x="311" y="401"/>
                      <a:pt x="311" y="364"/>
                    </a:cubicBezTo>
                    <a:cubicBezTo>
                      <a:pt x="311" y="330"/>
                      <a:pt x="311" y="296"/>
                      <a:pt x="310" y="262"/>
                    </a:cubicBezTo>
                    <a:cubicBezTo>
                      <a:pt x="310" y="252"/>
                      <a:pt x="307" y="243"/>
                      <a:pt x="307" y="233"/>
                    </a:cubicBezTo>
                    <a:cubicBezTo>
                      <a:pt x="306" y="214"/>
                      <a:pt x="305" y="194"/>
                      <a:pt x="306" y="175"/>
                    </a:cubicBezTo>
                    <a:cubicBezTo>
                      <a:pt x="306" y="160"/>
                      <a:pt x="307" y="144"/>
                      <a:pt x="308" y="129"/>
                    </a:cubicBezTo>
                    <a:cubicBezTo>
                      <a:pt x="309" y="95"/>
                      <a:pt x="310" y="62"/>
                      <a:pt x="311" y="28"/>
                    </a:cubicBezTo>
                    <a:cubicBezTo>
                      <a:pt x="311" y="19"/>
                      <a:pt x="311" y="9"/>
                      <a:pt x="310" y="0"/>
                    </a:cubicBezTo>
                    <a:cubicBezTo>
                      <a:pt x="318" y="0"/>
                      <a:pt x="318" y="0"/>
                      <a:pt x="318" y="0"/>
                    </a:cubicBezTo>
                    <a:cubicBezTo>
                      <a:pt x="318" y="19"/>
                      <a:pt x="319" y="38"/>
                      <a:pt x="319" y="58"/>
                    </a:cubicBezTo>
                    <a:cubicBezTo>
                      <a:pt x="319" y="58"/>
                      <a:pt x="320" y="58"/>
                      <a:pt x="321" y="58"/>
                    </a:cubicBezTo>
                    <a:cubicBezTo>
                      <a:pt x="323" y="55"/>
                      <a:pt x="325" y="51"/>
                      <a:pt x="328" y="49"/>
                    </a:cubicBezTo>
                    <a:cubicBezTo>
                      <a:pt x="331" y="46"/>
                      <a:pt x="332" y="41"/>
                      <a:pt x="339" y="43"/>
                    </a:cubicBezTo>
                    <a:cubicBezTo>
                      <a:pt x="331" y="51"/>
                      <a:pt x="331" y="62"/>
                      <a:pt x="319" y="67"/>
                    </a:cubicBezTo>
                    <a:cubicBezTo>
                      <a:pt x="319" y="74"/>
                      <a:pt x="318" y="83"/>
                      <a:pt x="318" y="91"/>
                    </a:cubicBezTo>
                    <a:cubicBezTo>
                      <a:pt x="318" y="126"/>
                      <a:pt x="318" y="161"/>
                      <a:pt x="318" y="196"/>
                    </a:cubicBezTo>
                    <a:cubicBezTo>
                      <a:pt x="318" y="221"/>
                      <a:pt x="320" y="246"/>
                      <a:pt x="321" y="270"/>
                    </a:cubicBezTo>
                    <a:cubicBezTo>
                      <a:pt x="321" y="274"/>
                      <a:pt x="321" y="278"/>
                      <a:pt x="321" y="282"/>
                    </a:cubicBezTo>
                    <a:cubicBezTo>
                      <a:pt x="325" y="279"/>
                      <a:pt x="329" y="276"/>
                      <a:pt x="332" y="273"/>
                    </a:cubicBezTo>
                    <a:cubicBezTo>
                      <a:pt x="333" y="274"/>
                      <a:pt x="333" y="275"/>
                      <a:pt x="334" y="275"/>
                    </a:cubicBezTo>
                    <a:cubicBezTo>
                      <a:pt x="331" y="280"/>
                      <a:pt x="328" y="285"/>
                      <a:pt x="324" y="290"/>
                    </a:cubicBezTo>
                    <a:cubicBezTo>
                      <a:pt x="324" y="291"/>
                      <a:pt x="323" y="292"/>
                      <a:pt x="323" y="294"/>
                    </a:cubicBezTo>
                    <a:cubicBezTo>
                      <a:pt x="322" y="320"/>
                      <a:pt x="321" y="346"/>
                      <a:pt x="321" y="372"/>
                    </a:cubicBezTo>
                    <a:cubicBezTo>
                      <a:pt x="320" y="414"/>
                      <a:pt x="318" y="455"/>
                      <a:pt x="318" y="497"/>
                    </a:cubicBezTo>
                    <a:cubicBezTo>
                      <a:pt x="318" y="557"/>
                      <a:pt x="319" y="616"/>
                      <a:pt x="320" y="676"/>
                    </a:cubicBezTo>
                    <a:cubicBezTo>
                      <a:pt x="320" y="710"/>
                      <a:pt x="319" y="743"/>
                      <a:pt x="320" y="777"/>
                    </a:cubicBezTo>
                    <a:cubicBezTo>
                      <a:pt x="320" y="807"/>
                      <a:pt x="321" y="838"/>
                      <a:pt x="322" y="869"/>
                    </a:cubicBezTo>
                    <a:cubicBezTo>
                      <a:pt x="322" y="881"/>
                      <a:pt x="322" y="894"/>
                      <a:pt x="322" y="906"/>
                    </a:cubicBezTo>
                    <a:cubicBezTo>
                      <a:pt x="360" y="906"/>
                      <a:pt x="360" y="906"/>
                      <a:pt x="360" y="906"/>
                    </a:cubicBezTo>
                    <a:cubicBezTo>
                      <a:pt x="360" y="903"/>
                      <a:pt x="360" y="900"/>
                      <a:pt x="360" y="897"/>
                    </a:cubicBezTo>
                    <a:cubicBezTo>
                      <a:pt x="361" y="872"/>
                      <a:pt x="363" y="847"/>
                      <a:pt x="363" y="822"/>
                    </a:cubicBezTo>
                    <a:cubicBezTo>
                      <a:pt x="363" y="795"/>
                      <a:pt x="362" y="769"/>
                      <a:pt x="362" y="743"/>
                    </a:cubicBezTo>
                    <a:cubicBezTo>
                      <a:pt x="362" y="714"/>
                      <a:pt x="362" y="686"/>
                      <a:pt x="362" y="657"/>
                    </a:cubicBezTo>
                    <a:cubicBezTo>
                      <a:pt x="363" y="632"/>
                      <a:pt x="364" y="607"/>
                      <a:pt x="364" y="582"/>
                    </a:cubicBezTo>
                    <a:cubicBezTo>
                      <a:pt x="364" y="531"/>
                      <a:pt x="364" y="481"/>
                      <a:pt x="363" y="430"/>
                    </a:cubicBezTo>
                    <a:cubicBezTo>
                      <a:pt x="363" y="404"/>
                      <a:pt x="361" y="378"/>
                      <a:pt x="361" y="351"/>
                    </a:cubicBezTo>
                    <a:cubicBezTo>
                      <a:pt x="360" y="331"/>
                      <a:pt x="360" y="310"/>
                      <a:pt x="361" y="290"/>
                    </a:cubicBezTo>
                    <a:cubicBezTo>
                      <a:pt x="361" y="276"/>
                      <a:pt x="364" y="263"/>
                      <a:pt x="364" y="249"/>
                    </a:cubicBezTo>
                    <a:cubicBezTo>
                      <a:pt x="365" y="193"/>
                      <a:pt x="364" y="137"/>
                      <a:pt x="364" y="80"/>
                    </a:cubicBezTo>
                    <a:cubicBezTo>
                      <a:pt x="364" y="73"/>
                      <a:pt x="363" y="66"/>
                      <a:pt x="363" y="58"/>
                    </a:cubicBezTo>
                    <a:cubicBezTo>
                      <a:pt x="363" y="39"/>
                      <a:pt x="364" y="19"/>
                      <a:pt x="364" y="0"/>
                    </a:cubicBezTo>
                    <a:lnTo>
                      <a:pt x="372" y="0"/>
                    </a:lnTo>
                    <a:close/>
                    <a:moveTo>
                      <a:pt x="246" y="1190"/>
                    </a:moveTo>
                    <a:cubicBezTo>
                      <a:pt x="246" y="1191"/>
                      <a:pt x="247" y="1194"/>
                      <a:pt x="247" y="1196"/>
                    </a:cubicBezTo>
                    <a:cubicBezTo>
                      <a:pt x="248" y="1207"/>
                      <a:pt x="250" y="1217"/>
                      <a:pt x="246" y="1227"/>
                    </a:cubicBezTo>
                    <a:cubicBezTo>
                      <a:pt x="240" y="1239"/>
                      <a:pt x="234" y="1252"/>
                      <a:pt x="228" y="1264"/>
                    </a:cubicBezTo>
                    <a:cubicBezTo>
                      <a:pt x="220" y="1281"/>
                      <a:pt x="207" y="1295"/>
                      <a:pt x="193" y="1306"/>
                    </a:cubicBezTo>
                    <a:cubicBezTo>
                      <a:pt x="177" y="1320"/>
                      <a:pt x="158" y="1331"/>
                      <a:pt x="142" y="1345"/>
                    </a:cubicBezTo>
                    <a:cubicBezTo>
                      <a:pt x="126" y="1358"/>
                      <a:pt x="111" y="1373"/>
                      <a:pt x="98" y="1388"/>
                    </a:cubicBezTo>
                    <a:cubicBezTo>
                      <a:pt x="75" y="1416"/>
                      <a:pt x="58" y="1447"/>
                      <a:pt x="45" y="1481"/>
                    </a:cubicBezTo>
                    <a:cubicBezTo>
                      <a:pt x="32" y="1516"/>
                      <a:pt x="22" y="1551"/>
                      <a:pt x="18" y="1588"/>
                    </a:cubicBezTo>
                    <a:cubicBezTo>
                      <a:pt x="15" y="1615"/>
                      <a:pt x="17" y="1641"/>
                      <a:pt x="17" y="1668"/>
                    </a:cubicBezTo>
                    <a:cubicBezTo>
                      <a:pt x="17" y="1673"/>
                      <a:pt x="18" y="1679"/>
                      <a:pt x="19" y="1684"/>
                    </a:cubicBezTo>
                    <a:cubicBezTo>
                      <a:pt x="21" y="1696"/>
                      <a:pt x="22" y="1709"/>
                      <a:pt x="25" y="1721"/>
                    </a:cubicBezTo>
                    <a:cubicBezTo>
                      <a:pt x="29" y="1740"/>
                      <a:pt x="31" y="1760"/>
                      <a:pt x="38" y="1778"/>
                    </a:cubicBezTo>
                    <a:cubicBezTo>
                      <a:pt x="48" y="1808"/>
                      <a:pt x="65" y="1835"/>
                      <a:pt x="83" y="1861"/>
                    </a:cubicBezTo>
                    <a:cubicBezTo>
                      <a:pt x="97" y="1881"/>
                      <a:pt x="111" y="1900"/>
                      <a:pt x="132" y="1913"/>
                    </a:cubicBezTo>
                    <a:cubicBezTo>
                      <a:pt x="146" y="1922"/>
                      <a:pt x="162" y="1929"/>
                      <a:pt x="178" y="1938"/>
                    </a:cubicBezTo>
                    <a:cubicBezTo>
                      <a:pt x="209" y="1955"/>
                      <a:pt x="243" y="1962"/>
                      <a:pt x="277" y="1969"/>
                    </a:cubicBezTo>
                    <a:cubicBezTo>
                      <a:pt x="298" y="1974"/>
                      <a:pt x="320" y="1974"/>
                      <a:pt x="340" y="1982"/>
                    </a:cubicBezTo>
                    <a:cubicBezTo>
                      <a:pt x="341" y="1982"/>
                      <a:pt x="342" y="1982"/>
                      <a:pt x="342" y="1982"/>
                    </a:cubicBezTo>
                    <a:cubicBezTo>
                      <a:pt x="359" y="1978"/>
                      <a:pt x="377" y="1975"/>
                      <a:pt x="394" y="1971"/>
                    </a:cubicBezTo>
                    <a:cubicBezTo>
                      <a:pt x="417" y="1966"/>
                      <a:pt x="441" y="1962"/>
                      <a:pt x="463" y="1954"/>
                    </a:cubicBezTo>
                    <a:cubicBezTo>
                      <a:pt x="486" y="1947"/>
                      <a:pt x="507" y="1937"/>
                      <a:pt x="528" y="1927"/>
                    </a:cubicBezTo>
                    <a:cubicBezTo>
                      <a:pt x="540" y="1921"/>
                      <a:pt x="551" y="1913"/>
                      <a:pt x="562" y="1904"/>
                    </a:cubicBezTo>
                    <a:cubicBezTo>
                      <a:pt x="577" y="1892"/>
                      <a:pt x="588" y="1877"/>
                      <a:pt x="599" y="1861"/>
                    </a:cubicBezTo>
                    <a:cubicBezTo>
                      <a:pt x="617" y="1836"/>
                      <a:pt x="632" y="1810"/>
                      <a:pt x="643" y="1783"/>
                    </a:cubicBezTo>
                    <a:cubicBezTo>
                      <a:pt x="655" y="1755"/>
                      <a:pt x="657" y="1726"/>
                      <a:pt x="661" y="1697"/>
                    </a:cubicBezTo>
                    <a:cubicBezTo>
                      <a:pt x="664" y="1682"/>
                      <a:pt x="664" y="1668"/>
                      <a:pt x="666" y="1653"/>
                    </a:cubicBezTo>
                    <a:cubicBezTo>
                      <a:pt x="668" y="1628"/>
                      <a:pt x="668" y="1602"/>
                      <a:pt x="664" y="1578"/>
                    </a:cubicBezTo>
                    <a:cubicBezTo>
                      <a:pt x="657" y="1543"/>
                      <a:pt x="648" y="1509"/>
                      <a:pt x="635" y="1475"/>
                    </a:cubicBezTo>
                    <a:cubicBezTo>
                      <a:pt x="621" y="1440"/>
                      <a:pt x="603" y="1408"/>
                      <a:pt x="578" y="1381"/>
                    </a:cubicBezTo>
                    <a:cubicBezTo>
                      <a:pt x="556" y="1357"/>
                      <a:pt x="533" y="1336"/>
                      <a:pt x="505" y="1319"/>
                    </a:cubicBezTo>
                    <a:cubicBezTo>
                      <a:pt x="497" y="1314"/>
                      <a:pt x="490" y="1307"/>
                      <a:pt x="483" y="1301"/>
                    </a:cubicBezTo>
                    <a:cubicBezTo>
                      <a:pt x="466" y="1285"/>
                      <a:pt x="454" y="1266"/>
                      <a:pt x="444" y="1245"/>
                    </a:cubicBezTo>
                    <a:cubicBezTo>
                      <a:pt x="437" y="1232"/>
                      <a:pt x="433" y="1219"/>
                      <a:pt x="435" y="1204"/>
                    </a:cubicBezTo>
                    <a:cubicBezTo>
                      <a:pt x="435" y="1199"/>
                      <a:pt x="436" y="1194"/>
                      <a:pt x="436" y="1189"/>
                    </a:cubicBezTo>
                    <a:cubicBezTo>
                      <a:pt x="417" y="1187"/>
                      <a:pt x="398" y="1184"/>
                      <a:pt x="379" y="1182"/>
                    </a:cubicBezTo>
                    <a:cubicBezTo>
                      <a:pt x="385" y="1201"/>
                      <a:pt x="391" y="1221"/>
                      <a:pt x="397" y="1240"/>
                    </a:cubicBezTo>
                    <a:cubicBezTo>
                      <a:pt x="406" y="1267"/>
                      <a:pt x="416" y="1293"/>
                      <a:pt x="423" y="1321"/>
                    </a:cubicBezTo>
                    <a:cubicBezTo>
                      <a:pt x="434" y="1360"/>
                      <a:pt x="442" y="1399"/>
                      <a:pt x="453" y="1438"/>
                    </a:cubicBezTo>
                    <a:cubicBezTo>
                      <a:pt x="460" y="1463"/>
                      <a:pt x="469" y="1488"/>
                      <a:pt x="477" y="1513"/>
                    </a:cubicBezTo>
                    <a:cubicBezTo>
                      <a:pt x="484" y="1532"/>
                      <a:pt x="491" y="1550"/>
                      <a:pt x="502" y="1567"/>
                    </a:cubicBezTo>
                    <a:cubicBezTo>
                      <a:pt x="509" y="1577"/>
                      <a:pt x="513" y="1590"/>
                      <a:pt x="517" y="1602"/>
                    </a:cubicBezTo>
                    <a:cubicBezTo>
                      <a:pt x="520" y="1608"/>
                      <a:pt x="515" y="1616"/>
                      <a:pt x="509" y="1617"/>
                    </a:cubicBezTo>
                    <a:cubicBezTo>
                      <a:pt x="501" y="1618"/>
                      <a:pt x="494" y="1613"/>
                      <a:pt x="495" y="1604"/>
                    </a:cubicBezTo>
                    <a:cubicBezTo>
                      <a:pt x="496" y="1595"/>
                      <a:pt x="492" y="1589"/>
                      <a:pt x="485" y="1584"/>
                    </a:cubicBezTo>
                    <a:cubicBezTo>
                      <a:pt x="481" y="1580"/>
                      <a:pt x="476" y="1576"/>
                      <a:pt x="472" y="1573"/>
                    </a:cubicBezTo>
                    <a:cubicBezTo>
                      <a:pt x="458" y="1563"/>
                      <a:pt x="443" y="1565"/>
                      <a:pt x="436" y="1581"/>
                    </a:cubicBezTo>
                    <a:cubicBezTo>
                      <a:pt x="435" y="1586"/>
                      <a:pt x="432" y="1590"/>
                      <a:pt x="430" y="1594"/>
                    </a:cubicBezTo>
                    <a:cubicBezTo>
                      <a:pt x="422" y="1607"/>
                      <a:pt x="412" y="1611"/>
                      <a:pt x="398" y="1603"/>
                    </a:cubicBezTo>
                    <a:cubicBezTo>
                      <a:pt x="391" y="1599"/>
                      <a:pt x="383" y="1594"/>
                      <a:pt x="376" y="1589"/>
                    </a:cubicBezTo>
                    <a:cubicBezTo>
                      <a:pt x="371" y="1586"/>
                      <a:pt x="368" y="1585"/>
                      <a:pt x="364" y="1589"/>
                    </a:cubicBezTo>
                    <a:cubicBezTo>
                      <a:pt x="362" y="1592"/>
                      <a:pt x="358" y="1594"/>
                      <a:pt x="354" y="1596"/>
                    </a:cubicBezTo>
                    <a:cubicBezTo>
                      <a:pt x="349" y="1600"/>
                      <a:pt x="343" y="1600"/>
                      <a:pt x="337" y="1597"/>
                    </a:cubicBezTo>
                    <a:cubicBezTo>
                      <a:pt x="332" y="1593"/>
                      <a:pt x="327" y="1590"/>
                      <a:pt x="322" y="1588"/>
                    </a:cubicBezTo>
                    <a:cubicBezTo>
                      <a:pt x="318" y="1586"/>
                      <a:pt x="315" y="1585"/>
                      <a:pt x="312" y="1589"/>
                    </a:cubicBezTo>
                    <a:cubicBezTo>
                      <a:pt x="305" y="1596"/>
                      <a:pt x="298" y="1603"/>
                      <a:pt x="291" y="1610"/>
                    </a:cubicBezTo>
                    <a:cubicBezTo>
                      <a:pt x="279" y="1623"/>
                      <a:pt x="267" y="1624"/>
                      <a:pt x="254" y="1611"/>
                    </a:cubicBezTo>
                    <a:cubicBezTo>
                      <a:pt x="247" y="1603"/>
                      <a:pt x="240" y="1595"/>
                      <a:pt x="232" y="1587"/>
                    </a:cubicBezTo>
                    <a:cubicBezTo>
                      <a:pt x="230" y="1585"/>
                      <a:pt x="228" y="1583"/>
                      <a:pt x="225" y="1583"/>
                    </a:cubicBezTo>
                    <a:cubicBezTo>
                      <a:pt x="218" y="1581"/>
                      <a:pt x="199" y="1592"/>
                      <a:pt x="196" y="1598"/>
                    </a:cubicBezTo>
                    <a:cubicBezTo>
                      <a:pt x="195" y="1599"/>
                      <a:pt x="195" y="1599"/>
                      <a:pt x="195" y="1600"/>
                    </a:cubicBezTo>
                    <a:cubicBezTo>
                      <a:pt x="195" y="1610"/>
                      <a:pt x="188" y="1615"/>
                      <a:pt x="181" y="1618"/>
                    </a:cubicBezTo>
                    <a:cubicBezTo>
                      <a:pt x="178" y="1620"/>
                      <a:pt x="172" y="1619"/>
                      <a:pt x="170" y="1617"/>
                    </a:cubicBezTo>
                    <a:cubicBezTo>
                      <a:pt x="168" y="1616"/>
                      <a:pt x="167" y="1610"/>
                      <a:pt x="168" y="1607"/>
                    </a:cubicBezTo>
                    <a:cubicBezTo>
                      <a:pt x="169" y="1603"/>
                      <a:pt x="170" y="1599"/>
                      <a:pt x="173" y="1596"/>
                    </a:cubicBezTo>
                    <a:cubicBezTo>
                      <a:pt x="175" y="1593"/>
                      <a:pt x="178" y="1591"/>
                      <a:pt x="181" y="1589"/>
                    </a:cubicBezTo>
                    <a:cubicBezTo>
                      <a:pt x="183" y="1587"/>
                      <a:pt x="186" y="1586"/>
                      <a:pt x="186" y="1584"/>
                    </a:cubicBezTo>
                    <a:cubicBezTo>
                      <a:pt x="201" y="1543"/>
                      <a:pt x="217" y="1502"/>
                      <a:pt x="231" y="1461"/>
                    </a:cubicBezTo>
                    <a:cubicBezTo>
                      <a:pt x="244" y="1421"/>
                      <a:pt x="257" y="1382"/>
                      <a:pt x="269" y="1342"/>
                    </a:cubicBezTo>
                    <a:cubicBezTo>
                      <a:pt x="279" y="1306"/>
                      <a:pt x="287" y="1269"/>
                      <a:pt x="296" y="1233"/>
                    </a:cubicBezTo>
                    <a:cubicBezTo>
                      <a:pt x="301" y="1216"/>
                      <a:pt x="307" y="1199"/>
                      <a:pt x="312" y="1180"/>
                    </a:cubicBezTo>
                    <a:cubicBezTo>
                      <a:pt x="290" y="1183"/>
                      <a:pt x="269" y="1186"/>
                      <a:pt x="246" y="1190"/>
                    </a:cubicBezTo>
                    <a:moveTo>
                      <a:pt x="192" y="1588"/>
                    </a:moveTo>
                    <a:cubicBezTo>
                      <a:pt x="192" y="1588"/>
                      <a:pt x="192" y="1588"/>
                      <a:pt x="193" y="1589"/>
                    </a:cubicBezTo>
                    <a:cubicBezTo>
                      <a:pt x="197" y="1586"/>
                      <a:pt x="200" y="1583"/>
                      <a:pt x="205" y="1580"/>
                    </a:cubicBezTo>
                    <a:cubicBezTo>
                      <a:pt x="215" y="1574"/>
                      <a:pt x="227" y="1571"/>
                      <a:pt x="239" y="1581"/>
                    </a:cubicBezTo>
                    <a:cubicBezTo>
                      <a:pt x="247" y="1588"/>
                      <a:pt x="255" y="1595"/>
                      <a:pt x="263" y="1603"/>
                    </a:cubicBezTo>
                    <a:cubicBezTo>
                      <a:pt x="270" y="1609"/>
                      <a:pt x="274" y="1609"/>
                      <a:pt x="280" y="1602"/>
                    </a:cubicBezTo>
                    <a:cubicBezTo>
                      <a:pt x="285" y="1597"/>
                      <a:pt x="290" y="1591"/>
                      <a:pt x="295" y="1586"/>
                    </a:cubicBezTo>
                    <a:cubicBezTo>
                      <a:pt x="306" y="1575"/>
                      <a:pt x="317" y="1574"/>
                      <a:pt x="330" y="1580"/>
                    </a:cubicBezTo>
                    <a:cubicBezTo>
                      <a:pt x="332" y="1581"/>
                      <a:pt x="335" y="1582"/>
                      <a:pt x="337" y="1584"/>
                    </a:cubicBezTo>
                    <a:cubicBezTo>
                      <a:pt x="344" y="1590"/>
                      <a:pt x="351" y="1589"/>
                      <a:pt x="358" y="1583"/>
                    </a:cubicBezTo>
                    <a:cubicBezTo>
                      <a:pt x="358" y="1582"/>
                      <a:pt x="359" y="1582"/>
                      <a:pt x="359" y="1582"/>
                    </a:cubicBezTo>
                    <a:cubicBezTo>
                      <a:pt x="367" y="1577"/>
                      <a:pt x="371" y="1577"/>
                      <a:pt x="379" y="1581"/>
                    </a:cubicBezTo>
                    <a:cubicBezTo>
                      <a:pt x="387" y="1586"/>
                      <a:pt x="394" y="1591"/>
                      <a:pt x="402" y="1595"/>
                    </a:cubicBezTo>
                    <a:cubicBezTo>
                      <a:pt x="410" y="1599"/>
                      <a:pt x="415" y="1597"/>
                      <a:pt x="420" y="1590"/>
                    </a:cubicBezTo>
                    <a:cubicBezTo>
                      <a:pt x="423" y="1585"/>
                      <a:pt x="427" y="1579"/>
                      <a:pt x="430" y="1573"/>
                    </a:cubicBezTo>
                    <a:cubicBezTo>
                      <a:pt x="434" y="1567"/>
                      <a:pt x="439" y="1563"/>
                      <a:pt x="446" y="1561"/>
                    </a:cubicBezTo>
                    <a:cubicBezTo>
                      <a:pt x="457" y="1558"/>
                      <a:pt x="467" y="1560"/>
                      <a:pt x="476" y="1567"/>
                    </a:cubicBezTo>
                    <a:cubicBezTo>
                      <a:pt x="483" y="1572"/>
                      <a:pt x="489" y="1577"/>
                      <a:pt x="496" y="1582"/>
                    </a:cubicBezTo>
                    <a:cubicBezTo>
                      <a:pt x="495" y="1579"/>
                      <a:pt x="494" y="1577"/>
                      <a:pt x="493" y="1574"/>
                    </a:cubicBezTo>
                    <a:cubicBezTo>
                      <a:pt x="483" y="1558"/>
                      <a:pt x="474" y="1542"/>
                      <a:pt x="469" y="1524"/>
                    </a:cubicBezTo>
                    <a:cubicBezTo>
                      <a:pt x="460" y="1496"/>
                      <a:pt x="449" y="1467"/>
                      <a:pt x="441" y="1439"/>
                    </a:cubicBezTo>
                    <a:cubicBezTo>
                      <a:pt x="435" y="1417"/>
                      <a:pt x="432" y="1395"/>
                      <a:pt x="426" y="1374"/>
                    </a:cubicBezTo>
                    <a:cubicBezTo>
                      <a:pt x="416" y="1337"/>
                      <a:pt x="404" y="1300"/>
                      <a:pt x="393" y="1262"/>
                    </a:cubicBezTo>
                    <a:cubicBezTo>
                      <a:pt x="386" y="1237"/>
                      <a:pt x="379" y="1211"/>
                      <a:pt x="372" y="1186"/>
                    </a:cubicBezTo>
                    <a:cubicBezTo>
                      <a:pt x="372" y="1184"/>
                      <a:pt x="370" y="1182"/>
                      <a:pt x="368" y="1182"/>
                    </a:cubicBezTo>
                    <a:cubicBezTo>
                      <a:pt x="355" y="1180"/>
                      <a:pt x="341" y="1180"/>
                      <a:pt x="327" y="1179"/>
                    </a:cubicBezTo>
                    <a:cubicBezTo>
                      <a:pt x="323" y="1179"/>
                      <a:pt x="321" y="1180"/>
                      <a:pt x="320" y="1184"/>
                    </a:cubicBezTo>
                    <a:cubicBezTo>
                      <a:pt x="312" y="1215"/>
                      <a:pt x="304" y="1246"/>
                      <a:pt x="296" y="1277"/>
                    </a:cubicBezTo>
                    <a:cubicBezTo>
                      <a:pt x="288" y="1310"/>
                      <a:pt x="281" y="1343"/>
                      <a:pt x="272" y="1376"/>
                    </a:cubicBezTo>
                    <a:cubicBezTo>
                      <a:pt x="255" y="1439"/>
                      <a:pt x="227" y="1498"/>
                      <a:pt x="204" y="1559"/>
                    </a:cubicBezTo>
                    <a:cubicBezTo>
                      <a:pt x="200" y="1569"/>
                      <a:pt x="196" y="1578"/>
                      <a:pt x="192" y="1588"/>
                    </a:cubicBezTo>
                    <a:moveTo>
                      <a:pt x="442" y="973"/>
                    </a:moveTo>
                    <a:cubicBezTo>
                      <a:pt x="426" y="959"/>
                      <a:pt x="414" y="943"/>
                      <a:pt x="395" y="933"/>
                    </a:cubicBezTo>
                    <a:cubicBezTo>
                      <a:pt x="388" y="929"/>
                      <a:pt x="382" y="923"/>
                      <a:pt x="375" y="919"/>
                    </a:cubicBezTo>
                    <a:cubicBezTo>
                      <a:pt x="372" y="917"/>
                      <a:pt x="368" y="917"/>
                      <a:pt x="365" y="917"/>
                    </a:cubicBezTo>
                    <a:cubicBezTo>
                      <a:pt x="349" y="917"/>
                      <a:pt x="333" y="917"/>
                      <a:pt x="318" y="917"/>
                    </a:cubicBezTo>
                    <a:cubicBezTo>
                      <a:pt x="314" y="917"/>
                      <a:pt x="311" y="917"/>
                      <a:pt x="308" y="918"/>
                    </a:cubicBezTo>
                    <a:cubicBezTo>
                      <a:pt x="296" y="926"/>
                      <a:pt x="283" y="934"/>
                      <a:pt x="272" y="943"/>
                    </a:cubicBezTo>
                    <a:cubicBezTo>
                      <a:pt x="261" y="952"/>
                      <a:pt x="251" y="963"/>
                      <a:pt x="241" y="972"/>
                    </a:cubicBezTo>
                    <a:cubicBezTo>
                      <a:pt x="260" y="968"/>
                      <a:pt x="278" y="963"/>
                      <a:pt x="297" y="959"/>
                    </a:cubicBezTo>
                    <a:cubicBezTo>
                      <a:pt x="319" y="954"/>
                      <a:pt x="341" y="955"/>
                      <a:pt x="364" y="955"/>
                    </a:cubicBezTo>
                    <a:cubicBezTo>
                      <a:pt x="369" y="955"/>
                      <a:pt x="374" y="957"/>
                      <a:pt x="379" y="958"/>
                    </a:cubicBezTo>
                    <a:cubicBezTo>
                      <a:pt x="379" y="959"/>
                      <a:pt x="379" y="960"/>
                      <a:pt x="379" y="960"/>
                    </a:cubicBezTo>
                    <a:cubicBezTo>
                      <a:pt x="377" y="961"/>
                      <a:pt x="375" y="961"/>
                      <a:pt x="373" y="961"/>
                    </a:cubicBezTo>
                    <a:cubicBezTo>
                      <a:pt x="352" y="962"/>
                      <a:pt x="332" y="962"/>
                      <a:pt x="311" y="963"/>
                    </a:cubicBezTo>
                    <a:cubicBezTo>
                      <a:pt x="301" y="963"/>
                      <a:pt x="290" y="964"/>
                      <a:pt x="281" y="966"/>
                    </a:cubicBezTo>
                    <a:cubicBezTo>
                      <a:pt x="267" y="971"/>
                      <a:pt x="254" y="977"/>
                      <a:pt x="241" y="983"/>
                    </a:cubicBezTo>
                    <a:cubicBezTo>
                      <a:pt x="232" y="987"/>
                      <a:pt x="230" y="994"/>
                      <a:pt x="237" y="1002"/>
                    </a:cubicBezTo>
                    <a:cubicBezTo>
                      <a:pt x="242" y="1008"/>
                      <a:pt x="249" y="1013"/>
                      <a:pt x="255" y="1018"/>
                    </a:cubicBezTo>
                    <a:cubicBezTo>
                      <a:pt x="262" y="1023"/>
                      <a:pt x="268" y="1028"/>
                      <a:pt x="267" y="1038"/>
                    </a:cubicBezTo>
                    <a:cubicBezTo>
                      <a:pt x="279" y="1032"/>
                      <a:pt x="291" y="1028"/>
                      <a:pt x="304" y="1029"/>
                    </a:cubicBezTo>
                    <a:cubicBezTo>
                      <a:pt x="311" y="1029"/>
                      <a:pt x="317" y="1028"/>
                      <a:pt x="323" y="1027"/>
                    </a:cubicBezTo>
                    <a:cubicBezTo>
                      <a:pt x="331" y="1027"/>
                      <a:pt x="340" y="1026"/>
                      <a:pt x="348" y="1026"/>
                    </a:cubicBezTo>
                    <a:cubicBezTo>
                      <a:pt x="348" y="1027"/>
                      <a:pt x="348" y="1028"/>
                      <a:pt x="348" y="1029"/>
                    </a:cubicBezTo>
                    <a:cubicBezTo>
                      <a:pt x="341" y="1030"/>
                      <a:pt x="334" y="1030"/>
                      <a:pt x="327" y="1032"/>
                    </a:cubicBezTo>
                    <a:cubicBezTo>
                      <a:pt x="315" y="1034"/>
                      <a:pt x="303" y="1035"/>
                      <a:pt x="291" y="1039"/>
                    </a:cubicBezTo>
                    <a:cubicBezTo>
                      <a:pt x="271" y="1046"/>
                      <a:pt x="253" y="1057"/>
                      <a:pt x="237" y="1072"/>
                    </a:cubicBezTo>
                    <a:cubicBezTo>
                      <a:pt x="232" y="1076"/>
                      <a:pt x="230" y="1081"/>
                      <a:pt x="234" y="1086"/>
                    </a:cubicBezTo>
                    <a:cubicBezTo>
                      <a:pt x="238" y="1091"/>
                      <a:pt x="244" y="1095"/>
                      <a:pt x="248" y="1099"/>
                    </a:cubicBezTo>
                    <a:cubicBezTo>
                      <a:pt x="252" y="1103"/>
                      <a:pt x="256" y="1107"/>
                      <a:pt x="259" y="1111"/>
                    </a:cubicBezTo>
                    <a:cubicBezTo>
                      <a:pt x="261" y="1112"/>
                      <a:pt x="262" y="1114"/>
                      <a:pt x="264" y="1113"/>
                    </a:cubicBezTo>
                    <a:cubicBezTo>
                      <a:pt x="272" y="1113"/>
                      <a:pt x="281" y="1113"/>
                      <a:pt x="290" y="1111"/>
                    </a:cubicBezTo>
                    <a:cubicBezTo>
                      <a:pt x="306" y="1108"/>
                      <a:pt x="323" y="1107"/>
                      <a:pt x="339" y="1107"/>
                    </a:cubicBezTo>
                    <a:cubicBezTo>
                      <a:pt x="344" y="1107"/>
                      <a:pt x="349" y="1109"/>
                      <a:pt x="354" y="1109"/>
                    </a:cubicBezTo>
                    <a:cubicBezTo>
                      <a:pt x="354" y="1110"/>
                      <a:pt x="354" y="1110"/>
                      <a:pt x="354" y="1111"/>
                    </a:cubicBezTo>
                    <a:cubicBezTo>
                      <a:pt x="334" y="1113"/>
                      <a:pt x="314" y="1114"/>
                      <a:pt x="294" y="1116"/>
                    </a:cubicBezTo>
                    <a:cubicBezTo>
                      <a:pt x="282" y="1117"/>
                      <a:pt x="270" y="1117"/>
                      <a:pt x="259" y="1125"/>
                    </a:cubicBezTo>
                    <a:cubicBezTo>
                      <a:pt x="255" y="1129"/>
                      <a:pt x="252" y="1133"/>
                      <a:pt x="248" y="1136"/>
                    </a:cubicBezTo>
                    <a:cubicBezTo>
                      <a:pt x="234" y="1145"/>
                      <a:pt x="230" y="1159"/>
                      <a:pt x="237" y="1174"/>
                    </a:cubicBezTo>
                    <a:cubicBezTo>
                      <a:pt x="237" y="1175"/>
                      <a:pt x="240" y="1176"/>
                      <a:pt x="241" y="1176"/>
                    </a:cubicBezTo>
                    <a:cubicBezTo>
                      <a:pt x="250" y="1176"/>
                      <a:pt x="258" y="1176"/>
                      <a:pt x="267" y="1175"/>
                    </a:cubicBezTo>
                    <a:cubicBezTo>
                      <a:pt x="277" y="1173"/>
                      <a:pt x="287" y="1171"/>
                      <a:pt x="297" y="1170"/>
                    </a:cubicBezTo>
                    <a:cubicBezTo>
                      <a:pt x="321" y="1169"/>
                      <a:pt x="346" y="1169"/>
                      <a:pt x="371" y="1169"/>
                    </a:cubicBezTo>
                    <a:cubicBezTo>
                      <a:pt x="373" y="1169"/>
                      <a:pt x="375" y="1169"/>
                      <a:pt x="376" y="1169"/>
                    </a:cubicBezTo>
                    <a:cubicBezTo>
                      <a:pt x="387" y="1171"/>
                      <a:pt x="398" y="1173"/>
                      <a:pt x="410" y="1174"/>
                    </a:cubicBezTo>
                    <a:cubicBezTo>
                      <a:pt x="418" y="1175"/>
                      <a:pt x="427" y="1175"/>
                      <a:pt x="436" y="1176"/>
                    </a:cubicBezTo>
                    <a:cubicBezTo>
                      <a:pt x="444" y="1177"/>
                      <a:pt x="445" y="1177"/>
                      <a:pt x="447" y="1169"/>
                    </a:cubicBezTo>
                    <a:cubicBezTo>
                      <a:pt x="451" y="1152"/>
                      <a:pt x="448" y="1145"/>
                      <a:pt x="434" y="1135"/>
                    </a:cubicBezTo>
                    <a:cubicBezTo>
                      <a:pt x="432" y="1134"/>
                      <a:pt x="430" y="1133"/>
                      <a:pt x="429" y="1132"/>
                    </a:cubicBezTo>
                    <a:cubicBezTo>
                      <a:pt x="423" y="1123"/>
                      <a:pt x="413" y="1120"/>
                      <a:pt x="403" y="1117"/>
                    </a:cubicBezTo>
                    <a:cubicBezTo>
                      <a:pt x="398" y="1116"/>
                      <a:pt x="394" y="1114"/>
                      <a:pt x="389" y="1113"/>
                    </a:cubicBezTo>
                    <a:cubicBezTo>
                      <a:pt x="389" y="1112"/>
                      <a:pt x="389" y="1111"/>
                      <a:pt x="389" y="1111"/>
                    </a:cubicBezTo>
                    <a:cubicBezTo>
                      <a:pt x="398" y="1111"/>
                      <a:pt x="407" y="1112"/>
                      <a:pt x="416" y="1113"/>
                    </a:cubicBezTo>
                    <a:cubicBezTo>
                      <a:pt x="419" y="1114"/>
                      <a:pt x="421" y="1114"/>
                      <a:pt x="423" y="1110"/>
                    </a:cubicBezTo>
                    <a:cubicBezTo>
                      <a:pt x="426" y="1106"/>
                      <a:pt x="430" y="1103"/>
                      <a:pt x="433" y="1100"/>
                    </a:cubicBezTo>
                    <a:cubicBezTo>
                      <a:pt x="437" y="1097"/>
                      <a:pt x="441" y="1095"/>
                      <a:pt x="444" y="1092"/>
                    </a:cubicBezTo>
                    <a:cubicBezTo>
                      <a:pt x="453" y="1084"/>
                      <a:pt x="452" y="1078"/>
                      <a:pt x="443" y="1069"/>
                    </a:cubicBezTo>
                    <a:cubicBezTo>
                      <a:pt x="423" y="1053"/>
                      <a:pt x="402" y="1041"/>
                      <a:pt x="377" y="1035"/>
                    </a:cubicBezTo>
                    <a:cubicBezTo>
                      <a:pt x="374" y="1034"/>
                      <a:pt x="370" y="1033"/>
                      <a:pt x="366" y="1032"/>
                    </a:cubicBezTo>
                    <a:cubicBezTo>
                      <a:pt x="366" y="1031"/>
                      <a:pt x="366" y="1030"/>
                      <a:pt x="366" y="1030"/>
                    </a:cubicBezTo>
                    <a:cubicBezTo>
                      <a:pt x="383" y="1027"/>
                      <a:pt x="400" y="1028"/>
                      <a:pt x="416" y="1038"/>
                    </a:cubicBezTo>
                    <a:cubicBezTo>
                      <a:pt x="415" y="1029"/>
                      <a:pt x="420" y="1023"/>
                      <a:pt x="427" y="1018"/>
                    </a:cubicBezTo>
                    <a:cubicBezTo>
                      <a:pt x="434" y="1013"/>
                      <a:pt x="440" y="1008"/>
                      <a:pt x="446" y="1001"/>
                    </a:cubicBezTo>
                    <a:cubicBezTo>
                      <a:pt x="452" y="995"/>
                      <a:pt x="450" y="987"/>
                      <a:pt x="442" y="983"/>
                    </a:cubicBezTo>
                    <a:cubicBezTo>
                      <a:pt x="430" y="978"/>
                      <a:pt x="417" y="973"/>
                      <a:pt x="405" y="967"/>
                    </a:cubicBezTo>
                    <a:cubicBezTo>
                      <a:pt x="403" y="966"/>
                      <a:pt x="400" y="965"/>
                      <a:pt x="397" y="964"/>
                    </a:cubicBezTo>
                    <a:cubicBezTo>
                      <a:pt x="398" y="963"/>
                      <a:pt x="398" y="962"/>
                      <a:pt x="398" y="961"/>
                    </a:cubicBezTo>
                    <a:cubicBezTo>
                      <a:pt x="413" y="965"/>
                      <a:pt x="427" y="969"/>
                      <a:pt x="442" y="973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3" name="Freeform 94">
                <a:extLst>
                  <a:ext uri="{FF2B5EF4-FFF2-40B4-BE49-F238E27FC236}">
                    <a16:creationId xmlns="" xmlns:a16="http://schemas.microsoft.com/office/drawing/2014/main" id="{7A919B28-4B78-4D7E-AD0E-4D9B24FE8B4B}"/>
                  </a:ext>
                </a:extLst>
              </p:cNvPr>
              <p:cNvSpPr/>
              <p:nvPr/>
            </p:nvSpPr>
            <p:spPr bwMode="auto">
              <a:xfrm>
                <a:off x="4297363" y="101600"/>
                <a:ext cx="38100" cy="46038"/>
              </a:xfrm>
              <a:custGeom>
                <a:avLst/>
                <a:gdLst>
                  <a:gd name="T0" fmla="*/ 14 w 14"/>
                  <a:gd name="T1" fmla="*/ 3 h 17"/>
                  <a:gd name="T2" fmla="*/ 8 w 14"/>
                  <a:gd name="T3" fmla="*/ 14 h 17"/>
                  <a:gd name="T4" fmla="*/ 4 w 14"/>
                  <a:gd name="T5" fmla="*/ 16 h 17"/>
                  <a:gd name="T6" fmla="*/ 0 w 14"/>
                  <a:gd name="T7" fmla="*/ 11 h 17"/>
                  <a:gd name="T8" fmla="*/ 8 w 14"/>
                  <a:gd name="T9" fmla="*/ 0 h 17"/>
                  <a:gd name="T10" fmla="*/ 14 w 14"/>
                  <a:gd name="T11" fmla="*/ 3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" h="17">
                    <a:moveTo>
                      <a:pt x="14" y="3"/>
                    </a:moveTo>
                    <a:cubicBezTo>
                      <a:pt x="12" y="8"/>
                      <a:pt x="10" y="11"/>
                      <a:pt x="8" y="14"/>
                    </a:cubicBezTo>
                    <a:cubicBezTo>
                      <a:pt x="7" y="16"/>
                      <a:pt x="5" y="17"/>
                      <a:pt x="4" y="16"/>
                    </a:cubicBezTo>
                    <a:cubicBezTo>
                      <a:pt x="2" y="15"/>
                      <a:pt x="0" y="12"/>
                      <a:pt x="0" y="11"/>
                    </a:cubicBezTo>
                    <a:cubicBezTo>
                      <a:pt x="3" y="7"/>
                      <a:pt x="5" y="4"/>
                      <a:pt x="8" y="0"/>
                    </a:cubicBezTo>
                    <a:cubicBezTo>
                      <a:pt x="9" y="0"/>
                      <a:pt x="12" y="2"/>
                      <a:pt x="14" y="3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4" name="Freeform 95">
                <a:extLst>
                  <a:ext uri="{FF2B5EF4-FFF2-40B4-BE49-F238E27FC236}">
                    <a16:creationId xmlns="" xmlns:a16="http://schemas.microsoft.com/office/drawing/2014/main" id="{B9F8CE21-6AEB-4DFB-9247-15299289824A}"/>
                  </a:ext>
                </a:extLst>
              </p:cNvPr>
              <p:cNvSpPr/>
              <p:nvPr/>
            </p:nvSpPr>
            <p:spPr bwMode="auto">
              <a:xfrm>
                <a:off x="4300538" y="1431925"/>
                <a:ext cx="41275" cy="42863"/>
              </a:xfrm>
              <a:custGeom>
                <a:avLst/>
                <a:gdLst>
                  <a:gd name="T0" fmla="*/ 15 w 15"/>
                  <a:gd name="T1" fmla="*/ 0 h 16"/>
                  <a:gd name="T2" fmla="*/ 4 w 15"/>
                  <a:gd name="T3" fmla="*/ 16 h 16"/>
                  <a:gd name="T4" fmla="*/ 15 w 15"/>
                  <a:gd name="T5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16">
                    <a:moveTo>
                      <a:pt x="15" y="0"/>
                    </a:moveTo>
                    <a:cubicBezTo>
                      <a:pt x="15" y="7"/>
                      <a:pt x="11" y="14"/>
                      <a:pt x="4" y="16"/>
                    </a:cubicBezTo>
                    <a:cubicBezTo>
                      <a:pt x="0" y="11"/>
                      <a:pt x="6" y="1"/>
                      <a:pt x="15" y="0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5" name="Freeform 96">
                <a:extLst>
                  <a:ext uri="{FF2B5EF4-FFF2-40B4-BE49-F238E27FC236}">
                    <a16:creationId xmlns="" xmlns:a16="http://schemas.microsoft.com/office/drawing/2014/main" id="{D4BC639D-7188-419E-A5DF-D0C276C786B6}"/>
                  </a:ext>
                </a:extLst>
              </p:cNvPr>
              <p:cNvSpPr/>
              <p:nvPr/>
            </p:nvSpPr>
            <p:spPr bwMode="auto">
              <a:xfrm>
                <a:off x="4305301" y="3175"/>
                <a:ext cx="30163" cy="42863"/>
              </a:xfrm>
              <a:custGeom>
                <a:avLst/>
                <a:gdLst>
                  <a:gd name="T0" fmla="*/ 11 w 11"/>
                  <a:gd name="T1" fmla="*/ 2 h 16"/>
                  <a:gd name="T2" fmla="*/ 6 w 11"/>
                  <a:gd name="T3" fmla="*/ 13 h 16"/>
                  <a:gd name="T4" fmla="*/ 2 w 11"/>
                  <a:gd name="T5" fmla="*/ 16 h 16"/>
                  <a:gd name="T6" fmla="*/ 1 w 11"/>
                  <a:gd name="T7" fmla="*/ 11 h 16"/>
                  <a:gd name="T8" fmla="*/ 8 w 11"/>
                  <a:gd name="T9" fmla="*/ 0 h 16"/>
                  <a:gd name="T10" fmla="*/ 11 w 11"/>
                  <a:gd name="T11" fmla="*/ 2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" h="16">
                    <a:moveTo>
                      <a:pt x="11" y="2"/>
                    </a:moveTo>
                    <a:cubicBezTo>
                      <a:pt x="9" y="6"/>
                      <a:pt x="8" y="10"/>
                      <a:pt x="6" y="13"/>
                    </a:cubicBezTo>
                    <a:cubicBezTo>
                      <a:pt x="5" y="15"/>
                      <a:pt x="3" y="15"/>
                      <a:pt x="2" y="16"/>
                    </a:cubicBezTo>
                    <a:cubicBezTo>
                      <a:pt x="1" y="14"/>
                      <a:pt x="0" y="12"/>
                      <a:pt x="1" y="11"/>
                    </a:cubicBezTo>
                    <a:cubicBezTo>
                      <a:pt x="3" y="7"/>
                      <a:pt x="5" y="4"/>
                      <a:pt x="8" y="0"/>
                    </a:cubicBezTo>
                    <a:cubicBezTo>
                      <a:pt x="9" y="1"/>
                      <a:pt x="10" y="2"/>
                      <a:pt x="11" y="2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6" name="Freeform 97">
                <a:extLst>
                  <a:ext uri="{FF2B5EF4-FFF2-40B4-BE49-F238E27FC236}">
                    <a16:creationId xmlns="" xmlns:a16="http://schemas.microsoft.com/office/drawing/2014/main" id="{CDEDE72A-36EE-4585-B6C9-C3B7B0B7A76A}"/>
                  </a:ext>
                </a:extLst>
              </p:cNvPr>
              <p:cNvSpPr/>
              <p:nvPr/>
            </p:nvSpPr>
            <p:spPr bwMode="auto">
              <a:xfrm>
                <a:off x="4303713" y="1393825"/>
                <a:ext cx="26988" cy="39688"/>
              </a:xfrm>
              <a:custGeom>
                <a:avLst/>
                <a:gdLst>
                  <a:gd name="T0" fmla="*/ 10 w 10"/>
                  <a:gd name="T1" fmla="*/ 2 h 15"/>
                  <a:gd name="T2" fmla="*/ 5 w 10"/>
                  <a:gd name="T3" fmla="*/ 14 h 15"/>
                  <a:gd name="T4" fmla="*/ 2 w 10"/>
                  <a:gd name="T5" fmla="*/ 15 h 15"/>
                  <a:gd name="T6" fmla="*/ 0 w 10"/>
                  <a:gd name="T7" fmla="*/ 12 h 15"/>
                  <a:gd name="T8" fmla="*/ 7 w 10"/>
                  <a:gd name="T9" fmla="*/ 0 h 15"/>
                  <a:gd name="T10" fmla="*/ 10 w 10"/>
                  <a:gd name="T11" fmla="*/ 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" h="15">
                    <a:moveTo>
                      <a:pt x="10" y="2"/>
                    </a:moveTo>
                    <a:cubicBezTo>
                      <a:pt x="8" y="6"/>
                      <a:pt x="7" y="10"/>
                      <a:pt x="5" y="14"/>
                    </a:cubicBezTo>
                    <a:cubicBezTo>
                      <a:pt x="4" y="14"/>
                      <a:pt x="2" y="15"/>
                      <a:pt x="2" y="15"/>
                    </a:cubicBezTo>
                    <a:cubicBezTo>
                      <a:pt x="1" y="14"/>
                      <a:pt x="0" y="12"/>
                      <a:pt x="0" y="12"/>
                    </a:cubicBezTo>
                    <a:cubicBezTo>
                      <a:pt x="2" y="8"/>
                      <a:pt x="4" y="4"/>
                      <a:pt x="7" y="0"/>
                    </a:cubicBezTo>
                    <a:cubicBezTo>
                      <a:pt x="8" y="1"/>
                      <a:pt x="9" y="1"/>
                      <a:pt x="10" y="2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7" name="Freeform 98">
                <a:extLst>
                  <a:ext uri="{FF2B5EF4-FFF2-40B4-BE49-F238E27FC236}">
                    <a16:creationId xmlns="" xmlns:a16="http://schemas.microsoft.com/office/drawing/2014/main" id="{F6A77D08-E380-4B0C-8921-1C3E23FD7382}"/>
                  </a:ext>
                </a:extLst>
              </p:cNvPr>
              <p:cNvSpPr/>
              <p:nvPr/>
            </p:nvSpPr>
            <p:spPr bwMode="auto">
              <a:xfrm>
                <a:off x="4300538" y="631825"/>
                <a:ext cx="19050" cy="33338"/>
              </a:xfrm>
              <a:custGeom>
                <a:avLst/>
                <a:gdLst>
                  <a:gd name="T0" fmla="*/ 7 w 7"/>
                  <a:gd name="T1" fmla="*/ 2 h 12"/>
                  <a:gd name="T2" fmla="*/ 3 w 7"/>
                  <a:gd name="T3" fmla="*/ 12 h 12"/>
                  <a:gd name="T4" fmla="*/ 0 w 7"/>
                  <a:gd name="T5" fmla="*/ 10 h 12"/>
                  <a:gd name="T6" fmla="*/ 5 w 7"/>
                  <a:gd name="T7" fmla="*/ 0 h 12"/>
                  <a:gd name="T8" fmla="*/ 7 w 7"/>
                  <a:gd name="T9" fmla="*/ 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12">
                    <a:moveTo>
                      <a:pt x="7" y="2"/>
                    </a:moveTo>
                    <a:cubicBezTo>
                      <a:pt x="6" y="5"/>
                      <a:pt x="4" y="8"/>
                      <a:pt x="3" y="12"/>
                    </a:cubicBezTo>
                    <a:cubicBezTo>
                      <a:pt x="2" y="11"/>
                      <a:pt x="0" y="10"/>
                      <a:pt x="0" y="10"/>
                    </a:cubicBezTo>
                    <a:cubicBezTo>
                      <a:pt x="2" y="7"/>
                      <a:pt x="3" y="3"/>
                      <a:pt x="5" y="0"/>
                    </a:cubicBezTo>
                    <a:cubicBezTo>
                      <a:pt x="6" y="1"/>
                      <a:pt x="7" y="1"/>
                      <a:pt x="7" y="2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8" name="Freeform 107">
                <a:extLst>
                  <a:ext uri="{FF2B5EF4-FFF2-40B4-BE49-F238E27FC236}">
                    <a16:creationId xmlns="" xmlns:a16="http://schemas.microsoft.com/office/drawing/2014/main" id="{C92B1BB4-19E2-4DE6-8FD7-7D04836FF7B4}"/>
                  </a:ext>
                </a:extLst>
              </p:cNvPr>
              <p:cNvSpPr/>
              <p:nvPr/>
            </p:nvSpPr>
            <p:spPr bwMode="auto">
              <a:xfrm>
                <a:off x="4875213" y="3832225"/>
                <a:ext cx="246063" cy="514350"/>
              </a:xfrm>
              <a:custGeom>
                <a:avLst/>
                <a:gdLst>
                  <a:gd name="T0" fmla="*/ 50 w 91"/>
                  <a:gd name="T1" fmla="*/ 28 h 190"/>
                  <a:gd name="T2" fmla="*/ 48 w 91"/>
                  <a:gd name="T3" fmla="*/ 25 h 190"/>
                  <a:gd name="T4" fmla="*/ 15 w 91"/>
                  <a:gd name="T5" fmla="*/ 10 h 190"/>
                  <a:gd name="T6" fmla="*/ 7 w 91"/>
                  <a:gd name="T7" fmla="*/ 31 h 190"/>
                  <a:gd name="T8" fmla="*/ 21 w 91"/>
                  <a:gd name="T9" fmla="*/ 54 h 190"/>
                  <a:gd name="T10" fmla="*/ 41 w 91"/>
                  <a:gd name="T11" fmla="*/ 108 h 190"/>
                  <a:gd name="T12" fmla="*/ 39 w 91"/>
                  <a:gd name="T13" fmla="*/ 152 h 190"/>
                  <a:gd name="T14" fmla="*/ 39 w 91"/>
                  <a:gd name="T15" fmla="*/ 165 h 190"/>
                  <a:gd name="T16" fmla="*/ 57 w 91"/>
                  <a:gd name="T17" fmla="*/ 174 h 190"/>
                  <a:gd name="T18" fmla="*/ 79 w 91"/>
                  <a:gd name="T19" fmla="*/ 141 h 190"/>
                  <a:gd name="T20" fmla="*/ 73 w 91"/>
                  <a:gd name="T21" fmla="*/ 71 h 190"/>
                  <a:gd name="T22" fmla="*/ 62 w 91"/>
                  <a:gd name="T23" fmla="*/ 32 h 190"/>
                  <a:gd name="T24" fmla="*/ 61 w 91"/>
                  <a:gd name="T25" fmla="*/ 26 h 190"/>
                  <a:gd name="T26" fmla="*/ 64 w 91"/>
                  <a:gd name="T27" fmla="*/ 26 h 190"/>
                  <a:gd name="T28" fmla="*/ 70 w 91"/>
                  <a:gd name="T29" fmla="*/ 38 h 190"/>
                  <a:gd name="T30" fmla="*/ 87 w 91"/>
                  <a:gd name="T31" fmla="*/ 107 h 190"/>
                  <a:gd name="T32" fmla="*/ 77 w 91"/>
                  <a:gd name="T33" fmla="*/ 164 h 190"/>
                  <a:gd name="T34" fmla="*/ 61 w 91"/>
                  <a:gd name="T35" fmla="*/ 180 h 190"/>
                  <a:gd name="T36" fmla="*/ 29 w 91"/>
                  <a:gd name="T37" fmla="*/ 162 h 190"/>
                  <a:gd name="T38" fmla="*/ 31 w 91"/>
                  <a:gd name="T39" fmla="*/ 128 h 190"/>
                  <a:gd name="T40" fmla="*/ 26 w 91"/>
                  <a:gd name="T41" fmla="*/ 81 h 190"/>
                  <a:gd name="T42" fmla="*/ 12 w 91"/>
                  <a:gd name="T43" fmla="*/ 55 h 190"/>
                  <a:gd name="T44" fmla="*/ 0 w 91"/>
                  <a:gd name="T45" fmla="*/ 23 h 190"/>
                  <a:gd name="T46" fmla="*/ 8 w 91"/>
                  <a:gd name="T47" fmla="*/ 8 h 190"/>
                  <a:gd name="T48" fmla="*/ 46 w 91"/>
                  <a:gd name="T49" fmla="*/ 12 h 190"/>
                  <a:gd name="T50" fmla="*/ 50 w 91"/>
                  <a:gd name="T51" fmla="*/ 28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91" h="190">
                    <a:moveTo>
                      <a:pt x="50" y="28"/>
                    </a:moveTo>
                    <a:cubicBezTo>
                      <a:pt x="49" y="27"/>
                      <a:pt x="49" y="26"/>
                      <a:pt x="48" y="25"/>
                    </a:cubicBezTo>
                    <a:cubicBezTo>
                      <a:pt x="43" y="11"/>
                      <a:pt x="29" y="5"/>
                      <a:pt x="15" y="10"/>
                    </a:cubicBezTo>
                    <a:cubicBezTo>
                      <a:pt x="7" y="14"/>
                      <a:pt x="3" y="21"/>
                      <a:pt x="7" y="31"/>
                    </a:cubicBezTo>
                    <a:cubicBezTo>
                      <a:pt x="11" y="40"/>
                      <a:pt x="15" y="48"/>
                      <a:pt x="21" y="54"/>
                    </a:cubicBezTo>
                    <a:cubicBezTo>
                      <a:pt x="35" y="70"/>
                      <a:pt x="40" y="89"/>
                      <a:pt x="41" y="108"/>
                    </a:cubicBezTo>
                    <a:cubicBezTo>
                      <a:pt x="41" y="123"/>
                      <a:pt x="40" y="137"/>
                      <a:pt x="39" y="152"/>
                    </a:cubicBezTo>
                    <a:cubicBezTo>
                      <a:pt x="39" y="156"/>
                      <a:pt x="39" y="161"/>
                      <a:pt x="39" y="165"/>
                    </a:cubicBezTo>
                    <a:cubicBezTo>
                      <a:pt x="41" y="174"/>
                      <a:pt x="48" y="179"/>
                      <a:pt x="57" y="174"/>
                    </a:cubicBezTo>
                    <a:cubicBezTo>
                      <a:pt x="70" y="167"/>
                      <a:pt x="76" y="155"/>
                      <a:pt x="79" y="141"/>
                    </a:cubicBezTo>
                    <a:cubicBezTo>
                      <a:pt x="85" y="117"/>
                      <a:pt x="79" y="94"/>
                      <a:pt x="73" y="71"/>
                    </a:cubicBezTo>
                    <a:cubicBezTo>
                      <a:pt x="69" y="58"/>
                      <a:pt x="66" y="45"/>
                      <a:pt x="62" y="32"/>
                    </a:cubicBezTo>
                    <a:cubicBezTo>
                      <a:pt x="61" y="30"/>
                      <a:pt x="62" y="28"/>
                      <a:pt x="61" y="26"/>
                    </a:cubicBezTo>
                    <a:cubicBezTo>
                      <a:pt x="62" y="26"/>
                      <a:pt x="63" y="26"/>
                      <a:pt x="64" y="26"/>
                    </a:cubicBezTo>
                    <a:cubicBezTo>
                      <a:pt x="66" y="30"/>
                      <a:pt x="69" y="34"/>
                      <a:pt x="70" y="38"/>
                    </a:cubicBezTo>
                    <a:cubicBezTo>
                      <a:pt x="76" y="61"/>
                      <a:pt x="83" y="84"/>
                      <a:pt x="87" y="107"/>
                    </a:cubicBezTo>
                    <a:cubicBezTo>
                      <a:pt x="91" y="127"/>
                      <a:pt x="89" y="147"/>
                      <a:pt x="77" y="164"/>
                    </a:cubicBezTo>
                    <a:cubicBezTo>
                      <a:pt x="73" y="170"/>
                      <a:pt x="67" y="176"/>
                      <a:pt x="61" y="180"/>
                    </a:cubicBezTo>
                    <a:cubicBezTo>
                      <a:pt x="45" y="190"/>
                      <a:pt x="30" y="179"/>
                      <a:pt x="29" y="162"/>
                    </a:cubicBezTo>
                    <a:cubicBezTo>
                      <a:pt x="29" y="151"/>
                      <a:pt x="30" y="139"/>
                      <a:pt x="31" y="128"/>
                    </a:cubicBezTo>
                    <a:cubicBezTo>
                      <a:pt x="32" y="112"/>
                      <a:pt x="31" y="96"/>
                      <a:pt x="26" y="81"/>
                    </a:cubicBezTo>
                    <a:cubicBezTo>
                      <a:pt x="23" y="72"/>
                      <a:pt x="17" y="63"/>
                      <a:pt x="12" y="55"/>
                    </a:cubicBezTo>
                    <a:cubicBezTo>
                      <a:pt x="6" y="45"/>
                      <a:pt x="0" y="35"/>
                      <a:pt x="0" y="23"/>
                    </a:cubicBezTo>
                    <a:cubicBezTo>
                      <a:pt x="0" y="16"/>
                      <a:pt x="2" y="11"/>
                      <a:pt x="8" y="8"/>
                    </a:cubicBezTo>
                    <a:cubicBezTo>
                      <a:pt x="17" y="2"/>
                      <a:pt x="36" y="0"/>
                      <a:pt x="46" y="12"/>
                    </a:cubicBezTo>
                    <a:cubicBezTo>
                      <a:pt x="50" y="16"/>
                      <a:pt x="51" y="21"/>
                      <a:pt x="50" y="28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9" name="Freeform 108">
                <a:extLst>
                  <a:ext uri="{FF2B5EF4-FFF2-40B4-BE49-F238E27FC236}">
                    <a16:creationId xmlns="" xmlns:a16="http://schemas.microsoft.com/office/drawing/2014/main" id="{578CE808-3503-4509-B46F-DC07B8D8081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791076" y="4602163"/>
                <a:ext cx="249238" cy="314325"/>
              </a:xfrm>
              <a:custGeom>
                <a:avLst/>
                <a:gdLst>
                  <a:gd name="T0" fmla="*/ 61 w 92"/>
                  <a:gd name="T1" fmla="*/ 0 h 116"/>
                  <a:gd name="T2" fmla="*/ 71 w 92"/>
                  <a:gd name="T3" fmla="*/ 5 h 116"/>
                  <a:gd name="T4" fmla="*/ 78 w 92"/>
                  <a:gd name="T5" fmla="*/ 80 h 116"/>
                  <a:gd name="T6" fmla="*/ 55 w 92"/>
                  <a:gd name="T7" fmla="*/ 107 h 116"/>
                  <a:gd name="T8" fmla="*/ 18 w 92"/>
                  <a:gd name="T9" fmla="*/ 114 h 116"/>
                  <a:gd name="T10" fmla="*/ 6 w 92"/>
                  <a:gd name="T11" fmla="*/ 88 h 116"/>
                  <a:gd name="T12" fmla="*/ 19 w 92"/>
                  <a:gd name="T13" fmla="*/ 68 h 116"/>
                  <a:gd name="T14" fmla="*/ 43 w 92"/>
                  <a:gd name="T15" fmla="*/ 18 h 116"/>
                  <a:gd name="T16" fmla="*/ 61 w 92"/>
                  <a:gd name="T17" fmla="*/ 0 h 116"/>
                  <a:gd name="T18" fmla="*/ 81 w 92"/>
                  <a:gd name="T19" fmla="*/ 47 h 116"/>
                  <a:gd name="T20" fmla="*/ 74 w 92"/>
                  <a:gd name="T21" fmla="*/ 18 h 116"/>
                  <a:gd name="T22" fmla="*/ 62 w 92"/>
                  <a:gd name="T23" fmla="*/ 3 h 116"/>
                  <a:gd name="T24" fmla="*/ 49 w 92"/>
                  <a:gd name="T25" fmla="*/ 17 h 116"/>
                  <a:gd name="T26" fmla="*/ 48 w 92"/>
                  <a:gd name="T27" fmla="*/ 19 h 116"/>
                  <a:gd name="T28" fmla="*/ 21 w 92"/>
                  <a:gd name="T29" fmla="*/ 74 h 116"/>
                  <a:gd name="T30" fmla="*/ 11 w 92"/>
                  <a:gd name="T31" fmla="*/ 89 h 116"/>
                  <a:gd name="T32" fmla="*/ 21 w 92"/>
                  <a:gd name="T33" fmla="*/ 110 h 116"/>
                  <a:gd name="T34" fmla="*/ 59 w 92"/>
                  <a:gd name="T35" fmla="*/ 97 h 116"/>
                  <a:gd name="T36" fmla="*/ 81 w 92"/>
                  <a:gd name="T37" fmla="*/ 47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2" h="116">
                    <a:moveTo>
                      <a:pt x="61" y="0"/>
                    </a:moveTo>
                    <a:cubicBezTo>
                      <a:pt x="64" y="2"/>
                      <a:pt x="68" y="3"/>
                      <a:pt x="71" y="5"/>
                    </a:cubicBezTo>
                    <a:cubicBezTo>
                      <a:pt x="89" y="28"/>
                      <a:pt x="92" y="54"/>
                      <a:pt x="78" y="80"/>
                    </a:cubicBezTo>
                    <a:cubicBezTo>
                      <a:pt x="72" y="91"/>
                      <a:pt x="66" y="101"/>
                      <a:pt x="55" y="107"/>
                    </a:cubicBezTo>
                    <a:cubicBezTo>
                      <a:pt x="44" y="114"/>
                      <a:pt x="31" y="116"/>
                      <a:pt x="18" y="114"/>
                    </a:cubicBezTo>
                    <a:cubicBezTo>
                      <a:pt x="5" y="111"/>
                      <a:pt x="0" y="100"/>
                      <a:pt x="6" y="88"/>
                    </a:cubicBezTo>
                    <a:cubicBezTo>
                      <a:pt x="9" y="81"/>
                      <a:pt x="15" y="75"/>
                      <a:pt x="19" y="68"/>
                    </a:cubicBezTo>
                    <a:cubicBezTo>
                      <a:pt x="31" y="54"/>
                      <a:pt x="38" y="37"/>
                      <a:pt x="43" y="18"/>
                    </a:cubicBezTo>
                    <a:cubicBezTo>
                      <a:pt x="45" y="6"/>
                      <a:pt x="51" y="1"/>
                      <a:pt x="61" y="0"/>
                    </a:cubicBezTo>
                    <a:moveTo>
                      <a:pt x="81" y="47"/>
                    </a:moveTo>
                    <a:cubicBezTo>
                      <a:pt x="79" y="38"/>
                      <a:pt x="76" y="28"/>
                      <a:pt x="74" y="18"/>
                    </a:cubicBezTo>
                    <a:cubicBezTo>
                      <a:pt x="73" y="10"/>
                      <a:pt x="67" y="4"/>
                      <a:pt x="62" y="3"/>
                    </a:cubicBezTo>
                    <a:cubicBezTo>
                      <a:pt x="56" y="3"/>
                      <a:pt x="51" y="8"/>
                      <a:pt x="49" y="17"/>
                    </a:cubicBezTo>
                    <a:cubicBezTo>
                      <a:pt x="48" y="18"/>
                      <a:pt x="48" y="19"/>
                      <a:pt x="48" y="19"/>
                    </a:cubicBezTo>
                    <a:cubicBezTo>
                      <a:pt x="44" y="40"/>
                      <a:pt x="35" y="58"/>
                      <a:pt x="21" y="74"/>
                    </a:cubicBezTo>
                    <a:cubicBezTo>
                      <a:pt x="18" y="79"/>
                      <a:pt x="14" y="83"/>
                      <a:pt x="11" y="89"/>
                    </a:cubicBezTo>
                    <a:cubicBezTo>
                      <a:pt x="5" y="99"/>
                      <a:pt x="9" y="108"/>
                      <a:pt x="21" y="110"/>
                    </a:cubicBezTo>
                    <a:cubicBezTo>
                      <a:pt x="35" y="111"/>
                      <a:pt x="49" y="108"/>
                      <a:pt x="59" y="97"/>
                    </a:cubicBezTo>
                    <a:cubicBezTo>
                      <a:pt x="72" y="84"/>
                      <a:pt x="80" y="67"/>
                      <a:pt x="81" y="47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0" name="Freeform 109">
                <a:extLst>
                  <a:ext uri="{FF2B5EF4-FFF2-40B4-BE49-F238E27FC236}">
                    <a16:creationId xmlns="" xmlns:a16="http://schemas.microsoft.com/office/drawing/2014/main" id="{FC1F2991-40CC-4529-BD29-A8C234C60A84}"/>
                  </a:ext>
                </a:extLst>
              </p:cNvPr>
              <p:cNvSpPr/>
              <p:nvPr/>
            </p:nvSpPr>
            <p:spPr bwMode="auto">
              <a:xfrm>
                <a:off x="4641851" y="3517900"/>
                <a:ext cx="195263" cy="230188"/>
              </a:xfrm>
              <a:custGeom>
                <a:avLst/>
                <a:gdLst>
                  <a:gd name="T0" fmla="*/ 58 w 72"/>
                  <a:gd name="T1" fmla="*/ 39 h 85"/>
                  <a:gd name="T2" fmla="*/ 46 w 72"/>
                  <a:gd name="T3" fmla="*/ 24 h 85"/>
                  <a:gd name="T4" fmla="*/ 15 w 72"/>
                  <a:gd name="T5" fmla="*/ 8 h 85"/>
                  <a:gd name="T6" fmla="*/ 8 w 72"/>
                  <a:gd name="T7" fmla="*/ 16 h 85"/>
                  <a:gd name="T8" fmla="*/ 43 w 72"/>
                  <a:gd name="T9" fmla="*/ 72 h 85"/>
                  <a:gd name="T10" fmla="*/ 52 w 72"/>
                  <a:gd name="T11" fmla="*/ 76 h 85"/>
                  <a:gd name="T12" fmla="*/ 66 w 72"/>
                  <a:gd name="T13" fmla="*/ 65 h 85"/>
                  <a:gd name="T14" fmla="*/ 65 w 72"/>
                  <a:gd name="T15" fmla="*/ 56 h 85"/>
                  <a:gd name="T16" fmla="*/ 67 w 72"/>
                  <a:gd name="T17" fmla="*/ 47 h 85"/>
                  <a:gd name="T18" fmla="*/ 70 w 72"/>
                  <a:gd name="T19" fmla="*/ 53 h 85"/>
                  <a:gd name="T20" fmla="*/ 71 w 72"/>
                  <a:gd name="T21" fmla="*/ 71 h 85"/>
                  <a:gd name="T22" fmla="*/ 51 w 72"/>
                  <a:gd name="T23" fmla="*/ 81 h 85"/>
                  <a:gd name="T24" fmla="*/ 5 w 72"/>
                  <a:gd name="T25" fmla="*/ 31 h 85"/>
                  <a:gd name="T26" fmla="*/ 2 w 72"/>
                  <a:gd name="T27" fmla="*/ 16 h 85"/>
                  <a:gd name="T28" fmla="*/ 10 w 72"/>
                  <a:gd name="T29" fmla="*/ 3 h 85"/>
                  <a:gd name="T30" fmla="*/ 58 w 72"/>
                  <a:gd name="T31" fmla="*/ 39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2" h="85">
                    <a:moveTo>
                      <a:pt x="58" y="39"/>
                    </a:moveTo>
                    <a:cubicBezTo>
                      <a:pt x="54" y="34"/>
                      <a:pt x="50" y="29"/>
                      <a:pt x="46" y="24"/>
                    </a:cubicBezTo>
                    <a:cubicBezTo>
                      <a:pt x="38" y="15"/>
                      <a:pt x="29" y="8"/>
                      <a:pt x="15" y="8"/>
                    </a:cubicBezTo>
                    <a:cubicBezTo>
                      <a:pt x="9" y="8"/>
                      <a:pt x="7" y="10"/>
                      <a:pt x="8" y="16"/>
                    </a:cubicBezTo>
                    <a:cubicBezTo>
                      <a:pt x="12" y="40"/>
                      <a:pt x="21" y="60"/>
                      <a:pt x="43" y="72"/>
                    </a:cubicBezTo>
                    <a:cubicBezTo>
                      <a:pt x="46" y="73"/>
                      <a:pt x="49" y="75"/>
                      <a:pt x="52" y="76"/>
                    </a:cubicBezTo>
                    <a:cubicBezTo>
                      <a:pt x="62" y="78"/>
                      <a:pt x="66" y="75"/>
                      <a:pt x="66" y="65"/>
                    </a:cubicBezTo>
                    <a:cubicBezTo>
                      <a:pt x="67" y="62"/>
                      <a:pt x="66" y="59"/>
                      <a:pt x="65" y="56"/>
                    </a:cubicBezTo>
                    <a:cubicBezTo>
                      <a:pt x="65" y="53"/>
                      <a:pt x="65" y="50"/>
                      <a:pt x="67" y="47"/>
                    </a:cubicBezTo>
                    <a:cubicBezTo>
                      <a:pt x="68" y="49"/>
                      <a:pt x="70" y="51"/>
                      <a:pt x="70" y="53"/>
                    </a:cubicBezTo>
                    <a:cubicBezTo>
                      <a:pt x="71" y="59"/>
                      <a:pt x="72" y="66"/>
                      <a:pt x="71" y="71"/>
                    </a:cubicBezTo>
                    <a:cubicBezTo>
                      <a:pt x="70" y="81"/>
                      <a:pt x="62" y="85"/>
                      <a:pt x="51" y="81"/>
                    </a:cubicBezTo>
                    <a:cubicBezTo>
                      <a:pt x="26" y="73"/>
                      <a:pt x="12" y="56"/>
                      <a:pt x="5" y="31"/>
                    </a:cubicBezTo>
                    <a:cubicBezTo>
                      <a:pt x="4" y="26"/>
                      <a:pt x="3" y="21"/>
                      <a:pt x="2" y="16"/>
                    </a:cubicBezTo>
                    <a:cubicBezTo>
                      <a:pt x="0" y="10"/>
                      <a:pt x="4" y="4"/>
                      <a:pt x="10" y="3"/>
                    </a:cubicBezTo>
                    <a:cubicBezTo>
                      <a:pt x="31" y="0"/>
                      <a:pt x="57" y="20"/>
                      <a:pt x="58" y="39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1" name="Freeform 110">
                <a:extLst>
                  <a:ext uri="{FF2B5EF4-FFF2-40B4-BE49-F238E27FC236}">
                    <a16:creationId xmlns="" xmlns:a16="http://schemas.microsoft.com/office/drawing/2014/main" id="{264236FB-C51F-4614-9304-A296C3233B84}"/>
                  </a:ext>
                </a:extLst>
              </p:cNvPr>
              <p:cNvSpPr/>
              <p:nvPr/>
            </p:nvSpPr>
            <p:spPr bwMode="auto">
              <a:xfrm>
                <a:off x="4603751" y="4962525"/>
                <a:ext cx="125413" cy="115888"/>
              </a:xfrm>
              <a:custGeom>
                <a:avLst/>
                <a:gdLst>
                  <a:gd name="T0" fmla="*/ 5 w 46"/>
                  <a:gd name="T1" fmla="*/ 14 h 43"/>
                  <a:gd name="T2" fmla="*/ 22 w 46"/>
                  <a:gd name="T3" fmla="*/ 36 h 43"/>
                  <a:gd name="T4" fmla="*/ 37 w 46"/>
                  <a:gd name="T5" fmla="*/ 17 h 43"/>
                  <a:gd name="T6" fmla="*/ 14 w 46"/>
                  <a:gd name="T7" fmla="*/ 6 h 43"/>
                  <a:gd name="T8" fmla="*/ 36 w 46"/>
                  <a:gd name="T9" fmla="*/ 4 h 43"/>
                  <a:gd name="T10" fmla="*/ 39 w 46"/>
                  <a:gd name="T11" fmla="*/ 31 h 43"/>
                  <a:gd name="T12" fmla="*/ 13 w 46"/>
                  <a:gd name="T13" fmla="*/ 38 h 43"/>
                  <a:gd name="T14" fmla="*/ 5 w 46"/>
                  <a:gd name="T15" fmla="*/ 14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6" h="43">
                    <a:moveTo>
                      <a:pt x="5" y="14"/>
                    </a:moveTo>
                    <a:cubicBezTo>
                      <a:pt x="5" y="27"/>
                      <a:pt x="13" y="36"/>
                      <a:pt x="22" y="36"/>
                    </a:cubicBezTo>
                    <a:cubicBezTo>
                      <a:pt x="29" y="36"/>
                      <a:pt x="37" y="26"/>
                      <a:pt x="37" y="17"/>
                    </a:cubicBezTo>
                    <a:cubicBezTo>
                      <a:pt x="37" y="9"/>
                      <a:pt x="32" y="7"/>
                      <a:pt x="14" y="6"/>
                    </a:cubicBezTo>
                    <a:cubicBezTo>
                      <a:pt x="18" y="0"/>
                      <a:pt x="29" y="0"/>
                      <a:pt x="36" y="4"/>
                    </a:cubicBezTo>
                    <a:cubicBezTo>
                      <a:pt x="44" y="9"/>
                      <a:pt x="46" y="20"/>
                      <a:pt x="39" y="31"/>
                    </a:cubicBezTo>
                    <a:cubicBezTo>
                      <a:pt x="34" y="41"/>
                      <a:pt x="24" y="43"/>
                      <a:pt x="13" y="38"/>
                    </a:cubicBezTo>
                    <a:cubicBezTo>
                      <a:pt x="3" y="33"/>
                      <a:pt x="0" y="25"/>
                      <a:pt x="5" y="14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2" name="Freeform 111">
                <a:extLst>
                  <a:ext uri="{FF2B5EF4-FFF2-40B4-BE49-F238E27FC236}">
                    <a16:creationId xmlns="" xmlns:a16="http://schemas.microsoft.com/office/drawing/2014/main" id="{1ECA169D-4D0F-465C-A71A-A3C367A0EFCC}"/>
                  </a:ext>
                </a:extLst>
              </p:cNvPr>
              <p:cNvSpPr/>
              <p:nvPr/>
            </p:nvSpPr>
            <p:spPr bwMode="auto">
              <a:xfrm>
                <a:off x="3560763" y="4430713"/>
                <a:ext cx="53975" cy="106363"/>
              </a:xfrm>
              <a:custGeom>
                <a:avLst/>
                <a:gdLst>
                  <a:gd name="T0" fmla="*/ 0 w 20"/>
                  <a:gd name="T1" fmla="*/ 30 h 39"/>
                  <a:gd name="T2" fmla="*/ 12 w 20"/>
                  <a:gd name="T3" fmla="*/ 3 h 39"/>
                  <a:gd name="T4" fmla="*/ 17 w 20"/>
                  <a:gd name="T5" fmla="*/ 0 h 39"/>
                  <a:gd name="T6" fmla="*/ 20 w 20"/>
                  <a:gd name="T7" fmla="*/ 6 h 39"/>
                  <a:gd name="T8" fmla="*/ 10 w 20"/>
                  <a:gd name="T9" fmla="*/ 34 h 39"/>
                  <a:gd name="T10" fmla="*/ 4 w 20"/>
                  <a:gd name="T11" fmla="*/ 39 h 39"/>
                  <a:gd name="T12" fmla="*/ 0 w 20"/>
                  <a:gd name="T13" fmla="*/ 3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39">
                    <a:moveTo>
                      <a:pt x="0" y="30"/>
                    </a:moveTo>
                    <a:cubicBezTo>
                      <a:pt x="4" y="21"/>
                      <a:pt x="7" y="12"/>
                      <a:pt x="12" y="3"/>
                    </a:cubicBezTo>
                    <a:cubicBezTo>
                      <a:pt x="12" y="2"/>
                      <a:pt x="15" y="1"/>
                      <a:pt x="17" y="0"/>
                    </a:cubicBezTo>
                    <a:cubicBezTo>
                      <a:pt x="18" y="2"/>
                      <a:pt x="20" y="5"/>
                      <a:pt x="20" y="6"/>
                    </a:cubicBezTo>
                    <a:cubicBezTo>
                      <a:pt x="17" y="16"/>
                      <a:pt x="14" y="25"/>
                      <a:pt x="10" y="34"/>
                    </a:cubicBezTo>
                    <a:cubicBezTo>
                      <a:pt x="9" y="36"/>
                      <a:pt x="6" y="37"/>
                      <a:pt x="4" y="39"/>
                    </a:cubicBezTo>
                    <a:cubicBezTo>
                      <a:pt x="3" y="36"/>
                      <a:pt x="2" y="34"/>
                      <a:pt x="0" y="30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3" name="Freeform 112">
                <a:extLst>
                  <a:ext uri="{FF2B5EF4-FFF2-40B4-BE49-F238E27FC236}">
                    <a16:creationId xmlns="" xmlns:a16="http://schemas.microsoft.com/office/drawing/2014/main" id="{ECDE3DB9-BF43-43E2-8D7F-A282A7DE5926}"/>
                  </a:ext>
                </a:extLst>
              </p:cNvPr>
              <p:cNvSpPr/>
              <p:nvPr/>
            </p:nvSpPr>
            <p:spPr bwMode="auto">
              <a:xfrm>
                <a:off x="3576638" y="4502150"/>
                <a:ext cx="60325" cy="93663"/>
              </a:xfrm>
              <a:custGeom>
                <a:avLst/>
                <a:gdLst>
                  <a:gd name="T0" fmla="*/ 22 w 22"/>
                  <a:gd name="T1" fmla="*/ 0 h 35"/>
                  <a:gd name="T2" fmla="*/ 19 w 22"/>
                  <a:gd name="T3" fmla="*/ 16 h 35"/>
                  <a:gd name="T4" fmla="*/ 12 w 22"/>
                  <a:gd name="T5" fmla="*/ 32 h 35"/>
                  <a:gd name="T6" fmla="*/ 6 w 22"/>
                  <a:gd name="T7" fmla="*/ 35 h 35"/>
                  <a:gd name="T8" fmla="*/ 2 w 22"/>
                  <a:gd name="T9" fmla="*/ 31 h 35"/>
                  <a:gd name="T10" fmla="*/ 22 w 22"/>
                  <a:gd name="T11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" h="35">
                    <a:moveTo>
                      <a:pt x="22" y="0"/>
                    </a:moveTo>
                    <a:cubicBezTo>
                      <a:pt x="21" y="6"/>
                      <a:pt x="20" y="11"/>
                      <a:pt x="19" y="16"/>
                    </a:cubicBezTo>
                    <a:cubicBezTo>
                      <a:pt x="17" y="21"/>
                      <a:pt x="15" y="27"/>
                      <a:pt x="12" y="32"/>
                    </a:cubicBezTo>
                    <a:cubicBezTo>
                      <a:pt x="11" y="34"/>
                      <a:pt x="8" y="35"/>
                      <a:pt x="6" y="35"/>
                    </a:cubicBezTo>
                    <a:cubicBezTo>
                      <a:pt x="5" y="35"/>
                      <a:pt x="2" y="32"/>
                      <a:pt x="2" y="31"/>
                    </a:cubicBezTo>
                    <a:cubicBezTo>
                      <a:pt x="0" y="22"/>
                      <a:pt x="11" y="4"/>
                      <a:pt x="22" y="0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4" name="Freeform 113">
                <a:extLst>
                  <a:ext uri="{FF2B5EF4-FFF2-40B4-BE49-F238E27FC236}">
                    <a16:creationId xmlns="" xmlns:a16="http://schemas.microsoft.com/office/drawing/2014/main" id="{77AF919C-3754-445A-8CEA-20FE1A691944}"/>
                  </a:ext>
                </a:extLst>
              </p:cNvPr>
              <p:cNvSpPr/>
              <p:nvPr/>
            </p:nvSpPr>
            <p:spPr bwMode="auto">
              <a:xfrm>
                <a:off x="3814763" y="4886325"/>
                <a:ext cx="26988" cy="100013"/>
              </a:xfrm>
              <a:custGeom>
                <a:avLst/>
                <a:gdLst>
                  <a:gd name="T0" fmla="*/ 10 w 10"/>
                  <a:gd name="T1" fmla="*/ 10 h 37"/>
                  <a:gd name="T2" fmla="*/ 7 w 10"/>
                  <a:gd name="T3" fmla="*/ 32 h 37"/>
                  <a:gd name="T4" fmla="*/ 4 w 10"/>
                  <a:gd name="T5" fmla="*/ 37 h 37"/>
                  <a:gd name="T6" fmla="*/ 0 w 10"/>
                  <a:gd name="T7" fmla="*/ 33 h 37"/>
                  <a:gd name="T8" fmla="*/ 0 w 10"/>
                  <a:gd name="T9" fmla="*/ 20 h 37"/>
                  <a:gd name="T10" fmla="*/ 4 w 10"/>
                  <a:gd name="T11" fmla="*/ 5 h 37"/>
                  <a:gd name="T12" fmla="*/ 7 w 10"/>
                  <a:gd name="T13" fmla="*/ 0 h 37"/>
                  <a:gd name="T14" fmla="*/ 10 w 10"/>
                  <a:gd name="T15" fmla="*/ 6 h 37"/>
                  <a:gd name="T16" fmla="*/ 10 w 10"/>
                  <a:gd name="T17" fmla="*/ 1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37">
                    <a:moveTo>
                      <a:pt x="10" y="10"/>
                    </a:moveTo>
                    <a:cubicBezTo>
                      <a:pt x="9" y="17"/>
                      <a:pt x="9" y="25"/>
                      <a:pt x="7" y="32"/>
                    </a:cubicBezTo>
                    <a:cubicBezTo>
                      <a:pt x="7" y="34"/>
                      <a:pt x="5" y="35"/>
                      <a:pt x="4" y="37"/>
                    </a:cubicBezTo>
                    <a:cubicBezTo>
                      <a:pt x="3" y="36"/>
                      <a:pt x="0" y="34"/>
                      <a:pt x="0" y="33"/>
                    </a:cubicBezTo>
                    <a:cubicBezTo>
                      <a:pt x="0" y="29"/>
                      <a:pt x="0" y="24"/>
                      <a:pt x="0" y="20"/>
                    </a:cubicBezTo>
                    <a:cubicBezTo>
                      <a:pt x="1" y="15"/>
                      <a:pt x="2" y="10"/>
                      <a:pt x="4" y="5"/>
                    </a:cubicBezTo>
                    <a:cubicBezTo>
                      <a:pt x="4" y="3"/>
                      <a:pt x="6" y="2"/>
                      <a:pt x="7" y="0"/>
                    </a:cubicBezTo>
                    <a:cubicBezTo>
                      <a:pt x="8" y="2"/>
                      <a:pt x="9" y="4"/>
                      <a:pt x="10" y="6"/>
                    </a:cubicBezTo>
                    <a:cubicBezTo>
                      <a:pt x="10" y="7"/>
                      <a:pt x="10" y="8"/>
                      <a:pt x="10" y="1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5" name="Freeform 114">
                <a:extLst>
                  <a:ext uri="{FF2B5EF4-FFF2-40B4-BE49-F238E27FC236}">
                    <a16:creationId xmlns="" xmlns:a16="http://schemas.microsoft.com/office/drawing/2014/main" id="{2DF264CC-3FB2-4903-9BD9-E29F7C1E63CA}"/>
                  </a:ext>
                </a:extLst>
              </p:cNvPr>
              <p:cNvSpPr/>
              <p:nvPr/>
            </p:nvSpPr>
            <p:spPr bwMode="auto">
              <a:xfrm>
                <a:off x="3595688" y="4572000"/>
                <a:ext cx="57150" cy="92075"/>
              </a:xfrm>
              <a:custGeom>
                <a:avLst/>
                <a:gdLst>
                  <a:gd name="T0" fmla="*/ 6 w 21"/>
                  <a:gd name="T1" fmla="*/ 34 h 34"/>
                  <a:gd name="T2" fmla="*/ 18 w 21"/>
                  <a:gd name="T3" fmla="*/ 0 h 34"/>
                  <a:gd name="T4" fmla="*/ 6 w 21"/>
                  <a:gd name="T5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4">
                    <a:moveTo>
                      <a:pt x="6" y="34"/>
                    </a:moveTo>
                    <a:cubicBezTo>
                      <a:pt x="0" y="26"/>
                      <a:pt x="7" y="7"/>
                      <a:pt x="18" y="0"/>
                    </a:cubicBezTo>
                    <a:cubicBezTo>
                      <a:pt x="21" y="7"/>
                      <a:pt x="14" y="28"/>
                      <a:pt x="6" y="34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6" name="Freeform 115">
                <a:extLst>
                  <a:ext uri="{FF2B5EF4-FFF2-40B4-BE49-F238E27FC236}">
                    <a16:creationId xmlns="" xmlns:a16="http://schemas.microsoft.com/office/drawing/2014/main" id="{20CE7711-CC49-4036-84A4-DBE0C0EA9115}"/>
                  </a:ext>
                </a:extLst>
              </p:cNvPr>
              <p:cNvSpPr/>
              <p:nvPr/>
            </p:nvSpPr>
            <p:spPr bwMode="auto">
              <a:xfrm>
                <a:off x="3848101" y="4908550"/>
                <a:ext cx="31750" cy="96838"/>
              </a:xfrm>
              <a:custGeom>
                <a:avLst/>
                <a:gdLst>
                  <a:gd name="T0" fmla="*/ 3 w 12"/>
                  <a:gd name="T1" fmla="*/ 36 h 36"/>
                  <a:gd name="T2" fmla="*/ 0 w 12"/>
                  <a:gd name="T3" fmla="*/ 25 h 36"/>
                  <a:gd name="T4" fmla="*/ 6 w 12"/>
                  <a:gd name="T5" fmla="*/ 3 h 36"/>
                  <a:gd name="T6" fmla="*/ 10 w 12"/>
                  <a:gd name="T7" fmla="*/ 0 h 36"/>
                  <a:gd name="T8" fmla="*/ 12 w 12"/>
                  <a:gd name="T9" fmla="*/ 4 h 36"/>
                  <a:gd name="T10" fmla="*/ 6 w 12"/>
                  <a:gd name="T11" fmla="*/ 35 h 36"/>
                  <a:gd name="T12" fmla="*/ 3 w 12"/>
                  <a:gd name="T13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36">
                    <a:moveTo>
                      <a:pt x="3" y="36"/>
                    </a:moveTo>
                    <a:cubicBezTo>
                      <a:pt x="2" y="32"/>
                      <a:pt x="0" y="28"/>
                      <a:pt x="0" y="25"/>
                    </a:cubicBezTo>
                    <a:cubicBezTo>
                      <a:pt x="1" y="18"/>
                      <a:pt x="4" y="10"/>
                      <a:pt x="6" y="3"/>
                    </a:cubicBezTo>
                    <a:cubicBezTo>
                      <a:pt x="6" y="2"/>
                      <a:pt x="9" y="1"/>
                      <a:pt x="10" y="0"/>
                    </a:cubicBezTo>
                    <a:cubicBezTo>
                      <a:pt x="11" y="1"/>
                      <a:pt x="12" y="3"/>
                      <a:pt x="12" y="4"/>
                    </a:cubicBezTo>
                    <a:cubicBezTo>
                      <a:pt x="12" y="15"/>
                      <a:pt x="10" y="25"/>
                      <a:pt x="6" y="35"/>
                    </a:cubicBezTo>
                    <a:cubicBezTo>
                      <a:pt x="5" y="35"/>
                      <a:pt x="4" y="36"/>
                      <a:pt x="3" y="36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7" name="Freeform 116">
                <a:extLst>
                  <a:ext uri="{FF2B5EF4-FFF2-40B4-BE49-F238E27FC236}">
                    <a16:creationId xmlns="" xmlns:a16="http://schemas.microsoft.com/office/drawing/2014/main" id="{DC295853-2963-4777-B606-DE206D5B1C5F}"/>
                  </a:ext>
                </a:extLst>
              </p:cNvPr>
              <p:cNvSpPr/>
              <p:nvPr/>
            </p:nvSpPr>
            <p:spPr bwMode="auto">
              <a:xfrm>
                <a:off x="4424363" y="5065713"/>
                <a:ext cx="68263" cy="69850"/>
              </a:xfrm>
              <a:custGeom>
                <a:avLst/>
                <a:gdLst>
                  <a:gd name="T0" fmla="*/ 0 w 25"/>
                  <a:gd name="T1" fmla="*/ 19 h 26"/>
                  <a:gd name="T2" fmla="*/ 14 w 25"/>
                  <a:gd name="T3" fmla="*/ 18 h 26"/>
                  <a:gd name="T4" fmla="*/ 20 w 25"/>
                  <a:gd name="T5" fmla="*/ 13 h 26"/>
                  <a:gd name="T6" fmla="*/ 12 w 25"/>
                  <a:gd name="T7" fmla="*/ 7 h 26"/>
                  <a:gd name="T8" fmla="*/ 5 w 25"/>
                  <a:gd name="T9" fmla="*/ 7 h 26"/>
                  <a:gd name="T10" fmla="*/ 15 w 25"/>
                  <a:gd name="T11" fmla="*/ 2 h 26"/>
                  <a:gd name="T12" fmla="*/ 25 w 25"/>
                  <a:gd name="T13" fmla="*/ 16 h 26"/>
                  <a:gd name="T14" fmla="*/ 11 w 25"/>
                  <a:gd name="T15" fmla="*/ 26 h 26"/>
                  <a:gd name="T16" fmla="*/ 0 w 25"/>
                  <a:gd name="T17" fmla="*/ 19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" h="26">
                    <a:moveTo>
                      <a:pt x="0" y="19"/>
                    </a:moveTo>
                    <a:cubicBezTo>
                      <a:pt x="5" y="19"/>
                      <a:pt x="10" y="19"/>
                      <a:pt x="14" y="18"/>
                    </a:cubicBezTo>
                    <a:cubicBezTo>
                      <a:pt x="16" y="18"/>
                      <a:pt x="18" y="15"/>
                      <a:pt x="20" y="13"/>
                    </a:cubicBezTo>
                    <a:cubicBezTo>
                      <a:pt x="17" y="11"/>
                      <a:pt x="15" y="9"/>
                      <a:pt x="12" y="7"/>
                    </a:cubicBezTo>
                    <a:cubicBezTo>
                      <a:pt x="11" y="6"/>
                      <a:pt x="8" y="7"/>
                      <a:pt x="5" y="7"/>
                    </a:cubicBezTo>
                    <a:cubicBezTo>
                      <a:pt x="8" y="2"/>
                      <a:pt x="11" y="0"/>
                      <a:pt x="15" y="2"/>
                    </a:cubicBezTo>
                    <a:cubicBezTo>
                      <a:pt x="21" y="3"/>
                      <a:pt x="25" y="10"/>
                      <a:pt x="25" y="16"/>
                    </a:cubicBezTo>
                    <a:cubicBezTo>
                      <a:pt x="24" y="21"/>
                      <a:pt x="18" y="25"/>
                      <a:pt x="11" y="26"/>
                    </a:cubicBezTo>
                    <a:cubicBezTo>
                      <a:pt x="6" y="26"/>
                      <a:pt x="1" y="25"/>
                      <a:pt x="0" y="19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8" name="Freeform 117">
                <a:extLst>
                  <a:ext uri="{FF2B5EF4-FFF2-40B4-BE49-F238E27FC236}">
                    <a16:creationId xmlns="" xmlns:a16="http://schemas.microsoft.com/office/drawing/2014/main" id="{2C54DD38-26E9-4D66-8FE2-A78609FB7F47}"/>
                  </a:ext>
                </a:extLst>
              </p:cNvPr>
              <p:cNvSpPr/>
              <p:nvPr/>
            </p:nvSpPr>
            <p:spPr bwMode="auto">
              <a:xfrm>
                <a:off x="3897313" y="4959350"/>
                <a:ext cx="28575" cy="53975"/>
              </a:xfrm>
              <a:custGeom>
                <a:avLst/>
                <a:gdLst>
                  <a:gd name="T0" fmla="*/ 7 w 11"/>
                  <a:gd name="T1" fmla="*/ 0 h 20"/>
                  <a:gd name="T2" fmla="*/ 5 w 11"/>
                  <a:gd name="T3" fmla="*/ 20 h 20"/>
                  <a:gd name="T4" fmla="*/ 7 w 11"/>
                  <a:gd name="T5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20">
                    <a:moveTo>
                      <a:pt x="7" y="0"/>
                    </a:moveTo>
                    <a:cubicBezTo>
                      <a:pt x="11" y="6"/>
                      <a:pt x="10" y="15"/>
                      <a:pt x="5" y="20"/>
                    </a:cubicBezTo>
                    <a:cubicBezTo>
                      <a:pt x="0" y="15"/>
                      <a:pt x="1" y="6"/>
                      <a:pt x="7" y="0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9" name="Freeform 118">
                <a:extLst>
                  <a:ext uri="{FF2B5EF4-FFF2-40B4-BE49-F238E27FC236}">
                    <a16:creationId xmlns="" xmlns:a16="http://schemas.microsoft.com/office/drawing/2014/main" id="{7747B647-84F5-4D3F-B501-5D2EC60B1733}"/>
                  </a:ext>
                </a:extLst>
              </p:cNvPr>
              <p:cNvSpPr/>
              <p:nvPr/>
            </p:nvSpPr>
            <p:spPr bwMode="auto">
              <a:xfrm>
                <a:off x="3951288" y="5030788"/>
                <a:ext cx="23813" cy="23813"/>
              </a:xfrm>
              <a:custGeom>
                <a:avLst/>
                <a:gdLst>
                  <a:gd name="T0" fmla="*/ 0 w 9"/>
                  <a:gd name="T1" fmla="*/ 0 h 9"/>
                  <a:gd name="T2" fmla="*/ 8 w 9"/>
                  <a:gd name="T3" fmla="*/ 9 h 9"/>
                  <a:gd name="T4" fmla="*/ 0 w 9"/>
                  <a:gd name="T5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9">
                    <a:moveTo>
                      <a:pt x="0" y="0"/>
                    </a:moveTo>
                    <a:cubicBezTo>
                      <a:pt x="7" y="0"/>
                      <a:pt x="9" y="2"/>
                      <a:pt x="8" y="9"/>
                    </a:cubicBezTo>
                    <a:cubicBezTo>
                      <a:pt x="3" y="9"/>
                      <a:pt x="3" y="8"/>
                      <a:pt x="0" y="0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40" name="Freeform 119">
                <a:extLst>
                  <a:ext uri="{FF2B5EF4-FFF2-40B4-BE49-F238E27FC236}">
                    <a16:creationId xmlns="" xmlns:a16="http://schemas.microsoft.com/office/drawing/2014/main" id="{C116A414-65FF-4CBF-B713-7519B19F1E77}"/>
                  </a:ext>
                </a:extLst>
              </p:cNvPr>
              <p:cNvSpPr/>
              <p:nvPr/>
            </p:nvSpPr>
            <p:spPr bwMode="auto">
              <a:xfrm>
                <a:off x="4376738" y="3640138"/>
                <a:ext cx="69850" cy="80963"/>
              </a:xfrm>
              <a:custGeom>
                <a:avLst/>
                <a:gdLst>
                  <a:gd name="T0" fmla="*/ 0 w 26"/>
                  <a:gd name="T1" fmla="*/ 13 h 30"/>
                  <a:gd name="T2" fmla="*/ 11 w 26"/>
                  <a:gd name="T3" fmla="*/ 24 h 30"/>
                  <a:gd name="T4" fmla="*/ 18 w 26"/>
                  <a:gd name="T5" fmla="*/ 18 h 30"/>
                  <a:gd name="T6" fmla="*/ 8 w 26"/>
                  <a:gd name="T7" fmla="*/ 3 h 30"/>
                  <a:gd name="T8" fmla="*/ 22 w 26"/>
                  <a:gd name="T9" fmla="*/ 5 h 30"/>
                  <a:gd name="T10" fmla="*/ 22 w 26"/>
                  <a:gd name="T11" fmla="*/ 22 h 30"/>
                  <a:gd name="T12" fmla="*/ 7 w 26"/>
                  <a:gd name="T13" fmla="*/ 28 h 30"/>
                  <a:gd name="T14" fmla="*/ 0 w 26"/>
                  <a:gd name="T15" fmla="*/ 13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6" h="30">
                    <a:moveTo>
                      <a:pt x="0" y="13"/>
                    </a:moveTo>
                    <a:cubicBezTo>
                      <a:pt x="3" y="20"/>
                      <a:pt x="5" y="26"/>
                      <a:pt x="11" y="24"/>
                    </a:cubicBezTo>
                    <a:cubicBezTo>
                      <a:pt x="14" y="23"/>
                      <a:pt x="17" y="20"/>
                      <a:pt x="18" y="18"/>
                    </a:cubicBezTo>
                    <a:cubicBezTo>
                      <a:pt x="20" y="12"/>
                      <a:pt x="18" y="10"/>
                      <a:pt x="8" y="3"/>
                    </a:cubicBezTo>
                    <a:cubicBezTo>
                      <a:pt x="13" y="0"/>
                      <a:pt x="18" y="1"/>
                      <a:pt x="22" y="5"/>
                    </a:cubicBezTo>
                    <a:cubicBezTo>
                      <a:pt x="26" y="9"/>
                      <a:pt x="26" y="16"/>
                      <a:pt x="22" y="22"/>
                    </a:cubicBezTo>
                    <a:cubicBezTo>
                      <a:pt x="19" y="27"/>
                      <a:pt x="13" y="30"/>
                      <a:pt x="7" y="28"/>
                    </a:cubicBezTo>
                    <a:cubicBezTo>
                      <a:pt x="1" y="26"/>
                      <a:pt x="0" y="21"/>
                      <a:pt x="0" y="13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41" name="Freeform 120">
                <a:extLst>
                  <a:ext uri="{FF2B5EF4-FFF2-40B4-BE49-F238E27FC236}">
                    <a16:creationId xmlns="" xmlns:a16="http://schemas.microsoft.com/office/drawing/2014/main" id="{3F8434C0-14A9-458A-98E2-BABDD80EDE1C}"/>
                  </a:ext>
                </a:extLst>
              </p:cNvPr>
              <p:cNvSpPr/>
              <p:nvPr/>
            </p:nvSpPr>
            <p:spPr bwMode="auto">
              <a:xfrm>
                <a:off x="4387851" y="3490913"/>
                <a:ext cx="39688" cy="41275"/>
              </a:xfrm>
              <a:custGeom>
                <a:avLst/>
                <a:gdLst>
                  <a:gd name="T0" fmla="*/ 12 w 15"/>
                  <a:gd name="T1" fmla="*/ 0 h 15"/>
                  <a:gd name="T2" fmla="*/ 14 w 15"/>
                  <a:gd name="T3" fmla="*/ 4 h 15"/>
                  <a:gd name="T4" fmla="*/ 7 w 15"/>
                  <a:gd name="T5" fmla="*/ 13 h 15"/>
                  <a:gd name="T6" fmla="*/ 0 w 15"/>
                  <a:gd name="T7" fmla="*/ 14 h 15"/>
                  <a:gd name="T8" fmla="*/ 12 w 15"/>
                  <a:gd name="T9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5">
                    <a:moveTo>
                      <a:pt x="12" y="0"/>
                    </a:moveTo>
                    <a:cubicBezTo>
                      <a:pt x="12" y="1"/>
                      <a:pt x="15" y="3"/>
                      <a:pt x="14" y="4"/>
                    </a:cubicBezTo>
                    <a:cubicBezTo>
                      <a:pt x="12" y="8"/>
                      <a:pt x="10" y="11"/>
                      <a:pt x="7" y="13"/>
                    </a:cubicBezTo>
                    <a:cubicBezTo>
                      <a:pt x="6" y="15"/>
                      <a:pt x="3" y="14"/>
                      <a:pt x="0" y="14"/>
                    </a:cubicBezTo>
                    <a:cubicBezTo>
                      <a:pt x="5" y="9"/>
                      <a:pt x="8" y="5"/>
                      <a:pt x="12" y="0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42" name="Freeform 121">
                <a:extLst>
                  <a:ext uri="{FF2B5EF4-FFF2-40B4-BE49-F238E27FC236}">
                    <a16:creationId xmlns="" xmlns:a16="http://schemas.microsoft.com/office/drawing/2014/main" id="{9A026734-3121-4726-A93B-E1304083E245}"/>
                  </a:ext>
                </a:extLst>
              </p:cNvPr>
              <p:cNvSpPr/>
              <p:nvPr/>
            </p:nvSpPr>
            <p:spPr bwMode="auto">
              <a:xfrm>
                <a:off x="4121151" y="2838450"/>
                <a:ext cx="26988" cy="55563"/>
              </a:xfrm>
              <a:custGeom>
                <a:avLst/>
                <a:gdLst>
                  <a:gd name="T0" fmla="*/ 8 w 10"/>
                  <a:gd name="T1" fmla="*/ 21 h 21"/>
                  <a:gd name="T2" fmla="*/ 2 w 10"/>
                  <a:gd name="T3" fmla="*/ 15 h 21"/>
                  <a:gd name="T4" fmla="*/ 1 w 10"/>
                  <a:gd name="T5" fmla="*/ 3 h 21"/>
                  <a:gd name="T6" fmla="*/ 7 w 10"/>
                  <a:gd name="T7" fmla="*/ 5 h 21"/>
                  <a:gd name="T8" fmla="*/ 10 w 10"/>
                  <a:gd name="T9" fmla="*/ 20 h 21"/>
                  <a:gd name="T10" fmla="*/ 8 w 10"/>
                  <a:gd name="T11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" h="21">
                    <a:moveTo>
                      <a:pt x="8" y="21"/>
                    </a:moveTo>
                    <a:cubicBezTo>
                      <a:pt x="6" y="19"/>
                      <a:pt x="3" y="18"/>
                      <a:pt x="2" y="15"/>
                    </a:cubicBezTo>
                    <a:cubicBezTo>
                      <a:pt x="1" y="12"/>
                      <a:pt x="0" y="7"/>
                      <a:pt x="1" y="3"/>
                    </a:cubicBezTo>
                    <a:cubicBezTo>
                      <a:pt x="2" y="0"/>
                      <a:pt x="6" y="2"/>
                      <a:pt x="7" y="5"/>
                    </a:cubicBezTo>
                    <a:cubicBezTo>
                      <a:pt x="9" y="9"/>
                      <a:pt x="9" y="15"/>
                      <a:pt x="10" y="20"/>
                    </a:cubicBezTo>
                    <a:cubicBezTo>
                      <a:pt x="10" y="20"/>
                      <a:pt x="9" y="21"/>
                      <a:pt x="8" y="21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43" name="Freeform 122">
                <a:extLst>
                  <a:ext uri="{FF2B5EF4-FFF2-40B4-BE49-F238E27FC236}">
                    <a16:creationId xmlns="" xmlns:a16="http://schemas.microsoft.com/office/drawing/2014/main" id="{E5E592EB-B7DD-4AE0-9D97-2361B59CAE68}"/>
                  </a:ext>
                </a:extLst>
              </p:cNvPr>
              <p:cNvSpPr/>
              <p:nvPr/>
            </p:nvSpPr>
            <p:spPr bwMode="auto">
              <a:xfrm>
                <a:off x="4148138" y="2846388"/>
                <a:ext cx="30163" cy="39688"/>
              </a:xfrm>
              <a:custGeom>
                <a:avLst/>
                <a:gdLst>
                  <a:gd name="T0" fmla="*/ 9 w 11"/>
                  <a:gd name="T1" fmla="*/ 15 h 15"/>
                  <a:gd name="T2" fmla="*/ 3 w 11"/>
                  <a:gd name="T3" fmla="*/ 0 h 15"/>
                  <a:gd name="T4" fmla="*/ 9 w 11"/>
                  <a:gd name="T5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5">
                    <a:moveTo>
                      <a:pt x="9" y="15"/>
                    </a:moveTo>
                    <a:cubicBezTo>
                      <a:pt x="2" y="15"/>
                      <a:pt x="0" y="10"/>
                      <a:pt x="3" y="0"/>
                    </a:cubicBezTo>
                    <a:cubicBezTo>
                      <a:pt x="9" y="1"/>
                      <a:pt x="11" y="5"/>
                      <a:pt x="9" y="15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44" name="Freeform 123">
                <a:extLst>
                  <a:ext uri="{FF2B5EF4-FFF2-40B4-BE49-F238E27FC236}">
                    <a16:creationId xmlns="" xmlns:a16="http://schemas.microsoft.com/office/drawing/2014/main" id="{2FC33594-E906-4A8F-8CC6-284A1D6EE002}"/>
                  </a:ext>
                </a:extLst>
              </p:cNvPr>
              <p:cNvSpPr/>
              <p:nvPr/>
            </p:nvSpPr>
            <p:spPr bwMode="auto">
              <a:xfrm>
                <a:off x="4102101" y="3027363"/>
                <a:ext cx="33338" cy="49213"/>
              </a:xfrm>
              <a:custGeom>
                <a:avLst/>
                <a:gdLst>
                  <a:gd name="T0" fmla="*/ 5 w 12"/>
                  <a:gd name="T1" fmla="*/ 0 h 18"/>
                  <a:gd name="T2" fmla="*/ 12 w 12"/>
                  <a:gd name="T3" fmla="*/ 18 h 18"/>
                  <a:gd name="T4" fmla="*/ 5 w 12"/>
                  <a:gd name="T5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8">
                    <a:moveTo>
                      <a:pt x="5" y="0"/>
                    </a:moveTo>
                    <a:cubicBezTo>
                      <a:pt x="7" y="7"/>
                      <a:pt x="9" y="12"/>
                      <a:pt x="12" y="18"/>
                    </a:cubicBezTo>
                    <a:cubicBezTo>
                      <a:pt x="4" y="17"/>
                      <a:pt x="0" y="8"/>
                      <a:pt x="5" y="0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45" name="Freeform 124">
                <a:extLst>
                  <a:ext uri="{FF2B5EF4-FFF2-40B4-BE49-F238E27FC236}">
                    <a16:creationId xmlns="" xmlns:a16="http://schemas.microsoft.com/office/drawing/2014/main" id="{8B2284D7-D82B-4916-BF7C-DD968F38DFB8}"/>
                  </a:ext>
                </a:extLst>
              </p:cNvPr>
              <p:cNvSpPr/>
              <p:nvPr/>
            </p:nvSpPr>
            <p:spPr bwMode="auto">
              <a:xfrm>
                <a:off x="4132263" y="2608263"/>
                <a:ext cx="22225" cy="50800"/>
              </a:xfrm>
              <a:custGeom>
                <a:avLst/>
                <a:gdLst>
                  <a:gd name="T0" fmla="*/ 3 w 8"/>
                  <a:gd name="T1" fmla="*/ 0 h 19"/>
                  <a:gd name="T2" fmla="*/ 8 w 8"/>
                  <a:gd name="T3" fmla="*/ 16 h 19"/>
                  <a:gd name="T4" fmla="*/ 7 w 8"/>
                  <a:gd name="T5" fmla="*/ 19 h 19"/>
                  <a:gd name="T6" fmla="*/ 4 w 8"/>
                  <a:gd name="T7" fmla="*/ 17 h 19"/>
                  <a:gd name="T8" fmla="*/ 0 w 8"/>
                  <a:gd name="T9" fmla="*/ 1 h 19"/>
                  <a:gd name="T10" fmla="*/ 3 w 8"/>
                  <a:gd name="T11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19">
                    <a:moveTo>
                      <a:pt x="3" y="0"/>
                    </a:moveTo>
                    <a:cubicBezTo>
                      <a:pt x="5" y="6"/>
                      <a:pt x="7" y="11"/>
                      <a:pt x="8" y="16"/>
                    </a:cubicBezTo>
                    <a:cubicBezTo>
                      <a:pt x="8" y="16"/>
                      <a:pt x="7" y="18"/>
                      <a:pt x="7" y="19"/>
                    </a:cubicBezTo>
                    <a:cubicBezTo>
                      <a:pt x="6" y="18"/>
                      <a:pt x="4" y="18"/>
                      <a:pt x="4" y="17"/>
                    </a:cubicBezTo>
                    <a:cubicBezTo>
                      <a:pt x="2" y="12"/>
                      <a:pt x="1" y="6"/>
                      <a:pt x="0" y="1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46" name="Freeform 125">
                <a:extLst>
                  <a:ext uri="{FF2B5EF4-FFF2-40B4-BE49-F238E27FC236}">
                    <a16:creationId xmlns="" xmlns:a16="http://schemas.microsoft.com/office/drawing/2014/main" id="{C24728C3-51D5-4DF1-9E67-56D471541817}"/>
                  </a:ext>
                </a:extLst>
              </p:cNvPr>
              <p:cNvSpPr/>
              <p:nvPr/>
            </p:nvSpPr>
            <p:spPr bwMode="auto">
              <a:xfrm>
                <a:off x="4546601" y="2608263"/>
                <a:ext cx="19050" cy="50800"/>
              </a:xfrm>
              <a:custGeom>
                <a:avLst/>
                <a:gdLst>
                  <a:gd name="T0" fmla="*/ 7 w 7"/>
                  <a:gd name="T1" fmla="*/ 1 h 19"/>
                  <a:gd name="T2" fmla="*/ 4 w 7"/>
                  <a:gd name="T3" fmla="*/ 16 h 19"/>
                  <a:gd name="T4" fmla="*/ 1 w 7"/>
                  <a:gd name="T5" fmla="*/ 19 h 19"/>
                  <a:gd name="T6" fmla="*/ 0 w 7"/>
                  <a:gd name="T7" fmla="*/ 15 h 19"/>
                  <a:gd name="T8" fmla="*/ 5 w 7"/>
                  <a:gd name="T9" fmla="*/ 0 h 19"/>
                  <a:gd name="T10" fmla="*/ 7 w 7"/>
                  <a:gd name="T11" fmla="*/ 1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19">
                    <a:moveTo>
                      <a:pt x="7" y="1"/>
                    </a:moveTo>
                    <a:cubicBezTo>
                      <a:pt x="6" y="6"/>
                      <a:pt x="5" y="11"/>
                      <a:pt x="4" y="16"/>
                    </a:cubicBezTo>
                    <a:cubicBezTo>
                      <a:pt x="4" y="17"/>
                      <a:pt x="2" y="18"/>
                      <a:pt x="1" y="19"/>
                    </a:cubicBezTo>
                    <a:cubicBezTo>
                      <a:pt x="0" y="17"/>
                      <a:pt x="0" y="16"/>
                      <a:pt x="0" y="15"/>
                    </a:cubicBezTo>
                    <a:cubicBezTo>
                      <a:pt x="1" y="10"/>
                      <a:pt x="3" y="5"/>
                      <a:pt x="5" y="0"/>
                    </a:cubicBezTo>
                    <a:lnTo>
                      <a:pt x="7" y="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47" name="Freeform 126">
                <a:extLst>
                  <a:ext uri="{FF2B5EF4-FFF2-40B4-BE49-F238E27FC236}">
                    <a16:creationId xmlns="" xmlns:a16="http://schemas.microsoft.com/office/drawing/2014/main" id="{BA2A5EDD-763E-4714-9581-0018A7BD4E25}"/>
                  </a:ext>
                </a:extLst>
              </p:cNvPr>
              <p:cNvSpPr/>
              <p:nvPr/>
            </p:nvSpPr>
            <p:spPr bwMode="auto">
              <a:xfrm>
                <a:off x="4181476" y="2851150"/>
                <a:ext cx="19050" cy="34925"/>
              </a:xfrm>
              <a:custGeom>
                <a:avLst/>
                <a:gdLst>
                  <a:gd name="T0" fmla="*/ 7 w 7"/>
                  <a:gd name="T1" fmla="*/ 13 h 13"/>
                  <a:gd name="T2" fmla="*/ 0 w 7"/>
                  <a:gd name="T3" fmla="*/ 3 h 13"/>
                  <a:gd name="T4" fmla="*/ 2 w 7"/>
                  <a:gd name="T5" fmla="*/ 0 h 13"/>
                  <a:gd name="T6" fmla="*/ 6 w 7"/>
                  <a:gd name="T7" fmla="*/ 3 h 13"/>
                  <a:gd name="T8" fmla="*/ 7 w 7"/>
                  <a:gd name="T9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13">
                    <a:moveTo>
                      <a:pt x="7" y="13"/>
                    </a:moveTo>
                    <a:cubicBezTo>
                      <a:pt x="1" y="12"/>
                      <a:pt x="0" y="8"/>
                      <a:pt x="0" y="3"/>
                    </a:cubicBezTo>
                    <a:cubicBezTo>
                      <a:pt x="0" y="2"/>
                      <a:pt x="1" y="1"/>
                      <a:pt x="2" y="0"/>
                    </a:cubicBezTo>
                    <a:cubicBezTo>
                      <a:pt x="3" y="0"/>
                      <a:pt x="6" y="2"/>
                      <a:pt x="6" y="3"/>
                    </a:cubicBezTo>
                    <a:cubicBezTo>
                      <a:pt x="7" y="6"/>
                      <a:pt x="7" y="9"/>
                      <a:pt x="7" y="13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48" name="Freeform 127">
                <a:extLst>
                  <a:ext uri="{FF2B5EF4-FFF2-40B4-BE49-F238E27FC236}">
                    <a16:creationId xmlns="" xmlns:a16="http://schemas.microsoft.com/office/drawing/2014/main" id="{99DA5F53-59AD-4C87-94E9-011E2A8752C1}"/>
                  </a:ext>
                </a:extLst>
              </p:cNvPr>
              <p:cNvSpPr/>
              <p:nvPr/>
            </p:nvSpPr>
            <p:spPr bwMode="auto">
              <a:xfrm>
                <a:off x="4465638" y="2590800"/>
                <a:ext cx="23813" cy="38100"/>
              </a:xfrm>
              <a:custGeom>
                <a:avLst/>
                <a:gdLst>
                  <a:gd name="T0" fmla="*/ 6 w 9"/>
                  <a:gd name="T1" fmla="*/ 1 h 14"/>
                  <a:gd name="T2" fmla="*/ 0 w 9"/>
                  <a:gd name="T3" fmla="*/ 14 h 14"/>
                  <a:gd name="T4" fmla="*/ 4 w 9"/>
                  <a:gd name="T5" fmla="*/ 0 h 14"/>
                  <a:gd name="T6" fmla="*/ 6 w 9"/>
                  <a:gd name="T7" fmla="*/ 1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14">
                    <a:moveTo>
                      <a:pt x="6" y="1"/>
                    </a:moveTo>
                    <a:cubicBezTo>
                      <a:pt x="9" y="8"/>
                      <a:pt x="7" y="12"/>
                      <a:pt x="0" y="14"/>
                    </a:cubicBezTo>
                    <a:cubicBezTo>
                      <a:pt x="2" y="9"/>
                      <a:pt x="3" y="5"/>
                      <a:pt x="4" y="0"/>
                    </a:cubicBezTo>
                    <a:cubicBezTo>
                      <a:pt x="4" y="1"/>
                      <a:pt x="5" y="1"/>
                      <a:pt x="6" y="1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49" name="Freeform 128">
                <a:extLst>
                  <a:ext uri="{FF2B5EF4-FFF2-40B4-BE49-F238E27FC236}">
                    <a16:creationId xmlns="" xmlns:a16="http://schemas.microsoft.com/office/drawing/2014/main" id="{E7102D17-A675-41EB-8B3B-121DC85375C5}"/>
                  </a:ext>
                </a:extLst>
              </p:cNvPr>
              <p:cNvSpPr/>
              <p:nvPr/>
            </p:nvSpPr>
            <p:spPr bwMode="auto">
              <a:xfrm>
                <a:off x="4211638" y="2590800"/>
                <a:ext cx="20638" cy="38100"/>
              </a:xfrm>
              <a:custGeom>
                <a:avLst/>
                <a:gdLst>
                  <a:gd name="T0" fmla="*/ 8 w 8"/>
                  <a:gd name="T1" fmla="*/ 14 h 14"/>
                  <a:gd name="T2" fmla="*/ 5 w 8"/>
                  <a:gd name="T3" fmla="*/ 0 h 14"/>
                  <a:gd name="T4" fmla="*/ 8 w 8"/>
                  <a:gd name="T5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14">
                    <a:moveTo>
                      <a:pt x="8" y="14"/>
                    </a:moveTo>
                    <a:cubicBezTo>
                      <a:pt x="1" y="12"/>
                      <a:pt x="0" y="7"/>
                      <a:pt x="5" y="0"/>
                    </a:cubicBezTo>
                    <a:cubicBezTo>
                      <a:pt x="6" y="5"/>
                      <a:pt x="7" y="9"/>
                      <a:pt x="8" y="14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0" name="Freeform 129">
                <a:extLst>
                  <a:ext uri="{FF2B5EF4-FFF2-40B4-BE49-F238E27FC236}">
                    <a16:creationId xmlns="" xmlns:a16="http://schemas.microsoft.com/office/drawing/2014/main" id="{194E447A-B9CD-4703-836B-94BCF5B143C3}"/>
                  </a:ext>
                </a:extLst>
              </p:cNvPr>
              <p:cNvSpPr/>
              <p:nvPr/>
            </p:nvSpPr>
            <p:spPr bwMode="auto">
              <a:xfrm>
                <a:off x="4138613" y="3027363"/>
                <a:ext cx="15875" cy="30163"/>
              </a:xfrm>
              <a:custGeom>
                <a:avLst/>
                <a:gdLst>
                  <a:gd name="T0" fmla="*/ 2 w 6"/>
                  <a:gd name="T1" fmla="*/ 11 h 11"/>
                  <a:gd name="T2" fmla="*/ 0 w 6"/>
                  <a:gd name="T3" fmla="*/ 1 h 11"/>
                  <a:gd name="T4" fmla="*/ 4 w 6"/>
                  <a:gd name="T5" fmla="*/ 0 h 11"/>
                  <a:gd name="T6" fmla="*/ 6 w 6"/>
                  <a:gd name="T7" fmla="*/ 10 h 11"/>
                  <a:gd name="T8" fmla="*/ 2 w 6"/>
                  <a:gd name="T9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1">
                    <a:moveTo>
                      <a:pt x="2" y="1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3" y="1"/>
                      <a:pt x="4" y="0"/>
                    </a:cubicBezTo>
                    <a:cubicBezTo>
                      <a:pt x="5" y="4"/>
                      <a:pt x="5" y="7"/>
                      <a:pt x="6" y="10"/>
                    </a:cubicBezTo>
                    <a:cubicBezTo>
                      <a:pt x="5" y="11"/>
                      <a:pt x="3" y="11"/>
                      <a:pt x="2" y="11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1" name="Freeform 130">
                <a:extLst>
                  <a:ext uri="{FF2B5EF4-FFF2-40B4-BE49-F238E27FC236}">
                    <a16:creationId xmlns="" xmlns:a16="http://schemas.microsoft.com/office/drawing/2014/main" id="{271D6852-3E2B-4965-87A5-DE5DCBB35E58}"/>
                  </a:ext>
                </a:extLst>
              </p:cNvPr>
              <p:cNvSpPr/>
              <p:nvPr/>
            </p:nvSpPr>
            <p:spPr bwMode="auto">
              <a:xfrm>
                <a:off x="4511676" y="2605088"/>
                <a:ext cx="19050" cy="34925"/>
              </a:xfrm>
              <a:custGeom>
                <a:avLst/>
                <a:gdLst>
                  <a:gd name="T0" fmla="*/ 0 w 7"/>
                  <a:gd name="T1" fmla="*/ 12 h 13"/>
                  <a:gd name="T2" fmla="*/ 5 w 7"/>
                  <a:gd name="T3" fmla="*/ 0 h 13"/>
                  <a:gd name="T4" fmla="*/ 7 w 7"/>
                  <a:gd name="T5" fmla="*/ 1 h 13"/>
                  <a:gd name="T6" fmla="*/ 3 w 7"/>
                  <a:gd name="T7" fmla="*/ 13 h 13"/>
                  <a:gd name="T8" fmla="*/ 0 w 7"/>
                  <a:gd name="T9" fmla="*/ 1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13">
                    <a:moveTo>
                      <a:pt x="0" y="12"/>
                    </a:moveTo>
                    <a:cubicBezTo>
                      <a:pt x="1" y="8"/>
                      <a:pt x="3" y="4"/>
                      <a:pt x="5" y="0"/>
                    </a:cubicBezTo>
                    <a:cubicBezTo>
                      <a:pt x="6" y="1"/>
                      <a:pt x="6" y="1"/>
                      <a:pt x="7" y="1"/>
                    </a:cubicBezTo>
                    <a:cubicBezTo>
                      <a:pt x="6" y="5"/>
                      <a:pt x="4" y="9"/>
                      <a:pt x="3" y="13"/>
                    </a:cubicBezTo>
                    <a:cubicBezTo>
                      <a:pt x="2" y="13"/>
                      <a:pt x="1" y="12"/>
                      <a:pt x="0" y="12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2" name="Freeform 131">
                <a:extLst>
                  <a:ext uri="{FF2B5EF4-FFF2-40B4-BE49-F238E27FC236}">
                    <a16:creationId xmlns="" xmlns:a16="http://schemas.microsoft.com/office/drawing/2014/main" id="{97863C18-96AF-43AC-95B9-C17BAE02EB8B}"/>
                  </a:ext>
                </a:extLst>
              </p:cNvPr>
              <p:cNvSpPr/>
              <p:nvPr/>
            </p:nvSpPr>
            <p:spPr bwMode="auto">
              <a:xfrm>
                <a:off x="4167188" y="2605088"/>
                <a:ext cx="22225" cy="34925"/>
              </a:xfrm>
              <a:custGeom>
                <a:avLst/>
                <a:gdLst>
                  <a:gd name="T0" fmla="*/ 5 w 8"/>
                  <a:gd name="T1" fmla="*/ 13 h 13"/>
                  <a:gd name="T2" fmla="*/ 0 w 8"/>
                  <a:gd name="T3" fmla="*/ 1 h 13"/>
                  <a:gd name="T4" fmla="*/ 2 w 8"/>
                  <a:gd name="T5" fmla="*/ 0 h 13"/>
                  <a:gd name="T6" fmla="*/ 8 w 8"/>
                  <a:gd name="T7" fmla="*/ 12 h 13"/>
                  <a:gd name="T8" fmla="*/ 5 w 8"/>
                  <a:gd name="T9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13">
                    <a:moveTo>
                      <a:pt x="5" y="13"/>
                    </a:moveTo>
                    <a:cubicBezTo>
                      <a:pt x="3" y="9"/>
                      <a:pt x="1" y="5"/>
                      <a:pt x="0" y="1"/>
                    </a:cubicBezTo>
                    <a:cubicBezTo>
                      <a:pt x="1" y="1"/>
                      <a:pt x="1" y="1"/>
                      <a:pt x="2" y="0"/>
                    </a:cubicBezTo>
                    <a:cubicBezTo>
                      <a:pt x="4" y="4"/>
                      <a:pt x="6" y="8"/>
                      <a:pt x="8" y="12"/>
                    </a:cubicBezTo>
                    <a:cubicBezTo>
                      <a:pt x="7" y="12"/>
                      <a:pt x="6" y="13"/>
                      <a:pt x="5" y="13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3" name="Freeform 132">
                <a:extLst>
                  <a:ext uri="{FF2B5EF4-FFF2-40B4-BE49-F238E27FC236}">
                    <a16:creationId xmlns="" xmlns:a16="http://schemas.microsoft.com/office/drawing/2014/main" id="{B93FEF0A-7F1D-413C-967C-872DB4913D12}"/>
                  </a:ext>
                </a:extLst>
              </p:cNvPr>
              <p:cNvSpPr/>
              <p:nvPr/>
            </p:nvSpPr>
            <p:spPr bwMode="auto">
              <a:xfrm>
                <a:off x="4175126" y="3038475"/>
                <a:ext cx="14288" cy="26988"/>
              </a:xfrm>
              <a:custGeom>
                <a:avLst/>
                <a:gdLst>
                  <a:gd name="T0" fmla="*/ 2 w 5"/>
                  <a:gd name="T1" fmla="*/ 10 h 10"/>
                  <a:gd name="T2" fmla="*/ 0 w 5"/>
                  <a:gd name="T3" fmla="*/ 1 h 10"/>
                  <a:gd name="T4" fmla="*/ 1 w 5"/>
                  <a:gd name="T5" fmla="*/ 0 h 10"/>
                  <a:gd name="T6" fmla="*/ 5 w 5"/>
                  <a:gd name="T7" fmla="*/ 2 h 10"/>
                  <a:gd name="T8" fmla="*/ 5 w 5"/>
                  <a:gd name="T9" fmla="*/ 10 h 10"/>
                  <a:gd name="T10" fmla="*/ 2 w 5"/>
                  <a:gd name="T11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10">
                    <a:moveTo>
                      <a:pt x="2" y="10"/>
                    </a:moveTo>
                    <a:cubicBezTo>
                      <a:pt x="1" y="7"/>
                      <a:pt x="0" y="4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cubicBezTo>
                      <a:pt x="3" y="1"/>
                      <a:pt x="5" y="1"/>
                      <a:pt x="5" y="2"/>
                    </a:cubicBezTo>
                    <a:cubicBezTo>
                      <a:pt x="5" y="5"/>
                      <a:pt x="5" y="7"/>
                      <a:pt x="5" y="10"/>
                    </a:cubicBezTo>
                    <a:cubicBezTo>
                      <a:pt x="4" y="10"/>
                      <a:pt x="3" y="10"/>
                      <a:pt x="2" y="10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4" name="Freeform 133">
                <a:extLst>
                  <a:ext uri="{FF2B5EF4-FFF2-40B4-BE49-F238E27FC236}">
                    <a16:creationId xmlns="" xmlns:a16="http://schemas.microsoft.com/office/drawing/2014/main" id="{34B21979-4581-4B85-A4A5-EBA0043E218A}"/>
                  </a:ext>
                </a:extLst>
              </p:cNvPr>
              <p:cNvSpPr/>
              <p:nvPr/>
            </p:nvSpPr>
            <p:spPr bwMode="auto">
              <a:xfrm>
                <a:off x="4573588" y="2628900"/>
                <a:ext cx="22225" cy="34925"/>
              </a:xfrm>
              <a:custGeom>
                <a:avLst/>
                <a:gdLst>
                  <a:gd name="T0" fmla="*/ 0 w 8"/>
                  <a:gd name="T1" fmla="*/ 12 h 13"/>
                  <a:gd name="T2" fmla="*/ 6 w 8"/>
                  <a:gd name="T3" fmla="*/ 0 h 13"/>
                  <a:gd name="T4" fmla="*/ 8 w 8"/>
                  <a:gd name="T5" fmla="*/ 1 h 13"/>
                  <a:gd name="T6" fmla="*/ 3 w 8"/>
                  <a:gd name="T7" fmla="*/ 13 h 13"/>
                  <a:gd name="T8" fmla="*/ 0 w 8"/>
                  <a:gd name="T9" fmla="*/ 1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13">
                    <a:moveTo>
                      <a:pt x="0" y="12"/>
                    </a:moveTo>
                    <a:cubicBezTo>
                      <a:pt x="2" y="8"/>
                      <a:pt x="4" y="4"/>
                      <a:pt x="6" y="0"/>
                    </a:cubicBezTo>
                    <a:cubicBezTo>
                      <a:pt x="7" y="1"/>
                      <a:pt x="8" y="1"/>
                      <a:pt x="8" y="1"/>
                    </a:cubicBezTo>
                    <a:cubicBezTo>
                      <a:pt x="6" y="5"/>
                      <a:pt x="5" y="9"/>
                      <a:pt x="3" y="13"/>
                    </a:cubicBezTo>
                    <a:cubicBezTo>
                      <a:pt x="2" y="13"/>
                      <a:pt x="1" y="12"/>
                      <a:pt x="0" y="12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5" name="Freeform 134">
                <a:extLst>
                  <a:ext uri="{FF2B5EF4-FFF2-40B4-BE49-F238E27FC236}">
                    <a16:creationId xmlns="" xmlns:a16="http://schemas.microsoft.com/office/drawing/2014/main" id="{AE97C3F7-5C15-476F-8F95-D90F9BF30520}"/>
                  </a:ext>
                </a:extLst>
              </p:cNvPr>
              <p:cNvSpPr/>
              <p:nvPr/>
            </p:nvSpPr>
            <p:spPr bwMode="auto">
              <a:xfrm>
                <a:off x="4108451" y="2628900"/>
                <a:ext cx="19050" cy="33338"/>
              </a:xfrm>
              <a:custGeom>
                <a:avLst/>
                <a:gdLst>
                  <a:gd name="T0" fmla="*/ 0 w 7"/>
                  <a:gd name="T1" fmla="*/ 0 h 12"/>
                  <a:gd name="T2" fmla="*/ 7 w 7"/>
                  <a:gd name="T3" fmla="*/ 12 h 12"/>
                  <a:gd name="T4" fmla="*/ 0 w 7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12">
                    <a:moveTo>
                      <a:pt x="0" y="0"/>
                    </a:moveTo>
                    <a:cubicBezTo>
                      <a:pt x="2" y="4"/>
                      <a:pt x="4" y="8"/>
                      <a:pt x="7" y="12"/>
                    </a:cubicBezTo>
                    <a:cubicBezTo>
                      <a:pt x="1" y="11"/>
                      <a:pt x="1" y="10"/>
                      <a:pt x="0" y="0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sp>
        <p:nvSpPr>
          <p:cNvPr id="156" name="矩形 155">
            <a:extLst>
              <a:ext uri="{FF2B5EF4-FFF2-40B4-BE49-F238E27FC236}">
                <a16:creationId xmlns="" xmlns:a16="http://schemas.microsoft.com/office/drawing/2014/main" id="{210BCA5E-F87B-4521-B81D-3AD2CBDFD4BF}"/>
              </a:ext>
            </a:extLst>
          </p:cNvPr>
          <p:cNvSpPr/>
          <p:nvPr/>
        </p:nvSpPr>
        <p:spPr>
          <a:xfrm>
            <a:off x="933318" y="1663516"/>
            <a:ext cx="10403457" cy="401990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sx="102000" sy="102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7" name="文本框 156">
            <a:extLst>
              <a:ext uri="{FF2B5EF4-FFF2-40B4-BE49-F238E27FC236}">
                <a16:creationId xmlns="" xmlns:a16="http://schemas.microsoft.com/office/drawing/2014/main" id="{050365E8-06BF-4E62-98F6-F0A4EAD9553C}"/>
              </a:ext>
            </a:extLst>
          </p:cNvPr>
          <p:cNvSpPr txBox="1"/>
          <p:nvPr/>
        </p:nvSpPr>
        <p:spPr>
          <a:xfrm>
            <a:off x="3497935" y="1853299"/>
            <a:ext cx="5274222" cy="1015663"/>
          </a:xfrm>
          <a:prstGeom prst="rect">
            <a:avLst/>
          </a:prstGeom>
          <a:noFill/>
          <a:ln w="19050">
            <a:noFill/>
            <a:prstDash val="dash"/>
          </a:ln>
          <a:effectLst>
            <a:outerShdw blurRad="50800" dist="25400" dir="5400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dirty="0">
                <a:cs typeface="+mn-ea"/>
                <a:sym typeface="+mn-lt"/>
              </a:rPr>
              <a:t>CONTENT</a:t>
            </a:r>
            <a:endParaRPr lang="zh-CN" altLang="en-US" sz="6000" dirty="0">
              <a:cs typeface="+mn-ea"/>
              <a:sym typeface="+mn-lt"/>
            </a:endParaRPr>
          </a:p>
        </p:txBody>
      </p:sp>
      <p:sp>
        <p:nvSpPr>
          <p:cNvPr id="158" name="文本框 157">
            <a:extLst>
              <a:ext uri="{FF2B5EF4-FFF2-40B4-BE49-F238E27FC236}">
                <a16:creationId xmlns="" xmlns:a16="http://schemas.microsoft.com/office/drawing/2014/main" id="{18134E9B-3D0A-479C-BBE5-FC40EA1A8596}"/>
              </a:ext>
            </a:extLst>
          </p:cNvPr>
          <p:cNvSpPr txBox="1"/>
          <p:nvPr/>
        </p:nvSpPr>
        <p:spPr>
          <a:xfrm>
            <a:off x="1898035" y="3237871"/>
            <a:ext cx="13238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dirty="0">
                <a:cs typeface="+mn-ea"/>
                <a:sym typeface="+mn-lt"/>
              </a:rPr>
              <a:t>01</a:t>
            </a:r>
            <a:endParaRPr lang="zh-CN" altLang="en-US" sz="7200" dirty="0">
              <a:cs typeface="+mn-ea"/>
              <a:sym typeface="+mn-lt"/>
            </a:endParaRPr>
          </a:p>
        </p:txBody>
      </p:sp>
      <p:sp>
        <p:nvSpPr>
          <p:cNvPr id="159" name="文本框 158">
            <a:extLst>
              <a:ext uri="{FF2B5EF4-FFF2-40B4-BE49-F238E27FC236}">
                <a16:creationId xmlns="" xmlns:a16="http://schemas.microsoft.com/office/drawing/2014/main" id="{D391F220-B627-43C3-BCD7-654A5CFE60FD}"/>
              </a:ext>
            </a:extLst>
          </p:cNvPr>
          <p:cNvSpPr txBox="1"/>
          <p:nvPr/>
        </p:nvSpPr>
        <p:spPr>
          <a:xfrm>
            <a:off x="4171791" y="3251939"/>
            <a:ext cx="14519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dirty="0">
                <a:cs typeface="+mn-ea"/>
                <a:sym typeface="+mn-lt"/>
              </a:rPr>
              <a:t>02</a:t>
            </a:r>
            <a:endParaRPr lang="zh-CN" altLang="en-US" sz="7200" dirty="0">
              <a:cs typeface="+mn-ea"/>
              <a:sym typeface="+mn-lt"/>
            </a:endParaRPr>
          </a:p>
        </p:txBody>
      </p:sp>
      <p:sp>
        <p:nvSpPr>
          <p:cNvPr id="160" name="文本框 159">
            <a:extLst>
              <a:ext uri="{FF2B5EF4-FFF2-40B4-BE49-F238E27FC236}">
                <a16:creationId xmlns="" xmlns:a16="http://schemas.microsoft.com/office/drawing/2014/main" id="{8C06A348-15CC-43A0-89F9-7ABD7BA5A432}"/>
              </a:ext>
            </a:extLst>
          </p:cNvPr>
          <p:cNvSpPr txBox="1"/>
          <p:nvPr/>
        </p:nvSpPr>
        <p:spPr>
          <a:xfrm>
            <a:off x="6600514" y="3251939"/>
            <a:ext cx="13941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dirty="0">
                <a:cs typeface="+mn-ea"/>
                <a:sym typeface="+mn-lt"/>
              </a:rPr>
              <a:t>03</a:t>
            </a:r>
            <a:endParaRPr lang="zh-CN" altLang="en-US" sz="7200" dirty="0">
              <a:cs typeface="+mn-ea"/>
              <a:sym typeface="+mn-lt"/>
            </a:endParaRPr>
          </a:p>
        </p:txBody>
      </p:sp>
      <p:sp>
        <p:nvSpPr>
          <p:cNvPr id="161" name="文本框 160">
            <a:extLst>
              <a:ext uri="{FF2B5EF4-FFF2-40B4-BE49-F238E27FC236}">
                <a16:creationId xmlns="" xmlns:a16="http://schemas.microsoft.com/office/drawing/2014/main" id="{55121D05-61DA-49C9-A791-1165B7BA2646}"/>
              </a:ext>
            </a:extLst>
          </p:cNvPr>
          <p:cNvSpPr txBox="1"/>
          <p:nvPr/>
        </p:nvSpPr>
        <p:spPr>
          <a:xfrm>
            <a:off x="8987473" y="3266227"/>
            <a:ext cx="13975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dirty="0">
                <a:cs typeface="+mn-ea"/>
                <a:sym typeface="+mn-lt"/>
              </a:rPr>
              <a:t>04</a:t>
            </a:r>
            <a:endParaRPr lang="zh-CN" altLang="en-US" sz="7200" dirty="0">
              <a:cs typeface="+mn-ea"/>
              <a:sym typeface="+mn-lt"/>
            </a:endParaRPr>
          </a:p>
        </p:txBody>
      </p:sp>
      <p:cxnSp>
        <p:nvCxnSpPr>
          <p:cNvPr id="162" name="直接连接符 161">
            <a:extLst>
              <a:ext uri="{FF2B5EF4-FFF2-40B4-BE49-F238E27FC236}">
                <a16:creationId xmlns="" xmlns:a16="http://schemas.microsoft.com/office/drawing/2014/main" id="{CCC897F5-5ADC-4800-8CC8-A34FA9245ABF}"/>
              </a:ext>
            </a:extLst>
          </p:cNvPr>
          <p:cNvCxnSpPr/>
          <p:nvPr/>
        </p:nvCxnSpPr>
        <p:spPr>
          <a:xfrm>
            <a:off x="2108615" y="4232201"/>
            <a:ext cx="872197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直接连接符 162">
            <a:extLst>
              <a:ext uri="{FF2B5EF4-FFF2-40B4-BE49-F238E27FC236}">
                <a16:creationId xmlns="" xmlns:a16="http://schemas.microsoft.com/office/drawing/2014/main" id="{45E86825-DA87-4830-94E2-99AF93AFB4D2}"/>
              </a:ext>
            </a:extLst>
          </p:cNvPr>
          <p:cNvCxnSpPr/>
          <p:nvPr/>
        </p:nvCxnSpPr>
        <p:spPr>
          <a:xfrm>
            <a:off x="4497700" y="4246269"/>
            <a:ext cx="872197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直接连接符 163">
            <a:extLst>
              <a:ext uri="{FF2B5EF4-FFF2-40B4-BE49-F238E27FC236}">
                <a16:creationId xmlns="" xmlns:a16="http://schemas.microsoft.com/office/drawing/2014/main" id="{027CC7AC-79A5-465A-B7B5-8B296002EF4D}"/>
              </a:ext>
            </a:extLst>
          </p:cNvPr>
          <p:cNvCxnSpPr/>
          <p:nvPr/>
        </p:nvCxnSpPr>
        <p:spPr>
          <a:xfrm>
            <a:off x="6900631" y="4252855"/>
            <a:ext cx="872197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直接连接符 164">
            <a:extLst>
              <a:ext uri="{FF2B5EF4-FFF2-40B4-BE49-F238E27FC236}">
                <a16:creationId xmlns="" xmlns:a16="http://schemas.microsoft.com/office/drawing/2014/main" id="{D92D96C2-284A-4224-85D2-283D7E989549}"/>
              </a:ext>
            </a:extLst>
          </p:cNvPr>
          <p:cNvCxnSpPr/>
          <p:nvPr/>
        </p:nvCxnSpPr>
        <p:spPr>
          <a:xfrm>
            <a:off x="9318072" y="4266923"/>
            <a:ext cx="872197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6" name="文本框 165">
            <a:extLst>
              <a:ext uri="{FF2B5EF4-FFF2-40B4-BE49-F238E27FC236}">
                <a16:creationId xmlns="" xmlns:a16="http://schemas.microsoft.com/office/drawing/2014/main" id="{1405A0D3-9270-40C4-B1BE-58A50873F3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78051" y="4501961"/>
            <a:ext cx="2168468" cy="64633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/>
            <a:r>
              <a:rPr lang="en-US" altLang="zh-CN" dirty="0">
                <a:cs typeface="+mn-ea"/>
                <a:sym typeface="+mn-lt"/>
              </a:rPr>
              <a:t>ADD TITTLE HERE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67" name="文本框 166">
            <a:extLst>
              <a:ext uri="{FF2B5EF4-FFF2-40B4-BE49-F238E27FC236}">
                <a16:creationId xmlns="" xmlns:a16="http://schemas.microsoft.com/office/drawing/2014/main" id="{C2989399-FD4E-460D-8FC0-72ED71E572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49197" y="4501961"/>
            <a:ext cx="2168468" cy="64633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/>
            <a:r>
              <a:rPr lang="en-US" altLang="zh-CN" dirty="0">
                <a:cs typeface="+mn-ea"/>
                <a:sym typeface="+mn-lt"/>
              </a:rPr>
              <a:t>ADD TITTLE HERE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68" name="文本框 167">
            <a:extLst>
              <a:ext uri="{FF2B5EF4-FFF2-40B4-BE49-F238E27FC236}">
                <a16:creationId xmlns="" xmlns:a16="http://schemas.microsoft.com/office/drawing/2014/main" id="{9FA824B4-4738-4869-8BBC-46B8A12397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06055" y="4501961"/>
            <a:ext cx="2168468" cy="64633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/>
            <a:r>
              <a:rPr lang="en-US" altLang="zh-CN" dirty="0">
                <a:cs typeface="+mn-ea"/>
                <a:sym typeface="+mn-lt"/>
              </a:rPr>
              <a:t>ADD TITTLE HERE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69" name="文本框 168">
            <a:extLst>
              <a:ext uri="{FF2B5EF4-FFF2-40B4-BE49-F238E27FC236}">
                <a16:creationId xmlns="" xmlns:a16="http://schemas.microsoft.com/office/drawing/2014/main" id="{4A9ED21D-CC1C-4DE0-B327-5E46E413D9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91489" y="4501961"/>
            <a:ext cx="2168468" cy="64633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/>
            <a:r>
              <a:rPr lang="en-US" altLang="zh-CN" dirty="0">
                <a:cs typeface="+mn-ea"/>
                <a:sym typeface="+mn-lt"/>
              </a:rPr>
              <a:t>ADD TITTLE HERE</a:t>
            </a:r>
            <a:endParaRPr lang="zh-CN" altLang="en-US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155461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000"/>
    </mc:Choice>
    <mc:Fallback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75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750"/>
                            </p:stCondLst>
                            <p:childTnLst>
                              <p:par>
                                <p:cTn id="3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250"/>
                            </p:stCondLst>
                            <p:childTnLst>
                              <p:par>
                                <p:cTn id="4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750"/>
                            </p:stCondLst>
                            <p:childTnLst>
                              <p:par>
                                <p:cTn id="4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250"/>
                            </p:stCondLst>
                            <p:childTnLst>
                              <p:par>
                                <p:cTn id="4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6" grpId="0" animBg="1"/>
      <p:bldP spid="157" grpId="0"/>
      <p:bldP spid="158" grpId="0"/>
      <p:bldP spid="159" grpId="0"/>
      <p:bldP spid="160" grpId="0"/>
      <p:bldP spid="161" grpId="0"/>
      <p:bldP spid="166" grpId="0"/>
      <p:bldP spid="167" grpId="0"/>
      <p:bldP spid="168" grpId="0"/>
      <p:bldP spid="16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A2C28A90-6DA9-41F2-B451-00C540B6257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481"/>
          <a:stretch/>
        </p:blipFill>
        <p:spPr>
          <a:xfrm>
            <a:off x="853511" y="784517"/>
            <a:ext cx="10653861" cy="6073483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BFE41F63-FAA3-4B04-9461-9A66B26D8116}"/>
              </a:ext>
            </a:extLst>
          </p:cNvPr>
          <p:cNvSpPr txBox="1"/>
          <p:nvPr/>
        </p:nvSpPr>
        <p:spPr>
          <a:xfrm>
            <a:off x="2554710" y="1810452"/>
            <a:ext cx="725146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b="1" dirty="0">
                <a:cs typeface="+mn-ea"/>
                <a:sym typeface="+mn-lt"/>
              </a:rPr>
              <a:t>感 谢 您 的 观 看</a:t>
            </a:r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BCA48154-67CB-43B2-8156-1EEB0B3FC816}"/>
              </a:ext>
            </a:extLst>
          </p:cNvPr>
          <p:cNvSpPr/>
          <p:nvPr/>
        </p:nvSpPr>
        <p:spPr>
          <a:xfrm>
            <a:off x="548641" y="436098"/>
            <a:ext cx="11127544" cy="6421902"/>
          </a:xfrm>
          <a:prstGeom prst="rect">
            <a:avLst/>
          </a:prstGeom>
          <a:noFill/>
          <a:ln w="38100">
            <a:solidFill>
              <a:srgbClr val="B2DFD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矩形 23">
            <a:extLst>
              <a:ext uri="{FF2B5EF4-FFF2-40B4-BE49-F238E27FC236}">
                <a16:creationId xmlns="" xmlns:a16="http://schemas.microsoft.com/office/drawing/2014/main" id="{363B1A5C-A319-4AF3-AAE3-D801B526F0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6749" y="5883375"/>
            <a:ext cx="4797762" cy="50783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 smtClean="0">
                <a:cs typeface="+mn-ea"/>
                <a:sym typeface="+mn-lt"/>
              </a:rPr>
              <a:t>汇报人：</a:t>
            </a:r>
            <a:r>
              <a:rPr lang="zh-CN" altLang="en-US" dirty="0">
                <a:cs typeface="+mn-ea"/>
                <a:sym typeface="+mn-lt"/>
              </a:rPr>
              <a:t>小沐沐</a:t>
            </a:r>
            <a:r>
              <a:rPr lang="zh-CN" altLang="en-US" dirty="0" smtClean="0">
                <a:cs typeface="+mn-ea"/>
                <a:sym typeface="+mn-lt"/>
              </a:rPr>
              <a:t>    时间：</a:t>
            </a:r>
            <a:r>
              <a:rPr lang="en-US" altLang="zh-CN" dirty="0" smtClean="0">
                <a:cs typeface="+mn-ea"/>
                <a:sym typeface="+mn-lt"/>
              </a:rPr>
              <a:t>XX</a:t>
            </a:r>
            <a:r>
              <a:rPr lang="zh-CN" altLang="en-US" dirty="0" smtClean="0">
                <a:cs typeface="+mn-ea"/>
                <a:sym typeface="+mn-lt"/>
              </a:rPr>
              <a:t>年</a:t>
            </a:r>
            <a:r>
              <a:rPr lang="en-US" altLang="zh-CN" dirty="0" smtClean="0">
                <a:cs typeface="+mn-ea"/>
                <a:sym typeface="+mn-lt"/>
              </a:rPr>
              <a:t>XX</a:t>
            </a:r>
            <a:r>
              <a:rPr lang="zh-CN" altLang="en-US" dirty="0" smtClean="0">
                <a:cs typeface="+mn-ea"/>
                <a:sym typeface="+mn-lt"/>
              </a:rPr>
              <a:t>月</a:t>
            </a:r>
            <a:endParaRPr lang="zh-CN" altLang="en-US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282687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000"/>
    </mc:Choice>
    <mc:Fallback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125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E6517721-4A26-496A-9591-F889F0A76CF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41" b="3871"/>
          <a:stretch/>
        </p:blipFill>
        <p:spPr>
          <a:xfrm>
            <a:off x="353963" y="265471"/>
            <a:ext cx="11430914" cy="6356556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51D6DA13-F862-4785-AC2C-18B1460156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60188" y="2566832"/>
            <a:ext cx="4616648" cy="2325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6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点击输入本栏的具体文字，简明扼要的说明分项内容，此为概念图解，请根据您的具体内容酌情修改。点击输入本栏的具体文字，简明扼要的说明分项内容，此为概念图解，请根据您的具体内容酌情修改。</a:t>
            </a:r>
            <a:endParaRPr lang="zh-CN" altLang="en-US" sz="1600" kern="0"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52C1C658-07A2-4B8F-A443-312EB29C4FF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699" r="44170" b="10538"/>
          <a:stretch/>
        </p:blipFill>
        <p:spPr>
          <a:xfrm>
            <a:off x="-124645" y="3682855"/>
            <a:ext cx="4578658" cy="2939172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43AC7ECF-0105-45A7-BF67-9452AA3D97E0}"/>
              </a:ext>
            </a:extLst>
          </p:cNvPr>
          <p:cNvSpPr txBox="1"/>
          <p:nvPr/>
        </p:nvSpPr>
        <p:spPr>
          <a:xfrm>
            <a:off x="9155444" y="1320091"/>
            <a:ext cx="588219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cs typeface="+mn-ea"/>
                <a:sym typeface="+mn-lt"/>
              </a:rPr>
              <a:t>第一章</a:t>
            </a:r>
          </a:p>
        </p:txBody>
      </p:sp>
    </p:spTree>
    <p:extLst>
      <p:ext uri="{BB962C8B-B14F-4D97-AF65-F5344CB8AC3E}">
        <p14:creationId xmlns:p14="http://schemas.microsoft.com/office/powerpoint/2010/main" val="5630209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000"/>
    </mc:Choice>
    <mc:Fallback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="" xmlns:a16="http://schemas.microsoft.com/office/drawing/2014/main" id="{EE99034B-0402-43C7-827B-7F733DDD14E7}"/>
              </a:ext>
            </a:extLst>
          </p:cNvPr>
          <p:cNvSpPr/>
          <p:nvPr/>
        </p:nvSpPr>
        <p:spPr>
          <a:xfrm>
            <a:off x="539422" y="239152"/>
            <a:ext cx="11178966" cy="635859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sx="102000" sy="102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DAECB7BF-17FB-4F25-9D27-9F5FA614684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946" t="27487" b="9538"/>
          <a:stretch/>
        </p:blipFill>
        <p:spPr>
          <a:xfrm>
            <a:off x="9284676" y="4297336"/>
            <a:ext cx="2907323" cy="2300412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E52884C5-92B7-4D9E-AE9D-B40417D942D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96" t="10098" r="26511" b="8612"/>
          <a:stretch/>
        </p:blipFill>
        <p:spPr>
          <a:xfrm>
            <a:off x="-75365" y="478302"/>
            <a:ext cx="2516562" cy="6258290"/>
          </a:xfrm>
          <a:prstGeom prst="rect">
            <a:avLst/>
          </a:prstGeom>
        </p:spPr>
      </p:pic>
      <p:sp>
        <p:nvSpPr>
          <p:cNvPr id="7" name="文本框 65">
            <a:extLst>
              <a:ext uri="{FF2B5EF4-FFF2-40B4-BE49-F238E27FC236}">
                <a16:creationId xmlns="" xmlns:a16="http://schemas.microsoft.com/office/drawing/2014/main" id="{B7282260-1822-421C-808B-B4F24E6FDB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9861" y="2806779"/>
            <a:ext cx="443876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r"/>
            <a:r>
              <a:rPr lang="zh-CN" altLang="en-US" sz="2800" b="1" dirty="0">
                <a:cs typeface="+mn-ea"/>
                <a:sym typeface="+mn-lt"/>
              </a:rPr>
              <a:t>章   节   提   示</a:t>
            </a:r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5E9428B6-D580-4C3D-9C56-55CF55D974D6}"/>
              </a:ext>
            </a:extLst>
          </p:cNvPr>
          <p:cNvSpPr/>
          <p:nvPr/>
        </p:nvSpPr>
        <p:spPr>
          <a:xfrm>
            <a:off x="2230493" y="3344185"/>
            <a:ext cx="3038438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100" dirty="0">
                <a:cs typeface="+mn-ea"/>
                <a:sym typeface="+mn-lt"/>
              </a:rPr>
              <a:t>I will do somebody a good turn</a:t>
            </a:r>
            <a:r>
              <a:rPr lang="en-US" altLang="zh-CN" sz="1100" dirty="0">
                <a:cs typeface="+mn-ea"/>
                <a:sym typeface="+mn-lt"/>
              </a:rPr>
              <a:t>Just for today I will try to live through this day only and not tackle my</a:t>
            </a:r>
            <a:endParaRPr lang="en-US" altLang="zh-CN" sz="11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622BBC6E-2A77-44F8-BE7E-A67A4F60AAAD}"/>
              </a:ext>
            </a:extLst>
          </p:cNvPr>
          <p:cNvGrpSpPr/>
          <p:nvPr/>
        </p:nvGrpSpPr>
        <p:grpSpPr>
          <a:xfrm>
            <a:off x="6213055" y="1572093"/>
            <a:ext cx="4356438" cy="1064810"/>
            <a:chOff x="7516695" y="2025501"/>
            <a:chExt cx="4356438" cy="1064810"/>
          </a:xfrm>
        </p:grpSpPr>
        <p:sp>
          <p:nvSpPr>
            <p:cNvPr id="10" name="Rectangle 24">
              <a:extLst>
                <a:ext uri="{FF2B5EF4-FFF2-40B4-BE49-F238E27FC236}">
                  <a16:creationId xmlns="" xmlns:a16="http://schemas.microsoft.com/office/drawing/2014/main" id="{3688F594-E16A-4768-A096-05274F99F32B}"/>
                </a:ext>
              </a:extLst>
            </p:cNvPr>
            <p:cNvSpPr/>
            <p:nvPr/>
          </p:nvSpPr>
          <p:spPr>
            <a:xfrm>
              <a:off x="7537570" y="2025501"/>
              <a:ext cx="646331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>
                  <a:solidFill>
                    <a:srgbClr val="3D3743"/>
                  </a:solidFill>
                  <a:cs typeface="+mn-ea"/>
                  <a:sym typeface="+mn-lt"/>
                </a:rPr>
                <a:t></a:t>
              </a:r>
              <a:endParaRPr lang="bg-BG" sz="3600">
                <a:cs typeface="+mn-ea"/>
                <a:sym typeface="+mn-lt"/>
              </a:endParaRPr>
            </a:p>
          </p:txBody>
        </p:sp>
        <p:sp>
          <p:nvSpPr>
            <p:cNvPr id="11" name="Rectangle 58">
              <a:extLst>
                <a:ext uri="{FF2B5EF4-FFF2-40B4-BE49-F238E27FC236}">
                  <a16:creationId xmlns="" xmlns:a16="http://schemas.microsoft.com/office/drawing/2014/main" id="{1394B804-BBB4-4DC1-927F-1EACA0C20576}"/>
                </a:ext>
              </a:extLst>
            </p:cNvPr>
            <p:cNvSpPr/>
            <p:nvPr/>
          </p:nvSpPr>
          <p:spPr>
            <a:xfrm>
              <a:off x="8005619" y="2076507"/>
              <a:ext cx="54694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dirty="0">
                  <a:solidFill>
                    <a:srgbClr val="3D3743"/>
                  </a:solidFill>
                  <a:cs typeface="+mn-ea"/>
                  <a:sym typeface="+mn-lt"/>
                </a:rPr>
                <a:t>01</a:t>
              </a:r>
              <a:endParaRPr lang="bg-BG" sz="2400" dirty="0">
                <a:solidFill>
                  <a:srgbClr val="3D3743"/>
                </a:solidFill>
                <a:cs typeface="+mn-ea"/>
                <a:sym typeface="+mn-lt"/>
              </a:endParaRPr>
            </a:p>
          </p:txBody>
        </p:sp>
        <p:sp>
          <p:nvSpPr>
            <p:cNvPr id="12" name="Rectangle 59">
              <a:extLst>
                <a:ext uri="{FF2B5EF4-FFF2-40B4-BE49-F238E27FC236}">
                  <a16:creationId xmlns="" xmlns:a16="http://schemas.microsoft.com/office/drawing/2014/main" id="{35012340-86C9-4F02-B0CF-34155E0999A5}"/>
                </a:ext>
              </a:extLst>
            </p:cNvPr>
            <p:cNvSpPr/>
            <p:nvPr/>
          </p:nvSpPr>
          <p:spPr>
            <a:xfrm>
              <a:off x="7516695" y="2476617"/>
              <a:ext cx="4356438" cy="61369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200" dirty="0">
                  <a:cs typeface="+mn-ea"/>
                  <a:sym typeface="+mn-lt"/>
                </a:rPr>
                <a:t>hours that Just for today I will try to live through this day only and not tackle my whole life problem at once. </a:t>
              </a:r>
              <a:endParaRPr lang="zh-CN" altLang="en-US" sz="1200" dirty="0">
                <a:cs typeface="+mn-ea"/>
                <a:sym typeface="+mn-lt"/>
              </a:endParaRPr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E682DA24-F53C-418A-BE32-2CCA821A7FB1}"/>
              </a:ext>
            </a:extLst>
          </p:cNvPr>
          <p:cNvGrpSpPr/>
          <p:nvPr/>
        </p:nvGrpSpPr>
        <p:grpSpPr>
          <a:xfrm>
            <a:off x="6184919" y="2806779"/>
            <a:ext cx="4356438" cy="1064810"/>
            <a:chOff x="7516695" y="2025501"/>
            <a:chExt cx="4356438" cy="1064810"/>
          </a:xfrm>
        </p:grpSpPr>
        <p:sp>
          <p:nvSpPr>
            <p:cNvPr id="14" name="Rectangle 24">
              <a:extLst>
                <a:ext uri="{FF2B5EF4-FFF2-40B4-BE49-F238E27FC236}">
                  <a16:creationId xmlns="" xmlns:a16="http://schemas.microsoft.com/office/drawing/2014/main" id="{D0A3B4A5-9DBF-4D6E-9BFD-ED826F7CADE9}"/>
                </a:ext>
              </a:extLst>
            </p:cNvPr>
            <p:cNvSpPr/>
            <p:nvPr/>
          </p:nvSpPr>
          <p:spPr>
            <a:xfrm>
              <a:off x="7537570" y="2025501"/>
              <a:ext cx="646331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>
                  <a:solidFill>
                    <a:srgbClr val="3D3743"/>
                  </a:solidFill>
                  <a:cs typeface="+mn-ea"/>
                  <a:sym typeface="+mn-lt"/>
                </a:rPr>
                <a:t></a:t>
              </a:r>
              <a:endParaRPr lang="bg-BG" sz="3600">
                <a:cs typeface="+mn-ea"/>
                <a:sym typeface="+mn-lt"/>
              </a:endParaRPr>
            </a:p>
          </p:txBody>
        </p:sp>
        <p:sp>
          <p:nvSpPr>
            <p:cNvPr id="15" name="Rectangle 58">
              <a:extLst>
                <a:ext uri="{FF2B5EF4-FFF2-40B4-BE49-F238E27FC236}">
                  <a16:creationId xmlns="" xmlns:a16="http://schemas.microsoft.com/office/drawing/2014/main" id="{B3DCFAEE-CAD5-4EB3-9C4E-297004E30531}"/>
                </a:ext>
              </a:extLst>
            </p:cNvPr>
            <p:cNvSpPr/>
            <p:nvPr/>
          </p:nvSpPr>
          <p:spPr>
            <a:xfrm>
              <a:off x="8005619" y="2076507"/>
              <a:ext cx="54694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dirty="0">
                  <a:solidFill>
                    <a:srgbClr val="3D3743"/>
                  </a:solidFill>
                  <a:cs typeface="+mn-ea"/>
                  <a:sym typeface="+mn-lt"/>
                </a:rPr>
                <a:t>02</a:t>
              </a:r>
              <a:endParaRPr lang="bg-BG" sz="2400" dirty="0">
                <a:solidFill>
                  <a:srgbClr val="3D3743"/>
                </a:solidFill>
                <a:cs typeface="+mn-ea"/>
                <a:sym typeface="+mn-lt"/>
              </a:endParaRPr>
            </a:p>
          </p:txBody>
        </p:sp>
        <p:sp>
          <p:nvSpPr>
            <p:cNvPr id="16" name="Rectangle 59">
              <a:extLst>
                <a:ext uri="{FF2B5EF4-FFF2-40B4-BE49-F238E27FC236}">
                  <a16:creationId xmlns="" xmlns:a16="http://schemas.microsoft.com/office/drawing/2014/main" id="{A92ED952-891C-4D95-9E24-A0E4FA6552F9}"/>
                </a:ext>
              </a:extLst>
            </p:cNvPr>
            <p:cNvSpPr/>
            <p:nvPr/>
          </p:nvSpPr>
          <p:spPr>
            <a:xfrm>
              <a:off x="7516695" y="2476617"/>
              <a:ext cx="4356438" cy="61369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200" dirty="0">
                  <a:cs typeface="+mn-ea"/>
                  <a:sym typeface="+mn-lt"/>
                </a:rPr>
                <a:t>hours that Just for today I will try to live through this day only and not tackle my whole life problem at once. </a:t>
              </a:r>
              <a:endParaRPr lang="zh-CN" altLang="en-US" sz="1200" dirty="0">
                <a:cs typeface="+mn-ea"/>
                <a:sym typeface="+mn-lt"/>
              </a:endParaRP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="" xmlns:a16="http://schemas.microsoft.com/office/drawing/2014/main" id="{DC6B7FC9-9C42-4C5A-AF0C-CE883127776B}"/>
              </a:ext>
            </a:extLst>
          </p:cNvPr>
          <p:cNvGrpSpPr/>
          <p:nvPr/>
        </p:nvGrpSpPr>
        <p:grpSpPr>
          <a:xfrm>
            <a:off x="6184919" y="4028265"/>
            <a:ext cx="4356438" cy="1064810"/>
            <a:chOff x="7516695" y="2025501"/>
            <a:chExt cx="4356438" cy="1064810"/>
          </a:xfrm>
        </p:grpSpPr>
        <p:sp>
          <p:nvSpPr>
            <p:cNvPr id="18" name="Rectangle 24">
              <a:extLst>
                <a:ext uri="{FF2B5EF4-FFF2-40B4-BE49-F238E27FC236}">
                  <a16:creationId xmlns="" xmlns:a16="http://schemas.microsoft.com/office/drawing/2014/main" id="{A35075EC-EE2F-4763-B735-CB9D79ADA6DB}"/>
                </a:ext>
              </a:extLst>
            </p:cNvPr>
            <p:cNvSpPr/>
            <p:nvPr/>
          </p:nvSpPr>
          <p:spPr>
            <a:xfrm>
              <a:off x="7537570" y="2025501"/>
              <a:ext cx="646331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>
                  <a:solidFill>
                    <a:srgbClr val="3D3743"/>
                  </a:solidFill>
                  <a:cs typeface="+mn-ea"/>
                  <a:sym typeface="+mn-lt"/>
                </a:rPr>
                <a:t></a:t>
              </a:r>
              <a:endParaRPr lang="bg-BG" sz="3600">
                <a:cs typeface="+mn-ea"/>
                <a:sym typeface="+mn-lt"/>
              </a:endParaRPr>
            </a:p>
          </p:txBody>
        </p:sp>
        <p:sp>
          <p:nvSpPr>
            <p:cNvPr id="19" name="Rectangle 58">
              <a:extLst>
                <a:ext uri="{FF2B5EF4-FFF2-40B4-BE49-F238E27FC236}">
                  <a16:creationId xmlns="" xmlns:a16="http://schemas.microsoft.com/office/drawing/2014/main" id="{B90172DD-AA06-4A91-8196-31DE59CD0737}"/>
                </a:ext>
              </a:extLst>
            </p:cNvPr>
            <p:cNvSpPr/>
            <p:nvPr/>
          </p:nvSpPr>
          <p:spPr>
            <a:xfrm>
              <a:off x="8005619" y="2076507"/>
              <a:ext cx="54694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dirty="0">
                  <a:solidFill>
                    <a:srgbClr val="3D3743"/>
                  </a:solidFill>
                  <a:cs typeface="+mn-ea"/>
                  <a:sym typeface="+mn-lt"/>
                </a:rPr>
                <a:t>03</a:t>
              </a:r>
              <a:endParaRPr lang="bg-BG" sz="2400" dirty="0">
                <a:solidFill>
                  <a:srgbClr val="3D3743"/>
                </a:solidFill>
                <a:cs typeface="+mn-ea"/>
                <a:sym typeface="+mn-lt"/>
              </a:endParaRPr>
            </a:p>
          </p:txBody>
        </p:sp>
        <p:sp>
          <p:nvSpPr>
            <p:cNvPr id="20" name="Rectangle 59">
              <a:extLst>
                <a:ext uri="{FF2B5EF4-FFF2-40B4-BE49-F238E27FC236}">
                  <a16:creationId xmlns="" xmlns:a16="http://schemas.microsoft.com/office/drawing/2014/main" id="{DF35E787-0159-4420-B33B-765D119DC631}"/>
                </a:ext>
              </a:extLst>
            </p:cNvPr>
            <p:cNvSpPr/>
            <p:nvPr/>
          </p:nvSpPr>
          <p:spPr>
            <a:xfrm>
              <a:off x="7516695" y="2476617"/>
              <a:ext cx="4356438" cy="61369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200" dirty="0">
                  <a:cs typeface="+mn-ea"/>
                  <a:sym typeface="+mn-lt"/>
                </a:rPr>
                <a:t>hours that Just for today I will try to live through this day only and not tackle my whole life problem at once. </a:t>
              </a:r>
              <a:endParaRPr lang="zh-CN" altLang="en-US" sz="1200" dirty="0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939798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000"/>
    </mc:Choice>
    <mc:Fallback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25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="" xmlns:a16="http://schemas.microsoft.com/office/drawing/2014/main" id="{EE99034B-0402-43C7-827B-7F733DDD14E7}"/>
              </a:ext>
            </a:extLst>
          </p:cNvPr>
          <p:cNvSpPr/>
          <p:nvPr/>
        </p:nvSpPr>
        <p:spPr>
          <a:xfrm>
            <a:off x="539422" y="239152"/>
            <a:ext cx="11178966" cy="635859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sx="102000" sy="102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BAE42318-C582-42C1-9C00-1882EE95EF7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2738" y="1812479"/>
            <a:ext cx="4459459" cy="3152639"/>
          </a:xfrm>
          <a:prstGeom prst="rect">
            <a:avLst/>
          </a:prstGeom>
        </p:spPr>
      </p:pic>
      <p:sp>
        <p:nvSpPr>
          <p:cNvPr id="8" name="Oval 52">
            <a:extLst>
              <a:ext uri="{FF2B5EF4-FFF2-40B4-BE49-F238E27FC236}">
                <a16:creationId xmlns="" xmlns:a16="http://schemas.microsoft.com/office/drawing/2014/main" id="{CCB56998-FA6D-4DC9-B810-DF7E0258A9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77852" y="5108725"/>
            <a:ext cx="579437" cy="579617"/>
          </a:xfrm>
          <a:prstGeom prst="ellipse">
            <a:avLst/>
          </a:prstGeom>
          <a:solidFill>
            <a:srgbClr val="B2DFDB"/>
          </a:solidFill>
          <a:ln>
            <a:noFill/>
          </a:ln>
        </p:spPr>
        <p:txBody>
          <a:bodyPr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9" name="Oval 53">
            <a:extLst>
              <a:ext uri="{FF2B5EF4-FFF2-40B4-BE49-F238E27FC236}">
                <a16:creationId xmlns="" xmlns:a16="http://schemas.microsoft.com/office/drawing/2014/main" id="{89DEA959-B065-4C52-96B4-31C7751BAB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12888" y="5108725"/>
            <a:ext cx="579438" cy="579617"/>
          </a:xfrm>
          <a:prstGeom prst="ellipse">
            <a:avLst/>
          </a:prstGeom>
          <a:solidFill>
            <a:srgbClr val="497193"/>
          </a:solidFill>
          <a:ln>
            <a:noFill/>
          </a:ln>
        </p:spPr>
        <p:txBody>
          <a:bodyPr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" name="Oval 54">
            <a:extLst>
              <a:ext uri="{FF2B5EF4-FFF2-40B4-BE49-F238E27FC236}">
                <a16:creationId xmlns="" xmlns:a16="http://schemas.microsoft.com/office/drawing/2014/main" id="{0934C0C5-575D-4A6A-A544-7472516D6E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46338" y="5108725"/>
            <a:ext cx="579438" cy="579617"/>
          </a:xfrm>
          <a:prstGeom prst="ellipse">
            <a:avLst/>
          </a:prstGeom>
          <a:solidFill>
            <a:srgbClr val="B2DFDB"/>
          </a:solidFill>
          <a:ln>
            <a:noFill/>
          </a:ln>
        </p:spPr>
        <p:txBody>
          <a:bodyPr/>
          <a:lstStyle/>
          <a:p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11" name="Group 55">
            <a:extLst>
              <a:ext uri="{FF2B5EF4-FFF2-40B4-BE49-F238E27FC236}">
                <a16:creationId xmlns="" xmlns:a16="http://schemas.microsoft.com/office/drawing/2014/main" id="{3007AE0C-29B0-4B74-BDF6-4180BBDB5C6C}"/>
              </a:ext>
            </a:extLst>
          </p:cNvPr>
          <p:cNvGrpSpPr/>
          <p:nvPr/>
        </p:nvGrpSpPr>
        <p:grpSpPr bwMode="auto">
          <a:xfrm>
            <a:off x="4236839" y="5267524"/>
            <a:ext cx="201613" cy="255667"/>
            <a:chOff x="0" y="0"/>
            <a:chExt cx="127" cy="161"/>
          </a:xfrm>
        </p:grpSpPr>
        <p:sp>
          <p:nvSpPr>
            <p:cNvPr id="12" name="Freeform 56">
              <a:extLst>
                <a:ext uri="{FF2B5EF4-FFF2-40B4-BE49-F238E27FC236}">
                  <a16:creationId xmlns="" xmlns:a16="http://schemas.microsoft.com/office/drawing/2014/main" id="{FBBB657F-D872-4B6C-BF81-505C317EC541}"/>
                </a:ext>
              </a:extLst>
            </p:cNvPr>
            <p:cNvSpPr/>
            <p:nvPr/>
          </p:nvSpPr>
          <p:spPr bwMode="auto">
            <a:xfrm>
              <a:off x="0" y="0"/>
              <a:ext cx="127" cy="161"/>
            </a:xfrm>
            <a:custGeom>
              <a:avLst/>
              <a:gdLst>
                <a:gd name="T0" fmla="*/ 17 w 77"/>
                <a:gd name="T1" fmla="*/ 90 h 98"/>
                <a:gd name="T2" fmla="*/ 9 w 77"/>
                <a:gd name="T3" fmla="*/ 90 h 98"/>
                <a:gd name="T4" fmla="*/ 9 w 77"/>
                <a:gd name="T5" fmla="*/ 8 h 98"/>
                <a:gd name="T6" fmla="*/ 72 w 77"/>
                <a:gd name="T7" fmla="*/ 8 h 98"/>
                <a:gd name="T8" fmla="*/ 77 w 77"/>
                <a:gd name="T9" fmla="*/ 4 h 98"/>
                <a:gd name="T10" fmla="*/ 72 w 77"/>
                <a:gd name="T11" fmla="*/ 0 h 98"/>
                <a:gd name="T12" fmla="*/ 4 w 77"/>
                <a:gd name="T13" fmla="*/ 0 h 98"/>
                <a:gd name="T14" fmla="*/ 0 w 77"/>
                <a:gd name="T15" fmla="*/ 4 h 98"/>
                <a:gd name="T16" fmla="*/ 0 w 77"/>
                <a:gd name="T17" fmla="*/ 94 h 98"/>
                <a:gd name="T18" fmla="*/ 4 w 77"/>
                <a:gd name="T19" fmla="*/ 98 h 98"/>
                <a:gd name="T20" fmla="*/ 17 w 77"/>
                <a:gd name="T21" fmla="*/ 98 h 98"/>
                <a:gd name="T22" fmla="*/ 21 w 77"/>
                <a:gd name="T23" fmla="*/ 94 h 98"/>
                <a:gd name="T24" fmla="*/ 17 w 77"/>
                <a:gd name="T25" fmla="*/ 9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7" h="98">
                  <a:moveTo>
                    <a:pt x="17" y="90"/>
                  </a:moveTo>
                  <a:cubicBezTo>
                    <a:pt x="9" y="90"/>
                    <a:pt x="9" y="90"/>
                    <a:pt x="9" y="90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72" y="8"/>
                    <a:pt x="72" y="8"/>
                    <a:pt x="72" y="8"/>
                  </a:cubicBezTo>
                  <a:cubicBezTo>
                    <a:pt x="75" y="8"/>
                    <a:pt x="77" y="6"/>
                    <a:pt x="77" y="4"/>
                  </a:cubicBezTo>
                  <a:cubicBezTo>
                    <a:pt x="77" y="1"/>
                    <a:pt x="75" y="0"/>
                    <a:pt x="7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1"/>
                    <a:pt x="0" y="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7"/>
                    <a:pt x="2" y="98"/>
                    <a:pt x="4" y="98"/>
                  </a:cubicBezTo>
                  <a:cubicBezTo>
                    <a:pt x="17" y="98"/>
                    <a:pt x="17" y="98"/>
                    <a:pt x="17" y="98"/>
                  </a:cubicBezTo>
                  <a:cubicBezTo>
                    <a:pt x="19" y="98"/>
                    <a:pt x="21" y="97"/>
                    <a:pt x="21" y="94"/>
                  </a:cubicBezTo>
                  <a:cubicBezTo>
                    <a:pt x="21" y="92"/>
                    <a:pt x="19" y="90"/>
                    <a:pt x="17" y="9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Freeform 57">
              <a:extLst>
                <a:ext uri="{FF2B5EF4-FFF2-40B4-BE49-F238E27FC236}">
                  <a16:creationId xmlns="" xmlns:a16="http://schemas.microsoft.com/office/drawing/2014/main" id="{D571D4BC-393E-44F5-9895-8D220A2CBE43}"/>
                </a:ext>
              </a:extLst>
            </p:cNvPr>
            <p:cNvSpPr/>
            <p:nvPr/>
          </p:nvSpPr>
          <p:spPr bwMode="auto">
            <a:xfrm>
              <a:off x="79" y="94"/>
              <a:ext cx="48" cy="67"/>
            </a:xfrm>
            <a:custGeom>
              <a:avLst/>
              <a:gdLst>
                <a:gd name="T0" fmla="*/ 24 w 29"/>
                <a:gd name="T1" fmla="*/ 0 h 41"/>
                <a:gd name="T2" fmla="*/ 20 w 29"/>
                <a:gd name="T3" fmla="*/ 5 h 41"/>
                <a:gd name="T4" fmla="*/ 20 w 29"/>
                <a:gd name="T5" fmla="*/ 33 h 41"/>
                <a:gd name="T6" fmla="*/ 4 w 29"/>
                <a:gd name="T7" fmla="*/ 33 h 41"/>
                <a:gd name="T8" fmla="*/ 0 w 29"/>
                <a:gd name="T9" fmla="*/ 37 h 41"/>
                <a:gd name="T10" fmla="*/ 4 w 29"/>
                <a:gd name="T11" fmla="*/ 41 h 41"/>
                <a:gd name="T12" fmla="*/ 24 w 29"/>
                <a:gd name="T13" fmla="*/ 41 h 41"/>
                <a:gd name="T14" fmla="*/ 27 w 29"/>
                <a:gd name="T15" fmla="*/ 40 h 41"/>
                <a:gd name="T16" fmla="*/ 29 w 29"/>
                <a:gd name="T17" fmla="*/ 37 h 41"/>
                <a:gd name="T18" fmla="*/ 29 w 29"/>
                <a:gd name="T19" fmla="*/ 5 h 41"/>
                <a:gd name="T20" fmla="*/ 24 w 29"/>
                <a:gd name="T21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41">
                  <a:moveTo>
                    <a:pt x="24" y="0"/>
                  </a:moveTo>
                  <a:cubicBezTo>
                    <a:pt x="22" y="0"/>
                    <a:pt x="20" y="2"/>
                    <a:pt x="20" y="5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4" y="33"/>
                    <a:pt x="4" y="33"/>
                    <a:pt x="4" y="33"/>
                  </a:cubicBezTo>
                  <a:cubicBezTo>
                    <a:pt x="2" y="33"/>
                    <a:pt x="0" y="35"/>
                    <a:pt x="0" y="37"/>
                  </a:cubicBezTo>
                  <a:cubicBezTo>
                    <a:pt x="0" y="40"/>
                    <a:pt x="2" y="41"/>
                    <a:pt x="4" y="41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26" y="41"/>
                    <a:pt x="27" y="41"/>
                    <a:pt x="27" y="40"/>
                  </a:cubicBezTo>
                  <a:cubicBezTo>
                    <a:pt x="28" y="39"/>
                    <a:pt x="29" y="38"/>
                    <a:pt x="29" y="37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9" y="2"/>
                    <a:pt x="27" y="0"/>
                    <a:pt x="24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Freeform 58">
              <a:extLst>
                <a:ext uri="{FF2B5EF4-FFF2-40B4-BE49-F238E27FC236}">
                  <a16:creationId xmlns="" xmlns:a16="http://schemas.microsoft.com/office/drawing/2014/main" id="{5B506641-DCE1-404D-9EE5-732F1D3F6C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" y="33"/>
              <a:ext cx="78" cy="115"/>
            </a:xfrm>
            <a:custGeom>
              <a:avLst/>
              <a:gdLst>
                <a:gd name="T0" fmla="*/ 42 w 48"/>
                <a:gd name="T1" fmla="*/ 2 h 70"/>
                <a:gd name="T2" fmla="*/ 37 w 48"/>
                <a:gd name="T3" fmla="*/ 0 h 70"/>
                <a:gd name="T4" fmla="*/ 28 w 48"/>
                <a:gd name="T5" fmla="*/ 5 h 70"/>
                <a:gd name="T6" fmla="*/ 1 w 48"/>
                <a:gd name="T7" fmla="*/ 53 h 70"/>
                <a:gd name="T8" fmla="*/ 0 w 48"/>
                <a:gd name="T9" fmla="*/ 55 h 70"/>
                <a:gd name="T10" fmla="*/ 1 w 48"/>
                <a:gd name="T11" fmla="*/ 66 h 70"/>
                <a:gd name="T12" fmla="*/ 3 w 48"/>
                <a:gd name="T13" fmla="*/ 69 h 70"/>
                <a:gd name="T14" fmla="*/ 5 w 48"/>
                <a:gd name="T15" fmla="*/ 70 h 70"/>
                <a:gd name="T16" fmla="*/ 7 w 48"/>
                <a:gd name="T17" fmla="*/ 69 h 70"/>
                <a:gd name="T18" fmla="*/ 17 w 48"/>
                <a:gd name="T19" fmla="*/ 64 h 70"/>
                <a:gd name="T20" fmla="*/ 18 w 48"/>
                <a:gd name="T21" fmla="*/ 63 h 70"/>
                <a:gd name="T22" fmla="*/ 46 w 48"/>
                <a:gd name="T23" fmla="*/ 15 h 70"/>
                <a:gd name="T24" fmla="*/ 42 w 48"/>
                <a:gd name="T25" fmla="*/ 2 h 70"/>
                <a:gd name="T26" fmla="*/ 38 w 48"/>
                <a:gd name="T27" fmla="*/ 11 h 70"/>
                <a:gd name="T28" fmla="*/ 11 w 48"/>
                <a:gd name="T29" fmla="*/ 57 h 70"/>
                <a:gd name="T30" fmla="*/ 9 w 48"/>
                <a:gd name="T31" fmla="*/ 59 h 70"/>
                <a:gd name="T32" fmla="*/ 9 w 48"/>
                <a:gd name="T33" fmla="*/ 56 h 70"/>
                <a:gd name="T34" fmla="*/ 36 w 48"/>
                <a:gd name="T35" fmla="*/ 9 h 70"/>
                <a:gd name="T36" fmla="*/ 38 w 48"/>
                <a:gd name="T37" fmla="*/ 9 h 70"/>
                <a:gd name="T38" fmla="*/ 38 w 48"/>
                <a:gd name="T39" fmla="*/ 11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8" h="70">
                  <a:moveTo>
                    <a:pt x="42" y="2"/>
                  </a:moveTo>
                  <a:cubicBezTo>
                    <a:pt x="40" y="1"/>
                    <a:pt x="39" y="0"/>
                    <a:pt x="37" y="0"/>
                  </a:cubicBezTo>
                  <a:cubicBezTo>
                    <a:pt x="33" y="0"/>
                    <a:pt x="30" y="2"/>
                    <a:pt x="28" y="5"/>
                  </a:cubicBezTo>
                  <a:cubicBezTo>
                    <a:pt x="1" y="53"/>
                    <a:pt x="1" y="53"/>
                    <a:pt x="1" y="53"/>
                  </a:cubicBezTo>
                  <a:cubicBezTo>
                    <a:pt x="0" y="53"/>
                    <a:pt x="0" y="54"/>
                    <a:pt x="0" y="55"/>
                  </a:cubicBezTo>
                  <a:cubicBezTo>
                    <a:pt x="1" y="66"/>
                    <a:pt x="1" y="66"/>
                    <a:pt x="1" y="66"/>
                  </a:cubicBezTo>
                  <a:cubicBezTo>
                    <a:pt x="1" y="67"/>
                    <a:pt x="2" y="69"/>
                    <a:pt x="3" y="69"/>
                  </a:cubicBezTo>
                  <a:cubicBezTo>
                    <a:pt x="3" y="70"/>
                    <a:pt x="4" y="70"/>
                    <a:pt x="5" y="70"/>
                  </a:cubicBezTo>
                  <a:cubicBezTo>
                    <a:pt x="6" y="70"/>
                    <a:pt x="6" y="70"/>
                    <a:pt x="7" y="69"/>
                  </a:cubicBezTo>
                  <a:cubicBezTo>
                    <a:pt x="17" y="64"/>
                    <a:pt x="17" y="64"/>
                    <a:pt x="17" y="64"/>
                  </a:cubicBezTo>
                  <a:cubicBezTo>
                    <a:pt x="17" y="64"/>
                    <a:pt x="18" y="63"/>
                    <a:pt x="18" y="63"/>
                  </a:cubicBezTo>
                  <a:cubicBezTo>
                    <a:pt x="46" y="15"/>
                    <a:pt x="46" y="15"/>
                    <a:pt x="46" y="15"/>
                  </a:cubicBezTo>
                  <a:cubicBezTo>
                    <a:pt x="48" y="10"/>
                    <a:pt x="47" y="4"/>
                    <a:pt x="42" y="2"/>
                  </a:cubicBezTo>
                  <a:moveTo>
                    <a:pt x="38" y="11"/>
                  </a:moveTo>
                  <a:cubicBezTo>
                    <a:pt x="11" y="57"/>
                    <a:pt x="11" y="57"/>
                    <a:pt x="11" y="57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9" y="56"/>
                    <a:pt x="9" y="56"/>
                    <a:pt x="9" y="56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9"/>
                    <a:pt x="37" y="8"/>
                    <a:pt x="38" y="9"/>
                  </a:cubicBezTo>
                  <a:cubicBezTo>
                    <a:pt x="38" y="9"/>
                    <a:pt x="39" y="10"/>
                    <a:pt x="38" y="1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Freeform 59">
              <a:extLst>
                <a:ext uri="{FF2B5EF4-FFF2-40B4-BE49-F238E27FC236}">
                  <a16:creationId xmlns="" xmlns:a16="http://schemas.microsoft.com/office/drawing/2014/main" id="{5DC78878-5B42-44ED-BE4B-41BD5421D0E1}"/>
                </a:ext>
              </a:extLst>
            </p:cNvPr>
            <p:cNvSpPr/>
            <p:nvPr/>
          </p:nvSpPr>
          <p:spPr bwMode="auto">
            <a:xfrm>
              <a:off x="23" y="46"/>
              <a:ext cx="49" cy="13"/>
            </a:xfrm>
            <a:custGeom>
              <a:avLst/>
              <a:gdLst>
                <a:gd name="T0" fmla="*/ 30 w 30"/>
                <a:gd name="T1" fmla="*/ 4 h 8"/>
                <a:gd name="T2" fmla="*/ 26 w 30"/>
                <a:gd name="T3" fmla="*/ 0 h 8"/>
                <a:gd name="T4" fmla="*/ 4 w 30"/>
                <a:gd name="T5" fmla="*/ 0 h 8"/>
                <a:gd name="T6" fmla="*/ 0 w 30"/>
                <a:gd name="T7" fmla="*/ 4 h 8"/>
                <a:gd name="T8" fmla="*/ 4 w 30"/>
                <a:gd name="T9" fmla="*/ 8 h 8"/>
                <a:gd name="T10" fmla="*/ 26 w 30"/>
                <a:gd name="T11" fmla="*/ 8 h 8"/>
                <a:gd name="T12" fmla="*/ 30 w 30"/>
                <a:gd name="T13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8">
                  <a:moveTo>
                    <a:pt x="30" y="4"/>
                  </a:moveTo>
                  <a:cubicBezTo>
                    <a:pt x="30" y="2"/>
                    <a:pt x="28" y="0"/>
                    <a:pt x="26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8" y="8"/>
                    <a:pt x="30" y="6"/>
                    <a:pt x="30" y="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" name="Freeform 60">
              <a:extLst>
                <a:ext uri="{FF2B5EF4-FFF2-40B4-BE49-F238E27FC236}">
                  <a16:creationId xmlns="" xmlns:a16="http://schemas.microsoft.com/office/drawing/2014/main" id="{DD590FF0-BF2C-4ADF-8271-D390D1F55359}"/>
                </a:ext>
              </a:extLst>
            </p:cNvPr>
            <p:cNvSpPr/>
            <p:nvPr/>
          </p:nvSpPr>
          <p:spPr bwMode="auto">
            <a:xfrm>
              <a:off x="23" y="72"/>
              <a:ext cx="31" cy="15"/>
            </a:xfrm>
            <a:custGeom>
              <a:avLst/>
              <a:gdLst>
                <a:gd name="T0" fmla="*/ 4 w 19"/>
                <a:gd name="T1" fmla="*/ 0 h 9"/>
                <a:gd name="T2" fmla="*/ 0 w 19"/>
                <a:gd name="T3" fmla="*/ 5 h 9"/>
                <a:gd name="T4" fmla="*/ 4 w 19"/>
                <a:gd name="T5" fmla="*/ 9 h 9"/>
                <a:gd name="T6" fmla="*/ 15 w 19"/>
                <a:gd name="T7" fmla="*/ 9 h 9"/>
                <a:gd name="T8" fmla="*/ 19 w 19"/>
                <a:gd name="T9" fmla="*/ 5 h 9"/>
                <a:gd name="T10" fmla="*/ 15 w 19"/>
                <a:gd name="T11" fmla="*/ 0 h 9"/>
                <a:gd name="T12" fmla="*/ 4 w 19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9">
                  <a:moveTo>
                    <a:pt x="4" y="0"/>
                  </a:moveTo>
                  <a:cubicBezTo>
                    <a:pt x="2" y="0"/>
                    <a:pt x="0" y="2"/>
                    <a:pt x="0" y="5"/>
                  </a:cubicBezTo>
                  <a:cubicBezTo>
                    <a:pt x="0" y="7"/>
                    <a:pt x="2" y="9"/>
                    <a:pt x="4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7" y="9"/>
                    <a:pt x="19" y="7"/>
                    <a:pt x="19" y="5"/>
                  </a:cubicBezTo>
                  <a:cubicBezTo>
                    <a:pt x="19" y="2"/>
                    <a:pt x="17" y="0"/>
                    <a:pt x="15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7" name="Group 61">
            <a:extLst>
              <a:ext uri="{FF2B5EF4-FFF2-40B4-BE49-F238E27FC236}">
                <a16:creationId xmlns="" xmlns:a16="http://schemas.microsoft.com/office/drawing/2014/main" id="{EB3D94A0-2CA3-4206-A6F1-871E663E34BA}"/>
              </a:ext>
            </a:extLst>
          </p:cNvPr>
          <p:cNvGrpSpPr/>
          <p:nvPr/>
        </p:nvGrpSpPr>
        <p:grpSpPr bwMode="auto">
          <a:xfrm>
            <a:off x="3271639" y="5267524"/>
            <a:ext cx="258763" cy="258843"/>
            <a:chOff x="0" y="0"/>
            <a:chExt cx="163" cy="163"/>
          </a:xfrm>
        </p:grpSpPr>
        <p:sp>
          <p:nvSpPr>
            <p:cNvPr id="18" name="Freeform 62">
              <a:extLst>
                <a:ext uri="{FF2B5EF4-FFF2-40B4-BE49-F238E27FC236}">
                  <a16:creationId xmlns="" xmlns:a16="http://schemas.microsoft.com/office/drawing/2014/main" id="{41039B02-ED38-400F-83B3-CEBDFD570ED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0" y="0"/>
              <a:ext cx="163" cy="163"/>
            </a:xfrm>
            <a:custGeom>
              <a:avLst/>
              <a:gdLst>
                <a:gd name="T0" fmla="*/ 96 w 99"/>
                <a:gd name="T1" fmla="*/ 39 h 99"/>
                <a:gd name="T2" fmla="*/ 86 w 99"/>
                <a:gd name="T3" fmla="*/ 33 h 99"/>
                <a:gd name="T4" fmla="*/ 89 w 99"/>
                <a:gd name="T5" fmla="*/ 21 h 99"/>
                <a:gd name="T6" fmla="*/ 75 w 99"/>
                <a:gd name="T7" fmla="*/ 10 h 99"/>
                <a:gd name="T8" fmla="*/ 63 w 99"/>
                <a:gd name="T9" fmla="*/ 12 h 99"/>
                <a:gd name="T10" fmla="*/ 57 w 99"/>
                <a:gd name="T11" fmla="*/ 1 h 99"/>
                <a:gd name="T12" fmla="*/ 39 w 99"/>
                <a:gd name="T13" fmla="*/ 4 h 99"/>
                <a:gd name="T14" fmla="*/ 32 w 99"/>
                <a:gd name="T15" fmla="*/ 13 h 99"/>
                <a:gd name="T16" fmla="*/ 20 w 99"/>
                <a:gd name="T17" fmla="*/ 10 h 99"/>
                <a:gd name="T18" fmla="*/ 9 w 99"/>
                <a:gd name="T19" fmla="*/ 25 h 99"/>
                <a:gd name="T20" fmla="*/ 11 w 99"/>
                <a:gd name="T21" fmla="*/ 36 h 99"/>
                <a:gd name="T22" fmla="*/ 1 w 99"/>
                <a:gd name="T23" fmla="*/ 43 h 99"/>
                <a:gd name="T24" fmla="*/ 1 w 99"/>
                <a:gd name="T25" fmla="*/ 58 h 99"/>
                <a:gd name="T26" fmla="*/ 11 w 99"/>
                <a:gd name="T27" fmla="*/ 64 h 99"/>
                <a:gd name="T28" fmla="*/ 9 w 99"/>
                <a:gd name="T29" fmla="*/ 75 h 99"/>
                <a:gd name="T30" fmla="*/ 20 w 99"/>
                <a:gd name="T31" fmla="*/ 90 h 99"/>
                <a:gd name="T32" fmla="*/ 32 w 99"/>
                <a:gd name="T33" fmla="*/ 87 h 99"/>
                <a:gd name="T34" fmla="*/ 39 w 99"/>
                <a:gd name="T35" fmla="*/ 96 h 99"/>
                <a:gd name="T36" fmla="*/ 50 w 99"/>
                <a:gd name="T37" fmla="*/ 99 h 99"/>
                <a:gd name="T38" fmla="*/ 61 w 99"/>
                <a:gd name="T39" fmla="*/ 96 h 99"/>
                <a:gd name="T40" fmla="*/ 67 w 99"/>
                <a:gd name="T41" fmla="*/ 87 h 99"/>
                <a:gd name="T42" fmla="*/ 79 w 99"/>
                <a:gd name="T43" fmla="*/ 90 h 99"/>
                <a:gd name="T44" fmla="*/ 90 w 99"/>
                <a:gd name="T45" fmla="*/ 75 h 99"/>
                <a:gd name="T46" fmla="*/ 88 w 99"/>
                <a:gd name="T47" fmla="*/ 64 h 99"/>
                <a:gd name="T48" fmla="*/ 98 w 99"/>
                <a:gd name="T49" fmla="*/ 58 h 99"/>
                <a:gd name="T50" fmla="*/ 98 w 99"/>
                <a:gd name="T51" fmla="*/ 43 h 99"/>
                <a:gd name="T52" fmla="*/ 83 w 99"/>
                <a:gd name="T53" fmla="*/ 56 h 99"/>
                <a:gd name="T54" fmla="*/ 78 w 99"/>
                <a:gd name="T55" fmla="*/ 65 h 99"/>
                <a:gd name="T56" fmla="*/ 81 w 99"/>
                <a:gd name="T57" fmla="*/ 76 h 99"/>
                <a:gd name="T58" fmla="*/ 69 w 99"/>
                <a:gd name="T59" fmla="*/ 78 h 99"/>
                <a:gd name="T60" fmla="*/ 59 w 99"/>
                <a:gd name="T61" fmla="*/ 81 h 99"/>
                <a:gd name="T62" fmla="*/ 53 w 99"/>
                <a:gd name="T63" fmla="*/ 91 h 99"/>
                <a:gd name="T64" fmla="*/ 43 w 99"/>
                <a:gd name="T65" fmla="*/ 83 h 99"/>
                <a:gd name="T66" fmla="*/ 34 w 99"/>
                <a:gd name="T67" fmla="*/ 78 h 99"/>
                <a:gd name="T68" fmla="*/ 24 w 99"/>
                <a:gd name="T69" fmla="*/ 81 h 99"/>
                <a:gd name="T70" fmla="*/ 22 w 99"/>
                <a:gd name="T71" fmla="*/ 69 h 99"/>
                <a:gd name="T72" fmla="*/ 19 w 99"/>
                <a:gd name="T73" fmla="*/ 59 h 99"/>
                <a:gd name="T74" fmla="*/ 9 w 99"/>
                <a:gd name="T75" fmla="*/ 54 h 99"/>
                <a:gd name="T76" fmla="*/ 9 w 99"/>
                <a:gd name="T77" fmla="*/ 46 h 99"/>
                <a:gd name="T78" fmla="*/ 19 w 99"/>
                <a:gd name="T79" fmla="*/ 41 h 99"/>
                <a:gd name="T80" fmla="*/ 22 w 99"/>
                <a:gd name="T81" fmla="*/ 31 h 99"/>
                <a:gd name="T82" fmla="*/ 24 w 99"/>
                <a:gd name="T83" fmla="*/ 19 h 99"/>
                <a:gd name="T84" fmla="*/ 34 w 99"/>
                <a:gd name="T85" fmla="*/ 22 h 99"/>
                <a:gd name="T86" fmla="*/ 43 w 99"/>
                <a:gd name="T87" fmla="*/ 17 h 99"/>
                <a:gd name="T88" fmla="*/ 53 w 99"/>
                <a:gd name="T89" fmla="*/ 9 h 99"/>
                <a:gd name="T90" fmla="*/ 59 w 99"/>
                <a:gd name="T91" fmla="*/ 19 h 99"/>
                <a:gd name="T92" fmla="*/ 69 w 99"/>
                <a:gd name="T93" fmla="*/ 22 h 99"/>
                <a:gd name="T94" fmla="*/ 81 w 99"/>
                <a:gd name="T95" fmla="*/ 24 h 99"/>
                <a:gd name="T96" fmla="*/ 78 w 99"/>
                <a:gd name="T97" fmla="*/ 35 h 99"/>
                <a:gd name="T98" fmla="*/ 83 w 99"/>
                <a:gd name="T99" fmla="*/ 44 h 99"/>
                <a:gd name="T100" fmla="*/ 91 w 99"/>
                <a:gd name="T101" fmla="*/ 5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9" h="99">
                  <a:moveTo>
                    <a:pt x="98" y="43"/>
                  </a:moveTo>
                  <a:cubicBezTo>
                    <a:pt x="98" y="41"/>
                    <a:pt x="97" y="40"/>
                    <a:pt x="96" y="39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7" y="35"/>
                    <a:pt x="87" y="34"/>
                    <a:pt x="86" y="33"/>
                  </a:cubicBezTo>
                  <a:cubicBezTo>
                    <a:pt x="90" y="25"/>
                    <a:pt x="90" y="25"/>
                    <a:pt x="90" y="25"/>
                  </a:cubicBezTo>
                  <a:cubicBezTo>
                    <a:pt x="91" y="24"/>
                    <a:pt x="90" y="22"/>
                    <a:pt x="89" y="21"/>
                  </a:cubicBezTo>
                  <a:cubicBezTo>
                    <a:pt x="86" y="17"/>
                    <a:pt x="83" y="13"/>
                    <a:pt x="79" y="10"/>
                  </a:cubicBezTo>
                  <a:cubicBezTo>
                    <a:pt x="78" y="9"/>
                    <a:pt x="76" y="9"/>
                    <a:pt x="75" y="10"/>
                  </a:cubicBezTo>
                  <a:cubicBezTo>
                    <a:pt x="67" y="13"/>
                    <a:pt x="67" y="13"/>
                    <a:pt x="67" y="13"/>
                  </a:cubicBezTo>
                  <a:cubicBezTo>
                    <a:pt x="66" y="13"/>
                    <a:pt x="65" y="12"/>
                    <a:pt x="63" y="12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0" y="2"/>
                    <a:pt x="59" y="1"/>
                    <a:pt x="57" y="1"/>
                  </a:cubicBezTo>
                  <a:cubicBezTo>
                    <a:pt x="52" y="0"/>
                    <a:pt x="48" y="0"/>
                    <a:pt x="42" y="1"/>
                  </a:cubicBezTo>
                  <a:cubicBezTo>
                    <a:pt x="41" y="1"/>
                    <a:pt x="39" y="2"/>
                    <a:pt x="39" y="4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5" y="12"/>
                    <a:pt x="33" y="13"/>
                    <a:pt x="32" y="13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3" y="9"/>
                    <a:pt x="22" y="9"/>
                    <a:pt x="20" y="10"/>
                  </a:cubicBezTo>
                  <a:cubicBezTo>
                    <a:pt x="16" y="13"/>
                    <a:pt x="13" y="17"/>
                    <a:pt x="10" y="21"/>
                  </a:cubicBezTo>
                  <a:cubicBezTo>
                    <a:pt x="9" y="22"/>
                    <a:pt x="9" y="24"/>
                    <a:pt x="9" y="25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2" y="34"/>
                    <a:pt x="12" y="35"/>
                    <a:pt x="11" y="36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2" y="40"/>
                    <a:pt x="1" y="41"/>
                    <a:pt x="1" y="43"/>
                  </a:cubicBezTo>
                  <a:cubicBezTo>
                    <a:pt x="0" y="45"/>
                    <a:pt x="0" y="48"/>
                    <a:pt x="0" y="50"/>
                  </a:cubicBezTo>
                  <a:cubicBezTo>
                    <a:pt x="0" y="52"/>
                    <a:pt x="0" y="55"/>
                    <a:pt x="1" y="58"/>
                  </a:cubicBezTo>
                  <a:cubicBezTo>
                    <a:pt x="1" y="59"/>
                    <a:pt x="2" y="60"/>
                    <a:pt x="4" y="61"/>
                  </a:cubicBezTo>
                  <a:cubicBezTo>
                    <a:pt x="11" y="64"/>
                    <a:pt x="11" y="64"/>
                    <a:pt x="11" y="64"/>
                  </a:cubicBezTo>
                  <a:cubicBezTo>
                    <a:pt x="12" y="65"/>
                    <a:pt x="12" y="66"/>
                    <a:pt x="13" y="67"/>
                  </a:cubicBezTo>
                  <a:cubicBezTo>
                    <a:pt x="9" y="75"/>
                    <a:pt x="9" y="75"/>
                    <a:pt x="9" y="75"/>
                  </a:cubicBezTo>
                  <a:cubicBezTo>
                    <a:pt x="9" y="76"/>
                    <a:pt x="9" y="78"/>
                    <a:pt x="10" y="79"/>
                  </a:cubicBezTo>
                  <a:cubicBezTo>
                    <a:pt x="13" y="83"/>
                    <a:pt x="16" y="87"/>
                    <a:pt x="20" y="90"/>
                  </a:cubicBezTo>
                  <a:cubicBezTo>
                    <a:pt x="22" y="91"/>
                    <a:pt x="23" y="91"/>
                    <a:pt x="25" y="90"/>
                  </a:cubicBezTo>
                  <a:cubicBezTo>
                    <a:pt x="32" y="87"/>
                    <a:pt x="32" y="87"/>
                    <a:pt x="32" y="87"/>
                  </a:cubicBezTo>
                  <a:cubicBezTo>
                    <a:pt x="33" y="87"/>
                    <a:pt x="35" y="88"/>
                    <a:pt x="36" y="88"/>
                  </a:cubicBezTo>
                  <a:cubicBezTo>
                    <a:pt x="39" y="96"/>
                    <a:pt x="39" y="96"/>
                    <a:pt x="39" y="96"/>
                  </a:cubicBezTo>
                  <a:cubicBezTo>
                    <a:pt x="39" y="98"/>
                    <a:pt x="41" y="99"/>
                    <a:pt x="42" y="99"/>
                  </a:cubicBezTo>
                  <a:cubicBezTo>
                    <a:pt x="45" y="99"/>
                    <a:pt x="47" y="99"/>
                    <a:pt x="50" y="99"/>
                  </a:cubicBezTo>
                  <a:cubicBezTo>
                    <a:pt x="52" y="99"/>
                    <a:pt x="54" y="99"/>
                    <a:pt x="57" y="99"/>
                  </a:cubicBezTo>
                  <a:cubicBezTo>
                    <a:pt x="59" y="99"/>
                    <a:pt x="60" y="98"/>
                    <a:pt x="61" y="96"/>
                  </a:cubicBezTo>
                  <a:cubicBezTo>
                    <a:pt x="63" y="88"/>
                    <a:pt x="63" y="88"/>
                    <a:pt x="63" y="88"/>
                  </a:cubicBezTo>
                  <a:cubicBezTo>
                    <a:pt x="65" y="88"/>
                    <a:pt x="66" y="87"/>
                    <a:pt x="67" y="87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6" y="91"/>
                    <a:pt x="78" y="91"/>
                    <a:pt x="79" y="90"/>
                  </a:cubicBezTo>
                  <a:cubicBezTo>
                    <a:pt x="83" y="87"/>
                    <a:pt x="87" y="83"/>
                    <a:pt x="89" y="79"/>
                  </a:cubicBezTo>
                  <a:cubicBezTo>
                    <a:pt x="90" y="78"/>
                    <a:pt x="91" y="76"/>
                    <a:pt x="90" y="75"/>
                  </a:cubicBezTo>
                  <a:cubicBezTo>
                    <a:pt x="86" y="67"/>
                    <a:pt x="86" y="67"/>
                    <a:pt x="86" y="67"/>
                  </a:cubicBezTo>
                  <a:cubicBezTo>
                    <a:pt x="87" y="66"/>
                    <a:pt x="87" y="65"/>
                    <a:pt x="88" y="64"/>
                  </a:cubicBezTo>
                  <a:cubicBezTo>
                    <a:pt x="96" y="61"/>
                    <a:pt x="96" y="61"/>
                    <a:pt x="96" y="61"/>
                  </a:cubicBezTo>
                  <a:cubicBezTo>
                    <a:pt x="97" y="60"/>
                    <a:pt x="98" y="59"/>
                    <a:pt x="98" y="58"/>
                  </a:cubicBezTo>
                  <a:cubicBezTo>
                    <a:pt x="99" y="55"/>
                    <a:pt x="99" y="52"/>
                    <a:pt x="99" y="50"/>
                  </a:cubicBezTo>
                  <a:cubicBezTo>
                    <a:pt x="99" y="48"/>
                    <a:pt x="99" y="45"/>
                    <a:pt x="98" y="43"/>
                  </a:cubicBezTo>
                  <a:moveTo>
                    <a:pt x="90" y="54"/>
                  </a:moveTo>
                  <a:cubicBezTo>
                    <a:pt x="83" y="56"/>
                    <a:pt x="83" y="56"/>
                    <a:pt x="83" y="56"/>
                  </a:cubicBezTo>
                  <a:cubicBezTo>
                    <a:pt x="82" y="57"/>
                    <a:pt x="81" y="58"/>
                    <a:pt x="80" y="59"/>
                  </a:cubicBezTo>
                  <a:cubicBezTo>
                    <a:pt x="80" y="61"/>
                    <a:pt x="79" y="63"/>
                    <a:pt x="78" y="65"/>
                  </a:cubicBezTo>
                  <a:cubicBezTo>
                    <a:pt x="77" y="67"/>
                    <a:pt x="77" y="68"/>
                    <a:pt x="78" y="69"/>
                  </a:cubicBezTo>
                  <a:cubicBezTo>
                    <a:pt x="81" y="76"/>
                    <a:pt x="81" y="76"/>
                    <a:pt x="81" y="76"/>
                  </a:cubicBezTo>
                  <a:cubicBezTo>
                    <a:pt x="80" y="78"/>
                    <a:pt x="78" y="80"/>
                    <a:pt x="76" y="81"/>
                  </a:cubicBezTo>
                  <a:cubicBezTo>
                    <a:pt x="69" y="78"/>
                    <a:pt x="69" y="78"/>
                    <a:pt x="69" y="78"/>
                  </a:cubicBezTo>
                  <a:cubicBezTo>
                    <a:pt x="68" y="78"/>
                    <a:pt x="66" y="78"/>
                    <a:pt x="65" y="78"/>
                  </a:cubicBezTo>
                  <a:cubicBezTo>
                    <a:pt x="63" y="79"/>
                    <a:pt x="61" y="80"/>
                    <a:pt x="59" y="81"/>
                  </a:cubicBezTo>
                  <a:cubicBezTo>
                    <a:pt x="57" y="81"/>
                    <a:pt x="56" y="82"/>
                    <a:pt x="56" y="83"/>
                  </a:cubicBezTo>
                  <a:cubicBezTo>
                    <a:pt x="53" y="91"/>
                    <a:pt x="53" y="91"/>
                    <a:pt x="53" y="91"/>
                  </a:cubicBezTo>
                  <a:cubicBezTo>
                    <a:pt x="51" y="91"/>
                    <a:pt x="49" y="91"/>
                    <a:pt x="46" y="91"/>
                  </a:cubicBezTo>
                  <a:cubicBezTo>
                    <a:pt x="43" y="83"/>
                    <a:pt x="43" y="83"/>
                    <a:pt x="43" y="83"/>
                  </a:cubicBezTo>
                  <a:cubicBezTo>
                    <a:pt x="43" y="82"/>
                    <a:pt x="42" y="81"/>
                    <a:pt x="41" y="81"/>
                  </a:cubicBezTo>
                  <a:cubicBezTo>
                    <a:pt x="38" y="80"/>
                    <a:pt x="36" y="79"/>
                    <a:pt x="34" y="78"/>
                  </a:cubicBezTo>
                  <a:cubicBezTo>
                    <a:pt x="33" y="78"/>
                    <a:pt x="32" y="78"/>
                    <a:pt x="30" y="78"/>
                  </a:cubicBezTo>
                  <a:cubicBezTo>
                    <a:pt x="24" y="81"/>
                    <a:pt x="24" y="81"/>
                    <a:pt x="24" y="81"/>
                  </a:cubicBezTo>
                  <a:cubicBezTo>
                    <a:pt x="22" y="80"/>
                    <a:pt x="20" y="78"/>
                    <a:pt x="18" y="76"/>
                  </a:cubicBezTo>
                  <a:cubicBezTo>
                    <a:pt x="22" y="69"/>
                    <a:pt x="22" y="69"/>
                    <a:pt x="22" y="69"/>
                  </a:cubicBezTo>
                  <a:cubicBezTo>
                    <a:pt x="22" y="68"/>
                    <a:pt x="22" y="67"/>
                    <a:pt x="21" y="65"/>
                  </a:cubicBezTo>
                  <a:cubicBezTo>
                    <a:pt x="20" y="63"/>
                    <a:pt x="20" y="61"/>
                    <a:pt x="19" y="59"/>
                  </a:cubicBezTo>
                  <a:cubicBezTo>
                    <a:pt x="18" y="58"/>
                    <a:pt x="17" y="57"/>
                    <a:pt x="16" y="56"/>
                  </a:cubicBezTo>
                  <a:cubicBezTo>
                    <a:pt x="9" y="54"/>
                    <a:pt x="9" y="54"/>
                    <a:pt x="9" y="54"/>
                  </a:cubicBezTo>
                  <a:cubicBezTo>
                    <a:pt x="9" y="52"/>
                    <a:pt x="9" y="51"/>
                    <a:pt x="9" y="50"/>
                  </a:cubicBezTo>
                  <a:cubicBezTo>
                    <a:pt x="9" y="49"/>
                    <a:pt x="9" y="48"/>
                    <a:pt x="9" y="46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7" y="43"/>
                    <a:pt x="18" y="42"/>
                    <a:pt x="19" y="41"/>
                  </a:cubicBezTo>
                  <a:cubicBezTo>
                    <a:pt x="20" y="39"/>
                    <a:pt x="20" y="37"/>
                    <a:pt x="21" y="35"/>
                  </a:cubicBezTo>
                  <a:cubicBezTo>
                    <a:pt x="22" y="33"/>
                    <a:pt x="22" y="32"/>
                    <a:pt x="22" y="31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20" y="22"/>
                    <a:pt x="22" y="20"/>
                    <a:pt x="24" y="19"/>
                  </a:cubicBezTo>
                  <a:cubicBezTo>
                    <a:pt x="30" y="22"/>
                    <a:pt x="30" y="22"/>
                    <a:pt x="30" y="22"/>
                  </a:cubicBezTo>
                  <a:cubicBezTo>
                    <a:pt x="32" y="22"/>
                    <a:pt x="33" y="22"/>
                    <a:pt x="34" y="22"/>
                  </a:cubicBezTo>
                  <a:cubicBezTo>
                    <a:pt x="36" y="21"/>
                    <a:pt x="38" y="20"/>
                    <a:pt x="41" y="19"/>
                  </a:cubicBezTo>
                  <a:cubicBezTo>
                    <a:pt x="42" y="19"/>
                    <a:pt x="43" y="18"/>
                    <a:pt x="43" y="17"/>
                  </a:cubicBezTo>
                  <a:cubicBezTo>
                    <a:pt x="46" y="9"/>
                    <a:pt x="46" y="9"/>
                    <a:pt x="46" y="9"/>
                  </a:cubicBezTo>
                  <a:cubicBezTo>
                    <a:pt x="49" y="9"/>
                    <a:pt x="51" y="9"/>
                    <a:pt x="53" y="9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56" y="18"/>
                    <a:pt x="57" y="19"/>
                    <a:pt x="59" y="19"/>
                  </a:cubicBezTo>
                  <a:cubicBezTo>
                    <a:pt x="61" y="20"/>
                    <a:pt x="63" y="21"/>
                    <a:pt x="65" y="22"/>
                  </a:cubicBezTo>
                  <a:cubicBezTo>
                    <a:pt x="66" y="22"/>
                    <a:pt x="68" y="22"/>
                    <a:pt x="69" y="22"/>
                  </a:cubicBezTo>
                  <a:cubicBezTo>
                    <a:pt x="76" y="19"/>
                    <a:pt x="76" y="19"/>
                    <a:pt x="76" y="19"/>
                  </a:cubicBezTo>
                  <a:cubicBezTo>
                    <a:pt x="78" y="20"/>
                    <a:pt x="80" y="22"/>
                    <a:pt x="81" y="24"/>
                  </a:cubicBezTo>
                  <a:cubicBezTo>
                    <a:pt x="78" y="31"/>
                    <a:pt x="78" y="31"/>
                    <a:pt x="78" y="31"/>
                  </a:cubicBezTo>
                  <a:cubicBezTo>
                    <a:pt x="77" y="32"/>
                    <a:pt x="77" y="33"/>
                    <a:pt x="78" y="35"/>
                  </a:cubicBezTo>
                  <a:cubicBezTo>
                    <a:pt x="79" y="37"/>
                    <a:pt x="80" y="39"/>
                    <a:pt x="80" y="41"/>
                  </a:cubicBezTo>
                  <a:cubicBezTo>
                    <a:pt x="81" y="42"/>
                    <a:pt x="82" y="43"/>
                    <a:pt x="83" y="44"/>
                  </a:cubicBezTo>
                  <a:cubicBezTo>
                    <a:pt x="90" y="46"/>
                    <a:pt x="90" y="46"/>
                    <a:pt x="90" y="46"/>
                  </a:cubicBezTo>
                  <a:cubicBezTo>
                    <a:pt x="91" y="48"/>
                    <a:pt x="91" y="49"/>
                    <a:pt x="91" y="50"/>
                  </a:cubicBezTo>
                  <a:cubicBezTo>
                    <a:pt x="91" y="51"/>
                    <a:pt x="91" y="52"/>
                    <a:pt x="90" y="5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Freeform 63">
              <a:extLst>
                <a:ext uri="{FF2B5EF4-FFF2-40B4-BE49-F238E27FC236}">
                  <a16:creationId xmlns="" xmlns:a16="http://schemas.microsoft.com/office/drawing/2014/main" id="{74B99574-0B64-4BC6-9C90-0464ABB1851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" y="48"/>
              <a:ext cx="64" cy="65"/>
            </a:xfrm>
            <a:custGeom>
              <a:avLst/>
              <a:gdLst>
                <a:gd name="T0" fmla="*/ 20 w 39"/>
                <a:gd name="T1" fmla="*/ 0 h 40"/>
                <a:gd name="T2" fmla="*/ 0 w 39"/>
                <a:gd name="T3" fmla="*/ 20 h 40"/>
                <a:gd name="T4" fmla="*/ 20 w 39"/>
                <a:gd name="T5" fmla="*/ 40 h 40"/>
                <a:gd name="T6" fmla="*/ 39 w 39"/>
                <a:gd name="T7" fmla="*/ 20 h 40"/>
                <a:gd name="T8" fmla="*/ 20 w 39"/>
                <a:gd name="T9" fmla="*/ 0 h 40"/>
                <a:gd name="T10" fmla="*/ 20 w 39"/>
                <a:gd name="T11" fmla="*/ 31 h 40"/>
                <a:gd name="T12" fmla="*/ 9 w 39"/>
                <a:gd name="T13" fmla="*/ 20 h 40"/>
                <a:gd name="T14" fmla="*/ 20 w 39"/>
                <a:gd name="T15" fmla="*/ 9 h 40"/>
                <a:gd name="T16" fmla="*/ 31 w 39"/>
                <a:gd name="T17" fmla="*/ 20 h 40"/>
                <a:gd name="T18" fmla="*/ 20 w 39"/>
                <a:gd name="T19" fmla="*/ 3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" h="40">
                  <a:moveTo>
                    <a:pt x="20" y="0"/>
                  </a:moveTo>
                  <a:cubicBezTo>
                    <a:pt x="9" y="0"/>
                    <a:pt x="0" y="9"/>
                    <a:pt x="0" y="20"/>
                  </a:cubicBezTo>
                  <a:cubicBezTo>
                    <a:pt x="0" y="31"/>
                    <a:pt x="9" y="40"/>
                    <a:pt x="20" y="40"/>
                  </a:cubicBezTo>
                  <a:cubicBezTo>
                    <a:pt x="30" y="40"/>
                    <a:pt x="39" y="31"/>
                    <a:pt x="39" y="20"/>
                  </a:cubicBezTo>
                  <a:cubicBezTo>
                    <a:pt x="39" y="9"/>
                    <a:pt x="30" y="0"/>
                    <a:pt x="20" y="0"/>
                  </a:cubicBezTo>
                  <a:moveTo>
                    <a:pt x="20" y="31"/>
                  </a:moveTo>
                  <a:cubicBezTo>
                    <a:pt x="14" y="31"/>
                    <a:pt x="9" y="26"/>
                    <a:pt x="9" y="20"/>
                  </a:cubicBezTo>
                  <a:cubicBezTo>
                    <a:pt x="9" y="14"/>
                    <a:pt x="14" y="9"/>
                    <a:pt x="20" y="9"/>
                  </a:cubicBezTo>
                  <a:cubicBezTo>
                    <a:pt x="26" y="9"/>
                    <a:pt x="31" y="14"/>
                    <a:pt x="31" y="20"/>
                  </a:cubicBezTo>
                  <a:cubicBezTo>
                    <a:pt x="31" y="26"/>
                    <a:pt x="26" y="31"/>
                    <a:pt x="20" y="3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0" name="Group 64">
            <a:extLst>
              <a:ext uri="{FF2B5EF4-FFF2-40B4-BE49-F238E27FC236}">
                <a16:creationId xmlns="" xmlns:a16="http://schemas.microsoft.com/office/drawing/2014/main" id="{9A1BBE24-6CD7-46FF-9417-B62E4E7C1831}"/>
              </a:ext>
            </a:extLst>
          </p:cNvPr>
          <p:cNvGrpSpPr/>
          <p:nvPr/>
        </p:nvGrpSpPr>
        <p:grpSpPr bwMode="auto">
          <a:xfrm>
            <a:off x="2339777" y="5270700"/>
            <a:ext cx="255587" cy="255667"/>
            <a:chOff x="0" y="0"/>
            <a:chExt cx="161" cy="161"/>
          </a:xfrm>
        </p:grpSpPr>
        <p:sp>
          <p:nvSpPr>
            <p:cNvPr id="21" name="Freeform 65">
              <a:extLst>
                <a:ext uri="{FF2B5EF4-FFF2-40B4-BE49-F238E27FC236}">
                  <a16:creationId xmlns="" xmlns:a16="http://schemas.microsoft.com/office/drawing/2014/main" id="{17EF2670-5A8C-4D15-938F-D70D6DD353C2}"/>
                </a:ext>
              </a:extLst>
            </p:cNvPr>
            <p:cNvSpPr/>
            <p:nvPr/>
          </p:nvSpPr>
          <p:spPr bwMode="auto">
            <a:xfrm>
              <a:off x="0" y="0"/>
              <a:ext cx="161" cy="116"/>
            </a:xfrm>
            <a:custGeom>
              <a:avLst/>
              <a:gdLst>
                <a:gd name="T0" fmla="*/ 75 w 98"/>
                <a:gd name="T1" fmla="*/ 26 h 71"/>
                <a:gd name="T2" fmla="*/ 71 w 98"/>
                <a:gd name="T3" fmla="*/ 26 h 71"/>
                <a:gd name="T4" fmla="*/ 71 w 98"/>
                <a:gd name="T5" fmla="*/ 24 h 71"/>
                <a:gd name="T6" fmla="*/ 47 w 98"/>
                <a:gd name="T7" fmla="*/ 0 h 71"/>
                <a:gd name="T8" fmla="*/ 23 w 98"/>
                <a:gd name="T9" fmla="*/ 20 h 71"/>
                <a:gd name="T10" fmla="*/ 16 w 98"/>
                <a:gd name="T11" fmla="*/ 21 h 71"/>
                <a:gd name="T12" fmla="*/ 16 w 98"/>
                <a:gd name="T13" fmla="*/ 21 h 71"/>
                <a:gd name="T14" fmla="*/ 6 w 98"/>
                <a:gd name="T15" fmla="*/ 35 h 71"/>
                <a:gd name="T16" fmla="*/ 7 w 98"/>
                <a:gd name="T17" fmla="*/ 42 h 71"/>
                <a:gd name="T18" fmla="*/ 0 w 98"/>
                <a:gd name="T19" fmla="*/ 55 h 71"/>
                <a:gd name="T20" fmla="*/ 16 w 98"/>
                <a:gd name="T21" fmla="*/ 71 h 71"/>
                <a:gd name="T22" fmla="*/ 32 w 98"/>
                <a:gd name="T23" fmla="*/ 71 h 71"/>
                <a:gd name="T24" fmla="*/ 36 w 98"/>
                <a:gd name="T25" fmla="*/ 66 h 71"/>
                <a:gd name="T26" fmla="*/ 32 w 98"/>
                <a:gd name="T27" fmla="*/ 62 h 71"/>
                <a:gd name="T28" fmla="*/ 16 w 98"/>
                <a:gd name="T29" fmla="*/ 62 h 71"/>
                <a:gd name="T30" fmla="*/ 9 w 98"/>
                <a:gd name="T31" fmla="*/ 55 h 71"/>
                <a:gd name="T32" fmla="*/ 15 w 98"/>
                <a:gd name="T33" fmla="*/ 48 h 71"/>
                <a:gd name="T34" fmla="*/ 18 w 98"/>
                <a:gd name="T35" fmla="*/ 45 h 71"/>
                <a:gd name="T36" fmla="*/ 17 w 98"/>
                <a:gd name="T37" fmla="*/ 41 h 71"/>
                <a:gd name="T38" fmla="*/ 14 w 98"/>
                <a:gd name="T39" fmla="*/ 35 h 71"/>
                <a:gd name="T40" fmla="*/ 19 w 98"/>
                <a:gd name="T41" fmla="*/ 28 h 71"/>
                <a:gd name="T42" fmla="*/ 19 w 98"/>
                <a:gd name="T43" fmla="*/ 28 h 71"/>
                <a:gd name="T44" fmla="*/ 25 w 98"/>
                <a:gd name="T45" fmla="*/ 29 h 71"/>
                <a:gd name="T46" fmla="*/ 29 w 98"/>
                <a:gd name="T47" fmla="*/ 29 h 71"/>
                <a:gd name="T48" fmla="*/ 31 w 98"/>
                <a:gd name="T49" fmla="*/ 25 h 71"/>
                <a:gd name="T50" fmla="*/ 31 w 98"/>
                <a:gd name="T51" fmla="*/ 24 h 71"/>
                <a:gd name="T52" fmla="*/ 31 w 98"/>
                <a:gd name="T53" fmla="*/ 24 h 71"/>
                <a:gd name="T54" fmla="*/ 47 w 98"/>
                <a:gd name="T55" fmla="*/ 8 h 71"/>
                <a:gd name="T56" fmla="*/ 62 w 98"/>
                <a:gd name="T57" fmla="*/ 24 h 71"/>
                <a:gd name="T58" fmla="*/ 60 w 98"/>
                <a:gd name="T59" fmla="*/ 32 h 71"/>
                <a:gd name="T60" fmla="*/ 61 w 98"/>
                <a:gd name="T61" fmla="*/ 37 h 71"/>
                <a:gd name="T62" fmla="*/ 66 w 98"/>
                <a:gd name="T63" fmla="*/ 37 h 71"/>
                <a:gd name="T64" fmla="*/ 75 w 98"/>
                <a:gd name="T65" fmla="*/ 34 h 71"/>
                <a:gd name="T66" fmla="*/ 89 w 98"/>
                <a:gd name="T67" fmla="*/ 48 h 71"/>
                <a:gd name="T68" fmla="*/ 75 w 98"/>
                <a:gd name="T69" fmla="*/ 62 h 71"/>
                <a:gd name="T70" fmla="*/ 66 w 98"/>
                <a:gd name="T71" fmla="*/ 62 h 71"/>
                <a:gd name="T72" fmla="*/ 62 w 98"/>
                <a:gd name="T73" fmla="*/ 66 h 71"/>
                <a:gd name="T74" fmla="*/ 66 w 98"/>
                <a:gd name="T75" fmla="*/ 71 h 71"/>
                <a:gd name="T76" fmla="*/ 75 w 98"/>
                <a:gd name="T77" fmla="*/ 71 h 71"/>
                <a:gd name="T78" fmla="*/ 98 w 98"/>
                <a:gd name="T79" fmla="*/ 48 h 71"/>
                <a:gd name="T80" fmla="*/ 75 w 98"/>
                <a:gd name="T81" fmla="*/ 26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8" h="71">
                  <a:moveTo>
                    <a:pt x="75" y="26"/>
                  </a:moveTo>
                  <a:cubicBezTo>
                    <a:pt x="74" y="26"/>
                    <a:pt x="72" y="26"/>
                    <a:pt x="71" y="26"/>
                  </a:cubicBezTo>
                  <a:cubicBezTo>
                    <a:pt x="71" y="25"/>
                    <a:pt x="71" y="25"/>
                    <a:pt x="71" y="24"/>
                  </a:cubicBezTo>
                  <a:cubicBezTo>
                    <a:pt x="71" y="10"/>
                    <a:pt x="60" y="0"/>
                    <a:pt x="47" y="0"/>
                  </a:cubicBezTo>
                  <a:cubicBezTo>
                    <a:pt x="35" y="0"/>
                    <a:pt x="25" y="8"/>
                    <a:pt x="23" y="20"/>
                  </a:cubicBezTo>
                  <a:cubicBezTo>
                    <a:pt x="20" y="19"/>
                    <a:pt x="18" y="20"/>
                    <a:pt x="16" y="21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0" y="23"/>
                    <a:pt x="6" y="29"/>
                    <a:pt x="6" y="35"/>
                  </a:cubicBezTo>
                  <a:cubicBezTo>
                    <a:pt x="6" y="37"/>
                    <a:pt x="6" y="40"/>
                    <a:pt x="7" y="42"/>
                  </a:cubicBezTo>
                  <a:cubicBezTo>
                    <a:pt x="3" y="45"/>
                    <a:pt x="0" y="50"/>
                    <a:pt x="0" y="55"/>
                  </a:cubicBezTo>
                  <a:cubicBezTo>
                    <a:pt x="0" y="64"/>
                    <a:pt x="7" y="71"/>
                    <a:pt x="16" y="71"/>
                  </a:cubicBezTo>
                  <a:cubicBezTo>
                    <a:pt x="32" y="71"/>
                    <a:pt x="32" y="71"/>
                    <a:pt x="32" y="71"/>
                  </a:cubicBezTo>
                  <a:cubicBezTo>
                    <a:pt x="34" y="71"/>
                    <a:pt x="36" y="69"/>
                    <a:pt x="36" y="66"/>
                  </a:cubicBezTo>
                  <a:cubicBezTo>
                    <a:pt x="36" y="64"/>
                    <a:pt x="34" y="62"/>
                    <a:pt x="32" y="62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12" y="62"/>
                    <a:pt x="9" y="59"/>
                    <a:pt x="9" y="55"/>
                  </a:cubicBezTo>
                  <a:cubicBezTo>
                    <a:pt x="9" y="52"/>
                    <a:pt x="11" y="49"/>
                    <a:pt x="15" y="48"/>
                  </a:cubicBezTo>
                  <a:cubicBezTo>
                    <a:pt x="16" y="48"/>
                    <a:pt x="18" y="47"/>
                    <a:pt x="18" y="45"/>
                  </a:cubicBezTo>
                  <a:cubicBezTo>
                    <a:pt x="19" y="43"/>
                    <a:pt x="18" y="42"/>
                    <a:pt x="17" y="41"/>
                  </a:cubicBezTo>
                  <a:cubicBezTo>
                    <a:pt x="15" y="39"/>
                    <a:pt x="14" y="37"/>
                    <a:pt x="14" y="35"/>
                  </a:cubicBezTo>
                  <a:cubicBezTo>
                    <a:pt x="14" y="32"/>
                    <a:pt x="16" y="29"/>
                    <a:pt x="19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21" y="28"/>
                    <a:pt x="23" y="28"/>
                    <a:pt x="25" y="29"/>
                  </a:cubicBezTo>
                  <a:cubicBezTo>
                    <a:pt x="26" y="30"/>
                    <a:pt x="28" y="30"/>
                    <a:pt x="29" y="29"/>
                  </a:cubicBezTo>
                  <a:cubicBezTo>
                    <a:pt x="30" y="28"/>
                    <a:pt x="31" y="27"/>
                    <a:pt x="31" y="25"/>
                  </a:cubicBezTo>
                  <a:cubicBezTo>
                    <a:pt x="31" y="25"/>
                    <a:pt x="31" y="24"/>
                    <a:pt x="31" y="24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1" y="15"/>
                    <a:pt x="38" y="8"/>
                    <a:pt x="47" y="8"/>
                  </a:cubicBezTo>
                  <a:cubicBezTo>
                    <a:pt x="55" y="8"/>
                    <a:pt x="62" y="15"/>
                    <a:pt x="62" y="24"/>
                  </a:cubicBezTo>
                  <a:cubicBezTo>
                    <a:pt x="62" y="27"/>
                    <a:pt x="62" y="29"/>
                    <a:pt x="60" y="32"/>
                  </a:cubicBezTo>
                  <a:cubicBezTo>
                    <a:pt x="59" y="34"/>
                    <a:pt x="59" y="36"/>
                    <a:pt x="61" y="37"/>
                  </a:cubicBezTo>
                  <a:cubicBezTo>
                    <a:pt x="62" y="39"/>
                    <a:pt x="65" y="39"/>
                    <a:pt x="66" y="37"/>
                  </a:cubicBezTo>
                  <a:cubicBezTo>
                    <a:pt x="68" y="36"/>
                    <a:pt x="71" y="34"/>
                    <a:pt x="75" y="34"/>
                  </a:cubicBezTo>
                  <a:cubicBezTo>
                    <a:pt x="83" y="34"/>
                    <a:pt x="89" y="40"/>
                    <a:pt x="89" y="48"/>
                  </a:cubicBezTo>
                  <a:cubicBezTo>
                    <a:pt x="89" y="56"/>
                    <a:pt x="83" y="62"/>
                    <a:pt x="75" y="62"/>
                  </a:cubicBezTo>
                  <a:cubicBezTo>
                    <a:pt x="66" y="62"/>
                    <a:pt x="66" y="62"/>
                    <a:pt x="66" y="62"/>
                  </a:cubicBezTo>
                  <a:cubicBezTo>
                    <a:pt x="64" y="62"/>
                    <a:pt x="62" y="64"/>
                    <a:pt x="62" y="66"/>
                  </a:cubicBezTo>
                  <a:cubicBezTo>
                    <a:pt x="62" y="69"/>
                    <a:pt x="64" y="71"/>
                    <a:pt x="66" y="71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88" y="71"/>
                    <a:pt x="98" y="60"/>
                    <a:pt x="98" y="48"/>
                  </a:cubicBezTo>
                  <a:cubicBezTo>
                    <a:pt x="98" y="36"/>
                    <a:pt x="88" y="26"/>
                    <a:pt x="75" y="2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Freeform 66">
              <a:extLst>
                <a:ext uri="{FF2B5EF4-FFF2-40B4-BE49-F238E27FC236}">
                  <a16:creationId xmlns="" xmlns:a16="http://schemas.microsoft.com/office/drawing/2014/main" id="{42A0B38F-B8E0-4422-933E-502345C39A13}"/>
                </a:ext>
              </a:extLst>
            </p:cNvPr>
            <p:cNvSpPr/>
            <p:nvPr/>
          </p:nvSpPr>
          <p:spPr bwMode="auto">
            <a:xfrm>
              <a:off x="49" y="64"/>
              <a:ext cx="62" cy="97"/>
            </a:xfrm>
            <a:custGeom>
              <a:avLst/>
              <a:gdLst>
                <a:gd name="T0" fmla="*/ 30 w 38"/>
                <a:gd name="T1" fmla="*/ 38 h 59"/>
                <a:gd name="T2" fmla="*/ 23 w 38"/>
                <a:gd name="T3" fmla="*/ 45 h 59"/>
                <a:gd name="T4" fmla="*/ 23 w 38"/>
                <a:gd name="T5" fmla="*/ 5 h 59"/>
                <a:gd name="T6" fmla="*/ 19 w 38"/>
                <a:gd name="T7" fmla="*/ 0 h 59"/>
                <a:gd name="T8" fmla="*/ 15 w 38"/>
                <a:gd name="T9" fmla="*/ 5 h 59"/>
                <a:gd name="T10" fmla="*/ 15 w 38"/>
                <a:gd name="T11" fmla="*/ 45 h 59"/>
                <a:gd name="T12" fmla="*/ 8 w 38"/>
                <a:gd name="T13" fmla="*/ 38 h 59"/>
                <a:gd name="T14" fmla="*/ 2 w 38"/>
                <a:gd name="T15" fmla="*/ 38 h 59"/>
                <a:gd name="T16" fmla="*/ 2 w 38"/>
                <a:gd name="T17" fmla="*/ 44 h 59"/>
                <a:gd name="T18" fmla="*/ 16 w 38"/>
                <a:gd name="T19" fmla="*/ 58 h 59"/>
                <a:gd name="T20" fmla="*/ 19 w 38"/>
                <a:gd name="T21" fmla="*/ 59 h 59"/>
                <a:gd name="T22" fmla="*/ 22 w 38"/>
                <a:gd name="T23" fmla="*/ 58 h 59"/>
                <a:gd name="T24" fmla="*/ 36 w 38"/>
                <a:gd name="T25" fmla="*/ 44 h 59"/>
                <a:gd name="T26" fmla="*/ 36 w 38"/>
                <a:gd name="T27" fmla="*/ 38 h 59"/>
                <a:gd name="T28" fmla="*/ 30 w 38"/>
                <a:gd name="T29" fmla="*/ 38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8" h="59">
                  <a:moveTo>
                    <a:pt x="30" y="38"/>
                  </a:moveTo>
                  <a:cubicBezTo>
                    <a:pt x="23" y="45"/>
                    <a:pt x="23" y="45"/>
                    <a:pt x="23" y="4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2"/>
                    <a:pt x="21" y="0"/>
                    <a:pt x="19" y="0"/>
                  </a:cubicBezTo>
                  <a:cubicBezTo>
                    <a:pt x="17" y="0"/>
                    <a:pt x="15" y="2"/>
                    <a:pt x="15" y="5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6" y="36"/>
                    <a:pt x="3" y="36"/>
                    <a:pt x="2" y="38"/>
                  </a:cubicBezTo>
                  <a:cubicBezTo>
                    <a:pt x="0" y="39"/>
                    <a:pt x="0" y="42"/>
                    <a:pt x="2" y="44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7" y="59"/>
                    <a:pt x="18" y="59"/>
                    <a:pt x="19" y="59"/>
                  </a:cubicBezTo>
                  <a:cubicBezTo>
                    <a:pt x="20" y="59"/>
                    <a:pt x="21" y="59"/>
                    <a:pt x="22" y="58"/>
                  </a:cubicBezTo>
                  <a:cubicBezTo>
                    <a:pt x="36" y="44"/>
                    <a:pt x="36" y="44"/>
                    <a:pt x="36" y="44"/>
                  </a:cubicBezTo>
                  <a:cubicBezTo>
                    <a:pt x="38" y="42"/>
                    <a:pt x="38" y="39"/>
                    <a:pt x="36" y="38"/>
                  </a:cubicBezTo>
                  <a:cubicBezTo>
                    <a:pt x="35" y="36"/>
                    <a:pt x="32" y="36"/>
                    <a:pt x="30" y="3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3" name="矩形 22">
            <a:extLst>
              <a:ext uri="{FF2B5EF4-FFF2-40B4-BE49-F238E27FC236}">
                <a16:creationId xmlns="" xmlns:a16="http://schemas.microsoft.com/office/drawing/2014/main" id="{4B1122BB-450C-4BA9-91DC-43B652F47D8A}"/>
              </a:ext>
            </a:extLst>
          </p:cNvPr>
          <p:cNvSpPr/>
          <p:nvPr/>
        </p:nvSpPr>
        <p:spPr>
          <a:xfrm>
            <a:off x="1292449" y="1812479"/>
            <a:ext cx="45050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>
                <a:cs typeface="+mn-ea"/>
                <a:sym typeface="+mn-lt"/>
              </a:rPr>
              <a:t>THIS IS A ART TEMPLATE ,THANK YOU WATCHING THIS ONE </a:t>
            </a: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24" name="矩形 23">
            <a:extLst>
              <a:ext uri="{FF2B5EF4-FFF2-40B4-BE49-F238E27FC236}">
                <a16:creationId xmlns="" xmlns:a16="http://schemas.microsoft.com/office/drawing/2014/main" id="{38043CD8-D0E5-4742-A020-D5157FBAAE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86214" y="2351238"/>
            <a:ext cx="4523497" cy="2274149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</a:pPr>
            <a:endParaRPr lang="en-US" sz="1200" dirty="0">
              <a:cs typeface="+mn-ea"/>
              <a:sym typeface="+mn-lt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1200" dirty="0">
                <a:cs typeface="+mn-ea"/>
                <a:sym typeface="+mn-lt"/>
              </a:rPr>
              <a:t>Just for today I will try to live through this day only and not tackle my whole life problem at once. I can do for twelve hours that</a:t>
            </a:r>
          </a:p>
          <a:p>
            <a:pPr eaLnBrk="1" hangingPunct="1">
              <a:lnSpc>
                <a:spcPct val="150000"/>
              </a:lnSpc>
            </a:pPr>
            <a:endParaRPr lang="en-US" altLang="zh-CN" sz="1200" dirty="0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en-US" altLang="zh-CN" sz="1200" dirty="0">
                <a:cs typeface="+mn-ea"/>
                <a:sym typeface="+mn-lt"/>
              </a:rPr>
              <a:t>Just for today I will try to live through this day only and not tackle my whole life problem at once. I can do for twelve hours that hours that Just for today I will try to live through this day only and not tackle my</a:t>
            </a:r>
            <a:endParaRPr lang="zh-CN" altLang="en-US" sz="1200" dirty="0">
              <a:cs typeface="+mn-ea"/>
              <a:sym typeface="+mn-lt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DAECB7BF-17FB-4F25-9D27-9F5FA614684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946" t="27487" b="9538"/>
          <a:stretch/>
        </p:blipFill>
        <p:spPr>
          <a:xfrm>
            <a:off x="9284676" y="4297336"/>
            <a:ext cx="2907323" cy="2300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5617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000"/>
    </mc:Choice>
    <mc:Fallback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4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0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96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9" grpId="0" animBg="1"/>
      <p:bldP spid="10" grpId="0" animBg="1"/>
      <p:bldP spid="23" grpId="0"/>
      <p:bldP spid="2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="" xmlns:a16="http://schemas.microsoft.com/office/drawing/2014/main" id="{EE99034B-0402-43C7-827B-7F733DDD14E7}"/>
              </a:ext>
            </a:extLst>
          </p:cNvPr>
          <p:cNvSpPr/>
          <p:nvPr/>
        </p:nvSpPr>
        <p:spPr>
          <a:xfrm>
            <a:off x="539422" y="239152"/>
            <a:ext cx="11178966" cy="635859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sx="102000" sy="102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DAECB7BF-17FB-4F25-9D27-9F5FA614684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946" t="27487" b="9538"/>
          <a:stretch/>
        </p:blipFill>
        <p:spPr>
          <a:xfrm>
            <a:off x="9284676" y="4297336"/>
            <a:ext cx="2907323" cy="2300412"/>
          </a:xfrm>
          <a:prstGeom prst="rect">
            <a:avLst/>
          </a:prstGeom>
        </p:spPr>
      </p:pic>
      <p:sp>
        <p:nvSpPr>
          <p:cNvPr id="5" name="椭圆 4">
            <a:extLst>
              <a:ext uri="{FF2B5EF4-FFF2-40B4-BE49-F238E27FC236}">
                <a16:creationId xmlns="" xmlns:a16="http://schemas.microsoft.com/office/drawing/2014/main" id="{7461645B-48EC-4499-A592-E4BDE919F557}"/>
              </a:ext>
            </a:extLst>
          </p:cNvPr>
          <p:cNvSpPr/>
          <p:nvPr/>
        </p:nvSpPr>
        <p:spPr>
          <a:xfrm>
            <a:off x="1749469" y="2547714"/>
            <a:ext cx="762000" cy="762000"/>
          </a:xfrm>
          <a:prstGeom prst="ellipse">
            <a:avLst/>
          </a:prstGeom>
          <a:solidFill>
            <a:srgbClr val="B2DF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7" name="椭圆 6">
            <a:extLst>
              <a:ext uri="{FF2B5EF4-FFF2-40B4-BE49-F238E27FC236}">
                <a16:creationId xmlns="" xmlns:a16="http://schemas.microsoft.com/office/drawing/2014/main" id="{7CED97F0-245A-4DD1-8351-729AFADBFB00}"/>
              </a:ext>
            </a:extLst>
          </p:cNvPr>
          <p:cNvSpPr/>
          <p:nvPr/>
        </p:nvSpPr>
        <p:spPr>
          <a:xfrm>
            <a:off x="6955209" y="2509813"/>
            <a:ext cx="762000" cy="762000"/>
          </a:xfrm>
          <a:prstGeom prst="ellipse">
            <a:avLst/>
          </a:prstGeom>
          <a:solidFill>
            <a:srgbClr val="B2DF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8" name="椭圆 7">
            <a:extLst>
              <a:ext uri="{FF2B5EF4-FFF2-40B4-BE49-F238E27FC236}">
                <a16:creationId xmlns="" xmlns:a16="http://schemas.microsoft.com/office/drawing/2014/main" id="{61F24BD6-7CFA-4099-A4E3-7BCED12D5D86}"/>
              </a:ext>
            </a:extLst>
          </p:cNvPr>
          <p:cNvSpPr/>
          <p:nvPr/>
        </p:nvSpPr>
        <p:spPr>
          <a:xfrm>
            <a:off x="9558079" y="2476137"/>
            <a:ext cx="762000" cy="762000"/>
          </a:xfrm>
          <a:prstGeom prst="ellipse">
            <a:avLst/>
          </a:prstGeom>
          <a:solidFill>
            <a:srgbClr val="B2DF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9" name="椭圆 8">
            <a:extLst>
              <a:ext uri="{FF2B5EF4-FFF2-40B4-BE49-F238E27FC236}">
                <a16:creationId xmlns="" xmlns:a16="http://schemas.microsoft.com/office/drawing/2014/main" id="{8974F70B-4C9A-4ED1-BB73-A0D54F8DBCDB}"/>
              </a:ext>
            </a:extLst>
          </p:cNvPr>
          <p:cNvSpPr/>
          <p:nvPr/>
        </p:nvSpPr>
        <p:spPr>
          <a:xfrm>
            <a:off x="4352339" y="2450721"/>
            <a:ext cx="762000" cy="762000"/>
          </a:xfrm>
          <a:prstGeom prst="ellipse">
            <a:avLst/>
          </a:prstGeom>
          <a:solidFill>
            <a:srgbClr val="B2DF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C2CB25DF-136A-4F18-B9F9-1D062BEF6EDA}"/>
              </a:ext>
            </a:extLst>
          </p:cNvPr>
          <p:cNvGrpSpPr/>
          <p:nvPr/>
        </p:nvGrpSpPr>
        <p:grpSpPr>
          <a:xfrm>
            <a:off x="1916900" y="2683862"/>
            <a:ext cx="427138" cy="489705"/>
            <a:chOff x="2033588" y="4343400"/>
            <a:chExt cx="563563" cy="646113"/>
          </a:xfrm>
          <a:solidFill>
            <a:schemeClr val="bg1"/>
          </a:solidFill>
        </p:grpSpPr>
        <p:sp>
          <p:nvSpPr>
            <p:cNvPr id="11" name="Oval 316">
              <a:extLst>
                <a:ext uri="{FF2B5EF4-FFF2-40B4-BE49-F238E27FC236}">
                  <a16:creationId xmlns="" xmlns:a16="http://schemas.microsoft.com/office/drawing/2014/main" id="{9D95E891-8D9A-48F9-8777-BB0658CDDD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6938" y="4343400"/>
              <a:ext cx="101600" cy="1238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2" name="Freeform 317">
              <a:extLst>
                <a:ext uri="{FF2B5EF4-FFF2-40B4-BE49-F238E27FC236}">
                  <a16:creationId xmlns="" xmlns:a16="http://schemas.microsoft.com/office/drawing/2014/main" id="{36E8DDD7-C3CC-4737-A0FF-C09F6864258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33588" y="4479925"/>
              <a:ext cx="361950" cy="509588"/>
            </a:xfrm>
            <a:custGeom>
              <a:avLst/>
              <a:gdLst>
                <a:gd name="T0" fmla="*/ 206 w 207"/>
                <a:gd name="T1" fmla="*/ 44 h 292"/>
                <a:gd name="T2" fmla="*/ 205 w 207"/>
                <a:gd name="T3" fmla="*/ 44 h 292"/>
                <a:gd name="T4" fmla="*/ 195 w 207"/>
                <a:gd name="T5" fmla="*/ 36 h 292"/>
                <a:gd name="T6" fmla="*/ 154 w 207"/>
                <a:gd name="T7" fmla="*/ 5 h 292"/>
                <a:gd name="T8" fmla="*/ 144 w 207"/>
                <a:gd name="T9" fmla="*/ 2 h 292"/>
                <a:gd name="T10" fmla="*/ 129 w 207"/>
                <a:gd name="T11" fmla="*/ 1 h 292"/>
                <a:gd name="T12" fmla="*/ 127 w 207"/>
                <a:gd name="T13" fmla="*/ 19 h 292"/>
                <a:gd name="T14" fmla="*/ 115 w 207"/>
                <a:gd name="T15" fmla="*/ 72 h 292"/>
                <a:gd name="T16" fmla="*/ 115 w 207"/>
                <a:gd name="T17" fmla="*/ 12 h 292"/>
                <a:gd name="T18" fmla="*/ 99 w 207"/>
                <a:gd name="T19" fmla="*/ 0 h 292"/>
                <a:gd name="T20" fmla="*/ 99 w 207"/>
                <a:gd name="T21" fmla="*/ 15 h 292"/>
                <a:gd name="T22" fmla="*/ 77 w 207"/>
                <a:gd name="T23" fmla="*/ 30 h 292"/>
                <a:gd name="T24" fmla="*/ 69 w 207"/>
                <a:gd name="T25" fmla="*/ 11 h 292"/>
                <a:gd name="T26" fmla="*/ 81 w 207"/>
                <a:gd name="T27" fmla="*/ 0 h 292"/>
                <a:gd name="T28" fmla="*/ 66 w 207"/>
                <a:gd name="T29" fmla="*/ 2 h 292"/>
                <a:gd name="T30" fmla="*/ 5 w 207"/>
                <a:gd name="T31" fmla="*/ 60 h 292"/>
                <a:gd name="T32" fmla="*/ 5 w 207"/>
                <a:gd name="T33" fmla="*/ 61 h 292"/>
                <a:gd name="T34" fmla="*/ 2 w 207"/>
                <a:gd name="T35" fmla="*/ 81 h 292"/>
                <a:gd name="T36" fmla="*/ 3 w 207"/>
                <a:gd name="T37" fmla="*/ 82 h 292"/>
                <a:gd name="T38" fmla="*/ 4 w 207"/>
                <a:gd name="T39" fmla="*/ 85 h 292"/>
                <a:gd name="T40" fmla="*/ 10 w 207"/>
                <a:gd name="T41" fmla="*/ 97 h 292"/>
                <a:gd name="T42" fmla="*/ 34 w 207"/>
                <a:gd name="T43" fmla="*/ 144 h 292"/>
                <a:gd name="T44" fmla="*/ 56 w 207"/>
                <a:gd name="T45" fmla="*/ 153 h 292"/>
                <a:gd name="T46" fmla="*/ 60 w 207"/>
                <a:gd name="T47" fmla="*/ 154 h 292"/>
                <a:gd name="T48" fmla="*/ 103 w 207"/>
                <a:gd name="T49" fmla="*/ 292 h 292"/>
                <a:gd name="T50" fmla="*/ 96 w 207"/>
                <a:gd name="T51" fmla="*/ 188 h 292"/>
                <a:gd name="T52" fmla="*/ 153 w 207"/>
                <a:gd name="T53" fmla="*/ 56 h 292"/>
                <a:gd name="T54" fmla="*/ 160 w 207"/>
                <a:gd name="T55" fmla="*/ 53 h 292"/>
                <a:gd name="T56" fmla="*/ 129 w 207"/>
                <a:gd name="T57" fmla="*/ 76 h 292"/>
                <a:gd name="T58" fmla="*/ 153 w 207"/>
                <a:gd name="T59" fmla="*/ 56 h 292"/>
                <a:gd name="T60" fmla="*/ 52 w 207"/>
                <a:gd name="T61" fmla="*/ 94 h 292"/>
                <a:gd name="T62" fmla="*/ 41 w 207"/>
                <a:gd name="T63" fmla="*/ 74 h 292"/>
                <a:gd name="T64" fmla="*/ 57 w 207"/>
                <a:gd name="T65" fmla="*/ 102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07" h="292">
                  <a:moveTo>
                    <a:pt x="205" y="71"/>
                  </a:moveTo>
                  <a:cubicBezTo>
                    <a:pt x="206" y="59"/>
                    <a:pt x="207" y="41"/>
                    <a:pt x="206" y="44"/>
                  </a:cubicBezTo>
                  <a:cubicBezTo>
                    <a:pt x="206" y="44"/>
                    <a:pt x="206" y="44"/>
                    <a:pt x="206" y="44"/>
                  </a:cubicBezTo>
                  <a:cubicBezTo>
                    <a:pt x="205" y="44"/>
                    <a:pt x="205" y="44"/>
                    <a:pt x="205" y="44"/>
                  </a:cubicBezTo>
                  <a:cubicBezTo>
                    <a:pt x="202" y="41"/>
                    <a:pt x="202" y="41"/>
                    <a:pt x="202" y="41"/>
                  </a:cubicBezTo>
                  <a:cubicBezTo>
                    <a:pt x="195" y="36"/>
                    <a:pt x="195" y="36"/>
                    <a:pt x="195" y="36"/>
                  </a:cubicBezTo>
                  <a:cubicBezTo>
                    <a:pt x="181" y="26"/>
                    <a:pt x="181" y="26"/>
                    <a:pt x="181" y="26"/>
                  </a:cubicBezTo>
                  <a:cubicBezTo>
                    <a:pt x="154" y="5"/>
                    <a:pt x="154" y="5"/>
                    <a:pt x="154" y="5"/>
                  </a:cubicBezTo>
                  <a:cubicBezTo>
                    <a:pt x="151" y="3"/>
                    <a:pt x="147" y="2"/>
                    <a:pt x="144" y="2"/>
                  </a:cubicBezTo>
                  <a:cubicBezTo>
                    <a:pt x="144" y="2"/>
                    <a:pt x="144" y="2"/>
                    <a:pt x="144" y="2"/>
                  </a:cubicBezTo>
                  <a:cubicBezTo>
                    <a:pt x="139" y="1"/>
                    <a:pt x="134" y="1"/>
                    <a:pt x="129" y="0"/>
                  </a:cubicBezTo>
                  <a:cubicBezTo>
                    <a:pt x="129" y="1"/>
                    <a:pt x="129" y="1"/>
                    <a:pt x="129" y="1"/>
                  </a:cubicBezTo>
                  <a:cubicBezTo>
                    <a:pt x="142" y="11"/>
                    <a:pt x="142" y="11"/>
                    <a:pt x="142" y="11"/>
                  </a:cubicBezTo>
                  <a:cubicBezTo>
                    <a:pt x="127" y="19"/>
                    <a:pt x="127" y="19"/>
                    <a:pt x="127" y="19"/>
                  </a:cubicBezTo>
                  <a:cubicBezTo>
                    <a:pt x="134" y="30"/>
                    <a:pt x="134" y="30"/>
                    <a:pt x="134" y="30"/>
                  </a:cubicBezTo>
                  <a:cubicBezTo>
                    <a:pt x="115" y="72"/>
                    <a:pt x="115" y="72"/>
                    <a:pt x="115" y="72"/>
                  </a:cubicBezTo>
                  <a:cubicBezTo>
                    <a:pt x="112" y="15"/>
                    <a:pt x="112" y="15"/>
                    <a:pt x="112" y="15"/>
                  </a:cubicBezTo>
                  <a:cubicBezTo>
                    <a:pt x="115" y="12"/>
                    <a:pt x="115" y="12"/>
                    <a:pt x="115" y="12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96" y="12"/>
                    <a:pt x="96" y="12"/>
                    <a:pt x="96" y="12"/>
                  </a:cubicBezTo>
                  <a:cubicBezTo>
                    <a:pt x="99" y="15"/>
                    <a:pt x="99" y="15"/>
                    <a:pt x="99" y="15"/>
                  </a:cubicBezTo>
                  <a:cubicBezTo>
                    <a:pt x="96" y="72"/>
                    <a:pt x="96" y="72"/>
                    <a:pt x="96" y="72"/>
                  </a:cubicBezTo>
                  <a:cubicBezTo>
                    <a:pt x="77" y="30"/>
                    <a:pt x="77" y="30"/>
                    <a:pt x="77" y="30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69" y="11"/>
                    <a:pt x="69" y="11"/>
                    <a:pt x="69" y="11"/>
                  </a:cubicBezTo>
                  <a:cubicBezTo>
                    <a:pt x="81" y="1"/>
                    <a:pt x="81" y="1"/>
                    <a:pt x="81" y="1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76" y="1"/>
                    <a:pt x="72" y="1"/>
                    <a:pt x="67" y="2"/>
                  </a:cubicBezTo>
                  <a:cubicBezTo>
                    <a:pt x="67" y="2"/>
                    <a:pt x="66" y="2"/>
                    <a:pt x="66" y="2"/>
                  </a:cubicBezTo>
                  <a:cubicBezTo>
                    <a:pt x="61" y="2"/>
                    <a:pt x="57" y="4"/>
                    <a:pt x="53" y="8"/>
                  </a:cubicBezTo>
                  <a:cubicBezTo>
                    <a:pt x="5" y="60"/>
                    <a:pt x="5" y="60"/>
                    <a:pt x="5" y="60"/>
                  </a:cubicBezTo>
                  <a:cubicBezTo>
                    <a:pt x="5" y="61"/>
                    <a:pt x="5" y="61"/>
                    <a:pt x="5" y="61"/>
                  </a:cubicBezTo>
                  <a:cubicBezTo>
                    <a:pt x="5" y="61"/>
                    <a:pt x="5" y="61"/>
                    <a:pt x="5" y="61"/>
                  </a:cubicBezTo>
                  <a:cubicBezTo>
                    <a:pt x="0" y="102"/>
                    <a:pt x="3" y="72"/>
                    <a:pt x="2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2" y="82"/>
                    <a:pt x="2" y="82"/>
                    <a:pt x="2" y="82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" y="83"/>
                    <a:pt x="3" y="83"/>
                    <a:pt x="3" y="83"/>
                  </a:cubicBezTo>
                  <a:cubicBezTo>
                    <a:pt x="4" y="85"/>
                    <a:pt x="4" y="85"/>
                    <a:pt x="4" y="85"/>
                  </a:cubicBezTo>
                  <a:cubicBezTo>
                    <a:pt x="6" y="89"/>
                    <a:pt x="6" y="89"/>
                    <a:pt x="6" y="89"/>
                  </a:cubicBezTo>
                  <a:cubicBezTo>
                    <a:pt x="10" y="97"/>
                    <a:pt x="10" y="97"/>
                    <a:pt x="10" y="97"/>
                  </a:cubicBezTo>
                  <a:cubicBezTo>
                    <a:pt x="18" y="113"/>
                    <a:pt x="18" y="113"/>
                    <a:pt x="18" y="113"/>
                  </a:cubicBezTo>
                  <a:cubicBezTo>
                    <a:pt x="34" y="144"/>
                    <a:pt x="34" y="144"/>
                    <a:pt x="34" y="144"/>
                  </a:cubicBezTo>
                  <a:cubicBezTo>
                    <a:pt x="42" y="141"/>
                    <a:pt x="49" y="137"/>
                    <a:pt x="56" y="133"/>
                  </a:cubicBezTo>
                  <a:cubicBezTo>
                    <a:pt x="56" y="140"/>
                    <a:pt x="56" y="146"/>
                    <a:pt x="56" y="153"/>
                  </a:cubicBezTo>
                  <a:cubicBezTo>
                    <a:pt x="56" y="153"/>
                    <a:pt x="56" y="154"/>
                    <a:pt x="56" y="154"/>
                  </a:cubicBezTo>
                  <a:cubicBezTo>
                    <a:pt x="57" y="154"/>
                    <a:pt x="58" y="154"/>
                    <a:pt x="60" y="154"/>
                  </a:cubicBezTo>
                  <a:cubicBezTo>
                    <a:pt x="64" y="292"/>
                    <a:pt x="64" y="292"/>
                    <a:pt x="64" y="292"/>
                  </a:cubicBezTo>
                  <a:cubicBezTo>
                    <a:pt x="103" y="292"/>
                    <a:pt x="103" y="292"/>
                    <a:pt x="103" y="292"/>
                  </a:cubicBezTo>
                  <a:cubicBezTo>
                    <a:pt x="104" y="275"/>
                    <a:pt x="104" y="252"/>
                    <a:pt x="104" y="230"/>
                  </a:cubicBezTo>
                  <a:cubicBezTo>
                    <a:pt x="99" y="217"/>
                    <a:pt x="96" y="202"/>
                    <a:pt x="96" y="188"/>
                  </a:cubicBezTo>
                  <a:cubicBezTo>
                    <a:pt x="96" y="126"/>
                    <a:pt x="144" y="75"/>
                    <a:pt x="205" y="71"/>
                  </a:cubicBezTo>
                  <a:close/>
                  <a:moveTo>
                    <a:pt x="153" y="56"/>
                  </a:moveTo>
                  <a:cubicBezTo>
                    <a:pt x="152" y="53"/>
                    <a:pt x="152" y="50"/>
                    <a:pt x="152" y="47"/>
                  </a:cubicBezTo>
                  <a:cubicBezTo>
                    <a:pt x="160" y="53"/>
                    <a:pt x="160" y="53"/>
                    <a:pt x="160" y="53"/>
                  </a:cubicBezTo>
                  <a:cubicBezTo>
                    <a:pt x="164" y="56"/>
                    <a:pt x="164" y="56"/>
                    <a:pt x="164" y="56"/>
                  </a:cubicBezTo>
                  <a:cubicBezTo>
                    <a:pt x="129" y="76"/>
                    <a:pt x="129" y="76"/>
                    <a:pt x="129" y="76"/>
                  </a:cubicBezTo>
                  <a:cubicBezTo>
                    <a:pt x="126" y="72"/>
                    <a:pt x="126" y="72"/>
                    <a:pt x="126" y="72"/>
                  </a:cubicBezTo>
                  <a:lnTo>
                    <a:pt x="153" y="56"/>
                  </a:lnTo>
                  <a:close/>
                  <a:moveTo>
                    <a:pt x="57" y="102"/>
                  </a:moveTo>
                  <a:cubicBezTo>
                    <a:pt x="52" y="94"/>
                    <a:pt x="52" y="94"/>
                    <a:pt x="52" y="94"/>
                  </a:cubicBezTo>
                  <a:cubicBezTo>
                    <a:pt x="43" y="79"/>
                    <a:pt x="43" y="79"/>
                    <a:pt x="43" y="79"/>
                  </a:cubicBezTo>
                  <a:cubicBezTo>
                    <a:pt x="41" y="74"/>
                    <a:pt x="41" y="74"/>
                    <a:pt x="41" y="74"/>
                  </a:cubicBezTo>
                  <a:cubicBezTo>
                    <a:pt x="58" y="53"/>
                    <a:pt x="58" y="53"/>
                    <a:pt x="58" y="53"/>
                  </a:cubicBezTo>
                  <a:cubicBezTo>
                    <a:pt x="58" y="70"/>
                    <a:pt x="57" y="86"/>
                    <a:pt x="57" y="1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3" name="Freeform 318">
              <a:extLst>
                <a:ext uri="{FF2B5EF4-FFF2-40B4-BE49-F238E27FC236}">
                  <a16:creationId xmlns="" xmlns:a16="http://schemas.microsoft.com/office/drawing/2014/main" id="{16475F55-7B6A-48AC-87F0-6E2F7A26B47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7263" y="4903788"/>
              <a:ext cx="71438" cy="85725"/>
            </a:xfrm>
            <a:custGeom>
              <a:avLst/>
              <a:gdLst>
                <a:gd name="T0" fmla="*/ 0 w 41"/>
                <a:gd name="T1" fmla="*/ 0 h 49"/>
                <a:gd name="T2" fmla="*/ 1 w 41"/>
                <a:gd name="T3" fmla="*/ 49 h 49"/>
                <a:gd name="T4" fmla="*/ 41 w 41"/>
                <a:gd name="T5" fmla="*/ 49 h 49"/>
                <a:gd name="T6" fmla="*/ 41 w 41"/>
                <a:gd name="T7" fmla="*/ 44 h 49"/>
                <a:gd name="T8" fmla="*/ 0 w 41"/>
                <a:gd name="T9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9">
                  <a:moveTo>
                    <a:pt x="0" y="0"/>
                  </a:moveTo>
                  <a:cubicBezTo>
                    <a:pt x="1" y="49"/>
                    <a:pt x="1" y="49"/>
                    <a:pt x="1" y="49"/>
                  </a:cubicBezTo>
                  <a:cubicBezTo>
                    <a:pt x="41" y="49"/>
                    <a:pt x="41" y="49"/>
                    <a:pt x="41" y="49"/>
                  </a:cubicBezTo>
                  <a:cubicBezTo>
                    <a:pt x="41" y="47"/>
                    <a:pt x="41" y="45"/>
                    <a:pt x="41" y="44"/>
                  </a:cubicBezTo>
                  <a:cubicBezTo>
                    <a:pt x="24" y="33"/>
                    <a:pt x="10" y="18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4" name="Freeform 319">
              <a:extLst>
                <a:ext uri="{FF2B5EF4-FFF2-40B4-BE49-F238E27FC236}">
                  <a16:creationId xmlns="" xmlns:a16="http://schemas.microsoft.com/office/drawing/2014/main" id="{D7B2FDF6-38A9-41E4-AD23-FE017DFF6FDA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7600" y="4616450"/>
              <a:ext cx="61913" cy="47625"/>
            </a:xfrm>
            <a:custGeom>
              <a:avLst/>
              <a:gdLst>
                <a:gd name="T0" fmla="*/ 34 w 39"/>
                <a:gd name="T1" fmla="*/ 0 h 30"/>
                <a:gd name="T2" fmla="*/ 28 w 39"/>
                <a:gd name="T3" fmla="*/ 0 h 30"/>
                <a:gd name="T4" fmla="*/ 12 w 39"/>
                <a:gd name="T5" fmla="*/ 0 h 30"/>
                <a:gd name="T6" fmla="*/ 5 w 39"/>
                <a:gd name="T7" fmla="*/ 0 h 30"/>
                <a:gd name="T8" fmla="*/ 0 w 39"/>
                <a:gd name="T9" fmla="*/ 30 h 30"/>
                <a:gd name="T10" fmla="*/ 12 w 39"/>
                <a:gd name="T11" fmla="*/ 30 h 30"/>
                <a:gd name="T12" fmla="*/ 28 w 39"/>
                <a:gd name="T13" fmla="*/ 30 h 30"/>
                <a:gd name="T14" fmla="*/ 39 w 39"/>
                <a:gd name="T15" fmla="*/ 30 h 30"/>
                <a:gd name="T16" fmla="*/ 34 w 39"/>
                <a:gd name="T1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30">
                  <a:moveTo>
                    <a:pt x="34" y="0"/>
                  </a:moveTo>
                  <a:lnTo>
                    <a:pt x="28" y="0"/>
                  </a:lnTo>
                  <a:lnTo>
                    <a:pt x="12" y="0"/>
                  </a:lnTo>
                  <a:lnTo>
                    <a:pt x="5" y="0"/>
                  </a:lnTo>
                  <a:lnTo>
                    <a:pt x="0" y="30"/>
                  </a:lnTo>
                  <a:lnTo>
                    <a:pt x="12" y="30"/>
                  </a:lnTo>
                  <a:lnTo>
                    <a:pt x="28" y="30"/>
                  </a:lnTo>
                  <a:lnTo>
                    <a:pt x="39" y="30"/>
                  </a:lnTo>
                  <a:lnTo>
                    <a:pt x="3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5" name="Freeform 320">
              <a:extLst>
                <a:ext uri="{FF2B5EF4-FFF2-40B4-BE49-F238E27FC236}">
                  <a16:creationId xmlns="" xmlns:a16="http://schemas.microsoft.com/office/drawing/2014/main" id="{DB87451B-69DF-470A-9D71-343C0B7429B5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5050" y="4625975"/>
              <a:ext cx="69850" cy="69850"/>
            </a:xfrm>
            <a:custGeom>
              <a:avLst/>
              <a:gdLst>
                <a:gd name="T0" fmla="*/ 24 w 44"/>
                <a:gd name="T1" fmla="*/ 0 h 44"/>
                <a:gd name="T2" fmla="*/ 19 w 44"/>
                <a:gd name="T3" fmla="*/ 4 h 44"/>
                <a:gd name="T4" fmla="*/ 6 w 44"/>
                <a:gd name="T5" fmla="*/ 11 h 44"/>
                <a:gd name="T6" fmla="*/ 0 w 44"/>
                <a:gd name="T7" fmla="*/ 15 h 44"/>
                <a:gd name="T8" fmla="*/ 11 w 44"/>
                <a:gd name="T9" fmla="*/ 44 h 44"/>
                <a:gd name="T10" fmla="*/ 21 w 44"/>
                <a:gd name="T11" fmla="*/ 38 h 44"/>
                <a:gd name="T12" fmla="*/ 34 w 44"/>
                <a:gd name="T13" fmla="*/ 30 h 44"/>
                <a:gd name="T14" fmla="*/ 44 w 44"/>
                <a:gd name="T15" fmla="*/ 24 h 44"/>
                <a:gd name="T16" fmla="*/ 24 w 44"/>
                <a:gd name="T1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44">
                  <a:moveTo>
                    <a:pt x="24" y="0"/>
                  </a:moveTo>
                  <a:lnTo>
                    <a:pt x="19" y="4"/>
                  </a:lnTo>
                  <a:lnTo>
                    <a:pt x="6" y="11"/>
                  </a:lnTo>
                  <a:lnTo>
                    <a:pt x="0" y="15"/>
                  </a:lnTo>
                  <a:lnTo>
                    <a:pt x="11" y="44"/>
                  </a:lnTo>
                  <a:lnTo>
                    <a:pt x="21" y="38"/>
                  </a:lnTo>
                  <a:lnTo>
                    <a:pt x="34" y="30"/>
                  </a:lnTo>
                  <a:lnTo>
                    <a:pt x="44" y="24"/>
                  </a:lnTo>
                  <a:lnTo>
                    <a:pt x="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6" name="Freeform 321">
              <a:extLst>
                <a:ext uri="{FF2B5EF4-FFF2-40B4-BE49-F238E27FC236}">
                  <a16:creationId xmlns="" xmlns:a16="http://schemas.microsoft.com/office/drawing/2014/main" id="{2D4D0220-4BA9-4141-BF5B-304FD66DDE9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3138" y="4684713"/>
              <a:ext cx="68263" cy="69850"/>
            </a:xfrm>
            <a:custGeom>
              <a:avLst/>
              <a:gdLst>
                <a:gd name="T0" fmla="*/ 14 w 43"/>
                <a:gd name="T1" fmla="*/ 0 h 44"/>
                <a:gd name="T2" fmla="*/ 11 w 43"/>
                <a:gd name="T3" fmla="*/ 5 h 44"/>
                <a:gd name="T4" fmla="*/ 3 w 43"/>
                <a:gd name="T5" fmla="*/ 18 h 44"/>
                <a:gd name="T6" fmla="*/ 0 w 43"/>
                <a:gd name="T7" fmla="*/ 25 h 44"/>
                <a:gd name="T8" fmla="*/ 24 w 43"/>
                <a:gd name="T9" fmla="*/ 44 h 44"/>
                <a:gd name="T10" fmla="*/ 29 w 43"/>
                <a:gd name="T11" fmla="*/ 34 h 44"/>
                <a:gd name="T12" fmla="*/ 37 w 43"/>
                <a:gd name="T13" fmla="*/ 21 h 44"/>
                <a:gd name="T14" fmla="*/ 43 w 43"/>
                <a:gd name="T15" fmla="*/ 11 h 44"/>
                <a:gd name="T16" fmla="*/ 14 w 43"/>
                <a:gd name="T1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44">
                  <a:moveTo>
                    <a:pt x="14" y="0"/>
                  </a:moveTo>
                  <a:lnTo>
                    <a:pt x="11" y="5"/>
                  </a:lnTo>
                  <a:lnTo>
                    <a:pt x="3" y="18"/>
                  </a:lnTo>
                  <a:lnTo>
                    <a:pt x="0" y="25"/>
                  </a:lnTo>
                  <a:lnTo>
                    <a:pt x="24" y="44"/>
                  </a:lnTo>
                  <a:lnTo>
                    <a:pt x="29" y="34"/>
                  </a:lnTo>
                  <a:lnTo>
                    <a:pt x="37" y="21"/>
                  </a:lnTo>
                  <a:lnTo>
                    <a:pt x="43" y="11"/>
                  </a:lnTo>
                  <a:lnTo>
                    <a:pt x="1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7" name="Freeform 322">
              <a:extLst>
                <a:ext uri="{FF2B5EF4-FFF2-40B4-BE49-F238E27FC236}">
                  <a16:creationId xmlns="" xmlns:a16="http://schemas.microsoft.com/office/drawing/2014/main" id="{540C04F3-5276-45A6-B16F-8A4D49B70AA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5675" y="4764088"/>
              <a:ext cx="47625" cy="61913"/>
            </a:xfrm>
            <a:custGeom>
              <a:avLst/>
              <a:gdLst>
                <a:gd name="T0" fmla="*/ 0 w 30"/>
                <a:gd name="T1" fmla="*/ 6 h 39"/>
                <a:gd name="T2" fmla="*/ 0 w 30"/>
                <a:gd name="T3" fmla="*/ 12 h 39"/>
                <a:gd name="T4" fmla="*/ 0 w 30"/>
                <a:gd name="T5" fmla="*/ 28 h 39"/>
                <a:gd name="T6" fmla="*/ 0 w 30"/>
                <a:gd name="T7" fmla="*/ 34 h 39"/>
                <a:gd name="T8" fmla="*/ 30 w 30"/>
                <a:gd name="T9" fmla="*/ 39 h 39"/>
                <a:gd name="T10" fmla="*/ 30 w 30"/>
                <a:gd name="T11" fmla="*/ 28 h 39"/>
                <a:gd name="T12" fmla="*/ 30 w 30"/>
                <a:gd name="T13" fmla="*/ 12 h 39"/>
                <a:gd name="T14" fmla="*/ 30 w 30"/>
                <a:gd name="T15" fmla="*/ 0 h 39"/>
                <a:gd name="T16" fmla="*/ 0 w 30"/>
                <a:gd name="T17" fmla="*/ 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39">
                  <a:moveTo>
                    <a:pt x="0" y="6"/>
                  </a:moveTo>
                  <a:lnTo>
                    <a:pt x="0" y="12"/>
                  </a:lnTo>
                  <a:lnTo>
                    <a:pt x="0" y="28"/>
                  </a:lnTo>
                  <a:lnTo>
                    <a:pt x="0" y="34"/>
                  </a:lnTo>
                  <a:lnTo>
                    <a:pt x="30" y="39"/>
                  </a:lnTo>
                  <a:lnTo>
                    <a:pt x="30" y="28"/>
                  </a:lnTo>
                  <a:lnTo>
                    <a:pt x="30" y="12"/>
                  </a:lnTo>
                  <a:lnTo>
                    <a:pt x="30" y="0"/>
                  </a:ln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8" name="Freeform 323">
              <a:extLst>
                <a:ext uri="{FF2B5EF4-FFF2-40B4-BE49-F238E27FC236}">
                  <a16:creationId xmlns="" xmlns:a16="http://schemas.microsoft.com/office/drawing/2014/main" id="{B1B2D089-2BEB-4B38-BB4E-D7AE41FA804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5200" y="4840288"/>
              <a:ext cx="68263" cy="69850"/>
            </a:xfrm>
            <a:custGeom>
              <a:avLst/>
              <a:gdLst>
                <a:gd name="T0" fmla="*/ 0 w 43"/>
                <a:gd name="T1" fmla="*/ 18 h 44"/>
                <a:gd name="T2" fmla="*/ 3 w 43"/>
                <a:gd name="T3" fmla="*/ 24 h 44"/>
                <a:gd name="T4" fmla="*/ 11 w 43"/>
                <a:gd name="T5" fmla="*/ 38 h 44"/>
                <a:gd name="T6" fmla="*/ 14 w 43"/>
                <a:gd name="T7" fmla="*/ 44 h 44"/>
                <a:gd name="T8" fmla="*/ 43 w 43"/>
                <a:gd name="T9" fmla="*/ 33 h 44"/>
                <a:gd name="T10" fmla="*/ 38 w 43"/>
                <a:gd name="T11" fmla="*/ 23 h 44"/>
                <a:gd name="T12" fmla="*/ 30 w 43"/>
                <a:gd name="T13" fmla="*/ 10 h 44"/>
                <a:gd name="T14" fmla="*/ 24 w 43"/>
                <a:gd name="T15" fmla="*/ 0 h 44"/>
                <a:gd name="T16" fmla="*/ 0 w 43"/>
                <a:gd name="T17" fmla="*/ 1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44">
                  <a:moveTo>
                    <a:pt x="0" y="18"/>
                  </a:moveTo>
                  <a:lnTo>
                    <a:pt x="3" y="24"/>
                  </a:lnTo>
                  <a:lnTo>
                    <a:pt x="11" y="38"/>
                  </a:lnTo>
                  <a:lnTo>
                    <a:pt x="14" y="44"/>
                  </a:lnTo>
                  <a:lnTo>
                    <a:pt x="43" y="33"/>
                  </a:lnTo>
                  <a:lnTo>
                    <a:pt x="38" y="23"/>
                  </a:lnTo>
                  <a:lnTo>
                    <a:pt x="30" y="10"/>
                  </a:lnTo>
                  <a:lnTo>
                    <a:pt x="24" y="0"/>
                  </a:lnTo>
                  <a:lnTo>
                    <a:pt x="0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9" name="Freeform 324">
              <a:extLst>
                <a:ext uri="{FF2B5EF4-FFF2-40B4-BE49-F238E27FC236}">
                  <a16:creationId xmlns="" xmlns:a16="http://schemas.microsoft.com/office/drawing/2014/main" id="{4120F011-C88E-433F-BC3A-0D3D8BB61739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0763" y="4903788"/>
              <a:ext cx="73025" cy="68263"/>
            </a:xfrm>
            <a:custGeom>
              <a:avLst/>
              <a:gdLst>
                <a:gd name="T0" fmla="*/ 0 w 46"/>
                <a:gd name="T1" fmla="*/ 29 h 43"/>
                <a:gd name="T2" fmla="*/ 6 w 46"/>
                <a:gd name="T3" fmla="*/ 32 h 43"/>
                <a:gd name="T4" fmla="*/ 20 w 46"/>
                <a:gd name="T5" fmla="*/ 40 h 43"/>
                <a:gd name="T6" fmla="*/ 26 w 46"/>
                <a:gd name="T7" fmla="*/ 43 h 43"/>
                <a:gd name="T8" fmla="*/ 46 w 46"/>
                <a:gd name="T9" fmla="*/ 19 h 43"/>
                <a:gd name="T10" fmla="*/ 36 w 46"/>
                <a:gd name="T11" fmla="*/ 14 h 43"/>
                <a:gd name="T12" fmla="*/ 21 w 46"/>
                <a:gd name="T13" fmla="*/ 6 h 43"/>
                <a:gd name="T14" fmla="*/ 13 w 46"/>
                <a:gd name="T15" fmla="*/ 0 h 43"/>
                <a:gd name="T16" fmla="*/ 0 w 46"/>
                <a:gd name="T17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43">
                  <a:moveTo>
                    <a:pt x="0" y="29"/>
                  </a:moveTo>
                  <a:lnTo>
                    <a:pt x="6" y="32"/>
                  </a:lnTo>
                  <a:lnTo>
                    <a:pt x="20" y="40"/>
                  </a:lnTo>
                  <a:lnTo>
                    <a:pt x="26" y="43"/>
                  </a:lnTo>
                  <a:lnTo>
                    <a:pt x="46" y="19"/>
                  </a:lnTo>
                  <a:lnTo>
                    <a:pt x="36" y="14"/>
                  </a:lnTo>
                  <a:lnTo>
                    <a:pt x="21" y="6"/>
                  </a:lnTo>
                  <a:lnTo>
                    <a:pt x="13" y="0"/>
                  </a:lnTo>
                  <a:lnTo>
                    <a:pt x="0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0" name="Freeform 325">
              <a:extLst>
                <a:ext uri="{FF2B5EF4-FFF2-40B4-BE49-F238E27FC236}">
                  <a16:creationId xmlns="" xmlns:a16="http://schemas.microsoft.com/office/drawing/2014/main" id="{1BF8F0BC-C52D-465F-82CD-A622C3B3B25A}"/>
                </a:ext>
              </a:extLst>
            </p:cNvPr>
            <p:cNvSpPr>
              <a:spLocks/>
            </p:cNvSpPr>
            <p:nvPr/>
          </p:nvSpPr>
          <p:spPr bwMode="auto">
            <a:xfrm>
              <a:off x="2373313" y="4941888"/>
              <a:ext cx="61913" cy="47625"/>
            </a:xfrm>
            <a:custGeom>
              <a:avLst/>
              <a:gdLst>
                <a:gd name="T0" fmla="*/ 5 w 39"/>
                <a:gd name="T1" fmla="*/ 30 h 30"/>
                <a:gd name="T2" fmla="*/ 11 w 39"/>
                <a:gd name="T3" fmla="*/ 30 h 30"/>
                <a:gd name="T4" fmla="*/ 28 w 39"/>
                <a:gd name="T5" fmla="*/ 30 h 30"/>
                <a:gd name="T6" fmla="*/ 34 w 39"/>
                <a:gd name="T7" fmla="*/ 30 h 30"/>
                <a:gd name="T8" fmla="*/ 39 w 39"/>
                <a:gd name="T9" fmla="*/ 0 h 30"/>
                <a:gd name="T10" fmla="*/ 28 w 39"/>
                <a:gd name="T11" fmla="*/ 0 h 30"/>
                <a:gd name="T12" fmla="*/ 11 w 39"/>
                <a:gd name="T13" fmla="*/ 0 h 30"/>
                <a:gd name="T14" fmla="*/ 0 w 39"/>
                <a:gd name="T15" fmla="*/ 0 h 30"/>
                <a:gd name="T16" fmla="*/ 5 w 39"/>
                <a:gd name="T17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30">
                  <a:moveTo>
                    <a:pt x="5" y="30"/>
                  </a:moveTo>
                  <a:lnTo>
                    <a:pt x="11" y="30"/>
                  </a:lnTo>
                  <a:lnTo>
                    <a:pt x="28" y="30"/>
                  </a:lnTo>
                  <a:lnTo>
                    <a:pt x="34" y="30"/>
                  </a:lnTo>
                  <a:lnTo>
                    <a:pt x="39" y="0"/>
                  </a:lnTo>
                  <a:lnTo>
                    <a:pt x="28" y="0"/>
                  </a:lnTo>
                  <a:lnTo>
                    <a:pt x="11" y="0"/>
                  </a:lnTo>
                  <a:lnTo>
                    <a:pt x="0" y="0"/>
                  </a:lnTo>
                  <a:lnTo>
                    <a:pt x="5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1" name="Freeform 326">
              <a:extLst>
                <a:ext uri="{FF2B5EF4-FFF2-40B4-BE49-F238E27FC236}">
                  <a16:creationId xmlns="" xmlns:a16="http://schemas.microsoft.com/office/drawing/2014/main" id="{2BF9F30A-CA1C-43F0-89A8-512BC4645D3F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6338" y="4911725"/>
              <a:ext cx="73025" cy="68263"/>
            </a:xfrm>
            <a:custGeom>
              <a:avLst/>
              <a:gdLst>
                <a:gd name="T0" fmla="*/ 20 w 46"/>
                <a:gd name="T1" fmla="*/ 43 h 43"/>
                <a:gd name="T2" fmla="*/ 26 w 46"/>
                <a:gd name="T3" fmla="*/ 39 h 43"/>
                <a:gd name="T4" fmla="*/ 40 w 46"/>
                <a:gd name="T5" fmla="*/ 32 h 43"/>
                <a:gd name="T6" fmla="*/ 46 w 46"/>
                <a:gd name="T7" fmla="*/ 28 h 43"/>
                <a:gd name="T8" fmla="*/ 35 w 46"/>
                <a:gd name="T9" fmla="*/ 0 h 43"/>
                <a:gd name="T10" fmla="*/ 25 w 46"/>
                <a:gd name="T11" fmla="*/ 5 h 43"/>
                <a:gd name="T12" fmla="*/ 10 w 46"/>
                <a:gd name="T13" fmla="*/ 13 h 43"/>
                <a:gd name="T14" fmla="*/ 0 w 46"/>
                <a:gd name="T15" fmla="*/ 19 h 43"/>
                <a:gd name="T16" fmla="*/ 20 w 46"/>
                <a:gd name="T17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43">
                  <a:moveTo>
                    <a:pt x="20" y="43"/>
                  </a:moveTo>
                  <a:lnTo>
                    <a:pt x="26" y="39"/>
                  </a:lnTo>
                  <a:lnTo>
                    <a:pt x="40" y="32"/>
                  </a:lnTo>
                  <a:lnTo>
                    <a:pt x="46" y="28"/>
                  </a:lnTo>
                  <a:lnTo>
                    <a:pt x="35" y="0"/>
                  </a:lnTo>
                  <a:lnTo>
                    <a:pt x="25" y="5"/>
                  </a:lnTo>
                  <a:lnTo>
                    <a:pt x="10" y="13"/>
                  </a:lnTo>
                  <a:lnTo>
                    <a:pt x="0" y="19"/>
                  </a:lnTo>
                  <a:lnTo>
                    <a:pt x="20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2" name="Freeform 327">
              <a:extLst>
                <a:ext uri="{FF2B5EF4-FFF2-40B4-BE49-F238E27FC236}">
                  <a16:creationId xmlns="" xmlns:a16="http://schemas.microsoft.com/office/drawing/2014/main" id="{16934995-3D4B-4855-AE2B-ED84A459FDCB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1425" y="4851400"/>
              <a:ext cx="69850" cy="73025"/>
            </a:xfrm>
            <a:custGeom>
              <a:avLst/>
              <a:gdLst>
                <a:gd name="T0" fmla="*/ 29 w 44"/>
                <a:gd name="T1" fmla="*/ 46 h 46"/>
                <a:gd name="T2" fmla="*/ 32 w 44"/>
                <a:gd name="T3" fmla="*/ 40 h 46"/>
                <a:gd name="T4" fmla="*/ 41 w 44"/>
                <a:gd name="T5" fmla="*/ 26 h 46"/>
                <a:gd name="T6" fmla="*/ 44 w 44"/>
                <a:gd name="T7" fmla="*/ 20 h 46"/>
                <a:gd name="T8" fmla="*/ 20 w 44"/>
                <a:gd name="T9" fmla="*/ 0 h 46"/>
                <a:gd name="T10" fmla="*/ 13 w 44"/>
                <a:gd name="T11" fmla="*/ 10 h 46"/>
                <a:gd name="T12" fmla="*/ 6 w 44"/>
                <a:gd name="T13" fmla="*/ 25 h 46"/>
                <a:gd name="T14" fmla="*/ 0 w 44"/>
                <a:gd name="T15" fmla="*/ 33 h 46"/>
                <a:gd name="T16" fmla="*/ 29 w 44"/>
                <a:gd name="T17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46">
                  <a:moveTo>
                    <a:pt x="29" y="46"/>
                  </a:moveTo>
                  <a:lnTo>
                    <a:pt x="32" y="40"/>
                  </a:lnTo>
                  <a:lnTo>
                    <a:pt x="41" y="26"/>
                  </a:lnTo>
                  <a:lnTo>
                    <a:pt x="44" y="20"/>
                  </a:lnTo>
                  <a:lnTo>
                    <a:pt x="20" y="0"/>
                  </a:lnTo>
                  <a:lnTo>
                    <a:pt x="13" y="10"/>
                  </a:lnTo>
                  <a:lnTo>
                    <a:pt x="6" y="25"/>
                  </a:lnTo>
                  <a:lnTo>
                    <a:pt x="0" y="33"/>
                  </a:lnTo>
                  <a:lnTo>
                    <a:pt x="29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3" name="Freeform 328">
              <a:extLst>
                <a:ext uri="{FF2B5EF4-FFF2-40B4-BE49-F238E27FC236}">
                  <a16:creationId xmlns="" xmlns:a16="http://schemas.microsoft.com/office/drawing/2014/main" id="{5D7663CB-969B-497C-9A7D-2074D4C1BDE6}"/>
                </a:ext>
              </a:extLst>
            </p:cNvPr>
            <p:cNvSpPr>
              <a:spLocks/>
            </p:cNvSpPr>
            <p:nvPr/>
          </p:nvSpPr>
          <p:spPr bwMode="auto">
            <a:xfrm>
              <a:off x="2547938" y="4779963"/>
              <a:ext cx="49213" cy="61913"/>
            </a:xfrm>
            <a:custGeom>
              <a:avLst/>
              <a:gdLst>
                <a:gd name="T0" fmla="*/ 31 w 31"/>
                <a:gd name="T1" fmla="*/ 34 h 39"/>
                <a:gd name="T2" fmla="*/ 31 w 31"/>
                <a:gd name="T3" fmla="*/ 28 h 39"/>
                <a:gd name="T4" fmla="*/ 31 w 31"/>
                <a:gd name="T5" fmla="*/ 11 h 39"/>
                <a:gd name="T6" fmla="*/ 31 w 31"/>
                <a:gd name="T7" fmla="*/ 5 h 39"/>
                <a:gd name="T8" fmla="*/ 0 w 31"/>
                <a:gd name="T9" fmla="*/ 0 h 39"/>
                <a:gd name="T10" fmla="*/ 0 w 31"/>
                <a:gd name="T11" fmla="*/ 11 h 39"/>
                <a:gd name="T12" fmla="*/ 0 w 31"/>
                <a:gd name="T13" fmla="*/ 28 h 39"/>
                <a:gd name="T14" fmla="*/ 0 w 31"/>
                <a:gd name="T15" fmla="*/ 39 h 39"/>
                <a:gd name="T16" fmla="*/ 31 w 31"/>
                <a:gd name="T17" fmla="*/ 3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39">
                  <a:moveTo>
                    <a:pt x="31" y="34"/>
                  </a:moveTo>
                  <a:lnTo>
                    <a:pt x="31" y="28"/>
                  </a:lnTo>
                  <a:lnTo>
                    <a:pt x="31" y="11"/>
                  </a:lnTo>
                  <a:lnTo>
                    <a:pt x="31" y="5"/>
                  </a:lnTo>
                  <a:lnTo>
                    <a:pt x="0" y="0"/>
                  </a:lnTo>
                  <a:lnTo>
                    <a:pt x="0" y="11"/>
                  </a:lnTo>
                  <a:lnTo>
                    <a:pt x="0" y="28"/>
                  </a:lnTo>
                  <a:lnTo>
                    <a:pt x="0" y="39"/>
                  </a:lnTo>
                  <a:lnTo>
                    <a:pt x="31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4" name="Freeform 329">
              <a:extLst>
                <a:ext uri="{FF2B5EF4-FFF2-40B4-BE49-F238E27FC236}">
                  <a16:creationId xmlns="" xmlns:a16="http://schemas.microsoft.com/office/drawing/2014/main" id="{ADBA2840-D8B6-47CB-9AFE-5A8E2A082044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9363" y="4695825"/>
              <a:ext cx="69850" cy="71438"/>
            </a:xfrm>
            <a:custGeom>
              <a:avLst/>
              <a:gdLst>
                <a:gd name="T0" fmla="*/ 44 w 44"/>
                <a:gd name="T1" fmla="*/ 26 h 45"/>
                <a:gd name="T2" fmla="*/ 40 w 44"/>
                <a:gd name="T3" fmla="*/ 20 h 45"/>
                <a:gd name="T4" fmla="*/ 33 w 44"/>
                <a:gd name="T5" fmla="*/ 6 h 45"/>
                <a:gd name="T6" fmla="*/ 29 w 44"/>
                <a:gd name="T7" fmla="*/ 0 h 45"/>
                <a:gd name="T8" fmla="*/ 0 w 44"/>
                <a:gd name="T9" fmla="*/ 11 h 45"/>
                <a:gd name="T10" fmla="*/ 5 w 44"/>
                <a:gd name="T11" fmla="*/ 21 h 45"/>
                <a:gd name="T12" fmla="*/ 14 w 44"/>
                <a:gd name="T13" fmla="*/ 36 h 45"/>
                <a:gd name="T14" fmla="*/ 19 w 44"/>
                <a:gd name="T15" fmla="*/ 45 h 45"/>
                <a:gd name="T16" fmla="*/ 44 w 44"/>
                <a:gd name="T17" fmla="*/ 26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45">
                  <a:moveTo>
                    <a:pt x="44" y="26"/>
                  </a:moveTo>
                  <a:lnTo>
                    <a:pt x="40" y="20"/>
                  </a:lnTo>
                  <a:lnTo>
                    <a:pt x="33" y="6"/>
                  </a:lnTo>
                  <a:lnTo>
                    <a:pt x="29" y="0"/>
                  </a:lnTo>
                  <a:lnTo>
                    <a:pt x="0" y="11"/>
                  </a:lnTo>
                  <a:lnTo>
                    <a:pt x="5" y="21"/>
                  </a:lnTo>
                  <a:lnTo>
                    <a:pt x="14" y="36"/>
                  </a:lnTo>
                  <a:lnTo>
                    <a:pt x="19" y="45"/>
                  </a:lnTo>
                  <a:lnTo>
                    <a:pt x="44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5" name="Freeform 330">
              <a:extLst>
                <a:ext uri="{FF2B5EF4-FFF2-40B4-BE49-F238E27FC236}">
                  <a16:creationId xmlns="" xmlns:a16="http://schemas.microsoft.com/office/drawing/2014/main" id="{EE3AEF14-5590-48F9-8A2F-3225F4676E4C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0625" y="4633913"/>
              <a:ext cx="69850" cy="69850"/>
            </a:xfrm>
            <a:custGeom>
              <a:avLst/>
              <a:gdLst>
                <a:gd name="T0" fmla="*/ 44 w 44"/>
                <a:gd name="T1" fmla="*/ 14 h 44"/>
                <a:gd name="T2" fmla="*/ 39 w 44"/>
                <a:gd name="T3" fmla="*/ 11 h 44"/>
                <a:gd name="T4" fmla="*/ 24 w 44"/>
                <a:gd name="T5" fmla="*/ 3 h 44"/>
                <a:gd name="T6" fmla="*/ 19 w 44"/>
                <a:gd name="T7" fmla="*/ 0 h 44"/>
                <a:gd name="T8" fmla="*/ 0 w 44"/>
                <a:gd name="T9" fmla="*/ 24 h 44"/>
                <a:gd name="T10" fmla="*/ 9 w 44"/>
                <a:gd name="T11" fmla="*/ 29 h 44"/>
                <a:gd name="T12" fmla="*/ 23 w 44"/>
                <a:gd name="T13" fmla="*/ 38 h 44"/>
                <a:gd name="T14" fmla="*/ 33 w 44"/>
                <a:gd name="T15" fmla="*/ 44 h 44"/>
                <a:gd name="T16" fmla="*/ 44 w 44"/>
                <a:gd name="T17" fmla="*/ 1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44">
                  <a:moveTo>
                    <a:pt x="44" y="14"/>
                  </a:moveTo>
                  <a:lnTo>
                    <a:pt x="39" y="11"/>
                  </a:lnTo>
                  <a:lnTo>
                    <a:pt x="24" y="3"/>
                  </a:lnTo>
                  <a:lnTo>
                    <a:pt x="19" y="0"/>
                  </a:lnTo>
                  <a:lnTo>
                    <a:pt x="0" y="24"/>
                  </a:lnTo>
                  <a:lnTo>
                    <a:pt x="9" y="29"/>
                  </a:lnTo>
                  <a:lnTo>
                    <a:pt x="23" y="38"/>
                  </a:lnTo>
                  <a:lnTo>
                    <a:pt x="33" y="44"/>
                  </a:lnTo>
                  <a:lnTo>
                    <a:pt x="44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6" name="Freeform 331">
              <a:extLst>
                <a:ext uri="{FF2B5EF4-FFF2-40B4-BE49-F238E27FC236}">
                  <a16:creationId xmlns="" xmlns:a16="http://schemas.microsoft.com/office/drawing/2014/main" id="{C69FD5DD-85FD-4AE8-92F4-6C380CA4F67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55838" y="4646613"/>
              <a:ext cx="309563" cy="312738"/>
            </a:xfrm>
            <a:custGeom>
              <a:avLst/>
              <a:gdLst>
                <a:gd name="T0" fmla="*/ 89 w 177"/>
                <a:gd name="T1" fmla="*/ 178 h 178"/>
                <a:gd name="T2" fmla="*/ 0 w 177"/>
                <a:gd name="T3" fmla="*/ 89 h 178"/>
                <a:gd name="T4" fmla="*/ 89 w 177"/>
                <a:gd name="T5" fmla="*/ 0 h 178"/>
                <a:gd name="T6" fmla="*/ 177 w 177"/>
                <a:gd name="T7" fmla="*/ 89 h 178"/>
                <a:gd name="T8" fmla="*/ 89 w 177"/>
                <a:gd name="T9" fmla="*/ 178 h 178"/>
                <a:gd name="T10" fmla="*/ 89 w 177"/>
                <a:gd name="T11" fmla="*/ 27 h 178"/>
                <a:gd name="T12" fmla="*/ 27 w 177"/>
                <a:gd name="T13" fmla="*/ 89 h 178"/>
                <a:gd name="T14" fmla="*/ 89 w 177"/>
                <a:gd name="T15" fmla="*/ 152 h 178"/>
                <a:gd name="T16" fmla="*/ 150 w 177"/>
                <a:gd name="T17" fmla="*/ 89 h 178"/>
                <a:gd name="T18" fmla="*/ 89 w 177"/>
                <a:gd name="T19" fmla="*/ 27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7" h="178">
                  <a:moveTo>
                    <a:pt x="89" y="178"/>
                  </a:moveTo>
                  <a:cubicBezTo>
                    <a:pt x="40" y="178"/>
                    <a:pt x="0" y="138"/>
                    <a:pt x="0" y="89"/>
                  </a:cubicBezTo>
                  <a:cubicBezTo>
                    <a:pt x="0" y="40"/>
                    <a:pt x="40" y="0"/>
                    <a:pt x="89" y="0"/>
                  </a:cubicBezTo>
                  <a:cubicBezTo>
                    <a:pt x="137" y="0"/>
                    <a:pt x="177" y="40"/>
                    <a:pt x="177" y="89"/>
                  </a:cubicBezTo>
                  <a:cubicBezTo>
                    <a:pt x="177" y="138"/>
                    <a:pt x="137" y="178"/>
                    <a:pt x="89" y="178"/>
                  </a:cubicBezTo>
                  <a:close/>
                  <a:moveTo>
                    <a:pt x="89" y="27"/>
                  </a:moveTo>
                  <a:cubicBezTo>
                    <a:pt x="55" y="27"/>
                    <a:pt x="27" y="55"/>
                    <a:pt x="27" y="89"/>
                  </a:cubicBezTo>
                  <a:cubicBezTo>
                    <a:pt x="27" y="124"/>
                    <a:pt x="55" y="152"/>
                    <a:pt x="89" y="152"/>
                  </a:cubicBezTo>
                  <a:cubicBezTo>
                    <a:pt x="123" y="152"/>
                    <a:pt x="150" y="124"/>
                    <a:pt x="150" y="89"/>
                  </a:cubicBezTo>
                  <a:cubicBezTo>
                    <a:pt x="150" y="55"/>
                    <a:pt x="123" y="27"/>
                    <a:pt x="89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7" name="Oval 332">
              <a:extLst>
                <a:ext uri="{FF2B5EF4-FFF2-40B4-BE49-F238E27FC236}">
                  <a16:creationId xmlns="" xmlns:a16="http://schemas.microsoft.com/office/drawing/2014/main" id="{80262E5D-324B-4DFF-AB72-42DB7E224B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6325" y="4738688"/>
              <a:ext cx="130175" cy="1301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28" name="组合 27">
            <a:extLst>
              <a:ext uri="{FF2B5EF4-FFF2-40B4-BE49-F238E27FC236}">
                <a16:creationId xmlns="" xmlns:a16="http://schemas.microsoft.com/office/drawing/2014/main" id="{BCCA1220-FCD2-4AE7-AA9A-DF08A651D244}"/>
              </a:ext>
            </a:extLst>
          </p:cNvPr>
          <p:cNvGrpSpPr/>
          <p:nvPr/>
        </p:nvGrpSpPr>
        <p:grpSpPr>
          <a:xfrm>
            <a:off x="7128979" y="2708456"/>
            <a:ext cx="533728" cy="364714"/>
            <a:chOff x="5889625" y="4631531"/>
            <a:chExt cx="666751" cy="455613"/>
          </a:xfrm>
          <a:solidFill>
            <a:schemeClr val="bg1"/>
          </a:solidFill>
        </p:grpSpPr>
        <p:sp>
          <p:nvSpPr>
            <p:cNvPr id="29" name="Freeform 341">
              <a:extLst>
                <a:ext uri="{FF2B5EF4-FFF2-40B4-BE49-F238E27FC236}">
                  <a16:creationId xmlns="" xmlns:a16="http://schemas.microsoft.com/office/drawing/2014/main" id="{37B16489-8461-4D12-B879-B4CEE064DB4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89625" y="4631531"/>
              <a:ext cx="509588" cy="455613"/>
            </a:xfrm>
            <a:custGeom>
              <a:avLst/>
              <a:gdLst>
                <a:gd name="T0" fmla="*/ 283 w 292"/>
                <a:gd name="T1" fmla="*/ 0 h 260"/>
                <a:gd name="T2" fmla="*/ 9 w 292"/>
                <a:gd name="T3" fmla="*/ 0 h 260"/>
                <a:gd name="T4" fmla="*/ 0 w 292"/>
                <a:gd name="T5" fmla="*/ 10 h 260"/>
                <a:gd name="T6" fmla="*/ 0 w 292"/>
                <a:gd name="T7" fmla="*/ 251 h 260"/>
                <a:gd name="T8" fmla="*/ 9 w 292"/>
                <a:gd name="T9" fmla="*/ 260 h 260"/>
                <a:gd name="T10" fmla="*/ 283 w 292"/>
                <a:gd name="T11" fmla="*/ 260 h 260"/>
                <a:gd name="T12" fmla="*/ 292 w 292"/>
                <a:gd name="T13" fmla="*/ 251 h 260"/>
                <a:gd name="T14" fmla="*/ 292 w 292"/>
                <a:gd name="T15" fmla="*/ 10 h 260"/>
                <a:gd name="T16" fmla="*/ 283 w 292"/>
                <a:gd name="T17" fmla="*/ 0 h 260"/>
                <a:gd name="T18" fmla="*/ 225 w 292"/>
                <a:gd name="T19" fmla="*/ 21 h 260"/>
                <a:gd name="T20" fmla="*/ 237 w 292"/>
                <a:gd name="T21" fmla="*/ 33 h 260"/>
                <a:gd name="T22" fmla="*/ 225 w 292"/>
                <a:gd name="T23" fmla="*/ 45 h 260"/>
                <a:gd name="T24" fmla="*/ 212 w 292"/>
                <a:gd name="T25" fmla="*/ 33 h 260"/>
                <a:gd name="T26" fmla="*/ 225 w 292"/>
                <a:gd name="T27" fmla="*/ 21 h 260"/>
                <a:gd name="T28" fmla="*/ 188 w 292"/>
                <a:gd name="T29" fmla="*/ 21 h 260"/>
                <a:gd name="T30" fmla="*/ 201 w 292"/>
                <a:gd name="T31" fmla="*/ 33 h 260"/>
                <a:gd name="T32" fmla="*/ 188 w 292"/>
                <a:gd name="T33" fmla="*/ 45 h 260"/>
                <a:gd name="T34" fmla="*/ 176 w 292"/>
                <a:gd name="T35" fmla="*/ 33 h 260"/>
                <a:gd name="T36" fmla="*/ 188 w 292"/>
                <a:gd name="T37" fmla="*/ 21 h 260"/>
                <a:gd name="T38" fmla="*/ 274 w 292"/>
                <a:gd name="T39" fmla="*/ 242 h 260"/>
                <a:gd name="T40" fmla="*/ 18 w 292"/>
                <a:gd name="T41" fmla="*/ 242 h 260"/>
                <a:gd name="T42" fmla="*/ 18 w 292"/>
                <a:gd name="T43" fmla="*/ 65 h 260"/>
                <a:gd name="T44" fmla="*/ 274 w 292"/>
                <a:gd name="T45" fmla="*/ 65 h 260"/>
                <a:gd name="T46" fmla="*/ 274 w 292"/>
                <a:gd name="T47" fmla="*/ 242 h 260"/>
                <a:gd name="T48" fmla="*/ 261 w 292"/>
                <a:gd name="T49" fmla="*/ 45 h 260"/>
                <a:gd name="T50" fmla="*/ 249 w 292"/>
                <a:gd name="T51" fmla="*/ 33 h 260"/>
                <a:gd name="T52" fmla="*/ 261 w 292"/>
                <a:gd name="T53" fmla="*/ 21 h 260"/>
                <a:gd name="T54" fmla="*/ 274 w 292"/>
                <a:gd name="T55" fmla="*/ 33 h 260"/>
                <a:gd name="T56" fmla="*/ 261 w 292"/>
                <a:gd name="T57" fmla="*/ 45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2" h="260">
                  <a:moveTo>
                    <a:pt x="283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251"/>
                    <a:pt x="0" y="251"/>
                    <a:pt x="0" y="251"/>
                  </a:cubicBezTo>
                  <a:cubicBezTo>
                    <a:pt x="0" y="256"/>
                    <a:pt x="4" y="260"/>
                    <a:pt x="9" y="260"/>
                  </a:cubicBezTo>
                  <a:cubicBezTo>
                    <a:pt x="283" y="260"/>
                    <a:pt x="283" y="260"/>
                    <a:pt x="283" y="260"/>
                  </a:cubicBezTo>
                  <a:cubicBezTo>
                    <a:pt x="288" y="260"/>
                    <a:pt x="292" y="256"/>
                    <a:pt x="292" y="251"/>
                  </a:cubicBezTo>
                  <a:cubicBezTo>
                    <a:pt x="292" y="10"/>
                    <a:pt x="292" y="10"/>
                    <a:pt x="292" y="10"/>
                  </a:cubicBezTo>
                  <a:cubicBezTo>
                    <a:pt x="292" y="5"/>
                    <a:pt x="288" y="0"/>
                    <a:pt x="283" y="0"/>
                  </a:cubicBezTo>
                  <a:close/>
                  <a:moveTo>
                    <a:pt x="225" y="21"/>
                  </a:moveTo>
                  <a:cubicBezTo>
                    <a:pt x="232" y="21"/>
                    <a:pt x="237" y="26"/>
                    <a:pt x="237" y="33"/>
                  </a:cubicBezTo>
                  <a:cubicBezTo>
                    <a:pt x="237" y="40"/>
                    <a:pt x="232" y="45"/>
                    <a:pt x="225" y="45"/>
                  </a:cubicBezTo>
                  <a:cubicBezTo>
                    <a:pt x="218" y="45"/>
                    <a:pt x="212" y="40"/>
                    <a:pt x="212" y="33"/>
                  </a:cubicBezTo>
                  <a:cubicBezTo>
                    <a:pt x="212" y="26"/>
                    <a:pt x="218" y="21"/>
                    <a:pt x="225" y="21"/>
                  </a:cubicBezTo>
                  <a:close/>
                  <a:moveTo>
                    <a:pt x="188" y="21"/>
                  </a:moveTo>
                  <a:cubicBezTo>
                    <a:pt x="195" y="21"/>
                    <a:pt x="201" y="26"/>
                    <a:pt x="201" y="33"/>
                  </a:cubicBezTo>
                  <a:cubicBezTo>
                    <a:pt x="201" y="40"/>
                    <a:pt x="195" y="45"/>
                    <a:pt x="188" y="45"/>
                  </a:cubicBezTo>
                  <a:cubicBezTo>
                    <a:pt x="182" y="45"/>
                    <a:pt x="176" y="40"/>
                    <a:pt x="176" y="33"/>
                  </a:cubicBezTo>
                  <a:cubicBezTo>
                    <a:pt x="176" y="26"/>
                    <a:pt x="182" y="21"/>
                    <a:pt x="188" y="21"/>
                  </a:cubicBezTo>
                  <a:close/>
                  <a:moveTo>
                    <a:pt x="274" y="242"/>
                  </a:moveTo>
                  <a:cubicBezTo>
                    <a:pt x="18" y="242"/>
                    <a:pt x="18" y="242"/>
                    <a:pt x="18" y="242"/>
                  </a:cubicBezTo>
                  <a:cubicBezTo>
                    <a:pt x="18" y="65"/>
                    <a:pt x="18" y="65"/>
                    <a:pt x="18" y="65"/>
                  </a:cubicBezTo>
                  <a:cubicBezTo>
                    <a:pt x="274" y="65"/>
                    <a:pt x="274" y="65"/>
                    <a:pt x="274" y="65"/>
                  </a:cubicBezTo>
                  <a:lnTo>
                    <a:pt x="274" y="242"/>
                  </a:lnTo>
                  <a:close/>
                  <a:moveTo>
                    <a:pt x="261" y="45"/>
                  </a:moveTo>
                  <a:cubicBezTo>
                    <a:pt x="254" y="45"/>
                    <a:pt x="249" y="40"/>
                    <a:pt x="249" y="33"/>
                  </a:cubicBezTo>
                  <a:cubicBezTo>
                    <a:pt x="249" y="26"/>
                    <a:pt x="254" y="21"/>
                    <a:pt x="261" y="21"/>
                  </a:cubicBezTo>
                  <a:cubicBezTo>
                    <a:pt x="268" y="21"/>
                    <a:pt x="274" y="26"/>
                    <a:pt x="274" y="33"/>
                  </a:cubicBezTo>
                  <a:cubicBezTo>
                    <a:pt x="274" y="40"/>
                    <a:pt x="268" y="45"/>
                    <a:pt x="261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30" name="Rectangle 342">
              <a:extLst>
                <a:ext uri="{FF2B5EF4-FFF2-40B4-BE49-F238E27FC236}">
                  <a16:creationId xmlns="" xmlns:a16="http://schemas.microsoft.com/office/drawing/2014/main" id="{31E1526A-D234-4183-B703-7A8F4F7711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57888" y="4785518"/>
              <a:ext cx="368300" cy="698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31" name="Rectangle 343">
              <a:extLst>
                <a:ext uri="{FF2B5EF4-FFF2-40B4-BE49-F238E27FC236}">
                  <a16:creationId xmlns="" xmlns:a16="http://schemas.microsoft.com/office/drawing/2014/main" id="{D2B54F0C-0690-448C-84DC-25DDBB61D4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57888" y="4885531"/>
              <a:ext cx="115888" cy="1222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32" name="Rectangle 344">
              <a:extLst>
                <a:ext uri="{FF2B5EF4-FFF2-40B4-BE49-F238E27FC236}">
                  <a16:creationId xmlns="" xmlns:a16="http://schemas.microsoft.com/office/drawing/2014/main" id="{FA422384-9942-42EB-A897-5E9A418881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96000" y="4887118"/>
              <a:ext cx="123825" cy="158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33" name="Rectangle 345">
              <a:extLst>
                <a:ext uri="{FF2B5EF4-FFF2-40B4-BE49-F238E27FC236}">
                  <a16:creationId xmlns="" xmlns:a16="http://schemas.microsoft.com/office/drawing/2014/main" id="{1D089434-0801-4DEE-8E7E-C724EAD4F6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96000" y="4936331"/>
              <a:ext cx="123825" cy="174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34" name="Rectangle 346">
              <a:extLst>
                <a:ext uri="{FF2B5EF4-FFF2-40B4-BE49-F238E27FC236}">
                  <a16:creationId xmlns="" xmlns:a16="http://schemas.microsoft.com/office/drawing/2014/main" id="{03E00EAB-B09E-4EFA-92AC-F24B26A7A5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96000" y="4987131"/>
              <a:ext cx="123825" cy="158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35" name="Freeform 347">
              <a:extLst>
                <a:ext uri="{FF2B5EF4-FFF2-40B4-BE49-F238E27FC236}">
                  <a16:creationId xmlns="" xmlns:a16="http://schemas.microsoft.com/office/drawing/2014/main" id="{9A9E9E7E-AA14-44D0-B987-ED1A9D328F17}"/>
                </a:ext>
              </a:extLst>
            </p:cNvPr>
            <p:cNvSpPr>
              <a:spLocks/>
            </p:cNvSpPr>
            <p:nvPr/>
          </p:nvSpPr>
          <p:spPr bwMode="auto">
            <a:xfrm>
              <a:off x="6275388" y="4960143"/>
              <a:ext cx="47625" cy="49213"/>
            </a:xfrm>
            <a:custGeom>
              <a:avLst/>
              <a:gdLst>
                <a:gd name="T0" fmla="*/ 9 w 30"/>
                <a:gd name="T1" fmla="*/ 0 h 31"/>
                <a:gd name="T2" fmla="*/ 8 w 30"/>
                <a:gd name="T3" fmla="*/ 3 h 31"/>
                <a:gd name="T4" fmla="*/ 0 w 30"/>
                <a:gd name="T5" fmla="*/ 31 h 31"/>
                <a:gd name="T6" fmla="*/ 28 w 30"/>
                <a:gd name="T7" fmla="*/ 23 h 31"/>
                <a:gd name="T8" fmla="*/ 30 w 30"/>
                <a:gd name="T9" fmla="*/ 23 h 31"/>
                <a:gd name="T10" fmla="*/ 9 w 30"/>
                <a:gd name="T11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31">
                  <a:moveTo>
                    <a:pt x="9" y="0"/>
                  </a:moveTo>
                  <a:lnTo>
                    <a:pt x="8" y="3"/>
                  </a:lnTo>
                  <a:lnTo>
                    <a:pt x="0" y="31"/>
                  </a:lnTo>
                  <a:lnTo>
                    <a:pt x="28" y="23"/>
                  </a:lnTo>
                  <a:lnTo>
                    <a:pt x="30" y="23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36" name="Freeform 348">
              <a:extLst>
                <a:ext uri="{FF2B5EF4-FFF2-40B4-BE49-F238E27FC236}">
                  <a16:creationId xmlns="" xmlns:a16="http://schemas.microsoft.com/office/drawing/2014/main" id="{3E02A780-8484-4E6F-A289-9BDF79786545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5888" y="4728368"/>
              <a:ext cx="90488" cy="88900"/>
            </a:xfrm>
            <a:custGeom>
              <a:avLst/>
              <a:gdLst>
                <a:gd name="T0" fmla="*/ 39 w 52"/>
                <a:gd name="T1" fmla="*/ 51 h 51"/>
                <a:gd name="T2" fmla="*/ 48 w 52"/>
                <a:gd name="T3" fmla="*/ 42 h 51"/>
                <a:gd name="T4" fmla="*/ 48 w 52"/>
                <a:gd name="T5" fmla="*/ 29 h 51"/>
                <a:gd name="T6" fmla="*/ 22 w 52"/>
                <a:gd name="T7" fmla="*/ 3 h 51"/>
                <a:gd name="T8" fmla="*/ 10 w 52"/>
                <a:gd name="T9" fmla="*/ 3 h 51"/>
                <a:gd name="T10" fmla="*/ 0 w 52"/>
                <a:gd name="T11" fmla="*/ 13 h 51"/>
                <a:gd name="T12" fmla="*/ 39 w 52"/>
                <a:gd name="T13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51">
                  <a:moveTo>
                    <a:pt x="39" y="51"/>
                  </a:moveTo>
                  <a:cubicBezTo>
                    <a:pt x="48" y="42"/>
                    <a:pt x="48" y="42"/>
                    <a:pt x="48" y="42"/>
                  </a:cubicBezTo>
                  <a:cubicBezTo>
                    <a:pt x="52" y="38"/>
                    <a:pt x="52" y="33"/>
                    <a:pt x="48" y="29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19" y="0"/>
                    <a:pt x="13" y="0"/>
                    <a:pt x="10" y="3"/>
                  </a:cubicBezTo>
                  <a:cubicBezTo>
                    <a:pt x="0" y="13"/>
                    <a:pt x="0" y="13"/>
                    <a:pt x="0" y="13"/>
                  </a:cubicBezTo>
                  <a:lnTo>
                    <a:pt x="39" y="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37" name="Freeform 349">
              <a:extLst>
                <a:ext uri="{FF2B5EF4-FFF2-40B4-BE49-F238E27FC236}">
                  <a16:creationId xmlns="" xmlns:a16="http://schemas.microsoft.com/office/drawing/2014/main" id="{F6D45B94-3E91-4CC7-AEDE-CE8E5EEE46D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1900" y="4758531"/>
              <a:ext cx="214313" cy="214313"/>
            </a:xfrm>
            <a:custGeom>
              <a:avLst/>
              <a:gdLst>
                <a:gd name="T0" fmla="*/ 84 w 122"/>
                <a:gd name="T1" fmla="*/ 0 h 123"/>
                <a:gd name="T2" fmla="*/ 83 w 122"/>
                <a:gd name="T3" fmla="*/ 1 h 123"/>
                <a:gd name="T4" fmla="*/ 3 w 122"/>
                <a:gd name="T5" fmla="*/ 81 h 123"/>
                <a:gd name="T6" fmla="*/ 3 w 122"/>
                <a:gd name="T7" fmla="*/ 94 h 123"/>
                <a:gd name="T8" fmla="*/ 4 w 122"/>
                <a:gd name="T9" fmla="*/ 95 h 123"/>
                <a:gd name="T10" fmla="*/ 13 w 122"/>
                <a:gd name="T11" fmla="*/ 97 h 123"/>
                <a:gd name="T12" fmla="*/ 16 w 122"/>
                <a:gd name="T13" fmla="*/ 106 h 123"/>
                <a:gd name="T14" fmla="*/ 16 w 122"/>
                <a:gd name="T15" fmla="*/ 107 h 123"/>
                <a:gd name="T16" fmla="*/ 26 w 122"/>
                <a:gd name="T17" fmla="*/ 109 h 123"/>
                <a:gd name="T18" fmla="*/ 28 w 122"/>
                <a:gd name="T19" fmla="*/ 118 h 123"/>
                <a:gd name="T20" fmla="*/ 29 w 122"/>
                <a:gd name="T21" fmla="*/ 119 h 123"/>
                <a:gd name="T22" fmla="*/ 42 w 122"/>
                <a:gd name="T23" fmla="*/ 119 h 123"/>
                <a:gd name="T24" fmla="*/ 121 w 122"/>
                <a:gd name="T25" fmla="*/ 40 h 123"/>
                <a:gd name="T26" fmla="*/ 122 w 122"/>
                <a:gd name="T27" fmla="*/ 39 h 123"/>
                <a:gd name="T28" fmla="*/ 84 w 122"/>
                <a:gd name="T29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2" h="123">
                  <a:moveTo>
                    <a:pt x="84" y="0"/>
                  </a:moveTo>
                  <a:cubicBezTo>
                    <a:pt x="84" y="1"/>
                    <a:pt x="83" y="1"/>
                    <a:pt x="83" y="1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0" y="84"/>
                    <a:pt x="0" y="90"/>
                    <a:pt x="3" y="94"/>
                  </a:cubicBezTo>
                  <a:cubicBezTo>
                    <a:pt x="4" y="95"/>
                    <a:pt x="4" y="95"/>
                    <a:pt x="4" y="95"/>
                  </a:cubicBezTo>
                  <a:cubicBezTo>
                    <a:pt x="7" y="97"/>
                    <a:pt x="10" y="98"/>
                    <a:pt x="13" y="97"/>
                  </a:cubicBezTo>
                  <a:cubicBezTo>
                    <a:pt x="12" y="100"/>
                    <a:pt x="13" y="104"/>
                    <a:pt x="16" y="106"/>
                  </a:cubicBezTo>
                  <a:cubicBezTo>
                    <a:pt x="16" y="107"/>
                    <a:pt x="16" y="107"/>
                    <a:pt x="16" y="107"/>
                  </a:cubicBezTo>
                  <a:cubicBezTo>
                    <a:pt x="19" y="109"/>
                    <a:pt x="23" y="110"/>
                    <a:pt x="26" y="109"/>
                  </a:cubicBezTo>
                  <a:cubicBezTo>
                    <a:pt x="25" y="112"/>
                    <a:pt x="25" y="116"/>
                    <a:pt x="28" y="118"/>
                  </a:cubicBezTo>
                  <a:cubicBezTo>
                    <a:pt x="29" y="119"/>
                    <a:pt x="29" y="119"/>
                    <a:pt x="29" y="119"/>
                  </a:cubicBezTo>
                  <a:cubicBezTo>
                    <a:pt x="32" y="123"/>
                    <a:pt x="38" y="123"/>
                    <a:pt x="42" y="119"/>
                  </a:cubicBezTo>
                  <a:cubicBezTo>
                    <a:pt x="121" y="40"/>
                    <a:pt x="121" y="40"/>
                    <a:pt x="121" y="40"/>
                  </a:cubicBezTo>
                  <a:cubicBezTo>
                    <a:pt x="122" y="39"/>
                    <a:pt x="122" y="39"/>
                    <a:pt x="122" y="39"/>
                  </a:cubicBezTo>
                  <a:lnTo>
                    <a:pt x="8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38" name="组合 37">
            <a:extLst>
              <a:ext uri="{FF2B5EF4-FFF2-40B4-BE49-F238E27FC236}">
                <a16:creationId xmlns="" xmlns:a16="http://schemas.microsoft.com/office/drawing/2014/main" id="{7438C0E2-4AAE-4380-BF19-9EC5C084DAC6}"/>
              </a:ext>
            </a:extLst>
          </p:cNvPr>
          <p:cNvGrpSpPr/>
          <p:nvPr/>
        </p:nvGrpSpPr>
        <p:grpSpPr>
          <a:xfrm>
            <a:off x="9689066" y="2623097"/>
            <a:ext cx="500026" cy="468080"/>
            <a:chOff x="5873750" y="3163093"/>
            <a:chExt cx="571501" cy="534988"/>
          </a:xfrm>
          <a:solidFill>
            <a:schemeClr val="bg1"/>
          </a:solidFill>
        </p:grpSpPr>
        <p:sp>
          <p:nvSpPr>
            <p:cNvPr id="39" name="Freeform 264">
              <a:extLst>
                <a:ext uri="{FF2B5EF4-FFF2-40B4-BE49-F238E27FC236}">
                  <a16:creationId xmlns="" xmlns:a16="http://schemas.microsoft.com/office/drawing/2014/main" id="{43AAAA1B-BBFE-4BAF-8E68-C453ABE9E859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3750" y="3320256"/>
              <a:ext cx="549275" cy="377825"/>
            </a:xfrm>
            <a:custGeom>
              <a:avLst/>
              <a:gdLst>
                <a:gd name="T0" fmla="*/ 174 w 314"/>
                <a:gd name="T1" fmla="*/ 216 h 216"/>
                <a:gd name="T2" fmla="*/ 111 w 314"/>
                <a:gd name="T3" fmla="*/ 203 h 216"/>
                <a:gd name="T4" fmla="*/ 35 w 314"/>
                <a:gd name="T5" fmla="*/ 0 h 216"/>
                <a:gd name="T6" fmla="*/ 85 w 314"/>
                <a:gd name="T7" fmla="*/ 23 h 216"/>
                <a:gd name="T8" fmla="*/ 134 w 314"/>
                <a:gd name="T9" fmla="*/ 152 h 216"/>
                <a:gd name="T10" fmla="*/ 263 w 314"/>
                <a:gd name="T11" fmla="*/ 103 h 216"/>
                <a:gd name="T12" fmla="*/ 314 w 314"/>
                <a:gd name="T13" fmla="*/ 126 h 216"/>
                <a:gd name="T14" fmla="*/ 229 w 314"/>
                <a:gd name="T15" fmla="*/ 206 h 216"/>
                <a:gd name="T16" fmla="*/ 174 w 314"/>
                <a:gd name="T17" fmla="*/ 216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4" h="216">
                  <a:moveTo>
                    <a:pt x="174" y="216"/>
                  </a:moveTo>
                  <a:cubicBezTo>
                    <a:pt x="153" y="216"/>
                    <a:pt x="131" y="212"/>
                    <a:pt x="111" y="203"/>
                  </a:cubicBezTo>
                  <a:cubicBezTo>
                    <a:pt x="34" y="168"/>
                    <a:pt x="0" y="77"/>
                    <a:pt x="35" y="0"/>
                  </a:cubicBezTo>
                  <a:cubicBezTo>
                    <a:pt x="85" y="23"/>
                    <a:pt x="85" y="23"/>
                    <a:pt x="85" y="23"/>
                  </a:cubicBezTo>
                  <a:cubicBezTo>
                    <a:pt x="63" y="72"/>
                    <a:pt x="85" y="130"/>
                    <a:pt x="134" y="152"/>
                  </a:cubicBezTo>
                  <a:cubicBezTo>
                    <a:pt x="183" y="174"/>
                    <a:pt x="241" y="152"/>
                    <a:pt x="263" y="103"/>
                  </a:cubicBezTo>
                  <a:cubicBezTo>
                    <a:pt x="314" y="126"/>
                    <a:pt x="314" y="126"/>
                    <a:pt x="314" y="126"/>
                  </a:cubicBezTo>
                  <a:cubicBezTo>
                    <a:pt x="297" y="163"/>
                    <a:pt x="267" y="192"/>
                    <a:pt x="229" y="206"/>
                  </a:cubicBezTo>
                  <a:cubicBezTo>
                    <a:pt x="211" y="213"/>
                    <a:pt x="193" y="216"/>
                    <a:pt x="174" y="2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40" name="Freeform 265">
              <a:extLst>
                <a:ext uri="{FF2B5EF4-FFF2-40B4-BE49-F238E27FC236}">
                  <a16:creationId xmlns="" xmlns:a16="http://schemas.microsoft.com/office/drawing/2014/main" id="{6B2E8B60-689E-49C2-A2AB-DA5DA9EB8407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5188" y="3164681"/>
              <a:ext cx="207963" cy="174625"/>
            </a:xfrm>
            <a:custGeom>
              <a:avLst/>
              <a:gdLst>
                <a:gd name="T0" fmla="*/ 119 w 119"/>
                <a:gd name="T1" fmla="*/ 0 h 100"/>
                <a:gd name="T2" fmla="*/ 14 w 119"/>
                <a:gd name="T3" fmla="*/ 57 h 100"/>
                <a:gd name="T4" fmla="*/ 0 w 119"/>
                <a:gd name="T5" fmla="*/ 77 h 100"/>
                <a:gd name="T6" fmla="*/ 51 w 119"/>
                <a:gd name="T7" fmla="*/ 100 h 100"/>
                <a:gd name="T8" fmla="*/ 57 w 119"/>
                <a:gd name="T9" fmla="*/ 91 h 100"/>
                <a:gd name="T10" fmla="*/ 119 w 119"/>
                <a:gd name="T11" fmla="*/ 56 h 100"/>
                <a:gd name="T12" fmla="*/ 119 w 119"/>
                <a:gd name="T13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" h="100">
                  <a:moveTo>
                    <a:pt x="119" y="0"/>
                  </a:moveTo>
                  <a:cubicBezTo>
                    <a:pt x="78" y="4"/>
                    <a:pt x="40" y="24"/>
                    <a:pt x="14" y="57"/>
                  </a:cubicBezTo>
                  <a:cubicBezTo>
                    <a:pt x="9" y="63"/>
                    <a:pt x="4" y="70"/>
                    <a:pt x="0" y="77"/>
                  </a:cubicBezTo>
                  <a:cubicBezTo>
                    <a:pt x="51" y="100"/>
                    <a:pt x="51" y="100"/>
                    <a:pt x="51" y="100"/>
                  </a:cubicBezTo>
                  <a:cubicBezTo>
                    <a:pt x="53" y="97"/>
                    <a:pt x="55" y="94"/>
                    <a:pt x="57" y="91"/>
                  </a:cubicBezTo>
                  <a:cubicBezTo>
                    <a:pt x="73" y="72"/>
                    <a:pt x="95" y="59"/>
                    <a:pt x="119" y="56"/>
                  </a:cubicBezTo>
                  <a:lnTo>
                    <a:pt x="11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41" name="Freeform 266">
              <a:extLst>
                <a:ext uri="{FF2B5EF4-FFF2-40B4-BE49-F238E27FC236}">
                  <a16:creationId xmlns="" xmlns:a16="http://schemas.microsoft.com/office/drawing/2014/main" id="{75EA1E70-12CD-4D2C-ADF8-6ADA293EA0A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2063" y="3455193"/>
              <a:ext cx="103188" cy="63500"/>
            </a:xfrm>
            <a:custGeom>
              <a:avLst/>
              <a:gdLst>
                <a:gd name="T0" fmla="*/ 3 w 59"/>
                <a:gd name="T1" fmla="*/ 0 h 36"/>
                <a:gd name="T2" fmla="*/ 0 w 59"/>
                <a:gd name="T3" fmla="*/ 13 h 36"/>
                <a:gd name="T4" fmla="*/ 51 w 59"/>
                <a:gd name="T5" fmla="*/ 36 h 36"/>
                <a:gd name="T6" fmla="*/ 59 w 59"/>
                <a:gd name="T7" fmla="*/ 0 h 36"/>
                <a:gd name="T8" fmla="*/ 3 w 59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36">
                  <a:moveTo>
                    <a:pt x="3" y="0"/>
                  </a:moveTo>
                  <a:cubicBezTo>
                    <a:pt x="2" y="5"/>
                    <a:pt x="1" y="9"/>
                    <a:pt x="0" y="13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5" y="25"/>
                    <a:pt x="58" y="13"/>
                    <a:pt x="59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42" name="Freeform 267">
              <a:extLst>
                <a:ext uri="{FF2B5EF4-FFF2-40B4-BE49-F238E27FC236}">
                  <a16:creationId xmlns="" xmlns:a16="http://schemas.microsoft.com/office/drawing/2014/main" id="{100D2842-9676-40EA-A56A-7B8EA881A7B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6963" y="3163093"/>
              <a:ext cx="268288" cy="266700"/>
            </a:xfrm>
            <a:custGeom>
              <a:avLst/>
              <a:gdLst>
                <a:gd name="T0" fmla="*/ 153 w 153"/>
                <a:gd name="T1" fmla="*/ 153 h 153"/>
                <a:gd name="T2" fmla="*/ 98 w 153"/>
                <a:gd name="T3" fmla="*/ 153 h 153"/>
                <a:gd name="T4" fmla="*/ 0 w 153"/>
                <a:gd name="T5" fmla="*/ 56 h 153"/>
                <a:gd name="T6" fmla="*/ 0 w 153"/>
                <a:gd name="T7" fmla="*/ 0 h 153"/>
                <a:gd name="T8" fmla="*/ 153 w 153"/>
                <a:gd name="T9" fmla="*/ 153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3" h="153">
                  <a:moveTo>
                    <a:pt x="153" y="153"/>
                  </a:moveTo>
                  <a:cubicBezTo>
                    <a:pt x="98" y="153"/>
                    <a:pt x="98" y="153"/>
                    <a:pt x="98" y="153"/>
                  </a:cubicBezTo>
                  <a:cubicBezTo>
                    <a:pt x="98" y="100"/>
                    <a:pt x="54" y="56"/>
                    <a:pt x="0" y="5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5" y="0"/>
                    <a:pt x="153" y="69"/>
                    <a:pt x="153" y="1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43" name="Rectangle 268">
              <a:extLst>
                <a:ext uri="{FF2B5EF4-FFF2-40B4-BE49-F238E27FC236}">
                  <a16:creationId xmlns="" xmlns:a16="http://schemas.microsoft.com/office/drawing/2014/main" id="{FA10C4C5-145A-4AA9-8E5D-E5F655D148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81713" y="3463131"/>
              <a:ext cx="47625" cy="635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44" name="Rectangle 269">
              <a:extLst>
                <a:ext uri="{FF2B5EF4-FFF2-40B4-BE49-F238E27FC236}">
                  <a16:creationId xmlns="" xmlns:a16="http://schemas.microsoft.com/office/drawing/2014/main" id="{BDAB1EA4-51EA-4924-8FA5-3F0FB32D20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53150" y="3385343"/>
              <a:ext cx="49213" cy="1412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45" name="Rectangle 270">
              <a:extLst>
                <a:ext uri="{FF2B5EF4-FFF2-40B4-BE49-F238E27FC236}">
                  <a16:creationId xmlns="" xmlns:a16="http://schemas.microsoft.com/office/drawing/2014/main" id="{B5D65201-9A2F-4E23-85C0-35B67116BE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26175" y="3344068"/>
              <a:ext cx="49213" cy="1825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46" name="组合 45">
            <a:extLst>
              <a:ext uri="{FF2B5EF4-FFF2-40B4-BE49-F238E27FC236}">
                <a16:creationId xmlns="" xmlns:a16="http://schemas.microsoft.com/office/drawing/2014/main" id="{55B86F04-2360-4D9D-B60B-1D7A145A3532}"/>
              </a:ext>
            </a:extLst>
          </p:cNvPr>
          <p:cNvGrpSpPr/>
          <p:nvPr/>
        </p:nvGrpSpPr>
        <p:grpSpPr>
          <a:xfrm>
            <a:off x="4508524" y="2649238"/>
            <a:ext cx="449630" cy="364967"/>
            <a:chOff x="1998663" y="2974975"/>
            <a:chExt cx="623888" cy="506413"/>
          </a:xfrm>
          <a:solidFill>
            <a:schemeClr val="bg1"/>
          </a:solidFill>
        </p:grpSpPr>
        <p:sp>
          <p:nvSpPr>
            <p:cNvPr id="47" name="Freeform 55">
              <a:extLst>
                <a:ext uri="{FF2B5EF4-FFF2-40B4-BE49-F238E27FC236}">
                  <a16:creationId xmlns="" xmlns:a16="http://schemas.microsoft.com/office/drawing/2014/main" id="{62738F09-158C-49E4-A415-793CDD18F22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9625" y="3178175"/>
              <a:ext cx="206375" cy="41275"/>
            </a:xfrm>
            <a:custGeom>
              <a:avLst/>
              <a:gdLst>
                <a:gd name="T0" fmla="*/ 107 w 118"/>
                <a:gd name="T1" fmla="*/ 24 h 24"/>
                <a:gd name="T2" fmla="*/ 12 w 118"/>
                <a:gd name="T3" fmla="*/ 24 h 24"/>
                <a:gd name="T4" fmla="*/ 0 w 118"/>
                <a:gd name="T5" fmla="*/ 12 h 24"/>
                <a:gd name="T6" fmla="*/ 12 w 118"/>
                <a:gd name="T7" fmla="*/ 0 h 24"/>
                <a:gd name="T8" fmla="*/ 107 w 118"/>
                <a:gd name="T9" fmla="*/ 0 h 24"/>
                <a:gd name="T10" fmla="*/ 118 w 118"/>
                <a:gd name="T11" fmla="*/ 12 h 24"/>
                <a:gd name="T12" fmla="*/ 107 w 118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8" h="24">
                  <a:moveTo>
                    <a:pt x="107" y="24"/>
                  </a:moveTo>
                  <a:cubicBezTo>
                    <a:pt x="12" y="24"/>
                    <a:pt x="12" y="24"/>
                    <a:pt x="12" y="24"/>
                  </a:cubicBezTo>
                  <a:cubicBezTo>
                    <a:pt x="5" y="24"/>
                    <a:pt x="0" y="18"/>
                    <a:pt x="0" y="12"/>
                  </a:cubicBezTo>
                  <a:cubicBezTo>
                    <a:pt x="0" y="6"/>
                    <a:pt x="5" y="0"/>
                    <a:pt x="12" y="0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113" y="0"/>
                    <a:pt x="118" y="6"/>
                    <a:pt x="118" y="12"/>
                  </a:cubicBezTo>
                  <a:cubicBezTo>
                    <a:pt x="118" y="18"/>
                    <a:pt x="113" y="24"/>
                    <a:pt x="107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48" name="Freeform 56">
              <a:extLst>
                <a:ext uri="{FF2B5EF4-FFF2-40B4-BE49-F238E27FC236}">
                  <a16:creationId xmlns="" xmlns:a16="http://schemas.microsoft.com/office/drawing/2014/main" id="{0D4980FF-AB4D-459B-8158-D0229B05596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5025" y="3182938"/>
              <a:ext cx="39688" cy="85725"/>
            </a:xfrm>
            <a:custGeom>
              <a:avLst/>
              <a:gdLst>
                <a:gd name="T0" fmla="*/ 11 w 23"/>
                <a:gd name="T1" fmla="*/ 49 h 49"/>
                <a:gd name="T2" fmla="*/ 0 w 23"/>
                <a:gd name="T3" fmla="*/ 37 h 49"/>
                <a:gd name="T4" fmla="*/ 0 w 23"/>
                <a:gd name="T5" fmla="*/ 12 h 49"/>
                <a:gd name="T6" fmla="*/ 11 w 23"/>
                <a:gd name="T7" fmla="*/ 0 h 49"/>
                <a:gd name="T8" fmla="*/ 23 w 23"/>
                <a:gd name="T9" fmla="*/ 12 h 49"/>
                <a:gd name="T10" fmla="*/ 23 w 23"/>
                <a:gd name="T11" fmla="*/ 37 h 49"/>
                <a:gd name="T12" fmla="*/ 11 w 23"/>
                <a:gd name="T13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49">
                  <a:moveTo>
                    <a:pt x="11" y="49"/>
                  </a:moveTo>
                  <a:cubicBezTo>
                    <a:pt x="5" y="49"/>
                    <a:pt x="0" y="43"/>
                    <a:pt x="0" y="37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23" y="43"/>
                    <a:pt x="18" y="49"/>
                    <a:pt x="11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49" name="Freeform 57">
              <a:extLst>
                <a:ext uri="{FF2B5EF4-FFF2-40B4-BE49-F238E27FC236}">
                  <a16:creationId xmlns="" xmlns:a16="http://schemas.microsoft.com/office/drawing/2014/main" id="{39BC8A85-14C1-4291-A708-FC35C37796B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2650" y="3182938"/>
              <a:ext cx="41275" cy="85725"/>
            </a:xfrm>
            <a:custGeom>
              <a:avLst/>
              <a:gdLst>
                <a:gd name="T0" fmla="*/ 12 w 23"/>
                <a:gd name="T1" fmla="*/ 49 h 49"/>
                <a:gd name="T2" fmla="*/ 0 w 23"/>
                <a:gd name="T3" fmla="*/ 37 h 49"/>
                <a:gd name="T4" fmla="*/ 0 w 23"/>
                <a:gd name="T5" fmla="*/ 12 h 49"/>
                <a:gd name="T6" fmla="*/ 12 w 23"/>
                <a:gd name="T7" fmla="*/ 0 h 49"/>
                <a:gd name="T8" fmla="*/ 23 w 23"/>
                <a:gd name="T9" fmla="*/ 12 h 49"/>
                <a:gd name="T10" fmla="*/ 23 w 23"/>
                <a:gd name="T11" fmla="*/ 37 h 49"/>
                <a:gd name="T12" fmla="*/ 12 w 23"/>
                <a:gd name="T13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49">
                  <a:moveTo>
                    <a:pt x="12" y="49"/>
                  </a:moveTo>
                  <a:cubicBezTo>
                    <a:pt x="5" y="49"/>
                    <a:pt x="0" y="43"/>
                    <a:pt x="0" y="37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23" y="43"/>
                    <a:pt x="18" y="49"/>
                    <a:pt x="12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50" name="Freeform 58">
              <a:extLst>
                <a:ext uri="{FF2B5EF4-FFF2-40B4-BE49-F238E27FC236}">
                  <a16:creationId xmlns="" xmlns:a16="http://schemas.microsoft.com/office/drawing/2014/main" id="{044B45A3-B2FC-48C2-BA59-55425525B4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52663" y="3111500"/>
              <a:ext cx="119063" cy="174625"/>
            </a:xfrm>
            <a:custGeom>
              <a:avLst/>
              <a:gdLst>
                <a:gd name="T0" fmla="*/ 34 w 68"/>
                <a:gd name="T1" fmla="*/ 100 h 100"/>
                <a:gd name="T2" fmla="*/ 0 w 68"/>
                <a:gd name="T3" fmla="*/ 66 h 100"/>
                <a:gd name="T4" fmla="*/ 0 w 68"/>
                <a:gd name="T5" fmla="*/ 34 h 100"/>
                <a:gd name="T6" fmla="*/ 34 w 68"/>
                <a:gd name="T7" fmla="*/ 0 h 100"/>
                <a:gd name="T8" fmla="*/ 68 w 68"/>
                <a:gd name="T9" fmla="*/ 34 h 100"/>
                <a:gd name="T10" fmla="*/ 68 w 68"/>
                <a:gd name="T11" fmla="*/ 66 h 100"/>
                <a:gd name="T12" fmla="*/ 34 w 68"/>
                <a:gd name="T13" fmla="*/ 100 h 100"/>
                <a:gd name="T14" fmla="*/ 34 w 68"/>
                <a:gd name="T15" fmla="*/ 23 h 100"/>
                <a:gd name="T16" fmla="*/ 23 w 68"/>
                <a:gd name="T17" fmla="*/ 34 h 100"/>
                <a:gd name="T18" fmla="*/ 23 w 68"/>
                <a:gd name="T19" fmla="*/ 66 h 100"/>
                <a:gd name="T20" fmla="*/ 34 w 68"/>
                <a:gd name="T21" fmla="*/ 77 h 100"/>
                <a:gd name="T22" fmla="*/ 45 w 68"/>
                <a:gd name="T23" fmla="*/ 66 h 100"/>
                <a:gd name="T24" fmla="*/ 45 w 68"/>
                <a:gd name="T25" fmla="*/ 34 h 100"/>
                <a:gd name="T26" fmla="*/ 34 w 68"/>
                <a:gd name="T27" fmla="*/ 23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8" h="100">
                  <a:moveTo>
                    <a:pt x="34" y="100"/>
                  </a:moveTo>
                  <a:cubicBezTo>
                    <a:pt x="16" y="100"/>
                    <a:pt x="0" y="84"/>
                    <a:pt x="0" y="66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6" y="0"/>
                    <a:pt x="34" y="0"/>
                  </a:cubicBezTo>
                  <a:cubicBezTo>
                    <a:pt x="53" y="0"/>
                    <a:pt x="68" y="15"/>
                    <a:pt x="68" y="34"/>
                  </a:cubicBezTo>
                  <a:cubicBezTo>
                    <a:pt x="68" y="66"/>
                    <a:pt x="68" y="66"/>
                    <a:pt x="68" y="66"/>
                  </a:cubicBezTo>
                  <a:cubicBezTo>
                    <a:pt x="68" y="84"/>
                    <a:pt x="53" y="100"/>
                    <a:pt x="34" y="100"/>
                  </a:cubicBezTo>
                  <a:close/>
                  <a:moveTo>
                    <a:pt x="34" y="23"/>
                  </a:moveTo>
                  <a:cubicBezTo>
                    <a:pt x="28" y="23"/>
                    <a:pt x="23" y="28"/>
                    <a:pt x="23" y="34"/>
                  </a:cubicBezTo>
                  <a:cubicBezTo>
                    <a:pt x="23" y="66"/>
                    <a:pt x="23" y="66"/>
                    <a:pt x="23" y="66"/>
                  </a:cubicBezTo>
                  <a:cubicBezTo>
                    <a:pt x="23" y="72"/>
                    <a:pt x="28" y="77"/>
                    <a:pt x="34" y="77"/>
                  </a:cubicBezTo>
                  <a:cubicBezTo>
                    <a:pt x="40" y="77"/>
                    <a:pt x="45" y="72"/>
                    <a:pt x="45" y="66"/>
                  </a:cubicBezTo>
                  <a:cubicBezTo>
                    <a:pt x="45" y="34"/>
                    <a:pt x="45" y="34"/>
                    <a:pt x="45" y="34"/>
                  </a:cubicBezTo>
                  <a:cubicBezTo>
                    <a:pt x="45" y="28"/>
                    <a:pt x="40" y="23"/>
                    <a:pt x="34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51" name="Freeform 59">
              <a:extLst>
                <a:ext uri="{FF2B5EF4-FFF2-40B4-BE49-F238E27FC236}">
                  <a16:creationId xmlns="" xmlns:a16="http://schemas.microsoft.com/office/drawing/2014/main" id="{31CD0AA7-5FA1-43A6-BC9B-5CE9E7980E3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98663" y="2974975"/>
              <a:ext cx="623888" cy="506413"/>
            </a:xfrm>
            <a:custGeom>
              <a:avLst/>
              <a:gdLst>
                <a:gd name="T0" fmla="*/ 341 w 356"/>
                <a:gd name="T1" fmla="*/ 240 h 289"/>
                <a:gd name="T2" fmla="*/ 272 w 356"/>
                <a:gd name="T3" fmla="*/ 196 h 289"/>
                <a:gd name="T4" fmla="*/ 252 w 356"/>
                <a:gd name="T5" fmla="*/ 192 h 289"/>
                <a:gd name="T6" fmla="*/ 246 w 356"/>
                <a:gd name="T7" fmla="*/ 195 h 289"/>
                <a:gd name="T8" fmla="*/ 234 w 356"/>
                <a:gd name="T9" fmla="*/ 187 h 289"/>
                <a:gd name="T10" fmla="*/ 246 w 356"/>
                <a:gd name="T11" fmla="*/ 103 h 289"/>
                <a:gd name="T12" fmla="*/ 102 w 356"/>
                <a:gd name="T13" fmla="*/ 16 h 289"/>
                <a:gd name="T14" fmla="*/ 15 w 356"/>
                <a:gd name="T15" fmla="*/ 159 h 289"/>
                <a:gd name="T16" fmla="*/ 158 w 356"/>
                <a:gd name="T17" fmla="*/ 246 h 289"/>
                <a:gd name="T18" fmla="*/ 220 w 356"/>
                <a:gd name="T19" fmla="*/ 208 h 289"/>
                <a:gd name="T20" fmla="*/ 232 w 356"/>
                <a:gd name="T21" fmla="*/ 216 h 289"/>
                <a:gd name="T22" fmla="*/ 244 w 356"/>
                <a:gd name="T23" fmla="*/ 239 h 289"/>
                <a:gd name="T24" fmla="*/ 313 w 356"/>
                <a:gd name="T25" fmla="*/ 284 h 289"/>
                <a:gd name="T26" fmla="*/ 333 w 356"/>
                <a:gd name="T27" fmla="*/ 287 h 289"/>
                <a:gd name="T28" fmla="*/ 349 w 356"/>
                <a:gd name="T29" fmla="*/ 276 h 289"/>
                <a:gd name="T30" fmla="*/ 341 w 356"/>
                <a:gd name="T31" fmla="*/ 240 h 289"/>
                <a:gd name="T32" fmla="*/ 153 w 356"/>
                <a:gd name="T33" fmla="*/ 225 h 289"/>
                <a:gd name="T34" fmla="*/ 37 w 356"/>
                <a:gd name="T35" fmla="*/ 154 h 289"/>
                <a:gd name="T36" fmla="*/ 108 w 356"/>
                <a:gd name="T37" fmla="*/ 37 h 289"/>
                <a:gd name="T38" fmla="*/ 224 w 356"/>
                <a:gd name="T39" fmla="*/ 108 h 289"/>
                <a:gd name="T40" fmla="*/ 153 w 356"/>
                <a:gd name="T41" fmla="*/ 225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56" h="289">
                  <a:moveTo>
                    <a:pt x="341" y="240"/>
                  </a:moveTo>
                  <a:cubicBezTo>
                    <a:pt x="272" y="196"/>
                    <a:pt x="272" y="196"/>
                    <a:pt x="272" y="196"/>
                  </a:cubicBezTo>
                  <a:cubicBezTo>
                    <a:pt x="266" y="192"/>
                    <a:pt x="259" y="191"/>
                    <a:pt x="252" y="192"/>
                  </a:cubicBezTo>
                  <a:cubicBezTo>
                    <a:pt x="250" y="193"/>
                    <a:pt x="248" y="194"/>
                    <a:pt x="246" y="195"/>
                  </a:cubicBezTo>
                  <a:cubicBezTo>
                    <a:pt x="234" y="187"/>
                    <a:pt x="234" y="187"/>
                    <a:pt x="234" y="187"/>
                  </a:cubicBezTo>
                  <a:cubicBezTo>
                    <a:pt x="248" y="163"/>
                    <a:pt x="253" y="133"/>
                    <a:pt x="246" y="103"/>
                  </a:cubicBezTo>
                  <a:cubicBezTo>
                    <a:pt x="230" y="40"/>
                    <a:pt x="166" y="0"/>
                    <a:pt x="102" y="16"/>
                  </a:cubicBezTo>
                  <a:cubicBezTo>
                    <a:pt x="39" y="31"/>
                    <a:pt x="0" y="96"/>
                    <a:pt x="15" y="159"/>
                  </a:cubicBezTo>
                  <a:cubicBezTo>
                    <a:pt x="31" y="223"/>
                    <a:pt x="95" y="262"/>
                    <a:pt x="158" y="246"/>
                  </a:cubicBezTo>
                  <a:cubicBezTo>
                    <a:pt x="183" y="240"/>
                    <a:pt x="205" y="226"/>
                    <a:pt x="220" y="208"/>
                  </a:cubicBezTo>
                  <a:cubicBezTo>
                    <a:pt x="232" y="216"/>
                    <a:pt x="232" y="216"/>
                    <a:pt x="232" y="216"/>
                  </a:cubicBezTo>
                  <a:cubicBezTo>
                    <a:pt x="232" y="225"/>
                    <a:pt x="235" y="234"/>
                    <a:pt x="244" y="239"/>
                  </a:cubicBezTo>
                  <a:cubicBezTo>
                    <a:pt x="313" y="284"/>
                    <a:pt x="313" y="284"/>
                    <a:pt x="313" y="284"/>
                  </a:cubicBezTo>
                  <a:cubicBezTo>
                    <a:pt x="319" y="288"/>
                    <a:pt x="326" y="289"/>
                    <a:pt x="333" y="287"/>
                  </a:cubicBezTo>
                  <a:cubicBezTo>
                    <a:pt x="339" y="286"/>
                    <a:pt x="345" y="282"/>
                    <a:pt x="349" y="276"/>
                  </a:cubicBezTo>
                  <a:cubicBezTo>
                    <a:pt x="356" y="264"/>
                    <a:pt x="353" y="248"/>
                    <a:pt x="341" y="240"/>
                  </a:cubicBezTo>
                  <a:close/>
                  <a:moveTo>
                    <a:pt x="153" y="225"/>
                  </a:moveTo>
                  <a:cubicBezTo>
                    <a:pt x="101" y="238"/>
                    <a:pt x="49" y="206"/>
                    <a:pt x="37" y="154"/>
                  </a:cubicBezTo>
                  <a:cubicBezTo>
                    <a:pt x="24" y="102"/>
                    <a:pt x="56" y="50"/>
                    <a:pt x="108" y="37"/>
                  </a:cubicBezTo>
                  <a:cubicBezTo>
                    <a:pt x="159" y="25"/>
                    <a:pt x="212" y="56"/>
                    <a:pt x="224" y="108"/>
                  </a:cubicBezTo>
                  <a:cubicBezTo>
                    <a:pt x="237" y="160"/>
                    <a:pt x="205" y="212"/>
                    <a:pt x="153" y="2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sp>
        <p:nvSpPr>
          <p:cNvPr id="52" name="稻壳儿小白白(http://dwz.cn/Wu2UP)">
            <a:extLst>
              <a:ext uri="{FF2B5EF4-FFF2-40B4-BE49-F238E27FC236}">
                <a16:creationId xmlns="" xmlns:a16="http://schemas.microsoft.com/office/drawing/2014/main" id="{4FC17225-DC71-4D26-B7FA-4742AF35FF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9420" y="3774754"/>
            <a:ext cx="195262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zh-CN" altLang="en-US" sz="2000" b="1" dirty="0" smtClean="0">
                <a:latin typeface="+mn-lt"/>
                <a:ea typeface="+mn-ea"/>
                <a:cs typeface="+mn-ea"/>
                <a:sym typeface="+mn-lt"/>
              </a:rPr>
              <a:t>输入文本内容</a:t>
            </a:r>
            <a:endParaRPr lang="en-US" altLang="zh-CN" sz="2000" b="1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3" name="稻壳儿小白白(http://dwz.cn/Wu2UP)">
            <a:extLst>
              <a:ext uri="{FF2B5EF4-FFF2-40B4-BE49-F238E27FC236}">
                <a16:creationId xmlns="" xmlns:a16="http://schemas.microsoft.com/office/drawing/2014/main" id="{392A39BF-EF0E-4621-8733-196D8DE1AE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9420" y="4039866"/>
            <a:ext cx="2019300" cy="1252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zh-CN" sz="1400" dirty="0">
                <a:latin typeface="+mn-lt"/>
                <a:ea typeface="+mn-ea"/>
                <a:cs typeface="+mn-ea"/>
                <a:sym typeface="+mn-lt"/>
              </a:rPr>
              <a:t>Just for today I will try to live through this day only and not tackle my whole life problem at once. </a:t>
            </a:r>
          </a:p>
        </p:txBody>
      </p:sp>
      <p:sp>
        <p:nvSpPr>
          <p:cNvPr id="54" name="稻壳儿小白白(http://dwz.cn/Wu2UP)">
            <a:extLst>
              <a:ext uri="{FF2B5EF4-FFF2-40B4-BE49-F238E27FC236}">
                <a16:creationId xmlns="" xmlns:a16="http://schemas.microsoft.com/office/drawing/2014/main" id="{09CC78A5-E6CD-44E3-9A31-68CF841C47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87222" y="3767445"/>
            <a:ext cx="195262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zh-CN" altLang="en-US" sz="2000" b="1" dirty="0" smtClean="0">
                <a:latin typeface="+mn-lt"/>
                <a:ea typeface="+mn-ea"/>
                <a:cs typeface="+mn-ea"/>
                <a:sym typeface="+mn-lt"/>
              </a:rPr>
              <a:t>输入文本内容</a:t>
            </a:r>
            <a:endParaRPr lang="en-US" altLang="zh-CN" sz="2000" b="1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5" name="稻壳儿小白白(http://dwz.cn/Wu2UP)">
            <a:extLst>
              <a:ext uri="{FF2B5EF4-FFF2-40B4-BE49-F238E27FC236}">
                <a16:creationId xmlns="" xmlns:a16="http://schemas.microsoft.com/office/drawing/2014/main" id="{C8FBC774-9022-477F-B61E-0E37D9E32A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87222" y="4032557"/>
            <a:ext cx="2019300" cy="1252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zh-CN" sz="1400" dirty="0">
                <a:latin typeface="+mn-lt"/>
                <a:ea typeface="+mn-ea"/>
                <a:cs typeface="+mn-ea"/>
                <a:sym typeface="+mn-lt"/>
              </a:rPr>
              <a:t>Just for today I will try to live through this day only and not tackle my whole life problem at once. </a:t>
            </a:r>
          </a:p>
        </p:txBody>
      </p:sp>
      <p:sp>
        <p:nvSpPr>
          <p:cNvPr id="56" name="稻壳儿小白白(http://dwz.cn/Wu2UP)">
            <a:extLst>
              <a:ext uri="{FF2B5EF4-FFF2-40B4-BE49-F238E27FC236}">
                <a16:creationId xmlns="" xmlns:a16="http://schemas.microsoft.com/office/drawing/2014/main" id="{3673B006-90CD-4268-A61A-0F7685537B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31276" y="3717377"/>
            <a:ext cx="195262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zh-CN" altLang="en-US" sz="2000" b="1" dirty="0" smtClean="0">
                <a:latin typeface="+mn-lt"/>
                <a:ea typeface="+mn-ea"/>
                <a:cs typeface="+mn-ea"/>
                <a:sym typeface="+mn-lt"/>
              </a:rPr>
              <a:t>输入文本内容</a:t>
            </a:r>
            <a:endParaRPr lang="en-US" altLang="zh-CN" sz="2000" b="1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7" name="稻壳儿小白白(http://dwz.cn/Wu2UP)">
            <a:extLst>
              <a:ext uri="{FF2B5EF4-FFF2-40B4-BE49-F238E27FC236}">
                <a16:creationId xmlns="" xmlns:a16="http://schemas.microsoft.com/office/drawing/2014/main" id="{857C84CE-52CC-476C-B44E-BED723A356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31276" y="3982489"/>
            <a:ext cx="2019300" cy="1252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zh-CN" sz="1400" dirty="0">
                <a:latin typeface="+mn-lt"/>
                <a:ea typeface="+mn-ea"/>
                <a:cs typeface="+mn-ea"/>
                <a:sym typeface="+mn-lt"/>
              </a:rPr>
              <a:t>Just for today I will try to live through this day only and not tackle my whole life problem at once. </a:t>
            </a:r>
          </a:p>
        </p:txBody>
      </p:sp>
      <p:sp>
        <p:nvSpPr>
          <p:cNvPr id="58" name="稻壳儿小白白(http://dwz.cn/Wu2UP)">
            <a:extLst>
              <a:ext uri="{FF2B5EF4-FFF2-40B4-BE49-F238E27FC236}">
                <a16:creationId xmlns="" xmlns:a16="http://schemas.microsoft.com/office/drawing/2014/main" id="{63D747D7-580F-45C9-BBD4-4C1F97128F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71498" y="3684319"/>
            <a:ext cx="195262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zh-CN" altLang="en-US" sz="2000" b="1" dirty="0" smtClean="0">
                <a:latin typeface="+mn-lt"/>
                <a:ea typeface="+mn-ea"/>
                <a:cs typeface="+mn-ea"/>
                <a:sym typeface="+mn-lt"/>
              </a:rPr>
              <a:t>输入文本内容</a:t>
            </a:r>
            <a:endParaRPr lang="en-US" altLang="zh-CN" sz="2000" b="1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9" name="稻壳儿小白白(http://dwz.cn/Wu2UP)">
            <a:extLst>
              <a:ext uri="{FF2B5EF4-FFF2-40B4-BE49-F238E27FC236}">
                <a16:creationId xmlns="" xmlns:a16="http://schemas.microsoft.com/office/drawing/2014/main" id="{289CAF4A-F37B-4A53-98A5-ABB2DADDC0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71498" y="3949431"/>
            <a:ext cx="2019300" cy="1252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zh-CN" sz="1400" dirty="0">
                <a:latin typeface="+mn-lt"/>
                <a:ea typeface="+mn-ea"/>
                <a:cs typeface="+mn-ea"/>
                <a:sym typeface="+mn-lt"/>
              </a:rPr>
              <a:t>Just for today I will try to live through this day only and not tackle my whole life problem at once. </a:t>
            </a:r>
          </a:p>
        </p:txBody>
      </p:sp>
    </p:spTree>
    <p:extLst>
      <p:ext uri="{BB962C8B-B14F-4D97-AF65-F5344CB8AC3E}">
        <p14:creationId xmlns:p14="http://schemas.microsoft.com/office/powerpoint/2010/main" val="9999801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000"/>
    </mc:Choice>
    <mc:Fallback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8" grpId="0" animBg="1"/>
      <p:bldP spid="9" grpId="0" animBg="1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="" xmlns:a16="http://schemas.microsoft.com/office/drawing/2014/main" id="{EE99034B-0402-43C7-827B-7F733DDD14E7}"/>
              </a:ext>
            </a:extLst>
          </p:cNvPr>
          <p:cNvSpPr/>
          <p:nvPr/>
        </p:nvSpPr>
        <p:spPr>
          <a:xfrm>
            <a:off x="539422" y="239152"/>
            <a:ext cx="11178966" cy="635859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sx="102000" sy="102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DAECB7BF-17FB-4F25-9D27-9F5FA614684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946" t="27487" b="9538"/>
          <a:stretch/>
        </p:blipFill>
        <p:spPr>
          <a:xfrm>
            <a:off x="9284676" y="4297336"/>
            <a:ext cx="2907323" cy="2300412"/>
          </a:xfrm>
          <a:prstGeom prst="rect">
            <a:avLst/>
          </a:prstGeom>
        </p:spPr>
      </p:pic>
      <p:sp>
        <p:nvSpPr>
          <p:cNvPr id="5" name="椭圆 14">
            <a:extLst>
              <a:ext uri="{FF2B5EF4-FFF2-40B4-BE49-F238E27FC236}">
                <a16:creationId xmlns="" xmlns:a16="http://schemas.microsoft.com/office/drawing/2014/main" id="{39E76D86-A4D7-4219-BF82-3EB98B3532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65613" y="2359922"/>
            <a:ext cx="2155825" cy="2154237"/>
          </a:xfrm>
          <a:prstGeom prst="ellipse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 sz="1600">
              <a:cs typeface="+mn-ea"/>
              <a:sym typeface="+mn-lt"/>
            </a:endParaRPr>
          </a:p>
        </p:txBody>
      </p:sp>
      <p:sp>
        <p:nvSpPr>
          <p:cNvPr id="7" name="任意多边形 15">
            <a:extLst>
              <a:ext uri="{FF2B5EF4-FFF2-40B4-BE49-F238E27FC236}">
                <a16:creationId xmlns="" xmlns:a16="http://schemas.microsoft.com/office/drawing/2014/main" id="{5B273B74-8903-4001-BAC3-438C8090D7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4326" y="1697934"/>
            <a:ext cx="4964112" cy="1677988"/>
          </a:xfrm>
          <a:custGeom>
            <a:avLst/>
            <a:gdLst>
              <a:gd name="T0" fmla="*/ 4963098 w 4963098"/>
              <a:gd name="T1" fmla="*/ 0 h 1676733"/>
              <a:gd name="T2" fmla="*/ 4963098 w 4963098"/>
              <a:gd name="T3" fmla="*/ 529569 h 1676733"/>
              <a:gd name="T4" fmla="*/ 4904851 w 4963098"/>
              <a:gd name="T5" fmla="*/ 532510 h 1676733"/>
              <a:gd name="T6" fmla="*/ 3822718 w 4963098"/>
              <a:gd name="T7" fmla="*/ 1614644 h 1676733"/>
              <a:gd name="T8" fmla="*/ 3819744 w 4963098"/>
              <a:gd name="T9" fmla="*/ 1673539 h 1676733"/>
              <a:gd name="T10" fmla="*/ 3461656 w 4963098"/>
              <a:gd name="T11" fmla="*/ 1673539 h 1676733"/>
              <a:gd name="T12" fmla="*/ 3461656 w 4963098"/>
              <a:gd name="T13" fmla="*/ 1676733 h 1676733"/>
              <a:gd name="T14" fmla="*/ 0 w 4963098"/>
              <a:gd name="T15" fmla="*/ 1676733 h 1676733"/>
              <a:gd name="T16" fmla="*/ 0 w 4963098"/>
              <a:gd name="T17" fmla="*/ 1210789 h 1676733"/>
              <a:gd name="T18" fmla="*/ 3317336 w 4963098"/>
              <a:gd name="T19" fmla="*/ 1210789 h 1676733"/>
              <a:gd name="T20" fmla="*/ 3397184 w 4963098"/>
              <a:gd name="T21" fmla="*/ 997304 h 1676733"/>
              <a:gd name="T22" fmla="*/ 4798481 w 4963098"/>
              <a:gd name="T23" fmla="*/ 8312 h 167673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4963098"/>
              <a:gd name="T37" fmla="*/ 0 h 1676733"/>
              <a:gd name="T38" fmla="*/ 4963098 w 4963098"/>
              <a:gd name="T39" fmla="*/ 1676733 h 167673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4963098" h="1676733">
                <a:moveTo>
                  <a:pt x="4963098" y="0"/>
                </a:moveTo>
                <a:lnTo>
                  <a:pt x="4963098" y="529569"/>
                </a:lnTo>
                <a:lnTo>
                  <a:pt x="4904851" y="532510"/>
                </a:lnTo>
                <a:cubicBezTo>
                  <a:pt x="4334273" y="590456"/>
                  <a:pt x="3880663" y="1044066"/>
                  <a:pt x="3822718" y="1614644"/>
                </a:cubicBezTo>
                <a:lnTo>
                  <a:pt x="3819744" y="1673539"/>
                </a:lnTo>
                <a:lnTo>
                  <a:pt x="3461656" y="1673539"/>
                </a:lnTo>
                <a:lnTo>
                  <a:pt x="3461656" y="1676733"/>
                </a:lnTo>
                <a:lnTo>
                  <a:pt x="0" y="1676733"/>
                </a:lnTo>
                <a:lnTo>
                  <a:pt x="0" y="1210789"/>
                </a:lnTo>
                <a:lnTo>
                  <a:pt x="3317336" y="1210789"/>
                </a:lnTo>
                <a:lnTo>
                  <a:pt x="3397184" y="997304"/>
                </a:lnTo>
                <a:cubicBezTo>
                  <a:pt x="3653890" y="458266"/>
                  <a:pt x="4178296" y="71296"/>
                  <a:pt x="4798481" y="8312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16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任意多边形 16">
            <a:extLst>
              <a:ext uri="{FF2B5EF4-FFF2-40B4-BE49-F238E27FC236}">
                <a16:creationId xmlns="" xmlns:a16="http://schemas.microsoft.com/office/drawing/2014/main" id="{5EA6CCD2-4602-49D9-ACEE-E78B9A94FF2A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5924488" y="1701109"/>
            <a:ext cx="4946650" cy="1673225"/>
          </a:xfrm>
          <a:custGeom>
            <a:avLst/>
            <a:gdLst>
              <a:gd name="T0" fmla="*/ 4946769 w 4946769"/>
              <a:gd name="T1" fmla="*/ 0 h 1673539"/>
              <a:gd name="T2" fmla="*/ 4782152 w 4946769"/>
              <a:gd name="T3" fmla="*/ 8312 h 1673539"/>
              <a:gd name="T4" fmla="*/ 3380855 w 4946769"/>
              <a:gd name="T5" fmla="*/ 997304 h 1673539"/>
              <a:gd name="T6" fmla="*/ 3303396 w 4946769"/>
              <a:gd name="T7" fmla="*/ 1204401 h 1673539"/>
              <a:gd name="T8" fmla="*/ 0 w 4946769"/>
              <a:gd name="T9" fmla="*/ 1204401 h 1673539"/>
              <a:gd name="T10" fmla="*/ 0 w 4946769"/>
              <a:gd name="T11" fmla="*/ 1670345 h 1673539"/>
              <a:gd name="T12" fmla="*/ 3215503 w 4946769"/>
              <a:gd name="T13" fmla="*/ 1670345 h 1673539"/>
              <a:gd name="T14" fmla="*/ 3215352 w 4946769"/>
              <a:gd name="T15" fmla="*/ 1673539 h 1673539"/>
              <a:gd name="T16" fmla="*/ 3803415 w 4946769"/>
              <a:gd name="T17" fmla="*/ 1673539 h 1673539"/>
              <a:gd name="T18" fmla="*/ 3806389 w 4946769"/>
              <a:gd name="T19" fmla="*/ 1614644 h 1673539"/>
              <a:gd name="T20" fmla="*/ 4888522 w 4946769"/>
              <a:gd name="T21" fmla="*/ 532510 h 1673539"/>
              <a:gd name="T22" fmla="*/ 4946769 w 4946769"/>
              <a:gd name="T23" fmla="*/ 529569 h 1673539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4946769"/>
              <a:gd name="T37" fmla="*/ 0 h 1673539"/>
              <a:gd name="T38" fmla="*/ 4946769 w 4946769"/>
              <a:gd name="T39" fmla="*/ 1673539 h 1673539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4946769" h="1673539">
                <a:moveTo>
                  <a:pt x="4946769" y="0"/>
                </a:moveTo>
                <a:lnTo>
                  <a:pt x="4782152" y="8312"/>
                </a:lnTo>
                <a:cubicBezTo>
                  <a:pt x="4161967" y="71296"/>
                  <a:pt x="3637561" y="458266"/>
                  <a:pt x="3380855" y="997304"/>
                </a:cubicBezTo>
                <a:lnTo>
                  <a:pt x="3303396" y="1204401"/>
                </a:lnTo>
                <a:lnTo>
                  <a:pt x="0" y="1204401"/>
                </a:lnTo>
                <a:lnTo>
                  <a:pt x="0" y="1670345"/>
                </a:lnTo>
                <a:lnTo>
                  <a:pt x="3215503" y="1670345"/>
                </a:lnTo>
                <a:lnTo>
                  <a:pt x="3215352" y="1673539"/>
                </a:lnTo>
                <a:lnTo>
                  <a:pt x="3803415" y="1673539"/>
                </a:lnTo>
                <a:lnTo>
                  <a:pt x="3806389" y="1614644"/>
                </a:lnTo>
                <a:cubicBezTo>
                  <a:pt x="3864334" y="1044066"/>
                  <a:pt x="4317944" y="590456"/>
                  <a:pt x="4888522" y="532510"/>
                </a:cubicBezTo>
                <a:lnTo>
                  <a:pt x="4946769" y="52956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16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任意多边形 17">
            <a:extLst>
              <a:ext uri="{FF2B5EF4-FFF2-40B4-BE49-F238E27FC236}">
                <a16:creationId xmlns="" xmlns:a16="http://schemas.microsoft.com/office/drawing/2014/main" id="{D0F0DF66-8A5C-4B6C-B6B9-D2CA78EC15C7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5924488" y="3512447"/>
            <a:ext cx="4946650" cy="1676400"/>
          </a:xfrm>
          <a:custGeom>
            <a:avLst/>
            <a:gdLst>
              <a:gd name="T0" fmla="*/ 3461656 w 4946769"/>
              <a:gd name="T1" fmla="*/ 1676733 h 1676733"/>
              <a:gd name="T2" fmla="*/ 0 w 4946769"/>
              <a:gd name="T3" fmla="*/ 1676733 h 1676733"/>
              <a:gd name="T4" fmla="*/ 0 w 4946769"/>
              <a:gd name="T5" fmla="*/ 1210789 h 1676733"/>
              <a:gd name="T6" fmla="*/ 3301007 w 4946769"/>
              <a:gd name="T7" fmla="*/ 1210789 h 1676733"/>
              <a:gd name="T8" fmla="*/ 3380855 w 4946769"/>
              <a:gd name="T9" fmla="*/ 997304 h 1676733"/>
              <a:gd name="T10" fmla="*/ 4782152 w 4946769"/>
              <a:gd name="T11" fmla="*/ 8312 h 1676733"/>
              <a:gd name="T12" fmla="*/ 4946769 w 4946769"/>
              <a:gd name="T13" fmla="*/ 0 h 1676733"/>
              <a:gd name="T14" fmla="*/ 4946769 w 4946769"/>
              <a:gd name="T15" fmla="*/ 529569 h 1676733"/>
              <a:gd name="T16" fmla="*/ 4888522 w 4946769"/>
              <a:gd name="T17" fmla="*/ 532510 h 1676733"/>
              <a:gd name="T18" fmla="*/ 3806389 w 4946769"/>
              <a:gd name="T19" fmla="*/ 1614644 h 1676733"/>
              <a:gd name="T20" fmla="*/ 3803415 w 4946769"/>
              <a:gd name="T21" fmla="*/ 1673539 h 1676733"/>
              <a:gd name="T22" fmla="*/ 3461656 w 4946769"/>
              <a:gd name="T23" fmla="*/ 1673539 h 167673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4946769"/>
              <a:gd name="T37" fmla="*/ 0 h 1676733"/>
              <a:gd name="T38" fmla="*/ 4946769 w 4946769"/>
              <a:gd name="T39" fmla="*/ 1676733 h 167673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4946769" h="1676733">
                <a:moveTo>
                  <a:pt x="3461656" y="1676733"/>
                </a:moveTo>
                <a:lnTo>
                  <a:pt x="0" y="1676733"/>
                </a:lnTo>
                <a:lnTo>
                  <a:pt x="0" y="1210789"/>
                </a:lnTo>
                <a:lnTo>
                  <a:pt x="3301007" y="1210789"/>
                </a:lnTo>
                <a:lnTo>
                  <a:pt x="3380855" y="997304"/>
                </a:lnTo>
                <a:cubicBezTo>
                  <a:pt x="3637561" y="458266"/>
                  <a:pt x="4161967" y="71296"/>
                  <a:pt x="4782152" y="8312"/>
                </a:cubicBezTo>
                <a:lnTo>
                  <a:pt x="4946769" y="0"/>
                </a:lnTo>
                <a:lnTo>
                  <a:pt x="4946769" y="529569"/>
                </a:lnTo>
                <a:lnTo>
                  <a:pt x="4888522" y="532510"/>
                </a:lnTo>
                <a:cubicBezTo>
                  <a:pt x="4317944" y="590456"/>
                  <a:pt x="3864334" y="1044066"/>
                  <a:pt x="3806389" y="1614644"/>
                </a:cubicBezTo>
                <a:lnTo>
                  <a:pt x="3803415" y="1673539"/>
                </a:lnTo>
                <a:lnTo>
                  <a:pt x="3461656" y="16735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16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任意多边形 18">
            <a:extLst>
              <a:ext uri="{FF2B5EF4-FFF2-40B4-BE49-F238E27FC236}">
                <a16:creationId xmlns="" xmlns:a16="http://schemas.microsoft.com/office/drawing/2014/main" id="{3EA638BD-ADB6-4F50-8DD9-B70537B1B3C1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814326" y="3515622"/>
            <a:ext cx="4964112" cy="1673225"/>
          </a:xfrm>
          <a:custGeom>
            <a:avLst/>
            <a:gdLst>
              <a:gd name="T0" fmla="*/ 3231680 w 4963097"/>
              <a:gd name="T1" fmla="*/ 1673539 h 1673539"/>
              <a:gd name="T2" fmla="*/ 3819743 w 4963097"/>
              <a:gd name="T3" fmla="*/ 1673539 h 1673539"/>
              <a:gd name="T4" fmla="*/ 3822717 w 4963097"/>
              <a:gd name="T5" fmla="*/ 1614644 h 1673539"/>
              <a:gd name="T6" fmla="*/ 4904850 w 4963097"/>
              <a:gd name="T7" fmla="*/ 532510 h 1673539"/>
              <a:gd name="T8" fmla="*/ 4963097 w 4963097"/>
              <a:gd name="T9" fmla="*/ 529569 h 1673539"/>
              <a:gd name="T10" fmla="*/ 4963097 w 4963097"/>
              <a:gd name="T11" fmla="*/ 0 h 1673539"/>
              <a:gd name="T12" fmla="*/ 4798480 w 4963097"/>
              <a:gd name="T13" fmla="*/ 8312 h 1673539"/>
              <a:gd name="T14" fmla="*/ 3397183 w 4963097"/>
              <a:gd name="T15" fmla="*/ 997304 h 1673539"/>
              <a:gd name="T16" fmla="*/ 3319938 w 4963097"/>
              <a:gd name="T17" fmla="*/ 1203828 h 1673539"/>
              <a:gd name="T18" fmla="*/ 0 w 4963097"/>
              <a:gd name="T19" fmla="*/ 1203828 h 1673539"/>
              <a:gd name="T20" fmla="*/ 0 w 4963097"/>
              <a:gd name="T21" fmla="*/ 1669772 h 1673539"/>
              <a:gd name="T22" fmla="*/ 3231859 w 4963097"/>
              <a:gd name="T23" fmla="*/ 1669772 h 1673539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4963097"/>
              <a:gd name="T37" fmla="*/ 0 h 1673539"/>
              <a:gd name="T38" fmla="*/ 4963097 w 4963097"/>
              <a:gd name="T39" fmla="*/ 1673539 h 1673539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4963097" h="1673539">
                <a:moveTo>
                  <a:pt x="3231680" y="1673539"/>
                </a:moveTo>
                <a:lnTo>
                  <a:pt x="3819743" y="1673539"/>
                </a:lnTo>
                <a:lnTo>
                  <a:pt x="3822717" y="1614644"/>
                </a:lnTo>
                <a:cubicBezTo>
                  <a:pt x="3880662" y="1044066"/>
                  <a:pt x="4334272" y="590456"/>
                  <a:pt x="4904850" y="532510"/>
                </a:cubicBezTo>
                <a:lnTo>
                  <a:pt x="4963097" y="529569"/>
                </a:lnTo>
                <a:lnTo>
                  <a:pt x="4963097" y="0"/>
                </a:lnTo>
                <a:lnTo>
                  <a:pt x="4798480" y="8312"/>
                </a:lnTo>
                <a:cubicBezTo>
                  <a:pt x="4178295" y="71296"/>
                  <a:pt x="3653889" y="458266"/>
                  <a:pt x="3397183" y="997304"/>
                </a:cubicBezTo>
                <a:lnTo>
                  <a:pt x="3319938" y="1203828"/>
                </a:lnTo>
                <a:lnTo>
                  <a:pt x="0" y="1203828"/>
                </a:lnTo>
                <a:lnTo>
                  <a:pt x="0" y="1669772"/>
                </a:lnTo>
                <a:lnTo>
                  <a:pt x="3231859" y="166977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16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文本框 19">
            <a:extLst>
              <a:ext uri="{FF2B5EF4-FFF2-40B4-BE49-F238E27FC236}">
                <a16:creationId xmlns="" xmlns:a16="http://schemas.microsoft.com/office/drawing/2014/main" id="{EA84C66D-2387-43A3-BA22-738BABB1EB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7797" y="2944122"/>
            <a:ext cx="141577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1600" b="1" dirty="0" smtClean="0">
                <a:solidFill>
                  <a:srgbClr val="497193"/>
                </a:solidFill>
                <a:cs typeface="+mn-ea"/>
                <a:sym typeface="+mn-lt"/>
              </a:rPr>
              <a:t>输入文本内容</a:t>
            </a:r>
            <a:endParaRPr lang="zh-CN" altLang="en-US" sz="1600" b="1" dirty="0">
              <a:solidFill>
                <a:srgbClr val="497193"/>
              </a:solidFill>
              <a:cs typeface="+mn-ea"/>
              <a:sym typeface="+mn-lt"/>
            </a:endParaRPr>
          </a:p>
          <a:p>
            <a:pPr algn="ctr"/>
            <a:endParaRPr lang="zh-CN" altLang="en-US" sz="1200" dirty="0">
              <a:solidFill>
                <a:srgbClr val="497193"/>
              </a:solidFill>
              <a:cs typeface="+mn-ea"/>
              <a:sym typeface="+mn-lt"/>
            </a:endParaRPr>
          </a:p>
        </p:txBody>
      </p:sp>
      <p:sp>
        <p:nvSpPr>
          <p:cNvPr id="12" name="文本框 20">
            <a:extLst>
              <a:ext uri="{FF2B5EF4-FFF2-40B4-BE49-F238E27FC236}">
                <a16:creationId xmlns="" xmlns:a16="http://schemas.microsoft.com/office/drawing/2014/main" id="{95B56A62-42CD-46E6-ADD2-F49512BEF0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34992" y="3539434"/>
            <a:ext cx="141577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1600" b="1" dirty="0" smtClean="0">
                <a:solidFill>
                  <a:srgbClr val="497193"/>
                </a:solidFill>
                <a:cs typeface="+mn-ea"/>
                <a:sym typeface="+mn-lt"/>
              </a:rPr>
              <a:t>输入文本内容</a:t>
            </a:r>
            <a:endParaRPr lang="zh-CN" altLang="en-US" sz="1600" b="1" dirty="0">
              <a:solidFill>
                <a:srgbClr val="497193"/>
              </a:solidFill>
              <a:cs typeface="+mn-ea"/>
              <a:sym typeface="+mn-lt"/>
            </a:endParaRPr>
          </a:p>
        </p:txBody>
      </p:sp>
      <p:sp>
        <p:nvSpPr>
          <p:cNvPr id="13" name="文本框 21">
            <a:extLst>
              <a:ext uri="{FF2B5EF4-FFF2-40B4-BE49-F238E27FC236}">
                <a16:creationId xmlns="" xmlns:a16="http://schemas.microsoft.com/office/drawing/2014/main" id="{E2BAF974-EC33-4EF5-8AB4-9749B7991C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64147" y="3568009"/>
            <a:ext cx="141577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1600" b="1" dirty="0" smtClean="0">
                <a:solidFill>
                  <a:srgbClr val="497193"/>
                </a:solidFill>
                <a:cs typeface="+mn-ea"/>
                <a:sym typeface="+mn-lt"/>
              </a:rPr>
              <a:t>输入文本内容</a:t>
            </a:r>
            <a:endParaRPr lang="zh-CN" altLang="en-US" sz="1600" b="1" dirty="0">
              <a:solidFill>
                <a:srgbClr val="497193"/>
              </a:solidFill>
              <a:cs typeface="+mn-ea"/>
              <a:sym typeface="+mn-lt"/>
            </a:endParaRPr>
          </a:p>
        </p:txBody>
      </p:sp>
      <p:sp>
        <p:nvSpPr>
          <p:cNvPr id="14" name="文本框 22">
            <a:extLst>
              <a:ext uri="{FF2B5EF4-FFF2-40B4-BE49-F238E27FC236}">
                <a16:creationId xmlns="" xmlns:a16="http://schemas.microsoft.com/office/drawing/2014/main" id="{F6345ECE-AA6F-4B31-843D-B012CA318B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34992" y="2937772"/>
            <a:ext cx="141577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1600" b="1" dirty="0" smtClean="0">
                <a:solidFill>
                  <a:srgbClr val="497193"/>
                </a:solidFill>
                <a:cs typeface="+mn-ea"/>
                <a:sym typeface="+mn-lt"/>
              </a:rPr>
              <a:t>输入文本内容</a:t>
            </a:r>
            <a:endParaRPr lang="zh-CN" altLang="en-US" sz="1600" b="1" dirty="0">
              <a:solidFill>
                <a:srgbClr val="497193"/>
              </a:solidFill>
              <a:cs typeface="+mn-ea"/>
              <a:sym typeface="+mn-lt"/>
            </a:endParaRPr>
          </a:p>
          <a:p>
            <a:pPr algn="ctr"/>
            <a:endParaRPr lang="zh-CN" altLang="en-US" sz="1200" dirty="0">
              <a:solidFill>
                <a:srgbClr val="497193"/>
              </a:solidFill>
              <a:cs typeface="+mn-ea"/>
              <a:sym typeface="+mn-lt"/>
            </a:endParaRPr>
          </a:p>
        </p:txBody>
      </p:sp>
      <p:sp>
        <p:nvSpPr>
          <p:cNvPr id="15" name="文本框 23">
            <a:extLst>
              <a:ext uri="{FF2B5EF4-FFF2-40B4-BE49-F238E27FC236}">
                <a16:creationId xmlns="" xmlns:a16="http://schemas.microsoft.com/office/drawing/2014/main" id="{E9406BC5-C5F6-4766-AEEE-10C1B211BB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4801" y="1513784"/>
            <a:ext cx="3723239" cy="61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cs typeface="+mn-ea"/>
                <a:sym typeface="+mn-lt"/>
              </a:rPr>
              <a:t>Just for today I will try to live through this day only and not tackle my whole life problem at once. </a:t>
            </a:r>
          </a:p>
        </p:txBody>
      </p:sp>
      <p:sp>
        <p:nvSpPr>
          <p:cNvPr id="16" name="文本框 24">
            <a:extLst>
              <a:ext uri="{FF2B5EF4-FFF2-40B4-BE49-F238E27FC236}">
                <a16:creationId xmlns="" xmlns:a16="http://schemas.microsoft.com/office/drawing/2014/main" id="{D90BB886-7498-425D-9A7D-873539B911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67588" y="1513784"/>
            <a:ext cx="3602328" cy="61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cs typeface="+mn-ea"/>
                <a:sym typeface="+mn-lt"/>
              </a:rPr>
              <a:t>Just for today I will try to live through this day only and not tackle my whole life problem at once. </a:t>
            </a:r>
          </a:p>
        </p:txBody>
      </p:sp>
      <p:sp>
        <p:nvSpPr>
          <p:cNvPr id="17" name="文本框 23">
            <a:extLst>
              <a:ext uri="{FF2B5EF4-FFF2-40B4-BE49-F238E27FC236}">
                <a16:creationId xmlns="" xmlns:a16="http://schemas.microsoft.com/office/drawing/2014/main" id="{5C8FD00F-74DD-417B-BD4B-22C9788AA1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4326" y="4627088"/>
            <a:ext cx="3713714" cy="61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cs typeface="+mn-ea"/>
                <a:sym typeface="+mn-lt"/>
              </a:rPr>
              <a:t>Just for today I will try to live through this day only and not tackle my whole life problem at once. </a:t>
            </a:r>
          </a:p>
        </p:txBody>
      </p:sp>
      <p:sp>
        <p:nvSpPr>
          <p:cNvPr id="18" name="文本框 23">
            <a:extLst>
              <a:ext uri="{FF2B5EF4-FFF2-40B4-BE49-F238E27FC236}">
                <a16:creationId xmlns="" xmlns:a16="http://schemas.microsoft.com/office/drawing/2014/main" id="{06C6B95F-2A0F-4B6F-8583-F4EB60441E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69188" y="4627088"/>
            <a:ext cx="3510049" cy="61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cs typeface="+mn-ea"/>
                <a:sym typeface="+mn-lt"/>
              </a:rPr>
              <a:t>Just for today I will try to live through this day only and not tackle my whole life problem at once. </a:t>
            </a:r>
          </a:p>
        </p:txBody>
      </p:sp>
    </p:spTree>
    <p:extLst>
      <p:ext uri="{BB962C8B-B14F-4D97-AF65-F5344CB8AC3E}">
        <p14:creationId xmlns:p14="http://schemas.microsoft.com/office/powerpoint/2010/main" val="36467652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000"/>
    </mc:Choice>
    <mc:Fallback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8" grpId="0" animBg="1"/>
      <p:bldP spid="9" grpId="0" animBg="1"/>
      <p:bldP spid="10" grpId="0" animBg="1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="" xmlns:a16="http://schemas.microsoft.com/office/drawing/2014/main" id="{EE99034B-0402-43C7-827B-7F733DDD14E7}"/>
              </a:ext>
            </a:extLst>
          </p:cNvPr>
          <p:cNvSpPr/>
          <p:nvPr/>
        </p:nvSpPr>
        <p:spPr>
          <a:xfrm>
            <a:off x="539422" y="239152"/>
            <a:ext cx="11178966" cy="635859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sx="102000" sy="102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DAECB7BF-17FB-4F25-9D27-9F5FA614684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946" t="27487" b="9538"/>
          <a:stretch/>
        </p:blipFill>
        <p:spPr>
          <a:xfrm>
            <a:off x="9284676" y="4297336"/>
            <a:ext cx="2907323" cy="2300412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="" xmlns:a16="http://schemas.microsoft.com/office/drawing/2014/main" id="{28C9328C-0B3F-4395-8328-BCDAB68CB570}"/>
              </a:ext>
            </a:extLst>
          </p:cNvPr>
          <p:cNvSpPr/>
          <p:nvPr/>
        </p:nvSpPr>
        <p:spPr>
          <a:xfrm>
            <a:off x="1193299" y="2133175"/>
            <a:ext cx="596347" cy="609600"/>
          </a:xfrm>
          <a:prstGeom prst="rect">
            <a:avLst/>
          </a:prstGeom>
          <a:solidFill>
            <a:srgbClr val="B2DFDB"/>
          </a:solidFill>
          <a:ln>
            <a:noFill/>
          </a:ln>
          <a:effectLst>
            <a:outerShdw blurRad="50800" dist="25400" dir="54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cs typeface="+mn-ea"/>
                <a:sym typeface="+mn-lt"/>
              </a:rPr>
              <a:t>1</a:t>
            </a:r>
            <a:endParaRPr lang="zh-CN" altLang="en-US" sz="2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文本框 22">
            <a:extLst>
              <a:ext uri="{FF2B5EF4-FFF2-40B4-BE49-F238E27FC236}">
                <a16:creationId xmlns="" xmlns:a16="http://schemas.microsoft.com/office/drawing/2014/main" id="{15962D87-A3F0-4776-9EB0-2AF72C0AEF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64243" y="2049148"/>
            <a:ext cx="3325236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点击此处添加标题</a:t>
            </a:r>
          </a:p>
        </p:txBody>
      </p:sp>
      <p:sp>
        <p:nvSpPr>
          <p:cNvPr id="8" name="矩形 23">
            <a:extLst>
              <a:ext uri="{FF2B5EF4-FFF2-40B4-BE49-F238E27FC236}">
                <a16:creationId xmlns="" xmlns:a16="http://schemas.microsoft.com/office/drawing/2014/main" id="{5D9F094A-B506-4ABD-8105-9DD5E727F1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64243" y="2510813"/>
            <a:ext cx="3812352" cy="52322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r>
              <a:rPr lang="en-US" altLang="zh-CN" sz="1400" dirty="0">
                <a:cs typeface="+mn-ea"/>
                <a:sym typeface="+mn-lt"/>
              </a:rPr>
              <a:t>Just for today I will try to live this day only and not tackle my whole life problem at</a:t>
            </a: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485F9E8B-162B-48CB-949D-C96E4E72CEBC}"/>
              </a:ext>
            </a:extLst>
          </p:cNvPr>
          <p:cNvSpPr/>
          <p:nvPr/>
        </p:nvSpPr>
        <p:spPr>
          <a:xfrm>
            <a:off x="1193299" y="3834637"/>
            <a:ext cx="596347" cy="609600"/>
          </a:xfrm>
          <a:prstGeom prst="rect">
            <a:avLst/>
          </a:prstGeom>
          <a:solidFill>
            <a:srgbClr val="B2DFDB"/>
          </a:solidFill>
          <a:ln>
            <a:noFill/>
          </a:ln>
          <a:effectLst>
            <a:outerShdw blurRad="50800" dist="25400" dir="54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cs typeface="+mn-ea"/>
                <a:sym typeface="+mn-lt"/>
              </a:rPr>
              <a:t>2</a:t>
            </a:r>
            <a:endParaRPr lang="zh-CN" altLang="en-US" sz="2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34942F29-9CC3-4BA7-AA8B-6ED43894BF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64243" y="3750610"/>
            <a:ext cx="3325236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点击此处添加标题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A0BC0048-8723-49AD-87C8-4B32AF8AAB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64243" y="4212275"/>
            <a:ext cx="3812352" cy="52322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r>
              <a:rPr lang="en-US" altLang="zh-CN" sz="1400" dirty="0">
                <a:cs typeface="+mn-ea"/>
                <a:sym typeface="+mn-lt"/>
              </a:rPr>
              <a:t>Just for today I will try to live this day only and not tackle my whole life problem at</a:t>
            </a: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876319CC-A1EB-41CC-9F0E-8BF20EA6E50D}"/>
              </a:ext>
            </a:extLst>
          </p:cNvPr>
          <p:cNvSpPr/>
          <p:nvPr/>
        </p:nvSpPr>
        <p:spPr>
          <a:xfrm>
            <a:off x="6318728" y="2204147"/>
            <a:ext cx="596347" cy="609600"/>
          </a:xfrm>
          <a:prstGeom prst="rect">
            <a:avLst/>
          </a:prstGeom>
          <a:solidFill>
            <a:srgbClr val="B2DFDB"/>
          </a:solidFill>
          <a:ln>
            <a:noFill/>
          </a:ln>
          <a:effectLst>
            <a:outerShdw blurRad="50800" dist="25400" dir="54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cs typeface="+mn-ea"/>
                <a:sym typeface="+mn-lt"/>
              </a:rPr>
              <a:t>3</a:t>
            </a:r>
            <a:endParaRPr lang="zh-CN" altLang="en-US" sz="2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文本框 22">
            <a:extLst>
              <a:ext uri="{FF2B5EF4-FFF2-40B4-BE49-F238E27FC236}">
                <a16:creationId xmlns="" xmlns:a16="http://schemas.microsoft.com/office/drawing/2014/main" id="{EABB68C4-AC7E-41BC-A921-00C95664DF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89672" y="2120120"/>
            <a:ext cx="3325236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点击此处添加标题</a:t>
            </a:r>
          </a:p>
        </p:txBody>
      </p:sp>
      <p:sp>
        <p:nvSpPr>
          <p:cNvPr id="14" name="矩形 23">
            <a:extLst>
              <a:ext uri="{FF2B5EF4-FFF2-40B4-BE49-F238E27FC236}">
                <a16:creationId xmlns="" xmlns:a16="http://schemas.microsoft.com/office/drawing/2014/main" id="{F8756810-249D-4244-A2A2-5B22E7DC99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89672" y="2581785"/>
            <a:ext cx="3812352" cy="52322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r>
              <a:rPr lang="en-US" altLang="zh-CN" sz="1400" dirty="0">
                <a:cs typeface="+mn-ea"/>
                <a:sym typeface="+mn-lt"/>
              </a:rPr>
              <a:t>Just for today I will try to live this day only and not tackle my whole life problem at</a:t>
            </a: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8D40D46E-3865-4688-8ACA-C859F4FD3C99}"/>
              </a:ext>
            </a:extLst>
          </p:cNvPr>
          <p:cNvSpPr/>
          <p:nvPr/>
        </p:nvSpPr>
        <p:spPr>
          <a:xfrm>
            <a:off x="6318728" y="3891321"/>
            <a:ext cx="596347" cy="609600"/>
          </a:xfrm>
          <a:prstGeom prst="rect">
            <a:avLst/>
          </a:prstGeom>
          <a:solidFill>
            <a:srgbClr val="B2DFDB"/>
          </a:solidFill>
          <a:ln>
            <a:noFill/>
          </a:ln>
          <a:effectLst>
            <a:outerShdw blurRad="50800" dist="25400" dir="54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cs typeface="+mn-ea"/>
                <a:sym typeface="+mn-lt"/>
              </a:rPr>
              <a:t>4</a:t>
            </a:r>
            <a:endParaRPr lang="zh-CN" altLang="en-US" sz="2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" name="文本框 22">
            <a:extLst>
              <a:ext uri="{FF2B5EF4-FFF2-40B4-BE49-F238E27FC236}">
                <a16:creationId xmlns="" xmlns:a16="http://schemas.microsoft.com/office/drawing/2014/main" id="{E721E8DE-3946-4959-A9FA-B58D227799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89672" y="3807294"/>
            <a:ext cx="3325236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点击此处添加标题</a:t>
            </a:r>
          </a:p>
        </p:txBody>
      </p:sp>
      <p:sp>
        <p:nvSpPr>
          <p:cNvPr id="17" name="矩形 23">
            <a:extLst>
              <a:ext uri="{FF2B5EF4-FFF2-40B4-BE49-F238E27FC236}">
                <a16:creationId xmlns="" xmlns:a16="http://schemas.microsoft.com/office/drawing/2014/main" id="{64923FFE-2CC0-42BF-B52B-C941F269B2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89672" y="4268959"/>
            <a:ext cx="3812352" cy="52322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r>
              <a:rPr lang="en-US" altLang="zh-CN" sz="1400" dirty="0">
                <a:cs typeface="+mn-ea"/>
                <a:sym typeface="+mn-lt"/>
              </a:rPr>
              <a:t>Just for today I will try to live this day only and not tackle my whole life problem at</a:t>
            </a:r>
            <a:endParaRPr lang="zh-CN" altLang="en-US" sz="1400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457704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000"/>
    </mc:Choice>
    <mc:Fallback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/>
      <p:bldP spid="8" grpId="0"/>
      <p:bldP spid="9" grpId="0" animBg="1"/>
      <p:bldP spid="10" grpId="0"/>
      <p:bldP spid="11" grpId="0"/>
      <p:bldP spid="12" grpId="0" animBg="1"/>
      <p:bldP spid="13" grpId="0"/>
      <p:bldP spid="14" grpId="0"/>
      <p:bldP spid="15" grpId="0" animBg="1"/>
      <p:bldP spid="16" grpId="0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E6517721-4A26-496A-9591-F889F0A76CF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41" b="3871"/>
          <a:stretch/>
        </p:blipFill>
        <p:spPr>
          <a:xfrm>
            <a:off x="353963" y="265471"/>
            <a:ext cx="11430914" cy="6356556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51D6DA13-F862-4785-AC2C-18B1460156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60188" y="2566832"/>
            <a:ext cx="4616648" cy="2325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6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点击输入本栏的具体文字，简明扼要的说明分项内容，此为概念图解，请根据您的具体内容酌情修改。点击输入本栏的具体文字，简明扼要的说明分项内容，此为概念图解，请根据您的具体内容酌情修改。</a:t>
            </a:r>
            <a:endParaRPr lang="zh-CN" altLang="en-US" sz="1600" kern="0"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52C1C658-07A2-4B8F-A443-312EB29C4FF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699" r="44170" b="10538"/>
          <a:stretch/>
        </p:blipFill>
        <p:spPr>
          <a:xfrm>
            <a:off x="-124645" y="3682855"/>
            <a:ext cx="4578658" cy="2939172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96E1A8EB-B2B0-41A4-A325-D2270201BEC0}"/>
              </a:ext>
            </a:extLst>
          </p:cNvPr>
          <p:cNvSpPr txBox="1"/>
          <p:nvPr/>
        </p:nvSpPr>
        <p:spPr>
          <a:xfrm>
            <a:off x="9155444" y="1320091"/>
            <a:ext cx="588219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cs typeface="+mn-ea"/>
                <a:sym typeface="+mn-lt"/>
              </a:rPr>
              <a:t>第二章</a:t>
            </a:r>
          </a:p>
        </p:txBody>
      </p:sp>
    </p:spTree>
    <p:extLst>
      <p:ext uri="{BB962C8B-B14F-4D97-AF65-F5344CB8AC3E}">
        <p14:creationId xmlns:p14="http://schemas.microsoft.com/office/powerpoint/2010/main" val="12464521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000"/>
    </mc:Choice>
    <mc:Fallback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p">
      <a:majorFont>
        <a:latin typeface="Arial" panose="020F0302020204030204"/>
        <a:ea typeface="微软雅黑"/>
        <a:cs typeface=""/>
      </a:majorFont>
      <a:minorFont>
        <a:latin typeface="Arial" panose="020F0502020204030204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1640</Words>
  <Application>Microsoft Office PowerPoint</Application>
  <PresentationFormat>宽屏</PresentationFormat>
  <Paragraphs>134</Paragraphs>
  <Slides>20</Slides>
  <Notes>0</Notes>
  <HiddenSlides>0</HiddenSlides>
  <MMClips>1</MMClips>
  <ScaleCrop>false</ScaleCrop>
  <HeadingPairs>
    <vt:vector size="6" baseType="variant">
      <vt:variant>
        <vt:lpstr>已用的字体</vt:lpstr>
      </vt:variant>
      <vt:variant>
        <vt:i4>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3" baseType="lpstr">
      <vt:lpstr>微软雅黑</vt:lpstr>
      <vt:lpstr>Arial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user</cp:lastModifiedBy>
  <cp:revision>10</cp:revision>
  <dcterms:created xsi:type="dcterms:W3CDTF">2017-07-31T11:09:02Z</dcterms:created>
  <dcterms:modified xsi:type="dcterms:W3CDTF">2017-12-15T12:44:20Z</dcterms:modified>
</cp:coreProperties>
</file>