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81" r:id="rId3"/>
    <p:sldMasterId id="2147483673" r:id="rId4"/>
  </p:sldMasterIdLst>
  <p:sldIdLst>
    <p:sldId id="273" r:id="rId5"/>
    <p:sldId id="276" r:id="rId6"/>
    <p:sldId id="27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B38"/>
    <a:srgbClr val="37A76F"/>
    <a:srgbClr val="44C1A3"/>
    <a:srgbClr val="10CF9B"/>
    <a:srgbClr val="0BD0D9"/>
    <a:srgbClr val="0F6FC6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>
        <p:scale>
          <a:sx n="75" d="100"/>
          <a:sy n="75" d="100"/>
        </p:scale>
        <p:origin x="-1824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4006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958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73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25571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833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1513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7626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6" name="椭圆 25"/>
          <p:cNvSpPr/>
          <p:nvPr/>
        </p:nvSpPr>
        <p:spPr bwMode="auto">
          <a:xfrm>
            <a:off x="831625" y="2440055"/>
            <a:ext cx="3130737" cy="313074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5934048" y="2763833"/>
            <a:ext cx="3130737" cy="3130740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3395569" y="1544266"/>
            <a:ext cx="2582691" cy="2582694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8921682" y="1495897"/>
            <a:ext cx="2582691" cy="258269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616909" y="2058633"/>
            <a:ext cx="498322" cy="498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5"/>
          <p:cNvGrpSpPr/>
          <p:nvPr/>
        </p:nvGrpSpPr>
        <p:grpSpPr>
          <a:xfrm>
            <a:off x="4245682" y="4495921"/>
            <a:ext cx="1676279" cy="1676279"/>
            <a:chOff x="487996" y="1283537"/>
            <a:chExt cx="1283393" cy="1283393"/>
          </a:xfrm>
          <a:solidFill>
            <a:schemeClr val="bg1">
              <a:lumMod val="8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487996" y="1283537"/>
              <a:ext cx="1283393" cy="12833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AutoShape 2"/>
            <p:cNvSpPr>
              <a:spLocks/>
            </p:cNvSpPr>
            <p:nvPr/>
          </p:nvSpPr>
          <p:spPr bwMode="auto">
            <a:xfrm>
              <a:off x="544351" y="1693587"/>
              <a:ext cx="1170683" cy="4948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TEXT</a:t>
              </a:r>
            </a:p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HERE</a:t>
              </a:r>
              <a:endPara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rowalliaUPC" panose="020B0604020202020204" pitchFamily="34" charset="-34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1247294" y="3491055"/>
            <a:ext cx="2308336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47293" y="3097771"/>
            <a:ext cx="230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585012" y="24818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585011" y="21876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462742" y="3921495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462741" y="3627252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9130411" y="23649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130410" y="20707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978128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6" name="椭圆 25"/>
          <p:cNvSpPr/>
          <p:nvPr/>
        </p:nvSpPr>
        <p:spPr bwMode="auto">
          <a:xfrm>
            <a:off x="831625" y="2440055"/>
            <a:ext cx="3130737" cy="313074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5934048" y="2763833"/>
            <a:ext cx="3130737" cy="3130740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3395569" y="1544266"/>
            <a:ext cx="2582691" cy="2582694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8921682" y="1495897"/>
            <a:ext cx="2582691" cy="258269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616909" y="2058633"/>
            <a:ext cx="498322" cy="498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5"/>
          <p:cNvGrpSpPr/>
          <p:nvPr/>
        </p:nvGrpSpPr>
        <p:grpSpPr>
          <a:xfrm>
            <a:off x="4245682" y="4495921"/>
            <a:ext cx="1676279" cy="1676279"/>
            <a:chOff x="487996" y="1283537"/>
            <a:chExt cx="1283393" cy="1283393"/>
          </a:xfrm>
          <a:solidFill>
            <a:schemeClr val="bg1">
              <a:lumMod val="8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487996" y="1283537"/>
              <a:ext cx="1283393" cy="12833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AutoShape 2"/>
            <p:cNvSpPr>
              <a:spLocks/>
            </p:cNvSpPr>
            <p:nvPr/>
          </p:nvSpPr>
          <p:spPr bwMode="auto">
            <a:xfrm>
              <a:off x="544351" y="1693587"/>
              <a:ext cx="1170683" cy="4948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TEXT</a:t>
              </a:r>
            </a:p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HERE</a:t>
              </a:r>
              <a:endPara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rowalliaUPC" panose="020B0604020202020204" pitchFamily="34" charset="-34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1247294" y="3491055"/>
            <a:ext cx="2308336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47293" y="3097771"/>
            <a:ext cx="230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585012" y="24818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585011" y="21876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462742" y="3921495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462741" y="3627252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9130411" y="23649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130410" y="20707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195176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6" name="椭圆 25"/>
          <p:cNvSpPr/>
          <p:nvPr/>
        </p:nvSpPr>
        <p:spPr bwMode="auto">
          <a:xfrm>
            <a:off x="831625" y="2440055"/>
            <a:ext cx="3130737" cy="313074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5934048" y="2763833"/>
            <a:ext cx="3130737" cy="3130740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3395569" y="1544266"/>
            <a:ext cx="2582691" cy="2582694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8921682" y="1495897"/>
            <a:ext cx="2582691" cy="2582694"/>
          </a:xfrm>
          <a:prstGeom prst="ellips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26789" tIns="26789" rIns="26789" bIns="267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/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616909" y="2058633"/>
            <a:ext cx="498322" cy="498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5"/>
          <p:cNvGrpSpPr/>
          <p:nvPr/>
        </p:nvGrpSpPr>
        <p:grpSpPr>
          <a:xfrm>
            <a:off x="4245682" y="4495921"/>
            <a:ext cx="1676279" cy="1676279"/>
            <a:chOff x="487996" y="1283537"/>
            <a:chExt cx="1283393" cy="1283393"/>
          </a:xfrm>
          <a:solidFill>
            <a:schemeClr val="bg1">
              <a:lumMod val="8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487996" y="1283537"/>
              <a:ext cx="1283393" cy="12833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AutoShape 2"/>
            <p:cNvSpPr>
              <a:spLocks/>
            </p:cNvSpPr>
            <p:nvPr/>
          </p:nvSpPr>
          <p:spPr bwMode="auto">
            <a:xfrm>
              <a:off x="544351" y="1693587"/>
              <a:ext cx="1170683" cy="4948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TEXT</a:t>
              </a:r>
            </a:p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rowalliaUPC" panose="020B0604020202020204" pitchFamily="34" charset="-34"/>
                  <a:sym typeface="Times New Roman" panose="02020603050405020304" pitchFamily="18" charset="0"/>
                </a:rPr>
                <a:t>HERE</a:t>
              </a:r>
              <a:endPara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rowalliaUPC" panose="020B0604020202020204" pitchFamily="34" charset="-34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1247294" y="3491055"/>
            <a:ext cx="2308336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47293" y="3097771"/>
            <a:ext cx="2308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585012" y="24818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585011" y="21876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462742" y="3921495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462741" y="3627252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9130411" y="2364966"/>
            <a:ext cx="2308336" cy="107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1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130410" y="2070723"/>
            <a:ext cx="2308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62676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498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37</cp:revision>
  <dcterms:created xsi:type="dcterms:W3CDTF">2015-07-29T10:05:36Z</dcterms:created>
  <dcterms:modified xsi:type="dcterms:W3CDTF">2016-03-15T18:27:39Z</dcterms:modified>
</cp:coreProperties>
</file>