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2"/>
  </p:notesMasterIdLst>
  <p:handoutMasterIdLst>
    <p:handoutMasterId r:id="rId13"/>
  </p:handoutMasterIdLst>
  <p:sldIdLst>
    <p:sldId id="258" r:id="rId2"/>
    <p:sldId id="265" r:id="rId3"/>
    <p:sldId id="268" r:id="rId4"/>
    <p:sldId id="283" r:id="rId5"/>
    <p:sldId id="284" r:id="rId6"/>
    <p:sldId id="285" r:id="rId7"/>
    <p:sldId id="286" r:id="rId8"/>
    <p:sldId id="287" r:id="rId9"/>
    <p:sldId id="288" r:id="rId10"/>
    <p:sldId id="325" r:id="rId11"/>
  </p:sldIdLst>
  <p:sldSz cx="12192000" cy="6858000"/>
  <p:notesSz cx="6858000" cy="9144000"/>
  <p:defaultText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8">
          <p15:clr>
            <a:srgbClr val="A4A3A4"/>
          </p15:clr>
        </p15:guide>
        <p15:guide id="2" pos="380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8197"/>
    <a:srgbClr val="CF9583"/>
    <a:srgbClr val="AC4A42"/>
    <a:srgbClr val="5B2723"/>
    <a:srgbClr val="DECDBD"/>
    <a:srgbClr val="E1E9F4"/>
    <a:srgbClr val="C0C4CB"/>
    <a:srgbClr val="748298"/>
    <a:srgbClr val="6B798F"/>
    <a:srgbClr val="9DA6B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showGuides="1">
      <p:cViewPr varScale="1">
        <p:scale>
          <a:sx n="154" d="100"/>
          <a:sy n="154" d="100"/>
        </p:scale>
        <p:origin x="156" y="300"/>
      </p:cViewPr>
      <p:guideLst>
        <p:guide orient="horz" pos="2158"/>
        <p:guide pos="38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2018/6/22 Friday</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228609257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cs typeface="微软雅黑" panose="020B0503020204020204" charset="-122"/>
              </a:defRPr>
            </a:lvl1pPr>
          </a:lstStyle>
          <a:p>
            <a:fld id="{D2A48B96-639E-45A3-A0BA-2464DFDB1FAA}" type="datetimeFigureOut">
              <a:rPr lang="zh-CN" altLang="en-US" smtClean="0"/>
              <a:t>2018/6/22 Friday</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cs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cs typeface="微软雅黑" panose="020B0503020204020204" charset="-122"/>
              </a:defRPr>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4699458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微软雅黑" panose="020B0503020204020204" charset="-122"/>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id-ID"/>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id-ID"/>
          </a:p>
        </p:txBody>
      </p:sp>
      <p:sp>
        <p:nvSpPr>
          <p:cNvPr id="4" name="Date Placeholder 3"/>
          <p:cNvSpPr>
            <a:spLocks noGrp="1"/>
          </p:cNvSpPr>
          <p:nvPr>
            <p:ph type="dt" sz="half" idx="10"/>
          </p:nvPr>
        </p:nvSpPr>
        <p:spPr/>
        <p:txBody>
          <a:bodyPr/>
          <a:lstStyle/>
          <a:p>
            <a:fld id="{E43DB87E-F1CC-485A-9309-C07B23797B46}" type="datetimeFigureOut">
              <a:rPr lang="id-ID" smtClean="0"/>
              <a:t>22/06/2018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E43DB87E-F1CC-485A-9309-C07B23797B46}" type="datetimeFigureOut">
              <a:rPr lang="id-ID" smtClean="0"/>
              <a:t>22/06/2018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id-ID"/>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E43DB87E-F1CC-485A-9309-C07B23797B46}" type="datetimeFigureOut">
              <a:rPr lang="id-ID" smtClean="0"/>
              <a:t>22/06/2018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10"/>
          </p:nvPr>
        </p:nvSpPr>
        <p:spPr/>
        <p:txBody>
          <a:bodyPr/>
          <a:lstStyle/>
          <a:p>
            <a:fld id="{E43DB87E-F1CC-485A-9309-C07B23797B46}" type="datetimeFigureOut">
              <a:rPr lang="id-ID" smtClean="0"/>
              <a:t>22/06/2018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id-ID"/>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3DB87E-F1CC-485A-9309-C07B23797B46}" type="datetimeFigureOut">
              <a:rPr lang="id-ID" smtClean="0"/>
              <a:t>22/06/2018</a:t>
            </a:fld>
            <a:endParaRPr lang="id-ID"/>
          </a:p>
        </p:txBody>
      </p:sp>
      <p:sp>
        <p:nvSpPr>
          <p:cNvPr id="5" name="Footer Placeholder 4"/>
          <p:cNvSpPr>
            <a:spLocks noGrp="1"/>
          </p:cNvSpPr>
          <p:nvPr>
            <p:ph type="ftr" sz="quarter" idx="11"/>
          </p:nvPr>
        </p:nvSpPr>
        <p:spPr/>
        <p:txBody>
          <a:bodyPr/>
          <a:lstStyle/>
          <a:p>
            <a:endParaRPr lang="id-ID"/>
          </a:p>
        </p:txBody>
      </p:sp>
      <p:sp>
        <p:nvSpPr>
          <p:cNvPr id="6" name="Slide Number Placeholder 5"/>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Date Placeholder 4"/>
          <p:cNvSpPr>
            <a:spLocks noGrp="1"/>
          </p:cNvSpPr>
          <p:nvPr>
            <p:ph type="dt" sz="half" idx="10"/>
          </p:nvPr>
        </p:nvSpPr>
        <p:spPr/>
        <p:txBody>
          <a:bodyPr/>
          <a:lstStyle/>
          <a:p>
            <a:fld id="{E43DB87E-F1CC-485A-9309-C07B23797B46}" type="datetimeFigureOut">
              <a:rPr lang="id-ID" smtClean="0"/>
              <a:t>22/06/2018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id-ID"/>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7" name="Date Placeholder 6"/>
          <p:cNvSpPr>
            <a:spLocks noGrp="1"/>
          </p:cNvSpPr>
          <p:nvPr>
            <p:ph type="dt" sz="half" idx="10"/>
          </p:nvPr>
        </p:nvSpPr>
        <p:spPr/>
        <p:txBody>
          <a:bodyPr/>
          <a:lstStyle/>
          <a:p>
            <a:fld id="{E43DB87E-F1CC-485A-9309-C07B23797B46}" type="datetimeFigureOut">
              <a:rPr lang="id-ID" smtClean="0"/>
              <a:t>22/06/2018</a:t>
            </a:fld>
            <a:endParaRPr lang="id-ID"/>
          </a:p>
        </p:txBody>
      </p:sp>
      <p:sp>
        <p:nvSpPr>
          <p:cNvPr id="8" name="Footer Placeholder 7"/>
          <p:cNvSpPr>
            <a:spLocks noGrp="1"/>
          </p:cNvSpPr>
          <p:nvPr>
            <p:ph type="ftr" sz="quarter" idx="11"/>
          </p:nvPr>
        </p:nvSpPr>
        <p:spPr/>
        <p:txBody>
          <a:bodyPr/>
          <a:lstStyle/>
          <a:p>
            <a:endParaRPr lang="id-ID"/>
          </a:p>
        </p:txBody>
      </p:sp>
      <p:sp>
        <p:nvSpPr>
          <p:cNvPr id="9" name="Slide Number Placeholder 8"/>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id-ID"/>
          </a:p>
        </p:txBody>
      </p:sp>
      <p:sp>
        <p:nvSpPr>
          <p:cNvPr id="3" name="Date Placeholder 2"/>
          <p:cNvSpPr>
            <a:spLocks noGrp="1"/>
          </p:cNvSpPr>
          <p:nvPr>
            <p:ph type="dt" sz="half" idx="10"/>
          </p:nvPr>
        </p:nvSpPr>
        <p:spPr/>
        <p:txBody>
          <a:bodyPr/>
          <a:lstStyle/>
          <a:p>
            <a:fld id="{E43DB87E-F1CC-485A-9309-C07B23797B46}" type="datetimeFigureOut">
              <a:rPr lang="id-ID" smtClean="0"/>
              <a:t>22/06/2018</a:t>
            </a:fld>
            <a:endParaRPr lang="id-ID"/>
          </a:p>
        </p:txBody>
      </p:sp>
      <p:sp>
        <p:nvSpPr>
          <p:cNvPr id="4" name="Footer Placeholder 3"/>
          <p:cNvSpPr>
            <a:spLocks noGrp="1"/>
          </p:cNvSpPr>
          <p:nvPr>
            <p:ph type="ftr" sz="quarter" idx="11"/>
          </p:nvPr>
        </p:nvSpPr>
        <p:spPr/>
        <p:txBody>
          <a:bodyPr/>
          <a:lstStyle/>
          <a:p>
            <a:endParaRPr lang="id-ID"/>
          </a:p>
        </p:txBody>
      </p:sp>
      <p:sp>
        <p:nvSpPr>
          <p:cNvPr id="5" name="Slide Number Placeholder 4"/>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3DB87E-F1CC-485A-9309-C07B23797B46}" type="datetimeFigureOut">
              <a:rPr lang="id-ID" smtClean="0"/>
              <a:t>22/06/2018</a:t>
            </a:fld>
            <a:endParaRPr lang="id-ID"/>
          </a:p>
        </p:txBody>
      </p:sp>
      <p:sp>
        <p:nvSpPr>
          <p:cNvPr id="3" name="Footer Placeholder 2"/>
          <p:cNvSpPr>
            <a:spLocks noGrp="1"/>
          </p:cNvSpPr>
          <p:nvPr>
            <p:ph type="ftr" sz="quarter" idx="11"/>
          </p:nvPr>
        </p:nvSpPr>
        <p:spPr/>
        <p:txBody>
          <a:bodyPr/>
          <a:lstStyle/>
          <a:p>
            <a:endParaRPr lang="id-ID"/>
          </a:p>
        </p:txBody>
      </p:sp>
      <p:sp>
        <p:nvSpPr>
          <p:cNvPr id="4" name="Slide Number Placeholder 3"/>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3DB87E-F1CC-485A-9309-C07B23797B46}" type="datetimeFigureOut">
              <a:rPr lang="id-ID" smtClean="0"/>
              <a:t>22/06/2018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id-ID"/>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d-ID"/>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3DB87E-F1CC-485A-9309-C07B23797B46}" type="datetimeFigureOut">
              <a:rPr lang="id-ID" smtClean="0"/>
              <a:t>22/06/2018</a:t>
            </a:fld>
            <a:endParaRPr lang="id-ID"/>
          </a:p>
        </p:txBody>
      </p:sp>
      <p:sp>
        <p:nvSpPr>
          <p:cNvPr id="6" name="Footer Placeholder 5"/>
          <p:cNvSpPr>
            <a:spLocks noGrp="1"/>
          </p:cNvSpPr>
          <p:nvPr>
            <p:ph type="ftr" sz="quarter" idx="11"/>
          </p:nvPr>
        </p:nvSpPr>
        <p:spPr/>
        <p:txBody>
          <a:bodyPr/>
          <a:lstStyle/>
          <a:p>
            <a:endParaRPr lang="id-ID"/>
          </a:p>
        </p:txBody>
      </p:sp>
      <p:sp>
        <p:nvSpPr>
          <p:cNvPr id="7" name="Slide Number Placeholder 6"/>
          <p:cNvSpPr>
            <a:spLocks noGrp="1"/>
          </p:cNvSpPr>
          <p:nvPr>
            <p:ph type="sldNum" sz="quarter" idx="12"/>
          </p:nvPr>
        </p:nvSpPr>
        <p:spPr/>
        <p:txBody>
          <a:bodyPr/>
          <a:lstStyle/>
          <a:p>
            <a:fld id="{7D1AAE69-E090-44E3-B31B-4DC401F462FB}" type="slidenum">
              <a:rPr lang="id-ID" smtClean="0"/>
              <a:t>‹#›</a:t>
            </a:fld>
            <a:endParaRPr lang="id-ID"/>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id-ID"/>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id-ID"/>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E43DB87E-F1CC-485A-9309-C07B23797B46}" type="datetimeFigureOut">
              <a:rPr lang="id-ID" smtClean="0"/>
              <a:t>22/06/2018</a:t>
            </a:fld>
            <a:endParaRPr lang="id-ID"/>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endParaRPr lang="id-ID"/>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微软雅黑" panose="020B0503020204020204" charset="-122"/>
                <a:ea typeface="微软雅黑" panose="020B0503020204020204" charset="-122"/>
                <a:cs typeface="微软雅黑" panose="020B0503020204020204" charset="-122"/>
              </a:defRPr>
            </a:lvl1pPr>
          </a:lstStyle>
          <a:p>
            <a:fld id="{7D1AAE69-E090-44E3-B31B-4DC401F462FB}" type="slidenum">
              <a:rPr lang="id-ID" smtClean="0"/>
              <a:t>‹#›</a:t>
            </a:fld>
            <a:endParaRPr lang="id-ID"/>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微软雅黑" panose="020B0503020204020204" charset="-122"/>
          <a:ea typeface="微软雅黑" panose="020B0503020204020204" charset="-122"/>
          <a:cs typeface="微软雅黑" panose="020B0503020204020204" charset="-122"/>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微软雅黑" panose="020B0503020204020204" charset="-122"/>
          <a:ea typeface="微软雅黑" panose="020B0503020204020204" charset="-122"/>
          <a:cs typeface="微软雅黑" panose="020B0503020204020204" charset="-122"/>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微软雅黑" panose="020B0503020204020204" charset="-122"/>
          <a:ea typeface="微软雅黑" panose="020B0503020204020204" charset="-122"/>
          <a:cs typeface="微软雅黑" panose="020B0503020204020204" charset="-122"/>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微软雅黑" panose="020B0503020204020204" charset="-122"/>
          <a:ea typeface="微软雅黑" panose="020B0503020204020204" charset="-122"/>
          <a:cs typeface="微软雅黑" panose="020B0503020204020204" charset="-122"/>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微软雅黑" panose="020B0503020204020204" charset="-122"/>
          <a:ea typeface="微软雅黑" panose="020B0503020204020204" charset="-122"/>
          <a:cs typeface="微软雅黑" panose="020B0503020204020204" charset="-122"/>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d-ID"/>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2.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Oval 1"/>
          <p:cNvSpPr/>
          <p:nvPr/>
        </p:nvSpPr>
        <p:spPr>
          <a:xfrm>
            <a:off x="2915666" y="248666"/>
            <a:ext cx="6360668" cy="6360668"/>
          </a:xfrm>
          <a:prstGeom prst="ellipse">
            <a:avLst/>
          </a:prstGeom>
          <a:solidFill>
            <a:srgbClr val="748197">
              <a:alpha val="7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6" name="TextBox 5"/>
          <p:cNvSpPr txBox="1"/>
          <p:nvPr/>
        </p:nvSpPr>
        <p:spPr>
          <a:xfrm>
            <a:off x="4176573" y="2181331"/>
            <a:ext cx="3840480" cy="1568450"/>
          </a:xfrm>
          <a:prstGeom prst="rect">
            <a:avLst/>
          </a:prstGeom>
          <a:noFill/>
        </p:spPr>
        <p:txBody>
          <a:bodyPr wrap="none" rtlCol="0">
            <a:spAutoFit/>
          </a:bodyPr>
          <a:lstStyle/>
          <a:p>
            <a:r>
              <a:rPr lang="zh-CN" altLang="id-ID" sz="9600" dirty="0" smtClean="0">
                <a:solidFill>
                  <a:schemeClr val="bg1">
                    <a:lumMod val="95000"/>
                  </a:schemeClr>
                </a:solidFill>
                <a:latin typeface="微软雅黑" panose="020B0503020204020204" charset="-122"/>
                <a:ea typeface="微软雅黑" panose="020B0503020204020204" charset="-122"/>
                <a:cs typeface="微软雅黑" panose="020B0503020204020204" charset="-122"/>
              </a:rPr>
              <a:t>作品集</a:t>
            </a:r>
          </a:p>
        </p:txBody>
      </p:sp>
      <p:sp>
        <p:nvSpPr>
          <p:cNvPr id="7" name="TextBox 6"/>
          <p:cNvSpPr txBox="1"/>
          <p:nvPr/>
        </p:nvSpPr>
        <p:spPr>
          <a:xfrm>
            <a:off x="4925063" y="4187584"/>
            <a:ext cx="2341880" cy="260350"/>
          </a:xfrm>
          <a:prstGeom prst="rect">
            <a:avLst/>
          </a:prstGeom>
          <a:noFill/>
        </p:spPr>
        <p:txBody>
          <a:bodyPr wrap="none" rtlCol="0">
            <a:spAutoFit/>
          </a:bodyPr>
          <a:lstStyle/>
          <a:p>
            <a:pPr algn="ctr"/>
            <a:r>
              <a:rPr lang="zh-CN" altLang="id-ID" sz="1100" b="1" spc="600" dirty="0">
                <a:solidFill>
                  <a:schemeClr val="bg1">
                    <a:lumMod val="95000"/>
                  </a:schemeClr>
                </a:solidFill>
                <a:latin typeface="微软雅黑" panose="020B0503020204020204" charset="-122"/>
                <a:ea typeface="微软雅黑" panose="020B0503020204020204" charset="-122"/>
                <a:cs typeface="微软雅黑" panose="020B0503020204020204" charset="-122"/>
              </a:rPr>
              <a:t>极简风格作品展示模板</a:t>
            </a:r>
          </a:p>
        </p:txBody>
      </p:sp>
      <p:sp>
        <p:nvSpPr>
          <p:cNvPr id="16" name="Oval 15"/>
          <p:cNvSpPr/>
          <p:nvPr/>
        </p:nvSpPr>
        <p:spPr>
          <a:xfrm>
            <a:off x="3063860" y="396860"/>
            <a:ext cx="6064280" cy="6064280"/>
          </a:xfrm>
          <a:prstGeom prst="ellipse">
            <a:avLst/>
          </a:prstGeom>
          <a:no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10" presetClass="entr" presetSubtype="0"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3" name="Rectangle 2"/>
          <p:cNvSpPr/>
          <p:nvPr/>
        </p:nvSpPr>
        <p:spPr>
          <a:xfrm>
            <a:off x="548642" y="548640"/>
            <a:ext cx="11113200" cy="5767753"/>
          </a:xfrm>
          <a:prstGeom prst="rect">
            <a:avLst/>
          </a:prstGeom>
          <a:solidFill>
            <a:srgbClr val="748197">
              <a:alpha val="61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6" name="TextBox 5"/>
          <p:cNvSpPr txBox="1"/>
          <p:nvPr/>
        </p:nvSpPr>
        <p:spPr>
          <a:xfrm>
            <a:off x="2347532" y="1455724"/>
            <a:ext cx="7498080" cy="1568450"/>
          </a:xfrm>
          <a:prstGeom prst="rect">
            <a:avLst/>
          </a:prstGeom>
          <a:noFill/>
        </p:spPr>
        <p:txBody>
          <a:bodyPr wrap="none" rtlCol="0">
            <a:spAutoFit/>
          </a:bodyPr>
          <a:lstStyle/>
          <a:p>
            <a:pPr algn="ctr"/>
            <a:r>
              <a:rPr lang="zh-CN" altLang="id-ID" sz="9600" dirty="0">
                <a:solidFill>
                  <a:schemeClr val="bg1">
                    <a:lumMod val="95000"/>
                  </a:schemeClr>
                </a:solidFill>
                <a:latin typeface="微软雅黑" panose="020B0503020204020204" charset="-122"/>
                <a:ea typeface="微软雅黑" panose="020B0503020204020204" charset="-122"/>
                <a:cs typeface="微软雅黑" panose="020B0503020204020204" charset="-122"/>
              </a:rPr>
              <a:t>谢谢您的观看</a:t>
            </a:r>
          </a:p>
        </p:txBody>
      </p:sp>
      <p:sp>
        <p:nvSpPr>
          <p:cNvPr id="7" name="TextBox 6"/>
          <p:cNvSpPr txBox="1"/>
          <p:nvPr/>
        </p:nvSpPr>
        <p:spPr>
          <a:xfrm>
            <a:off x="5033021" y="4398602"/>
            <a:ext cx="2125980" cy="260350"/>
          </a:xfrm>
          <a:prstGeom prst="rect">
            <a:avLst/>
          </a:prstGeom>
          <a:noFill/>
        </p:spPr>
        <p:txBody>
          <a:bodyPr wrap="none" rtlCol="0">
            <a:spAutoFit/>
          </a:bodyPr>
          <a:lstStyle/>
          <a:p>
            <a:pPr algn="ctr"/>
            <a:r>
              <a:rPr lang="zh-CN" altLang="id-ID" sz="1100" b="1" spc="600" dirty="0">
                <a:solidFill>
                  <a:schemeClr val="bg1">
                    <a:lumMod val="95000"/>
                  </a:schemeClr>
                </a:solidFill>
                <a:latin typeface="微软雅黑" panose="020B0503020204020204" charset="-122"/>
                <a:ea typeface="微软雅黑" panose="020B0503020204020204" charset="-122"/>
                <a:cs typeface="微软雅黑" panose="020B0503020204020204" charset="-122"/>
              </a:rPr>
              <a:t>期待您的反馈和回复</a:t>
            </a:r>
          </a:p>
        </p:txBody>
      </p:sp>
      <p:cxnSp>
        <p:nvCxnSpPr>
          <p:cNvPr id="5" name="Elbow Connector 4"/>
          <p:cNvCxnSpPr/>
          <p:nvPr/>
        </p:nvCxnSpPr>
        <p:spPr>
          <a:xfrm>
            <a:off x="9561780" y="857849"/>
            <a:ext cx="1786595" cy="1252021"/>
          </a:xfrm>
          <a:prstGeom prst="bentConnector3">
            <a:avLst>
              <a:gd name="adj1" fmla="val 99606"/>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Elbow Connector 13"/>
          <p:cNvCxnSpPr/>
          <p:nvPr/>
        </p:nvCxnSpPr>
        <p:spPr>
          <a:xfrm rot="16200000" flipH="1">
            <a:off x="600418" y="4483545"/>
            <a:ext cx="1786595" cy="1252021"/>
          </a:xfrm>
          <a:prstGeom prst="bentConnector3">
            <a:avLst>
              <a:gd name="adj1" fmla="val 99606"/>
            </a:avLst>
          </a:prstGeom>
          <a:ln w="190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1000"/>
                                        <p:tgtEl>
                                          <p:spTgt spid="6"/>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623159" y="2420715"/>
            <a:ext cx="6288258" cy="2044706"/>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0" name="Rectangle 9"/>
          <p:cNvSpPr/>
          <p:nvPr/>
        </p:nvSpPr>
        <p:spPr>
          <a:xfrm>
            <a:off x="1067007" y="576777"/>
            <a:ext cx="5400563" cy="5724000"/>
          </a:xfrm>
          <a:prstGeom prst="rect">
            <a:avLst/>
          </a:prstGeom>
          <a:blipFill dpi="0" rotWithShape="1">
            <a:blip r:embed="rId2"/>
            <a:srcRect/>
            <a:stretch>
              <a:fillRect l="-22326" r="-22326"/>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3" name="TextBox 12"/>
          <p:cNvSpPr txBox="1"/>
          <p:nvPr/>
        </p:nvSpPr>
        <p:spPr>
          <a:xfrm>
            <a:off x="8496788" y="4309604"/>
            <a:ext cx="2773760" cy="1706880"/>
          </a:xfrm>
          <a:prstGeom prst="rect">
            <a:avLst/>
          </a:prstGeom>
          <a:noFill/>
        </p:spPr>
        <p:txBody>
          <a:bodyPr wrap="square" rtlCol="0">
            <a:spAutoFit/>
          </a:bodyPr>
          <a:lstStyle/>
          <a:p>
            <a:pPr algn="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Ea duo probatus assentior, dolorem consectetuer in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vix. </a:t>
            </a:r>
          </a:p>
        </p:txBody>
      </p:sp>
      <p:sp>
        <p:nvSpPr>
          <p:cNvPr id="11" name="TextBox 10"/>
          <p:cNvSpPr txBox="1"/>
          <p:nvPr/>
        </p:nvSpPr>
        <p:spPr>
          <a:xfrm>
            <a:off x="8039766" y="333964"/>
            <a:ext cx="3230880" cy="2861310"/>
          </a:xfrm>
          <a:prstGeom prst="rect">
            <a:avLst/>
          </a:prstGeom>
          <a:noFill/>
        </p:spPr>
        <p:txBody>
          <a:bodyPr wrap="none" rtlCol="0" anchor="ctr">
            <a:spAutoFit/>
          </a:bodyPr>
          <a:lstStyle/>
          <a:p>
            <a:pPr algn="r"/>
            <a:r>
              <a:rPr lang="zh-CN" altLang="id-ID" sz="6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左侧</a:t>
            </a:r>
          </a:p>
          <a:p>
            <a:pPr algn="r"/>
            <a:r>
              <a:rPr lang="zh-CN" altLang="id-ID" sz="6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焦点</a:t>
            </a:r>
          </a:p>
          <a:p>
            <a:pPr algn="r"/>
            <a:r>
              <a:rPr lang="zh-CN" altLang="id-ID" sz="6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作品展示</a:t>
            </a:r>
          </a:p>
        </p:txBody>
      </p:sp>
      <p:cxnSp>
        <p:nvCxnSpPr>
          <p:cNvPr id="14" name="Elbow Connector 13"/>
          <p:cNvCxnSpPr/>
          <p:nvPr/>
        </p:nvCxnSpPr>
        <p:spPr>
          <a:xfrm rot="5400000" flipH="1" flipV="1">
            <a:off x="600655" y="646833"/>
            <a:ext cx="1786595" cy="1252021"/>
          </a:xfrm>
          <a:prstGeom prst="bentConnector3">
            <a:avLst>
              <a:gd name="adj1" fmla="val 99606"/>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16" name="Elbow Connector 15"/>
          <p:cNvCxnSpPr/>
          <p:nvPr/>
        </p:nvCxnSpPr>
        <p:spPr>
          <a:xfrm rot="5400000">
            <a:off x="5144531" y="4979682"/>
            <a:ext cx="1786595" cy="1252021"/>
          </a:xfrm>
          <a:prstGeom prst="bentConnector3">
            <a:avLst>
              <a:gd name="adj1" fmla="val 99606"/>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a:off x="10368876" y="3268450"/>
            <a:ext cx="792000" cy="0"/>
          </a:xfrm>
          <a:prstGeom prst="line">
            <a:avLst/>
          </a:prstGeom>
          <a:ln w="31750">
            <a:solidFill>
              <a:srgbClr val="748197"/>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621305" y="562708"/>
            <a:ext cx="10972800" cy="5738069"/>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1" name="TextBox 10"/>
          <p:cNvSpPr txBox="1"/>
          <p:nvPr/>
        </p:nvSpPr>
        <p:spPr>
          <a:xfrm>
            <a:off x="1336381" y="1113693"/>
            <a:ext cx="4785440" cy="1014730"/>
          </a:xfrm>
          <a:prstGeom prst="rect">
            <a:avLst/>
          </a:prstGeom>
          <a:noFill/>
        </p:spPr>
        <p:txBody>
          <a:bodyPr wrap="square" rtlCol="0" anchor="ctr">
            <a:spAutoFit/>
          </a:bodyPr>
          <a:lstStyle/>
          <a:p>
            <a:r>
              <a:rPr lang="zh-CN" altLang="id-ID" sz="6000" dirty="0">
                <a:solidFill>
                  <a:schemeClr val="bg1">
                    <a:lumMod val="95000"/>
                  </a:schemeClr>
                </a:solidFill>
                <a:latin typeface="微软雅黑" panose="020B0503020204020204" charset="-122"/>
                <a:ea typeface="微软雅黑" panose="020B0503020204020204" charset="-122"/>
                <a:cs typeface="微软雅黑" panose="020B0503020204020204" charset="-122"/>
              </a:rPr>
              <a:t>右侧焦点展示</a:t>
            </a:r>
          </a:p>
        </p:txBody>
      </p:sp>
      <p:sp>
        <p:nvSpPr>
          <p:cNvPr id="7" name="TextBox 6"/>
          <p:cNvSpPr txBox="1"/>
          <p:nvPr/>
        </p:nvSpPr>
        <p:spPr>
          <a:xfrm>
            <a:off x="1334195" y="3341077"/>
            <a:ext cx="4789813" cy="1913601"/>
          </a:xfrm>
          <a:prstGeom prst="rect">
            <a:avLst/>
          </a:prstGeom>
          <a:noFill/>
        </p:spPr>
        <p:txBody>
          <a:bodyPr wrap="square" rtlCol="0">
            <a:spAutoFit/>
          </a:bodyPr>
          <a:lstStyle/>
          <a:p>
            <a:pPr algn="ctr">
              <a:lnSpc>
                <a:spcPct val="150000"/>
              </a:lnSpc>
            </a:pPr>
            <a:r>
              <a:rPr lang="id-ID" sz="1000" spc="150" dirty="0">
                <a:solidFill>
                  <a:schemeClr val="bg1">
                    <a:lumMod val="9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Ea duo probatus assentior, dolorem consectetuer in </a:t>
            </a:r>
            <a:r>
              <a:rPr lang="id-ID" sz="1000" spc="150" dirty="0" smtClean="0">
                <a:solidFill>
                  <a:schemeClr val="bg1">
                    <a:lumMod val="95000"/>
                  </a:schemeClr>
                </a:solidFill>
                <a:latin typeface="微软雅黑" panose="020B0503020204020204" charset="-122"/>
                <a:ea typeface="微软雅黑" panose="020B0503020204020204" charset="-122"/>
                <a:cs typeface="微软雅黑" panose="020B0503020204020204" charset="-122"/>
              </a:rPr>
              <a:t>vix. </a:t>
            </a:r>
          </a:p>
          <a:p>
            <a:pPr algn="ctr">
              <a:lnSpc>
                <a:spcPct val="150000"/>
              </a:lnSpc>
            </a:pPr>
            <a:r>
              <a:rPr lang="id-ID" sz="1000" spc="150" dirty="0" smtClean="0">
                <a:solidFill>
                  <a:schemeClr val="bg1">
                    <a:lumMod val="95000"/>
                  </a:schemeClr>
                </a:solidFill>
                <a:latin typeface="微软雅黑" panose="020B0503020204020204" charset="-122"/>
                <a:ea typeface="微软雅黑" panose="020B0503020204020204" charset="-122"/>
                <a:cs typeface="微软雅黑" panose="020B0503020204020204" charset="-122"/>
              </a:rPr>
              <a:t>Ne </a:t>
            </a:r>
            <a:r>
              <a:rPr lang="id-ID" sz="1000" spc="150" dirty="0">
                <a:solidFill>
                  <a:schemeClr val="bg1">
                    <a:lumMod val="95000"/>
                  </a:schemeClr>
                </a:solidFill>
                <a:latin typeface="微软雅黑" panose="020B0503020204020204" charset="-122"/>
                <a:ea typeface="微软雅黑" panose="020B0503020204020204" charset="-122"/>
                <a:cs typeface="微软雅黑" panose="020B0503020204020204" charset="-122"/>
              </a:rPr>
              <a:t>noster possim sed, nihil fastidii reformidans sea cu, odio audiam commodo et eum. Suas epicurei ius eu, ei probo praesent nam. Eius ancillae vix in, vis et consul inimicus, cu quo mutat </a:t>
            </a:r>
            <a:r>
              <a:rPr lang="id-ID" sz="1000" spc="150" dirty="0" smtClean="0">
                <a:solidFill>
                  <a:schemeClr val="bg1">
                    <a:lumMod val="95000"/>
                  </a:schemeClr>
                </a:solidFill>
                <a:latin typeface="微软雅黑" panose="020B0503020204020204" charset="-122"/>
                <a:ea typeface="微软雅黑" panose="020B0503020204020204" charset="-122"/>
                <a:cs typeface="微软雅黑" panose="020B0503020204020204" charset="-122"/>
              </a:rPr>
              <a:t>soleat</a:t>
            </a:r>
            <a:endParaRPr lang="id-ID" sz="1000" spc="150" dirty="0">
              <a:solidFill>
                <a:schemeClr val="bg1">
                  <a:lumMod val="95000"/>
                </a:schemeClr>
              </a:solidFill>
              <a:latin typeface="微软雅黑" panose="020B0503020204020204" charset="-122"/>
              <a:ea typeface="微软雅黑" panose="020B0503020204020204" charset="-122"/>
              <a:cs typeface="微软雅黑" panose="020B0503020204020204" charset="-122"/>
            </a:endParaRPr>
          </a:p>
        </p:txBody>
      </p:sp>
      <p:sp>
        <p:nvSpPr>
          <p:cNvPr id="9" name="Rectangle 8"/>
          <p:cNvSpPr/>
          <p:nvPr/>
        </p:nvSpPr>
        <p:spPr>
          <a:xfrm>
            <a:off x="6836897" y="0"/>
            <a:ext cx="4301143" cy="6857999"/>
          </a:xfrm>
          <a:prstGeom prst="rect">
            <a:avLst/>
          </a:prstGeom>
          <a:blipFill dpi="0" rotWithShape="1">
            <a:blip r:embed="rId2"/>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12" name="Straight Connector 11"/>
          <p:cNvCxnSpPr/>
          <p:nvPr/>
        </p:nvCxnSpPr>
        <p:spPr>
          <a:xfrm>
            <a:off x="3333544" y="2205013"/>
            <a:ext cx="792000" cy="0"/>
          </a:xfrm>
          <a:prstGeom prst="line">
            <a:avLst/>
          </a:prstGeom>
          <a:ln w="31750">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up)">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2" name="TextBox 11"/>
          <p:cNvSpPr txBox="1"/>
          <p:nvPr/>
        </p:nvSpPr>
        <p:spPr>
          <a:xfrm>
            <a:off x="3092367" y="339969"/>
            <a:ext cx="8195824" cy="1014730"/>
          </a:xfrm>
          <a:prstGeom prst="rect">
            <a:avLst/>
          </a:prstGeom>
          <a:noFill/>
        </p:spPr>
        <p:txBody>
          <a:bodyPr wrap="square" rtlCol="0" anchor="ctr">
            <a:spAutoFit/>
          </a:bodyPr>
          <a:lstStyle/>
          <a:p>
            <a:pPr algn="r"/>
            <a:r>
              <a:rPr lang="zh-CN" altLang="en-US" sz="6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时间线作品展示</a:t>
            </a:r>
          </a:p>
        </p:txBody>
      </p:sp>
      <p:cxnSp>
        <p:nvCxnSpPr>
          <p:cNvPr id="21" name="Straight Connector 20"/>
          <p:cNvCxnSpPr/>
          <p:nvPr/>
        </p:nvCxnSpPr>
        <p:spPr>
          <a:xfrm>
            <a:off x="10373347" y="1439339"/>
            <a:ext cx="792000" cy="0"/>
          </a:xfrm>
          <a:prstGeom prst="line">
            <a:avLst/>
          </a:prstGeom>
          <a:ln w="317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flipV="1">
            <a:off x="2454393" y="2421413"/>
            <a:ext cx="9751255" cy="182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288051"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2" name="Oval 21"/>
          <p:cNvSpPr/>
          <p:nvPr/>
        </p:nvSpPr>
        <p:spPr>
          <a:xfrm>
            <a:off x="7508064" y="2011693"/>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5" name="Rectangle 24"/>
          <p:cNvSpPr/>
          <p:nvPr/>
        </p:nvSpPr>
        <p:spPr>
          <a:xfrm>
            <a:off x="6396781" y="2965614"/>
            <a:ext cx="2399131" cy="2604869"/>
          </a:xfrm>
          <a:prstGeom prst="rect">
            <a:avLst/>
          </a:prstGeom>
          <a:blipFill rotWithShape="1">
            <a:blip r:embed="rId2"/>
            <a:stretch>
              <a:fillRect l="-7273" t="-3459" r="-7273" b="-34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6" name="Rectangle 25"/>
          <p:cNvSpPr/>
          <p:nvPr/>
        </p:nvSpPr>
        <p:spPr>
          <a:xfrm>
            <a:off x="9246616" y="269044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7" name="Rectangle 26"/>
          <p:cNvSpPr/>
          <p:nvPr/>
        </p:nvSpPr>
        <p:spPr>
          <a:xfrm>
            <a:off x="9355346" y="2955064"/>
            <a:ext cx="2399131" cy="26048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28" name="Straight Connector 27"/>
          <p:cNvCxnSpPr/>
          <p:nvPr/>
        </p:nvCxnSpPr>
        <p:spPr>
          <a:xfrm>
            <a:off x="10548218" y="214920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10459935" y="200883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0" name="TextBox 29"/>
          <p:cNvSpPr txBox="1"/>
          <p:nvPr/>
        </p:nvSpPr>
        <p:spPr>
          <a:xfrm>
            <a:off x="6942007" y="5719964"/>
            <a:ext cx="1314994"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第三幅</a:t>
            </a:r>
          </a:p>
        </p:txBody>
      </p:sp>
      <p:sp>
        <p:nvSpPr>
          <p:cNvPr id="31" name="TextBox 30"/>
          <p:cNvSpPr txBox="1"/>
          <p:nvPr/>
        </p:nvSpPr>
        <p:spPr>
          <a:xfrm>
            <a:off x="9554858" y="3646102"/>
            <a:ext cx="2000105" cy="1246495"/>
          </a:xfrm>
          <a:prstGeom prst="rect">
            <a:avLst/>
          </a:prstGeom>
          <a:noFill/>
        </p:spPr>
        <p:txBody>
          <a:bodyPr wrap="square" rtlCol="0">
            <a:spAutoFit/>
          </a:bodyPr>
          <a:lstStyle/>
          <a:p>
            <a:pPr algn="ct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cum</a:t>
            </a:r>
            <a:endPar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cxnSp>
        <p:nvCxnSpPr>
          <p:cNvPr id="32" name="Straight Connector 31"/>
          <p:cNvCxnSpPr/>
          <p:nvPr/>
        </p:nvCxnSpPr>
        <p:spPr>
          <a:xfrm>
            <a:off x="7592472" y="214920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367047" y="-6893"/>
            <a:ext cx="2616590" cy="6864893"/>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0" name="Rectangle 49"/>
          <p:cNvSpPr/>
          <p:nvPr/>
        </p:nvSpPr>
        <p:spPr>
          <a:xfrm>
            <a:off x="475777" y="339503"/>
            <a:ext cx="2399131" cy="5556330"/>
          </a:xfrm>
          <a:prstGeom prst="rect">
            <a:avLst/>
          </a:prstGeom>
          <a:blipFill rotWithShape="1">
            <a:blip r:embed="rId3"/>
            <a:srcRect/>
            <a:stretch>
              <a:fillRect l="-25778" t="-3459" r="-25778" b="-34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1" name="Rectangle 50"/>
          <p:cNvSpPr/>
          <p:nvPr/>
        </p:nvSpPr>
        <p:spPr>
          <a:xfrm>
            <a:off x="3325612"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2" name="Rectangle 51"/>
          <p:cNvSpPr/>
          <p:nvPr/>
        </p:nvSpPr>
        <p:spPr>
          <a:xfrm>
            <a:off x="3434342" y="2965614"/>
            <a:ext cx="2399131" cy="26048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53" name="Straight Connector 52"/>
          <p:cNvCxnSpPr/>
          <p:nvPr/>
        </p:nvCxnSpPr>
        <p:spPr>
          <a:xfrm>
            <a:off x="4627214" y="215975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4538931" y="201938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6" name="TextBox 55"/>
          <p:cNvSpPr txBox="1"/>
          <p:nvPr/>
        </p:nvSpPr>
        <p:spPr>
          <a:xfrm>
            <a:off x="3627161" y="3875633"/>
            <a:ext cx="2000105" cy="784830"/>
          </a:xfrm>
          <a:prstGeom prst="rect">
            <a:avLst/>
          </a:prstGeom>
          <a:noFill/>
        </p:spPr>
        <p:txBody>
          <a:bodyPr wrap="square" rtlCol="0">
            <a:spAutoFit/>
          </a:bodyPr>
          <a:lstStyle/>
          <a:p>
            <a:pPr algn="ct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a:t>
            </a:r>
          </a:p>
        </p:txBody>
      </p:sp>
      <p:sp>
        <p:nvSpPr>
          <p:cNvPr id="43" name="TextBox 42"/>
          <p:cNvSpPr txBox="1"/>
          <p:nvPr/>
        </p:nvSpPr>
        <p:spPr>
          <a:xfrm>
            <a:off x="975897" y="6172854"/>
            <a:ext cx="1398889" cy="460375"/>
          </a:xfrm>
          <a:prstGeom prst="rect">
            <a:avLst/>
          </a:prstGeom>
          <a:noFill/>
        </p:spPr>
        <p:txBody>
          <a:bodyPr wrap="square" rtlCol="0">
            <a:spAutoFit/>
          </a:bodyPr>
          <a:lstStyle/>
          <a:p>
            <a:pPr algn="ctr">
              <a:lnSpc>
                <a:spcPct val="150000"/>
              </a:lnSpc>
            </a:pPr>
            <a:r>
              <a:rPr lang="zh-CN" altLang="en-US" sz="1600" spc="150" dirty="0" smtClean="0">
                <a:solidFill>
                  <a:schemeClr val="bg1"/>
                </a:solidFill>
                <a:latin typeface="微软雅黑" panose="020B0503020204020204" charset="-122"/>
                <a:ea typeface="微软雅黑" panose="020B0503020204020204" charset="-122"/>
                <a:cs typeface="微软雅黑" panose="020B0503020204020204" charset="-122"/>
              </a:rPr>
              <a:t>作品标题</a:t>
            </a:r>
          </a:p>
        </p:txBody>
      </p:sp>
      <p:sp>
        <p:nvSpPr>
          <p:cNvPr id="23" name="TextBox 22"/>
          <p:cNvSpPr txBox="1"/>
          <p:nvPr/>
        </p:nvSpPr>
        <p:spPr>
          <a:xfrm>
            <a:off x="3919142" y="5693194"/>
            <a:ext cx="1439858"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值得描述</a:t>
            </a:r>
          </a:p>
        </p:txBody>
      </p:sp>
      <p:sp>
        <p:nvSpPr>
          <p:cNvPr id="58" name="TextBox 57"/>
          <p:cNvSpPr txBox="1"/>
          <p:nvPr/>
        </p:nvSpPr>
        <p:spPr>
          <a:xfrm>
            <a:off x="9946329" y="5723786"/>
            <a:ext cx="1203774" cy="460375"/>
          </a:xfrm>
          <a:prstGeom prst="rect">
            <a:avLst/>
          </a:prstGeom>
          <a:noFill/>
        </p:spPr>
        <p:txBody>
          <a:bodyPr wrap="square" rtlCol="0">
            <a:spAutoFit/>
          </a:bodyPr>
          <a:lstStyle/>
          <a:p>
            <a:pPr algn="ctr">
              <a:lnSpc>
                <a:spcPct val="150000"/>
              </a:lnSpc>
            </a:pPr>
            <a:r>
              <a:rPr lang="zh-CN" altLang="en-US" sz="1600" spc="150" dirty="0" smtClean="0">
                <a:solidFill>
                  <a:schemeClr val="bg1"/>
                </a:solidFill>
                <a:latin typeface="微软雅黑" panose="020B0503020204020204" charset="-122"/>
                <a:ea typeface="微软雅黑" panose="020B0503020204020204" charset="-122"/>
                <a:cs typeface="微软雅黑" panose="020B0503020204020204" charset="-122"/>
              </a:rPr>
              <a:t>详说明</a:t>
            </a:r>
          </a:p>
        </p:txBody>
      </p:sp>
    </p:spTree>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31" grpId="0"/>
      <p:bldP spid="50" grpId="0" bldLvl="0" animBg="1"/>
      <p:bldP spid="56" grpId="0"/>
    </p:bld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7" name="Rectangle 16"/>
          <p:cNvSpPr/>
          <p:nvPr/>
        </p:nvSpPr>
        <p:spPr>
          <a:xfrm>
            <a:off x="6288051"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3" name="Straight Connector 2"/>
          <p:cNvCxnSpPr/>
          <p:nvPr/>
        </p:nvCxnSpPr>
        <p:spPr>
          <a:xfrm flipV="1">
            <a:off x="0" y="2421414"/>
            <a:ext cx="12192000" cy="3034"/>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7" name="Oval 6"/>
          <p:cNvSpPr/>
          <p:nvPr/>
        </p:nvSpPr>
        <p:spPr>
          <a:xfrm>
            <a:off x="7508064" y="2011693"/>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4" name="Rectangle 33"/>
          <p:cNvSpPr/>
          <p:nvPr/>
        </p:nvSpPr>
        <p:spPr>
          <a:xfrm>
            <a:off x="6396781" y="2965614"/>
            <a:ext cx="2399131" cy="2604869"/>
          </a:xfrm>
          <a:prstGeom prst="rect">
            <a:avLst/>
          </a:prstGeom>
          <a:blipFill dpi="0" rotWithShape="1">
            <a:blip r:embed="rId2"/>
            <a:srcRect/>
            <a:stretch>
              <a:fillRect t="-600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5" name="Rectangle 34"/>
          <p:cNvSpPr/>
          <p:nvPr/>
        </p:nvSpPr>
        <p:spPr>
          <a:xfrm>
            <a:off x="9246616" y="269044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6" name="Rectangle 35"/>
          <p:cNvSpPr/>
          <p:nvPr/>
        </p:nvSpPr>
        <p:spPr>
          <a:xfrm>
            <a:off x="9355346" y="2955064"/>
            <a:ext cx="2399131" cy="2604869"/>
          </a:xfrm>
          <a:prstGeom prst="rect">
            <a:avLst/>
          </a:prstGeom>
          <a:blipFill rotWithShape="1">
            <a:blip r:embed="rId3"/>
            <a:srcRect/>
            <a:stretch>
              <a:fillRect l="-7273" t="-26012" r="-7273" b="-26012"/>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37" name="Straight Connector 36"/>
          <p:cNvCxnSpPr/>
          <p:nvPr/>
        </p:nvCxnSpPr>
        <p:spPr>
          <a:xfrm>
            <a:off x="10548218" y="214920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8" name="Oval 37"/>
          <p:cNvSpPr/>
          <p:nvPr/>
        </p:nvSpPr>
        <p:spPr>
          <a:xfrm>
            <a:off x="10459935" y="200883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40" name="TextBox 39"/>
          <p:cNvSpPr txBox="1"/>
          <p:nvPr/>
        </p:nvSpPr>
        <p:spPr>
          <a:xfrm>
            <a:off x="6942007" y="5719964"/>
            <a:ext cx="1314994"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第七</a:t>
            </a:r>
          </a:p>
        </p:txBody>
      </p:sp>
      <p:cxnSp>
        <p:nvCxnSpPr>
          <p:cNvPr id="46" name="Straight Connector 45"/>
          <p:cNvCxnSpPr/>
          <p:nvPr/>
        </p:nvCxnSpPr>
        <p:spPr>
          <a:xfrm>
            <a:off x="7592472" y="214920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367047" y="271154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5" name="Oval 24"/>
          <p:cNvSpPr/>
          <p:nvPr/>
        </p:nvSpPr>
        <p:spPr>
          <a:xfrm>
            <a:off x="1587060" y="2022243"/>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7" name="Rectangle 26"/>
          <p:cNvSpPr/>
          <p:nvPr/>
        </p:nvSpPr>
        <p:spPr>
          <a:xfrm>
            <a:off x="475777" y="2976164"/>
            <a:ext cx="2399131" cy="2604869"/>
          </a:xfrm>
          <a:prstGeom prst="rect">
            <a:avLst/>
          </a:prstGeom>
          <a:blipFill rotWithShape="1">
            <a:blip r:embed="rId4"/>
            <a:srcRect/>
            <a:stretch>
              <a:fillRect l="-13023" t="-41214" r="-13023" b="-41214"/>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8" name="Rectangle 27"/>
          <p:cNvSpPr/>
          <p:nvPr/>
        </p:nvSpPr>
        <p:spPr>
          <a:xfrm>
            <a:off x="3325612"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9" name="Rectangle 28"/>
          <p:cNvSpPr/>
          <p:nvPr/>
        </p:nvSpPr>
        <p:spPr>
          <a:xfrm>
            <a:off x="3434342" y="2965614"/>
            <a:ext cx="2399131" cy="26048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30" name="Straight Connector 29"/>
          <p:cNvCxnSpPr/>
          <p:nvPr/>
        </p:nvCxnSpPr>
        <p:spPr>
          <a:xfrm>
            <a:off x="4627214" y="215975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1" name="Oval 30"/>
          <p:cNvSpPr/>
          <p:nvPr/>
        </p:nvSpPr>
        <p:spPr>
          <a:xfrm>
            <a:off x="4538931" y="201938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2" name="TextBox 31"/>
          <p:cNvSpPr txBox="1"/>
          <p:nvPr/>
        </p:nvSpPr>
        <p:spPr>
          <a:xfrm>
            <a:off x="1013971" y="5730514"/>
            <a:ext cx="1314994"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第五幅</a:t>
            </a:r>
          </a:p>
        </p:txBody>
      </p:sp>
      <p:sp>
        <p:nvSpPr>
          <p:cNvPr id="33" name="TextBox 32"/>
          <p:cNvSpPr txBox="1"/>
          <p:nvPr/>
        </p:nvSpPr>
        <p:spPr>
          <a:xfrm>
            <a:off x="3627161" y="3770766"/>
            <a:ext cx="2000105" cy="1015663"/>
          </a:xfrm>
          <a:prstGeom prst="rect">
            <a:avLst/>
          </a:prstGeom>
          <a:noFill/>
        </p:spPr>
        <p:txBody>
          <a:bodyPr wrap="square" rtlCol="0">
            <a:spAutoFit/>
          </a:bodyPr>
          <a:lstStyle/>
          <a:p>
            <a:pPr algn="ct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eruditi  </a:t>
            </a:r>
            <a:endPar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cxnSp>
        <p:nvCxnSpPr>
          <p:cNvPr id="39" name="Straight Connector 38"/>
          <p:cNvCxnSpPr/>
          <p:nvPr/>
        </p:nvCxnSpPr>
        <p:spPr>
          <a:xfrm>
            <a:off x="1671468" y="215975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4032020" y="5730513"/>
            <a:ext cx="1203774"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第六幅</a:t>
            </a:r>
          </a:p>
        </p:txBody>
      </p:sp>
      <p:sp>
        <p:nvSpPr>
          <p:cNvPr id="42" name="TextBox 41"/>
          <p:cNvSpPr txBox="1"/>
          <p:nvPr/>
        </p:nvSpPr>
        <p:spPr>
          <a:xfrm>
            <a:off x="9890721" y="5719964"/>
            <a:ext cx="1314994"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第八</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fade">
                                      <p:cBhvr>
                                        <p:cTn id="15" dur="500"/>
                                        <p:tgtEl>
                                          <p:spTgt spid="34"/>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bldLvl="0" animBg="1"/>
      <p:bldP spid="36" grpId="0" bldLvl="0" animBg="1"/>
      <p:bldP spid="27" grpId="0" bldLvl="0" animBg="1"/>
      <p:bldP spid="3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cxnSp>
        <p:nvCxnSpPr>
          <p:cNvPr id="3" name="Straight Connector 2"/>
          <p:cNvCxnSpPr/>
          <p:nvPr/>
        </p:nvCxnSpPr>
        <p:spPr>
          <a:xfrm flipV="1">
            <a:off x="-15865" y="2421413"/>
            <a:ext cx="9751255" cy="182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0" name="Rectangle 19"/>
          <p:cNvSpPr/>
          <p:nvPr/>
        </p:nvSpPr>
        <p:spPr>
          <a:xfrm>
            <a:off x="6288051"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2" name="Oval 21"/>
          <p:cNvSpPr/>
          <p:nvPr/>
        </p:nvSpPr>
        <p:spPr>
          <a:xfrm>
            <a:off x="7508064" y="2011693"/>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5" name="Rectangle 24"/>
          <p:cNvSpPr/>
          <p:nvPr/>
        </p:nvSpPr>
        <p:spPr>
          <a:xfrm>
            <a:off x="6396781" y="2965614"/>
            <a:ext cx="2399131" cy="2604869"/>
          </a:xfrm>
          <a:prstGeom prst="rect">
            <a:avLst/>
          </a:prstGeom>
          <a:blipFill dpi="0" rotWithShape="1">
            <a:blip r:embed="rId2"/>
            <a:srcRect/>
            <a:stretch>
              <a:fillRect l="-33280" r="-33280"/>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6" name="Rectangle 25"/>
          <p:cNvSpPr/>
          <p:nvPr/>
        </p:nvSpPr>
        <p:spPr>
          <a:xfrm>
            <a:off x="383623"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7" name="Rectangle 26"/>
          <p:cNvSpPr/>
          <p:nvPr/>
        </p:nvSpPr>
        <p:spPr>
          <a:xfrm>
            <a:off x="492353" y="2965614"/>
            <a:ext cx="2399131" cy="26048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28" name="Straight Connector 27"/>
          <p:cNvCxnSpPr/>
          <p:nvPr/>
        </p:nvCxnSpPr>
        <p:spPr>
          <a:xfrm>
            <a:off x="1685225" y="215975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9" name="Oval 28"/>
          <p:cNvSpPr/>
          <p:nvPr/>
        </p:nvSpPr>
        <p:spPr>
          <a:xfrm>
            <a:off x="1596942" y="201938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1" name="TextBox 30"/>
          <p:cNvSpPr txBox="1"/>
          <p:nvPr/>
        </p:nvSpPr>
        <p:spPr>
          <a:xfrm>
            <a:off x="685171" y="3413968"/>
            <a:ext cx="2000105" cy="1708160"/>
          </a:xfrm>
          <a:prstGeom prst="rect">
            <a:avLst/>
          </a:prstGeom>
          <a:noFill/>
        </p:spPr>
        <p:txBody>
          <a:bodyPr wrap="square" rtlCol="0">
            <a:spAutoFit/>
          </a:bodyPr>
          <a:lstStyle/>
          <a:p>
            <a:pPr algn="ct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a:t>
            </a:r>
          </a:p>
        </p:txBody>
      </p:sp>
      <p:cxnSp>
        <p:nvCxnSpPr>
          <p:cNvPr id="32" name="Straight Connector 31"/>
          <p:cNvCxnSpPr/>
          <p:nvPr/>
        </p:nvCxnSpPr>
        <p:spPr>
          <a:xfrm>
            <a:off x="7592472" y="214920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44" name="Rectangle 43"/>
          <p:cNvSpPr/>
          <p:nvPr/>
        </p:nvSpPr>
        <p:spPr>
          <a:xfrm>
            <a:off x="9250490" y="0"/>
            <a:ext cx="2616590" cy="6864893"/>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1" name="Rectangle 50"/>
          <p:cNvSpPr/>
          <p:nvPr/>
        </p:nvSpPr>
        <p:spPr>
          <a:xfrm>
            <a:off x="3325612" y="2700996"/>
            <a:ext cx="2616590" cy="3576574"/>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2" name="Rectangle 51"/>
          <p:cNvSpPr/>
          <p:nvPr/>
        </p:nvSpPr>
        <p:spPr>
          <a:xfrm>
            <a:off x="3434342" y="2965614"/>
            <a:ext cx="2399131" cy="260486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53" name="Straight Connector 52"/>
          <p:cNvCxnSpPr/>
          <p:nvPr/>
        </p:nvCxnSpPr>
        <p:spPr>
          <a:xfrm>
            <a:off x="4627214" y="2159759"/>
            <a:ext cx="0" cy="66147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54" name="Oval 53"/>
          <p:cNvSpPr/>
          <p:nvPr/>
        </p:nvSpPr>
        <p:spPr>
          <a:xfrm>
            <a:off x="4538931" y="2019388"/>
            <a:ext cx="182880" cy="182880"/>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5" name="TextBox 54"/>
          <p:cNvSpPr txBox="1"/>
          <p:nvPr/>
        </p:nvSpPr>
        <p:spPr>
          <a:xfrm>
            <a:off x="950570" y="5693194"/>
            <a:ext cx="1482695"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第九</a:t>
            </a:r>
          </a:p>
        </p:txBody>
      </p:sp>
      <p:sp>
        <p:nvSpPr>
          <p:cNvPr id="56" name="TextBox 55"/>
          <p:cNvSpPr txBox="1"/>
          <p:nvPr/>
        </p:nvSpPr>
        <p:spPr>
          <a:xfrm>
            <a:off x="3633855" y="3760216"/>
            <a:ext cx="2000105" cy="1015663"/>
          </a:xfrm>
          <a:prstGeom prst="rect">
            <a:avLst/>
          </a:prstGeom>
          <a:noFill/>
        </p:spPr>
        <p:txBody>
          <a:bodyPr wrap="square" rtlCol="0">
            <a:spAutoFit/>
          </a:bodyPr>
          <a:lstStyle/>
          <a:p>
            <a:pPr algn="ct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eruditi</a:t>
            </a:r>
            <a:endPar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3" name="TextBox 42"/>
          <p:cNvSpPr txBox="1"/>
          <p:nvPr/>
        </p:nvSpPr>
        <p:spPr>
          <a:xfrm>
            <a:off x="9859340" y="6176300"/>
            <a:ext cx="1398889" cy="460375"/>
          </a:xfrm>
          <a:prstGeom prst="rect">
            <a:avLst/>
          </a:prstGeom>
          <a:noFill/>
        </p:spPr>
        <p:txBody>
          <a:bodyPr wrap="square" rtlCol="0">
            <a:spAutoFit/>
          </a:bodyPr>
          <a:lstStyle/>
          <a:p>
            <a:pPr algn="ctr">
              <a:lnSpc>
                <a:spcPct val="150000"/>
              </a:lnSpc>
            </a:pPr>
            <a:r>
              <a:rPr lang="zh-CN" altLang="en-US" sz="1600" spc="150" dirty="0" smtClean="0">
                <a:solidFill>
                  <a:schemeClr val="bg1"/>
                </a:solidFill>
                <a:latin typeface="微软雅黑" panose="020B0503020204020204" charset="-122"/>
                <a:ea typeface="微软雅黑" panose="020B0503020204020204" charset="-122"/>
                <a:cs typeface="微软雅黑" panose="020B0503020204020204" charset="-122"/>
              </a:rPr>
              <a:t>最后一幅</a:t>
            </a:r>
          </a:p>
        </p:txBody>
      </p:sp>
      <p:sp>
        <p:nvSpPr>
          <p:cNvPr id="39" name="Rectangle 38"/>
          <p:cNvSpPr/>
          <p:nvPr/>
        </p:nvSpPr>
        <p:spPr>
          <a:xfrm>
            <a:off x="9360491" y="339503"/>
            <a:ext cx="2399131" cy="5556330"/>
          </a:xfrm>
          <a:prstGeom prst="rect">
            <a:avLst/>
          </a:prstGeom>
          <a:blipFill rotWithShape="1">
            <a:blip r:embed="rId3"/>
            <a:srcRect/>
            <a:stretch>
              <a:fillRect l="-25778" t="-3459" r="-25778" b="-345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3" name="TextBox 22"/>
          <p:cNvSpPr txBox="1"/>
          <p:nvPr/>
        </p:nvSpPr>
        <p:spPr>
          <a:xfrm>
            <a:off x="3907283" y="5719963"/>
            <a:ext cx="1439858"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第十</a:t>
            </a:r>
          </a:p>
        </p:txBody>
      </p:sp>
      <p:sp>
        <p:nvSpPr>
          <p:cNvPr id="40" name="TextBox 39"/>
          <p:cNvSpPr txBox="1"/>
          <p:nvPr/>
        </p:nvSpPr>
        <p:spPr>
          <a:xfrm>
            <a:off x="6872543" y="5719963"/>
            <a:ext cx="1439858"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十一</a:t>
            </a:r>
          </a:p>
        </p:txBody>
      </p:sp>
    </p:spTree>
  </p:cSld>
  <p:clrMapOvr>
    <a:masterClrMapping/>
  </p:clrMapOvr>
  <p:transition spd="slow">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6"/>
                                        </p:tgtEl>
                                        <p:attrNameLst>
                                          <p:attrName>style.visibility</p:attrName>
                                        </p:attrNameLst>
                                      </p:cBhvr>
                                      <p:to>
                                        <p:strVal val="visible"/>
                                      </p:to>
                                    </p:set>
                                    <p:animEffect transition="in" filter="fade">
                                      <p:cBhvr>
                                        <p:cTn id="11" dur="500"/>
                                        <p:tgtEl>
                                          <p:spTgt spid="56"/>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bldLvl="0" animBg="1"/>
      <p:bldP spid="31" grpId="0"/>
      <p:bldP spid="56" grpId="0"/>
      <p:bldP spid="39"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8" name="Rectangle 37"/>
          <p:cNvSpPr/>
          <p:nvPr/>
        </p:nvSpPr>
        <p:spPr>
          <a:xfrm>
            <a:off x="3902245" y="3302500"/>
            <a:ext cx="3595874" cy="1336672"/>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3902245" y="3416196"/>
            <a:ext cx="3595874" cy="1109243"/>
          </a:xfrm>
          <a:prstGeom prst="rect">
            <a:avLst/>
          </a:prstGeom>
          <a:blipFill dpi="0" rotWithShape="1">
            <a:blip r:embed="rId2"/>
            <a:srcRect/>
            <a:stretch>
              <a:fillRect t="-58723" b="-58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2" name="TextBox 11"/>
          <p:cNvSpPr txBox="1"/>
          <p:nvPr/>
        </p:nvSpPr>
        <p:spPr>
          <a:xfrm>
            <a:off x="4196142" y="339969"/>
            <a:ext cx="7086149" cy="1014730"/>
          </a:xfrm>
          <a:prstGeom prst="rect">
            <a:avLst/>
          </a:prstGeom>
          <a:noFill/>
        </p:spPr>
        <p:txBody>
          <a:bodyPr wrap="square" rtlCol="0" anchor="ctr">
            <a:spAutoFit/>
          </a:bodyPr>
          <a:lstStyle/>
          <a:p>
            <a:pPr algn="r"/>
            <a:r>
              <a:rPr lang="zh-CN" altLang="id-ID" sz="600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竖向时间轴</a:t>
            </a:r>
          </a:p>
        </p:txBody>
      </p:sp>
      <p:cxnSp>
        <p:nvCxnSpPr>
          <p:cNvPr id="21" name="Straight Connector 20"/>
          <p:cNvCxnSpPr/>
          <p:nvPr/>
        </p:nvCxnSpPr>
        <p:spPr>
          <a:xfrm>
            <a:off x="10350655" y="1439339"/>
            <a:ext cx="792000" cy="0"/>
          </a:xfrm>
          <a:prstGeom prst="line">
            <a:avLst/>
          </a:prstGeom>
          <a:ln w="317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3" name="Straight Connector 2"/>
          <p:cNvCxnSpPr/>
          <p:nvPr/>
        </p:nvCxnSpPr>
        <p:spPr>
          <a:xfrm rot="5400000" flipV="1">
            <a:off x="1273772" y="4944118"/>
            <a:ext cx="3852000" cy="182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0" name="Oval 29"/>
          <p:cNvSpPr/>
          <p:nvPr/>
        </p:nvSpPr>
        <p:spPr>
          <a:xfrm>
            <a:off x="2694972" y="2011249"/>
            <a:ext cx="1007779" cy="1007779"/>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33" name="TextBox 32"/>
          <p:cNvSpPr txBox="1"/>
          <p:nvPr/>
        </p:nvSpPr>
        <p:spPr>
          <a:xfrm>
            <a:off x="2626103" y="2284305"/>
            <a:ext cx="1145516" cy="460375"/>
          </a:xfrm>
          <a:prstGeom prst="rect">
            <a:avLst/>
          </a:prstGeom>
          <a:noFill/>
        </p:spPr>
        <p:txBody>
          <a:bodyPr wrap="square" rtlCol="0">
            <a:spAutoFit/>
          </a:bodyPr>
          <a:lstStyle/>
          <a:p>
            <a:pPr algn="ctr">
              <a:lnSpc>
                <a:spcPct val="150000"/>
              </a:lnSpc>
            </a:pPr>
            <a:r>
              <a:rPr lang="zh-CN" altLang="id-ID" sz="1600" spc="150" dirty="0" smtClean="0">
                <a:solidFill>
                  <a:schemeClr val="bg1"/>
                </a:solidFill>
                <a:latin typeface="微软雅黑" panose="020B0503020204020204" charset="-122"/>
                <a:ea typeface="微软雅黑" panose="020B0503020204020204" charset="-122"/>
                <a:cs typeface="微软雅黑" panose="020B0503020204020204" charset="-122"/>
              </a:rPr>
              <a:t>开端</a:t>
            </a:r>
          </a:p>
        </p:txBody>
      </p:sp>
      <p:cxnSp>
        <p:nvCxnSpPr>
          <p:cNvPr id="4" name="Straight Connector 3"/>
          <p:cNvCxnSpPr/>
          <p:nvPr/>
        </p:nvCxnSpPr>
        <p:spPr>
          <a:xfrm>
            <a:off x="2495476" y="3970837"/>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22724" y="3697800"/>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标题壹</a:t>
            </a:r>
            <a:endParaRPr lang="en-US" altLang="zh-CN"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7" name="TextBox 36"/>
          <p:cNvSpPr txBox="1"/>
          <p:nvPr/>
        </p:nvSpPr>
        <p:spPr>
          <a:xfrm>
            <a:off x="7879893" y="3463005"/>
            <a:ext cx="2741215" cy="1015663"/>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a:t>
            </a:r>
            <a:endPar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1" name="Rectangle 40"/>
          <p:cNvSpPr/>
          <p:nvPr/>
        </p:nvSpPr>
        <p:spPr>
          <a:xfrm>
            <a:off x="3902245" y="4972099"/>
            <a:ext cx="2193755" cy="1336672"/>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42" name="Rectangle 41"/>
          <p:cNvSpPr/>
          <p:nvPr/>
        </p:nvSpPr>
        <p:spPr>
          <a:xfrm>
            <a:off x="3902245" y="5080080"/>
            <a:ext cx="2193755" cy="1109243"/>
          </a:xfrm>
          <a:prstGeom prst="rect">
            <a:avLst/>
          </a:prstGeom>
          <a:blipFill dpi="0" rotWithShape="1">
            <a:blip r:embed="rId3"/>
            <a:srcRect/>
            <a:stretch>
              <a:fillRect t="-14909" b="-14909"/>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45" name="Straight Connector 44"/>
          <p:cNvCxnSpPr/>
          <p:nvPr/>
        </p:nvCxnSpPr>
        <p:spPr>
          <a:xfrm>
            <a:off x="2495476" y="5640436"/>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1203115" y="5424162"/>
            <a:ext cx="1159467"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标题贰</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7" name="TextBox 46"/>
          <p:cNvSpPr txBox="1"/>
          <p:nvPr/>
        </p:nvSpPr>
        <p:spPr>
          <a:xfrm>
            <a:off x="6509285" y="5357702"/>
            <a:ext cx="2741215" cy="553998"/>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mea</a:t>
            </a:r>
          </a:p>
        </p:txBody>
      </p:sp>
    </p:spTree>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1000"/>
                                        <p:tgtEl>
                                          <p:spTgt spid="30"/>
                                        </p:tgtEl>
                                      </p:cBhvr>
                                    </p:animEffect>
                                    <p:anim calcmode="lin" valueType="num">
                                      <p:cBhvr>
                                        <p:cTn id="8" dur="1000" fill="hold"/>
                                        <p:tgtEl>
                                          <p:spTgt spid="30"/>
                                        </p:tgtEl>
                                        <p:attrNameLst>
                                          <p:attrName>ppt_x</p:attrName>
                                        </p:attrNameLst>
                                      </p:cBhvr>
                                      <p:tavLst>
                                        <p:tav tm="0">
                                          <p:val>
                                            <p:strVal val="#ppt_x"/>
                                          </p:val>
                                        </p:tav>
                                        <p:tav tm="100000">
                                          <p:val>
                                            <p:strVal val="#ppt_x"/>
                                          </p:val>
                                        </p:tav>
                                      </p:tavLst>
                                    </p:anim>
                                    <p:anim calcmode="lin" valueType="num">
                                      <p:cBhvr>
                                        <p:cTn id="9" dur="900" decel="100000" fill="hold"/>
                                        <p:tgtEl>
                                          <p:spTgt spid="30"/>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500"/>
                                        <p:tgtEl>
                                          <p:spTgt spid="5"/>
                                        </p:tgtEl>
                                      </p:cBhvr>
                                    </p:animEffect>
                                  </p:childTnLst>
                                </p:cTn>
                              </p:par>
                            </p:childTnLst>
                          </p:cTn>
                        </p:par>
                        <p:par>
                          <p:cTn id="15" fill="hold">
                            <p:stCondLst>
                              <p:cond delay="1500"/>
                            </p:stCondLst>
                            <p:childTnLst>
                              <p:par>
                                <p:cTn id="16" presetID="10" presetClass="entr" presetSubtype="0"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Effect transition="in" filter="fade">
                                      <p:cBhvr>
                                        <p:cTn id="18" dur="500"/>
                                        <p:tgtEl>
                                          <p:spTgt spid="37"/>
                                        </p:tgtEl>
                                      </p:cBhvr>
                                    </p:animEffect>
                                  </p:childTnLst>
                                </p:cTn>
                              </p:par>
                            </p:childTnLst>
                          </p:cTn>
                        </p:par>
                        <p:par>
                          <p:cTn id="19" fill="hold">
                            <p:stCondLst>
                              <p:cond delay="2000"/>
                            </p:stCondLst>
                            <p:childTnLst>
                              <p:par>
                                <p:cTn id="20" presetID="10" presetClass="entr" presetSubtype="0" fill="hold" grpId="0" nodeType="after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par>
                          <p:cTn id="23" fill="hold">
                            <p:stCondLst>
                              <p:cond delay="2500"/>
                            </p:stCondLst>
                            <p:childTnLst>
                              <p:par>
                                <p:cTn id="24" presetID="10" presetClass="entr" presetSubtype="0" fill="hold" grpId="0" nodeType="after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0" grpId="0" animBg="1"/>
      <p:bldP spid="37" grpId="0"/>
      <p:bldP spid="42" grpId="0" bldLvl="0" animBg="1"/>
      <p:bldP spid="47"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8" name="Rectangle 37"/>
          <p:cNvSpPr/>
          <p:nvPr/>
        </p:nvSpPr>
        <p:spPr>
          <a:xfrm>
            <a:off x="3902245" y="2214989"/>
            <a:ext cx="5162504" cy="2449095"/>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3902245" y="2348253"/>
            <a:ext cx="5162504" cy="2182566"/>
          </a:xfrm>
          <a:prstGeom prst="rect">
            <a:avLst/>
          </a:prstGeom>
          <a:blipFill dpi="0" rotWithShape="1">
            <a:blip r:embed="rId2"/>
            <a:srcRect/>
            <a:stretch>
              <a:fillRect t="-58723" b="-58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3" name="Straight Connector 2"/>
          <p:cNvCxnSpPr/>
          <p:nvPr/>
        </p:nvCxnSpPr>
        <p:spPr>
          <a:xfrm>
            <a:off x="3197951" y="0"/>
            <a:ext cx="2731" cy="6871028"/>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2495476" y="3429924"/>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22724" y="3156887"/>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标题肆</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7" name="TextBox 36"/>
          <p:cNvSpPr txBox="1"/>
          <p:nvPr/>
        </p:nvSpPr>
        <p:spPr>
          <a:xfrm>
            <a:off x="9506096" y="2805752"/>
            <a:ext cx="1647008" cy="1246495"/>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a:t>
            </a:r>
            <a:endPar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1" name="Rectangle 40"/>
          <p:cNvSpPr/>
          <p:nvPr/>
        </p:nvSpPr>
        <p:spPr>
          <a:xfrm>
            <a:off x="3902245" y="4972099"/>
            <a:ext cx="2878383" cy="1336672"/>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42" name="Rectangle 41"/>
          <p:cNvSpPr/>
          <p:nvPr/>
        </p:nvSpPr>
        <p:spPr>
          <a:xfrm>
            <a:off x="3902245" y="5080080"/>
            <a:ext cx="2878383" cy="1109243"/>
          </a:xfrm>
          <a:prstGeom prst="rect">
            <a:avLst/>
          </a:prstGeom>
          <a:blipFill dpi="0" rotWithShape="1">
            <a:blip r:embed="rId3"/>
            <a:srcRect/>
            <a:stretch>
              <a:fillRect t="-44118" b="-44118"/>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45" name="Straight Connector 44"/>
          <p:cNvCxnSpPr/>
          <p:nvPr/>
        </p:nvCxnSpPr>
        <p:spPr>
          <a:xfrm>
            <a:off x="2495476" y="5640436"/>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922724" y="5367399"/>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标题伍</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47" name="TextBox 46"/>
          <p:cNvSpPr txBox="1"/>
          <p:nvPr/>
        </p:nvSpPr>
        <p:spPr>
          <a:xfrm>
            <a:off x="7226737" y="5321232"/>
            <a:ext cx="2741215" cy="553998"/>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a:t>
            </a:r>
            <a:r>
              <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mea</a:t>
            </a:r>
          </a:p>
        </p:txBody>
      </p:sp>
      <p:sp>
        <p:nvSpPr>
          <p:cNvPr id="18" name="Rectangle 17"/>
          <p:cNvSpPr/>
          <p:nvPr/>
        </p:nvSpPr>
        <p:spPr>
          <a:xfrm>
            <a:off x="3902245" y="570674"/>
            <a:ext cx="3595874" cy="1336672"/>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9" name="Rectangle 18"/>
          <p:cNvSpPr/>
          <p:nvPr/>
        </p:nvSpPr>
        <p:spPr>
          <a:xfrm>
            <a:off x="3902245" y="678655"/>
            <a:ext cx="3595874" cy="1109243"/>
          </a:xfrm>
          <a:prstGeom prst="rect">
            <a:avLst/>
          </a:prstGeom>
          <a:blipFill dpi="0" rotWithShape="1">
            <a:blip r:embed="rId4"/>
            <a:srcRect/>
            <a:stretch>
              <a:fillRect t="-58723" b="-58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20" name="Straight Connector 19"/>
          <p:cNvCxnSpPr/>
          <p:nvPr/>
        </p:nvCxnSpPr>
        <p:spPr>
          <a:xfrm>
            <a:off x="2495476" y="1239011"/>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22724" y="965974"/>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标题叁</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3" name="TextBox 22"/>
          <p:cNvSpPr txBox="1"/>
          <p:nvPr/>
        </p:nvSpPr>
        <p:spPr>
          <a:xfrm>
            <a:off x="7879893" y="731179"/>
            <a:ext cx="2741215" cy="1015663"/>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a:t>
            </a:r>
            <a:endPar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fade">
                                      <p:cBhvr>
                                        <p:cTn id="23" dur="500"/>
                                        <p:tgtEl>
                                          <p:spTgt spid="4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fade">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7" grpId="0"/>
      <p:bldP spid="42" grpId="0" bldLvl="0" animBg="1"/>
      <p:bldP spid="47" grpId="0"/>
      <p:bldP spid="19" grpId="0" bldLvl="0" animBg="1"/>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8" name="Rectangle 37"/>
          <p:cNvSpPr/>
          <p:nvPr/>
        </p:nvSpPr>
        <p:spPr>
          <a:xfrm>
            <a:off x="3902245" y="2214989"/>
            <a:ext cx="5162504" cy="2449095"/>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5" name="Rectangle 4"/>
          <p:cNvSpPr/>
          <p:nvPr/>
        </p:nvSpPr>
        <p:spPr>
          <a:xfrm>
            <a:off x="3902245" y="2348253"/>
            <a:ext cx="5162504" cy="2182566"/>
          </a:xfrm>
          <a:prstGeom prst="rect">
            <a:avLst/>
          </a:prstGeom>
          <a:blipFill dpi="0" rotWithShape="1">
            <a:blip r:embed="rId2"/>
            <a:srcRect/>
            <a:stretch>
              <a:fillRect t="-22575" b="-22575"/>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3" name="Straight Connector 2"/>
          <p:cNvCxnSpPr/>
          <p:nvPr/>
        </p:nvCxnSpPr>
        <p:spPr>
          <a:xfrm>
            <a:off x="3197951" y="0"/>
            <a:ext cx="2731" cy="615600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cxnSp>
        <p:nvCxnSpPr>
          <p:cNvPr id="4" name="Straight Connector 3"/>
          <p:cNvCxnSpPr/>
          <p:nvPr/>
        </p:nvCxnSpPr>
        <p:spPr>
          <a:xfrm>
            <a:off x="2495476" y="3429924"/>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922724" y="3156887"/>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标题柒</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37" name="TextBox 36"/>
          <p:cNvSpPr txBox="1"/>
          <p:nvPr/>
        </p:nvSpPr>
        <p:spPr>
          <a:xfrm>
            <a:off x="9506096" y="2805752"/>
            <a:ext cx="1647008" cy="1246495"/>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a:t>
            </a:r>
            <a:endPar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18" name="Rectangle 17"/>
          <p:cNvSpPr/>
          <p:nvPr/>
        </p:nvSpPr>
        <p:spPr>
          <a:xfrm>
            <a:off x="3902245" y="570674"/>
            <a:ext cx="3595874" cy="1336672"/>
          </a:xfrm>
          <a:prstGeom prst="rect">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19" name="Rectangle 18"/>
          <p:cNvSpPr/>
          <p:nvPr/>
        </p:nvSpPr>
        <p:spPr>
          <a:xfrm>
            <a:off x="3902245" y="678655"/>
            <a:ext cx="3595874" cy="1109243"/>
          </a:xfrm>
          <a:prstGeom prst="rect">
            <a:avLst/>
          </a:prstGeom>
          <a:blipFill dpi="0" rotWithShape="1">
            <a:blip r:embed="rId3"/>
            <a:srcRect/>
            <a:stretch>
              <a:fillRect t="-58723" b="-5872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cxnSp>
        <p:nvCxnSpPr>
          <p:cNvPr id="20" name="Straight Connector 19"/>
          <p:cNvCxnSpPr/>
          <p:nvPr/>
        </p:nvCxnSpPr>
        <p:spPr>
          <a:xfrm>
            <a:off x="2495476" y="1239011"/>
            <a:ext cx="1406769" cy="0"/>
          </a:xfrm>
          <a:prstGeom prst="line">
            <a:avLst/>
          </a:prstGeom>
          <a:ln w="19050">
            <a:solidFill>
              <a:srgbClr val="748197"/>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922724" y="965974"/>
            <a:ext cx="1439858" cy="460375"/>
          </a:xfrm>
          <a:prstGeom prst="rect">
            <a:avLst/>
          </a:prstGeom>
          <a:noFill/>
        </p:spPr>
        <p:txBody>
          <a:bodyPr wrap="square" rtlCol="0">
            <a:spAutoFit/>
          </a:bodyPr>
          <a:lstStyle/>
          <a:p>
            <a:pPr algn="r">
              <a:lnSpc>
                <a:spcPct val="150000"/>
              </a:lnSpc>
            </a:pPr>
            <a:r>
              <a:rPr lang="zh-CN" altLang="en-US"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sym typeface="+mn-ea"/>
              </a:rPr>
              <a:t>标题六</a:t>
            </a:r>
            <a:endParaRPr lang="id-ID" sz="16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3" name="TextBox 22"/>
          <p:cNvSpPr txBox="1"/>
          <p:nvPr/>
        </p:nvSpPr>
        <p:spPr>
          <a:xfrm>
            <a:off x="7879893" y="731179"/>
            <a:ext cx="2741215" cy="1015663"/>
          </a:xfrm>
          <a:prstGeom prst="rect">
            <a:avLst/>
          </a:prstGeom>
          <a:noFill/>
        </p:spPr>
        <p:txBody>
          <a:bodyPr wrap="square" rtlCol="0">
            <a:spAutoFit/>
          </a:bodyPr>
          <a:lstStyle/>
          <a:p>
            <a:pPr>
              <a:lnSpc>
                <a:spcPct val="150000"/>
              </a:lnSpc>
            </a:pPr>
            <a:r>
              <a:rPr lang="id-ID" sz="1000" spc="150" dirty="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rPr>
              <a:t>Lorem ipsum dolor sit amet, id congue sententiae mea, bonorum eruditi nominavi ut cum, has lucilius platonem ocurreret no. </a:t>
            </a:r>
            <a:endParaRPr lang="id-ID" sz="1000" spc="150" dirty="0" smtClean="0">
              <a:solidFill>
                <a:schemeClr val="tx1">
                  <a:lumMod val="75000"/>
                  <a:lumOff val="25000"/>
                </a:schemeClr>
              </a:solidFill>
              <a:latin typeface="微软雅黑" panose="020B0503020204020204" charset="-122"/>
              <a:ea typeface="微软雅黑" panose="020B0503020204020204" charset="-122"/>
              <a:cs typeface="微软雅黑" panose="020B0503020204020204" charset="-122"/>
            </a:endParaRPr>
          </a:p>
        </p:txBody>
      </p:sp>
      <p:sp>
        <p:nvSpPr>
          <p:cNvPr id="21" name="Oval 20"/>
          <p:cNvSpPr/>
          <p:nvPr/>
        </p:nvSpPr>
        <p:spPr>
          <a:xfrm>
            <a:off x="2694972" y="5289025"/>
            <a:ext cx="1007779" cy="1007779"/>
          </a:xfrm>
          <a:prstGeom prst="ellipse">
            <a:avLst/>
          </a:prstGeom>
          <a:solidFill>
            <a:srgbClr val="74819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latin typeface="微软雅黑" panose="020B0503020204020204" charset="-122"/>
              <a:ea typeface="微软雅黑" panose="020B0503020204020204" charset="-122"/>
              <a:cs typeface="微软雅黑" panose="020B0503020204020204" charset="-122"/>
            </a:endParaRPr>
          </a:p>
        </p:txBody>
      </p:sp>
      <p:sp>
        <p:nvSpPr>
          <p:cNvPr id="24" name="TextBox 23"/>
          <p:cNvSpPr txBox="1"/>
          <p:nvPr/>
        </p:nvSpPr>
        <p:spPr>
          <a:xfrm>
            <a:off x="2626103" y="5562081"/>
            <a:ext cx="1145516" cy="460375"/>
          </a:xfrm>
          <a:prstGeom prst="rect">
            <a:avLst/>
          </a:prstGeom>
          <a:noFill/>
        </p:spPr>
        <p:txBody>
          <a:bodyPr wrap="square" rtlCol="0">
            <a:spAutoFit/>
          </a:bodyPr>
          <a:lstStyle/>
          <a:p>
            <a:pPr algn="ctr">
              <a:lnSpc>
                <a:spcPct val="150000"/>
              </a:lnSpc>
            </a:pPr>
            <a:r>
              <a:rPr lang="zh-CN" altLang="en-US" sz="1600" spc="150" dirty="0" smtClean="0">
                <a:solidFill>
                  <a:schemeClr val="bg1"/>
                </a:solidFill>
                <a:latin typeface="微软雅黑" panose="020B0503020204020204" charset="-122"/>
                <a:ea typeface="微软雅黑" panose="020B0503020204020204" charset="-122"/>
                <a:cs typeface="微软雅黑" panose="020B0503020204020204" charset="-122"/>
              </a:rPr>
              <a:t>完场</a:t>
            </a:r>
          </a:p>
        </p:txBody>
      </p:sp>
    </p:spTree>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fade">
                                      <p:cBhvr>
                                        <p:cTn id="11" dur="500"/>
                                        <p:tgtEl>
                                          <p:spTgt spid="2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500"/>
                                        <p:tgtEl>
                                          <p:spTgt spid="37"/>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900" decel="100000" fill="hold"/>
                                        <p:tgtEl>
                                          <p:spTgt spid="21"/>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37" grpId="0"/>
      <p:bldP spid="19" grpId="0" bldLvl="0" animBg="1"/>
      <p:bldP spid="23" grpId="0"/>
      <p:bldP spid="21"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375</Words>
  <Application>Microsoft Office PowerPoint</Application>
  <PresentationFormat>宽屏</PresentationFormat>
  <Paragraphs>46</Paragraphs>
  <Slides>10</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10</vt:i4>
      </vt:variant>
    </vt:vector>
  </HeadingPairs>
  <TitlesOfParts>
    <vt:vector size="15" baseType="lpstr">
      <vt:lpstr>宋体</vt:lpstr>
      <vt:lpstr>微软雅黑</vt:lpstr>
      <vt:lpstr>Arial</vt:lpstr>
      <vt:lpstr>Calibri</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LENOVO</dc:creator>
  <cp:lastModifiedBy>Microsoft</cp:lastModifiedBy>
  <cp:revision>199</cp:revision>
  <dcterms:created xsi:type="dcterms:W3CDTF">2017-08-10T02:52:00Z</dcterms:created>
  <dcterms:modified xsi:type="dcterms:W3CDTF">2018-06-22T05:36:07Z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2052-10.1.0.7400</vt:lpwstr>
  </property>
</Properties>
</file>