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212" r:id="rId2"/>
    <p:sldId id="3213" r:id="rId3"/>
    <p:sldId id="3214" r:id="rId4"/>
    <p:sldId id="3179" r:id="rId5"/>
    <p:sldId id="3168" r:id="rId6"/>
    <p:sldId id="3171" r:id="rId7"/>
    <p:sldId id="3178" r:id="rId8"/>
    <p:sldId id="3215" r:id="rId9"/>
    <p:sldId id="3173" r:id="rId10"/>
    <p:sldId id="3169" r:id="rId11"/>
    <p:sldId id="3177" r:id="rId12"/>
    <p:sldId id="3174" r:id="rId13"/>
    <p:sldId id="3216" r:id="rId14"/>
    <p:sldId id="3149" r:id="rId15"/>
    <p:sldId id="3176" r:id="rId16"/>
    <p:sldId id="3172" r:id="rId17"/>
    <p:sldId id="3180" r:id="rId18"/>
    <p:sldId id="3217" r:id="rId19"/>
    <p:sldId id="3181" r:id="rId20"/>
    <p:sldId id="3170" r:id="rId21"/>
    <p:sldId id="3175" r:id="rId22"/>
    <p:sldId id="3218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236"/>
    <a:srgbClr val="169274"/>
    <a:srgbClr val="60AEA9"/>
    <a:srgbClr val="84004C"/>
    <a:srgbClr val="8B2FC3"/>
    <a:srgbClr val="C9247B"/>
    <a:srgbClr val="F3C5BE"/>
    <a:srgbClr val="00B369"/>
    <a:srgbClr val="1A8CE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9" autoAdjust="0"/>
    <p:restoredTop sz="94280" autoAdjust="0"/>
  </p:normalViewPr>
  <p:slideViewPr>
    <p:cSldViewPr>
      <p:cViewPr>
        <p:scale>
          <a:sx n="50" d="100"/>
          <a:sy n="50" d="100"/>
        </p:scale>
        <p:origin x="-1512" y="-390"/>
      </p:cViewPr>
      <p:guideLst>
        <p:guide orient="horz" pos="373"/>
        <p:guide orient="horz" pos="4183"/>
        <p:guide pos="4050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31-46D1-96E4-D72543CD8296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431-46D1-96E4-D72543CD829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431-46D1-96E4-D72543CD8296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431-46D1-96E4-D72543CD8296}"/>
              </c:ext>
            </c:extLst>
          </c:dPt>
          <c:dLbls>
            <c:dLbl>
              <c:idx val="0"/>
              <c:layout>
                <c:manualLayout>
                  <c:x val="0.1381579044963292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solidFill>
                          <a:schemeClr val="accent2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BCF13AD-F1DB-4CEF-A0C6-06217161B480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431-46D1-96E4-D72543CD8296}"/>
                </c:ext>
              </c:extLst>
            </c:dLbl>
            <c:dLbl>
              <c:idx val="1"/>
              <c:layout>
                <c:manualLayout>
                  <c:x val="-0.19983036402654603"/>
                  <c:y val="5.3824406432990975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solidFill>
                          <a:schemeClr val="accent3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EDAAE65A-6D76-4DA3-BF56-3713A370866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431-46D1-96E4-D72543CD8296}"/>
                </c:ext>
              </c:extLst>
            </c:dLbl>
            <c:dLbl>
              <c:idx val="2"/>
              <c:layout>
                <c:manualLayout>
                  <c:x val="-0.1687230899816157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solidFill>
                          <a:schemeClr val="accent4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86670D7-7ADC-4F16-8B68-2B95DB2A189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431-46D1-96E4-D72543CD8296}"/>
                </c:ext>
              </c:extLst>
            </c:dLbl>
            <c:dLbl>
              <c:idx val="3"/>
              <c:layout>
                <c:manualLayout>
                  <c:x val="-0.24971825018320967"/>
                  <c:y val="-6.1446732143909812E-2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defRPr>
                    </a:pPr>
                    <a:r>
                      <a:rPr lang="zh-CN" altLang="en-US" dirty="0">
                        <a:solidFill>
                          <a:schemeClr val="accent5"/>
                        </a:solidFill>
                      </a:rPr>
                      <a:t>文字内容</a:t>
                    </a:r>
                    <a:r>
                      <a:rPr lang="zh-CN" altLang="en-US" sz="1800" b="0" i="0" u="none" strike="noStrike" kern="1200" baseline="0" dirty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
</a:t>
                    </a:r>
                    <a:fld id="{A86670D7-7ADC-4F16-8B68-2B95DB2A189B}" type="PERCENTAGE">
                      <a:rPr lang="en-US" altLang="zh-CN" sz="1800" b="0" i="0" u="none" strike="noStrike" kern="1200" baseline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baseline="0">
                          <a:solidFill>
                            <a:srgbClr val="FFFFFF">
                              <a:lumMod val="65000"/>
                            </a:srgb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defRPr>
                      </a:pPr>
                      <a:t>[百分比]</a:t>
                    </a:fld>
                    <a:endParaRPr lang="zh-CN" altLang="en-US" sz="1800" b="0" i="0" u="none" strike="noStrike" kern="1200" baseline="0" dirty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5745236275216626"/>
                      <c:h val="0.193024942471126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431-46D1-96E4-D72543CD82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1.5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Research</c:v>
                      </c:pt>
                      <c:pt idx="1">
                        <c:v>Meet</c:v>
                      </c:pt>
                      <c:pt idx="2">
                        <c:v>Brief</c:v>
                      </c:pt>
                      <c:pt idx="3">
                        <c:v>Fixes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A431-46D1-96E4-D72543CD829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ayout>
        <c:manualLayout>
          <c:xMode val="edge"/>
          <c:yMode val="edge"/>
          <c:x val="0.87473678995412452"/>
          <c:y val="0.6293452071186163"/>
          <c:w val="6.7702007702854783E-2"/>
          <c:h val="0.347686455034386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12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0573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44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57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3324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8695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6186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7511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0765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801D8-EECC-45AB-9063-1BC64BFC2A9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565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5E018A50-0272-459E-8BED-66D2F382125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9757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05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7809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821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764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801D8-EECC-45AB-9063-1BC64BFC2A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199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501346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439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DC5C0A-0D26-4132-B61F-2E06C1498EC8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341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014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004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308696" cy="520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28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8887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794" y="446"/>
            <a:ext cx="12857163" cy="724286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10"/>
          <p:cNvSpPr txBox="1"/>
          <p:nvPr/>
        </p:nvSpPr>
        <p:spPr>
          <a:xfrm>
            <a:off x="3128479" y="1456085"/>
            <a:ext cx="6601791" cy="1084904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 algn="ctr">
              <a:buNone/>
            </a:pPr>
            <a:r>
              <a:rPr lang="zh-CN" altLang="en-US" sz="6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教师通用说课件</a:t>
            </a:r>
          </a:p>
        </p:txBody>
      </p:sp>
      <p:sp>
        <p:nvSpPr>
          <p:cNvPr id="105" name="圆角矩形 104"/>
          <p:cNvSpPr/>
          <p:nvPr/>
        </p:nvSpPr>
        <p:spPr>
          <a:xfrm>
            <a:off x="4423913" y="2567286"/>
            <a:ext cx="4010915" cy="387898"/>
          </a:xfrm>
          <a:prstGeom prst="roundRect">
            <a:avLst>
              <a:gd name="adj" fmla="val 42270"/>
            </a:avLst>
          </a:prstGeom>
          <a:solidFill>
            <a:schemeClr val="accent1"/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TextBox 31"/>
          <p:cNvSpPr txBox="1"/>
          <p:nvPr/>
        </p:nvSpPr>
        <p:spPr>
          <a:xfrm>
            <a:off x="4713298" y="2583999"/>
            <a:ext cx="3432147" cy="400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输入学校院系专业信息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4400086" y="2538781"/>
            <a:ext cx="559576" cy="416404"/>
            <a:chOff x="899592" y="2377261"/>
            <a:chExt cx="720079" cy="5746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8" name="圆角矩形 107"/>
            <p:cNvSpPr/>
            <p:nvPr/>
          </p:nvSpPr>
          <p:spPr>
            <a:xfrm>
              <a:off x="899592" y="2377261"/>
              <a:ext cx="720079" cy="574619"/>
            </a:xfrm>
            <a:prstGeom prst="roundRect">
              <a:avLst>
                <a:gd name="adj" fmla="val 42270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109" name="圆角矩形 108"/>
            <p:cNvSpPr/>
            <p:nvPr/>
          </p:nvSpPr>
          <p:spPr>
            <a:xfrm>
              <a:off x="920241" y="2397813"/>
              <a:ext cx="681258" cy="533516"/>
            </a:xfrm>
            <a:prstGeom prst="roundRect">
              <a:avLst>
                <a:gd name="adj" fmla="val 4227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375113" y="3137561"/>
            <a:ext cx="4108515" cy="307739"/>
            <a:chOff x="4711919" y="4416522"/>
            <a:chExt cx="4109022" cy="307777"/>
          </a:xfrm>
        </p:grpSpPr>
        <p:sp>
          <p:nvSpPr>
            <p:cNvPr id="114" name="矩形 259"/>
            <p:cNvSpPr>
              <a:spLocks noChangeArrowheads="1"/>
            </p:cNvSpPr>
            <p:nvPr/>
          </p:nvSpPr>
          <p:spPr bwMode="auto">
            <a:xfrm>
              <a:off x="4711919" y="4416522"/>
              <a:ext cx="149705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1400" b="1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汇报人：</a:t>
              </a:r>
              <a:r>
                <a:rPr lang="en-US" altLang="zh-CN" sz="1400" b="1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XXX</a:t>
              </a:r>
              <a:endParaRPr lang="zh-CN" altLang="en-US" sz="14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矩形 259"/>
            <p:cNvSpPr>
              <a:spLocks noChangeArrowheads="1"/>
            </p:cNvSpPr>
            <p:nvPr/>
          </p:nvSpPr>
          <p:spPr bwMode="auto">
            <a:xfrm>
              <a:off x="6560685" y="4461789"/>
              <a:ext cx="226025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800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Report </a:t>
              </a:r>
              <a:r>
                <a:rPr lang="en-US" altLang="zh-CN" sz="800" cap="all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person:XXX</a:t>
              </a:r>
              <a:endParaRPr lang="zh-CN" altLang="en-US" sz="8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" name="动感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8399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84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6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7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28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80"/>
                                </p:stCondLst>
                                <p:childTnLst>
                                  <p:par>
                                    <p:cTn id="2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17284E-7 1.8964E-6 L 0.26951 1.8964E-6 " pathEditMode="relative" rAng="0" ptsTypes="AA">
                                          <p:cBhvr>
                                            <p:cTn id="29" dur="2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6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7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78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32" grpId="0" animBg="1"/>
          <p:bldP spid="104" grpId="0"/>
          <p:bldP spid="105" grpId="0" animBg="1"/>
          <p:bldP spid="10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28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80"/>
                                </p:stCondLst>
                                <p:childTnLst>
                                  <p:par>
                                    <p:cTn id="2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17284E-7 1.8964E-6 L 0.26951 1.8964E-6 " pathEditMode="relative" rAng="0" ptsTypes="AA">
                                          <p:cBhvr>
                                            <p:cTn id="29" dur="2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6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7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78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32" grpId="0" animBg="1"/>
          <p:bldP spid="104" grpId="0"/>
          <p:bldP spid="105" grpId="0" animBg="1"/>
          <p:bldP spid="106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26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4992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240726" y="4184174"/>
            <a:ext cx="5205732" cy="30484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8163120" y="2546431"/>
            <a:ext cx="1999091" cy="156593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236419" y="2546430"/>
            <a:ext cx="2621979" cy="321062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356747" y="2551062"/>
            <a:ext cx="2752405" cy="156130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356746" y="917950"/>
            <a:ext cx="1652793" cy="1561302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8513917" y="4184174"/>
            <a:ext cx="1648295" cy="1561302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54" y="619126"/>
            <a:ext cx="5282188" cy="3493238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08696" y="4382006"/>
            <a:ext cx="2840266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32"/>
          <p:cNvSpPr txBox="1"/>
          <p:nvPr/>
        </p:nvSpPr>
        <p:spPr>
          <a:xfrm>
            <a:off x="7114310" y="1474272"/>
            <a:ext cx="5744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ADD RELATED  TITLE WORDS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4231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75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AutoShape 4"/>
          <p:cNvSpPr>
            <a:spLocks/>
          </p:cNvSpPr>
          <p:nvPr/>
        </p:nvSpPr>
        <p:spPr bwMode="auto">
          <a:xfrm>
            <a:off x="6152635" y="523109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7" name="AutoShape 5"/>
          <p:cNvSpPr>
            <a:spLocks/>
          </p:cNvSpPr>
          <p:nvPr/>
        </p:nvSpPr>
        <p:spPr bwMode="auto">
          <a:xfrm>
            <a:off x="8822679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8" name="AutoShape 6"/>
          <p:cNvSpPr>
            <a:spLocks/>
          </p:cNvSpPr>
          <p:nvPr/>
        </p:nvSpPr>
        <p:spPr bwMode="auto">
          <a:xfrm>
            <a:off x="6245555" y="5316479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399" name="AutoShape 7"/>
          <p:cNvSpPr>
            <a:spLocks/>
          </p:cNvSpPr>
          <p:nvPr/>
        </p:nvSpPr>
        <p:spPr bwMode="auto">
          <a:xfrm>
            <a:off x="8913924" y="3799611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0" name="Line 8"/>
          <p:cNvSpPr>
            <a:spLocks noChangeShapeType="1"/>
          </p:cNvSpPr>
          <p:nvPr/>
        </p:nvSpPr>
        <p:spPr bwMode="auto">
          <a:xfrm flipH="1">
            <a:off x="6426027" y="3496576"/>
            <a:ext cx="0" cy="1468332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1" name="Line 9"/>
          <p:cNvSpPr>
            <a:spLocks noChangeShapeType="1"/>
          </p:cNvSpPr>
          <p:nvPr/>
        </p:nvSpPr>
        <p:spPr bwMode="auto">
          <a:xfrm>
            <a:off x="8175592" y="4012656"/>
            <a:ext cx="441158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2" name="AutoShape 10"/>
          <p:cNvSpPr>
            <a:spLocks/>
          </p:cNvSpPr>
          <p:nvPr/>
        </p:nvSpPr>
        <p:spPr bwMode="auto">
          <a:xfrm>
            <a:off x="8980893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3" name="AutoShape 11"/>
          <p:cNvSpPr>
            <a:spLocks/>
          </p:cNvSpPr>
          <p:nvPr/>
        </p:nvSpPr>
        <p:spPr bwMode="auto">
          <a:xfrm>
            <a:off x="6318384" y="5389591"/>
            <a:ext cx="282944" cy="282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4" name="AutoShape 12"/>
          <p:cNvSpPr>
            <a:spLocks/>
          </p:cNvSpPr>
          <p:nvPr/>
        </p:nvSpPr>
        <p:spPr bwMode="auto">
          <a:xfrm>
            <a:off x="9524179" y="3693298"/>
            <a:ext cx="1874294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5" name="AutoShape 13"/>
          <p:cNvSpPr>
            <a:spLocks/>
          </p:cNvSpPr>
          <p:nvPr/>
        </p:nvSpPr>
        <p:spPr bwMode="auto">
          <a:xfrm>
            <a:off x="5330249" y="5918363"/>
            <a:ext cx="2126012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6" name="AutoShape 14"/>
          <p:cNvSpPr>
            <a:spLocks/>
          </p:cNvSpPr>
          <p:nvPr/>
        </p:nvSpPr>
        <p:spPr bwMode="auto">
          <a:xfrm>
            <a:off x="3413260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/>
          </p:cNvSpPr>
          <p:nvPr/>
        </p:nvSpPr>
        <p:spPr bwMode="auto">
          <a:xfrm>
            <a:off x="3504505" y="3800030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8" name="AutoShape 16"/>
          <p:cNvSpPr>
            <a:spLocks/>
          </p:cNvSpPr>
          <p:nvPr/>
        </p:nvSpPr>
        <p:spPr bwMode="auto">
          <a:xfrm>
            <a:off x="3571474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9" name="Line 17"/>
          <p:cNvSpPr>
            <a:spLocks noChangeShapeType="1"/>
          </p:cNvSpPr>
          <p:nvPr/>
        </p:nvSpPr>
        <p:spPr bwMode="auto">
          <a:xfrm>
            <a:off x="4139036" y="4012656"/>
            <a:ext cx="397629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0" name="AutoShape 18"/>
          <p:cNvSpPr>
            <a:spLocks/>
          </p:cNvSpPr>
          <p:nvPr/>
        </p:nvSpPr>
        <p:spPr bwMode="auto">
          <a:xfrm>
            <a:off x="1423444" y="3806308"/>
            <a:ext cx="1873457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1" name="AutoShape 19"/>
          <p:cNvSpPr>
            <a:spLocks/>
          </p:cNvSpPr>
          <p:nvPr/>
        </p:nvSpPr>
        <p:spPr bwMode="auto">
          <a:xfrm rot="11714207">
            <a:off x="4745105" y="3258836"/>
            <a:ext cx="1576283" cy="15762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599" y="18710"/>
                  <a:pt x="21599" y="16051"/>
                </a:cubicBezTo>
                <a:lnTo>
                  <a:pt x="21599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2" name="AutoShape 20"/>
          <p:cNvSpPr>
            <a:spLocks/>
          </p:cNvSpPr>
          <p:nvPr/>
        </p:nvSpPr>
        <p:spPr bwMode="auto">
          <a:xfrm rot="10087742">
            <a:off x="6463697" y="3242094"/>
            <a:ext cx="1580468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3" name="AutoShape 21"/>
          <p:cNvSpPr>
            <a:spLocks/>
          </p:cNvSpPr>
          <p:nvPr/>
        </p:nvSpPr>
        <p:spPr bwMode="auto">
          <a:xfrm rot="2700000">
            <a:off x="5647094" y="2072229"/>
            <a:ext cx="1581305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4" name="AutoShape 22"/>
          <p:cNvSpPr>
            <a:spLocks/>
          </p:cNvSpPr>
          <p:nvPr/>
        </p:nvSpPr>
        <p:spPr bwMode="auto">
          <a:xfrm>
            <a:off x="5871022" y="2698361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5" name="AutoShape 23"/>
          <p:cNvSpPr>
            <a:spLocks/>
          </p:cNvSpPr>
          <p:nvPr/>
        </p:nvSpPr>
        <p:spPr bwMode="auto">
          <a:xfrm>
            <a:off x="5990416" y="2243520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6" name="AutoShape 24"/>
          <p:cNvSpPr>
            <a:spLocks/>
          </p:cNvSpPr>
          <p:nvPr/>
        </p:nvSpPr>
        <p:spPr bwMode="auto">
          <a:xfrm>
            <a:off x="4781101" y="4252042"/>
            <a:ext cx="1127590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7" name="AutoShape 25"/>
          <p:cNvSpPr>
            <a:spLocks/>
          </p:cNvSpPr>
          <p:nvPr/>
        </p:nvSpPr>
        <p:spPr bwMode="auto">
          <a:xfrm>
            <a:off x="4899741" y="3791057"/>
            <a:ext cx="904542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8" name="AutoShape 26"/>
          <p:cNvSpPr>
            <a:spLocks/>
          </p:cNvSpPr>
          <p:nvPr/>
        </p:nvSpPr>
        <p:spPr bwMode="auto">
          <a:xfrm>
            <a:off x="6770917" y="4229439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9" name="AutoShape 27"/>
          <p:cNvSpPr>
            <a:spLocks/>
          </p:cNvSpPr>
          <p:nvPr/>
        </p:nvSpPr>
        <p:spPr bwMode="auto">
          <a:xfrm>
            <a:off x="6890311" y="3791057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26159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nimBg="1"/>
      <p:bldP spid="59397" grpId="0" animBg="1"/>
      <p:bldP spid="59400" grpId="0" animBg="1"/>
      <p:bldP spid="59401" grpId="0" animBg="1"/>
      <p:bldP spid="59402" grpId="0" autoUpdateAnimBg="0"/>
      <p:bldP spid="59403" grpId="0" autoUpdateAnimBg="0"/>
      <p:bldP spid="59404" grpId="0" autoUpdateAnimBg="0"/>
      <p:bldP spid="59405" grpId="0" autoUpdateAnimBg="0"/>
      <p:bldP spid="59406" grpId="0" animBg="1"/>
      <p:bldP spid="59408" grpId="0" autoUpdateAnimBg="0"/>
      <p:bldP spid="59409" grpId="0" animBg="1"/>
      <p:bldP spid="59410" grpId="0" autoUpdateAnimBg="0"/>
      <p:bldP spid="59414" grpId="0" autoUpdateAnimBg="0"/>
      <p:bldP spid="59415" grpId="0" autoUpdateAnimBg="0"/>
      <p:bldP spid="59416" grpId="0" autoUpdateAnimBg="0"/>
      <p:bldP spid="59417" grpId="0" autoUpdateAnimBg="0"/>
      <p:bldP spid="59418" grpId="0" autoUpdateAnimBg="0"/>
      <p:bldP spid="5941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>
            <a:spLocks/>
          </p:cNvSpPr>
          <p:nvPr/>
        </p:nvSpPr>
        <p:spPr bwMode="auto">
          <a:xfrm>
            <a:off x="6975951" y="1790"/>
            <a:ext cx="5879631" cy="7229787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45293" tIns="22647" rIns="45293" bIns="226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3533" y="3292468"/>
            <a:ext cx="6188983" cy="16193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57399" y="3565788"/>
            <a:ext cx="2872226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altLang="zh-CN" sz="32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4575588" y="4099669"/>
            <a:ext cx="3400942" cy="97341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313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There are many variations of passages but the majority </a:t>
            </a:r>
            <a:r>
              <a:rPr lang="en-US" sz="1406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havesuffered</a:t>
            </a: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alteration in some form, by injected.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69576" y="3472269"/>
            <a:ext cx="1043131" cy="95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418816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177749"/>
            <a:ext cx="12858750" cy="20549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0" y="11683"/>
            <a:ext cx="12896850" cy="5186234"/>
          </a:xfrm>
          <a:custGeom>
            <a:avLst/>
            <a:gdLst>
              <a:gd name="connsiteX0" fmla="*/ 3252148 w 12896850"/>
              <a:gd name="connsiteY0" fmla="*/ 1 h 5186234"/>
              <a:gd name="connsiteX1" fmla="*/ 5369626 w 12896850"/>
              <a:gd name="connsiteY1" fmla="*/ 1 h 5186234"/>
              <a:gd name="connsiteX2" fmla="*/ 5532949 w 12896850"/>
              <a:gd name="connsiteY2" fmla="*/ 14288 h 5186234"/>
              <a:gd name="connsiteX3" fmla="*/ 5690542 w 12896850"/>
              <a:gd name="connsiteY3" fmla="*/ 48577 h 5186234"/>
              <a:gd name="connsiteX4" fmla="*/ 5839540 w 12896850"/>
              <a:gd name="connsiteY4" fmla="*/ 114298 h 5186234"/>
              <a:gd name="connsiteX5" fmla="*/ 5977075 w 12896850"/>
              <a:gd name="connsiteY5" fmla="*/ 194306 h 5186234"/>
              <a:gd name="connsiteX6" fmla="*/ 6097419 w 12896850"/>
              <a:gd name="connsiteY6" fmla="*/ 300031 h 5186234"/>
              <a:gd name="connsiteX7" fmla="*/ 6197706 w 12896850"/>
              <a:gd name="connsiteY7" fmla="*/ 420043 h 5186234"/>
              <a:gd name="connsiteX8" fmla="*/ 6283666 w 12896850"/>
              <a:gd name="connsiteY8" fmla="*/ 557200 h 5186234"/>
              <a:gd name="connsiteX9" fmla="*/ 6343838 w 12896850"/>
              <a:gd name="connsiteY9" fmla="*/ 700071 h 5186234"/>
              <a:gd name="connsiteX10" fmla="*/ 6383952 w 12896850"/>
              <a:gd name="connsiteY10" fmla="*/ 857230 h 5186234"/>
              <a:gd name="connsiteX11" fmla="*/ 6392548 w 12896850"/>
              <a:gd name="connsiteY11" fmla="*/ 1025818 h 5186234"/>
              <a:gd name="connsiteX12" fmla="*/ 6392548 w 12896850"/>
              <a:gd name="connsiteY12" fmla="*/ 5186234 h 5186234"/>
              <a:gd name="connsiteX13" fmla="*/ 4283666 w 12896850"/>
              <a:gd name="connsiteY13" fmla="*/ 5186234 h 5186234"/>
              <a:gd name="connsiteX14" fmla="*/ 4111746 w 12896850"/>
              <a:gd name="connsiteY14" fmla="*/ 5171947 h 5186234"/>
              <a:gd name="connsiteX15" fmla="*/ 3957019 w 12896850"/>
              <a:gd name="connsiteY15" fmla="*/ 5131943 h 5186234"/>
              <a:gd name="connsiteX16" fmla="*/ 3810887 w 12896850"/>
              <a:gd name="connsiteY16" fmla="*/ 5071937 h 5186234"/>
              <a:gd name="connsiteX17" fmla="*/ 3676216 w 12896850"/>
              <a:gd name="connsiteY17" fmla="*/ 4986214 h 5186234"/>
              <a:gd name="connsiteX18" fmla="*/ 3553007 w 12896850"/>
              <a:gd name="connsiteY18" fmla="*/ 4886204 h 5186234"/>
              <a:gd name="connsiteX19" fmla="*/ 3452720 w 12896850"/>
              <a:gd name="connsiteY19" fmla="*/ 4766192 h 5186234"/>
              <a:gd name="connsiteX20" fmla="*/ 3369626 w 12896850"/>
              <a:gd name="connsiteY20" fmla="*/ 4629036 h 5186234"/>
              <a:gd name="connsiteX21" fmla="*/ 3303724 w 12896850"/>
              <a:gd name="connsiteY21" fmla="*/ 4486164 h 5186234"/>
              <a:gd name="connsiteX22" fmla="*/ 3266474 w 12896850"/>
              <a:gd name="connsiteY22" fmla="*/ 4329006 h 5186234"/>
              <a:gd name="connsiteX23" fmla="*/ 3252148 w 12896850"/>
              <a:gd name="connsiteY23" fmla="*/ 4160417 h 5186234"/>
              <a:gd name="connsiteX24" fmla="*/ 7530086 w 12896850"/>
              <a:gd name="connsiteY24" fmla="*/ 1 h 5186234"/>
              <a:gd name="connsiteX25" fmla="*/ 9644699 w 12896850"/>
              <a:gd name="connsiteY25" fmla="*/ 1 h 5186234"/>
              <a:gd name="connsiteX26" fmla="*/ 9644699 w 12896850"/>
              <a:gd name="connsiteY26" fmla="*/ 4160417 h 5186234"/>
              <a:gd name="connsiteX27" fmla="*/ 9630372 w 12896850"/>
              <a:gd name="connsiteY27" fmla="*/ 4329006 h 5186234"/>
              <a:gd name="connsiteX28" fmla="*/ 9595988 w 12896850"/>
              <a:gd name="connsiteY28" fmla="*/ 4486164 h 5186234"/>
              <a:gd name="connsiteX29" fmla="*/ 9530086 w 12896850"/>
              <a:gd name="connsiteY29" fmla="*/ 4629036 h 5186234"/>
              <a:gd name="connsiteX30" fmla="*/ 9449856 w 12896850"/>
              <a:gd name="connsiteY30" fmla="*/ 4766192 h 5186234"/>
              <a:gd name="connsiteX31" fmla="*/ 9343840 w 12896850"/>
              <a:gd name="connsiteY31" fmla="*/ 4886204 h 5186234"/>
              <a:gd name="connsiteX32" fmla="*/ 9223496 w 12896850"/>
              <a:gd name="connsiteY32" fmla="*/ 4986214 h 5186234"/>
              <a:gd name="connsiteX33" fmla="*/ 9091690 w 12896850"/>
              <a:gd name="connsiteY33" fmla="*/ 5071937 h 5186234"/>
              <a:gd name="connsiteX34" fmla="*/ 8942693 w 12896850"/>
              <a:gd name="connsiteY34" fmla="*/ 5131943 h 5186234"/>
              <a:gd name="connsiteX35" fmla="*/ 8785100 w 12896850"/>
              <a:gd name="connsiteY35" fmla="*/ 5171947 h 5186234"/>
              <a:gd name="connsiteX36" fmla="*/ 8618911 w 12896850"/>
              <a:gd name="connsiteY36" fmla="*/ 5186234 h 5186234"/>
              <a:gd name="connsiteX37" fmla="*/ 6504298 w 12896850"/>
              <a:gd name="connsiteY37" fmla="*/ 5186234 h 5186234"/>
              <a:gd name="connsiteX38" fmla="*/ 6504298 w 12896850"/>
              <a:gd name="connsiteY38" fmla="*/ 1025818 h 5186234"/>
              <a:gd name="connsiteX39" fmla="*/ 6512894 w 12896850"/>
              <a:gd name="connsiteY39" fmla="*/ 857230 h 5186234"/>
              <a:gd name="connsiteX40" fmla="*/ 6553009 w 12896850"/>
              <a:gd name="connsiteY40" fmla="*/ 700071 h 5186234"/>
              <a:gd name="connsiteX41" fmla="*/ 6618911 w 12896850"/>
              <a:gd name="connsiteY41" fmla="*/ 557200 h 5186234"/>
              <a:gd name="connsiteX42" fmla="*/ 6699141 w 12896850"/>
              <a:gd name="connsiteY42" fmla="*/ 420043 h 5186234"/>
              <a:gd name="connsiteX43" fmla="*/ 6805158 w 12896850"/>
              <a:gd name="connsiteY43" fmla="*/ 300031 h 5186234"/>
              <a:gd name="connsiteX44" fmla="*/ 6925502 w 12896850"/>
              <a:gd name="connsiteY44" fmla="*/ 194306 h 5186234"/>
              <a:gd name="connsiteX45" fmla="*/ 7057307 w 12896850"/>
              <a:gd name="connsiteY45" fmla="*/ 114298 h 5186234"/>
              <a:gd name="connsiteX46" fmla="*/ 7206304 w 12896850"/>
              <a:gd name="connsiteY46" fmla="*/ 48577 h 5186234"/>
              <a:gd name="connsiteX47" fmla="*/ 7363897 w 12896850"/>
              <a:gd name="connsiteY47" fmla="*/ 14288 h 5186234"/>
              <a:gd name="connsiteX48" fmla="*/ 9750718 w 12896850"/>
              <a:gd name="connsiteY48" fmla="*/ 1 h 5186234"/>
              <a:gd name="connsiteX49" fmla="*/ 11865331 w 12896850"/>
              <a:gd name="connsiteY49" fmla="*/ 1 h 5186234"/>
              <a:gd name="connsiteX50" fmla="*/ 12031520 w 12896850"/>
              <a:gd name="connsiteY50" fmla="*/ 14288 h 5186234"/>
              <a:gd name="connsiteX51" fmla="*/ 12191979 w 12896850"/>
              <a:gd name="connsiteY51" fmla="*/ 48577 h 5186234"/>
              <a:gd name="connsiteX52" fmla="*/ 12338111 w 12896850"/>
              <a:gd name="connsiteY52" fmla="*/ 114298 h 5186234"/>
              <a:gd name="connsiteX53" fmla="*/ 12475646 w 12896850"/>
              <a:gd name="connsiteY53" fmla="*/ 194306 h 5186234"/>
              <a:gd name="connsiteX54" fmla="*/ 12595990 w 12896850"/>
              <a:gd name="connsiteY54" fmla="*/ 300031 h 5186234"/>
              <a:gd name="connsiteX55" fmla="*/ 12696277 w 12896850"/>
              <a:gd name="connsiteY55" fmla="*/ 420043 h 5186234"/>
              <a:gd name="connsiteX56" fmla="*/ 12782237 w 12896850"/>
              <a:gd name="connsiteY56" fmla="*/ 551485 h 5186234"/>
              <a:gd name="connsiteX57" fmla="*/ 12842409 w 12896850"/>
              <a:gd name="connsiteY57" fmla="*/ 700071 h 5186234"/>
              <a:gd name="connsiteX58" fmla="*/ 12882523 w 12896850"/>
              <a:gd name="connsiteY58" fmla="*/ 857230 h 5186234"/>
              <a:gd name="connsiteX59" fmla="*/ 12896850 w 12896850"/>
              <a:gd name="connsiteY59" fmla="*/ 1022961 h 5186234"/>
              <a:gd name="connsiteX60" fmla="*/ 12896850 w 12896850"/>
              <a:gd name="connsiteY60" fmla="*/ 5186234 h 5186234"/>
              <a:gd name="connsiteX61" fmla="*/ 10779371 w 12896850"/>
              <a:gd name="connsiteY61" fmla="*/ 5186234 h 5186234"/>
              <a:gd name="connsiteX62" fmla="*/ 10616048 w 12896850"/>
              <a:gd name="connsiteY62" fmla="*/ 5171947 h 5186234"/>
              <a:gd name="connsiteX63" fmla="*/ 10452724 w 12896850"/>
              <a:gd name="connsiteY63" fmla="*/ 5131943 h 5186234"/>
              <a:gd name="connsiteX64" fmla="*/ 10309457 w 12896850"/>
              <a:gd name="connsiteY64" fmla="*/ 5071937 h 5186234"/>
              <a:gd name="connsiteX65" fmla="*/ 10171921 w 12896850"/>
              <a:gd name="connsiteY65" fmla="*/ 4986214 h 5186234"/>
              <a:gd name="connsiteX66" fmla="*/ 10051578 w 12896850"/>
              <a:gd name="connsiteY66" fmla="*/ 4886204 h 5186234"/>
              <a:gd name="connsiteX67" fmla="*/ 9951291 w 12896850"/>
              <a:gd name="connsiteY67" fmla="*/ 4766192 h 5186234"/>
              <a:gd name="connsiteX68" fmla="*/ 9865331 w 12896850"/>
              <a:gd name="connsiteY68" fmla="*/ 4629036 h 5186234"/>
              <a:gd name="connsiteX69" fmla="*/ 9805159 w 12896850"/>
              <a:gd name="connsiteY69" fmla="*/ 4486164 h 5186234"/>
              <a:gd name="connsiteX70" fmla="*/ 9765045 w 12896850"/>
              <a:gd name="connsiteY70" fmla="*/ 4329006 h 5186234"/>
              <a:gd name="connsiteX71" fmla="*/ 9750718 w 12896850"/>
              <a:gd name="connsiteY71" fmla="*/ 4160417 h 5186234"/>
              <a:gd name="connsiteX72" fmla="*/ 1031519 w 12896850"/>
              <a:gd name="connsiteY72" fmla="*/ 0 h 5186234"/>
              <a:gd name="connsiteX73" fmla="*/ 3146133 w 12896850"/>
              <a:gd name="connsiteY73" fmla="*/ 0 h 5186234"/>
              <a:gd name="connsiteX74" fmla="*/ 3146133 w 12896850"/>
              <a:gd name="connsiteY74" fmla="*/ 4160417 h 5186234"/>
              <a:gd name="connsiteX75" fmla="*/ 3131806 w 12896850"/>
              <a:gd name="connsiteY75" fmla="*/ 4329005 h 5186234"/>
              <a:gd name="connsiteX76" fmla="*/ 3097422 w 12896850"/>
              <a:gd name="connsiteY76" fmla="*/ 4486164 h 5186234"/>
              <a:gd name="connsiteX77" fmla="*/ 3031519 w 12896850"/>
              <a:gd name="connsiteY77" fmla="*/ 4629036 h 5186234"/>
              <a:gd name="connsiteX78" fmla="*/ 2945560 w 12896850"/>
              <a:gd name="connsiteY78" fmla="*/ 4766192 h 5186234"/>
              <a:gd name="connsiteX79" fmla="*/ 2845273 w 12896850"/>
              <a:gd name="connsiteY79" fmla="*/ 4886204 h 5186234"/>
              <a:gd name="connsiteX80" fmla="*/ 2724929 w 12896850"/>
              <a:gd name="connsiteY80" fmla="*/ 4986214 h 5186234"/>
              <a:gd name="connsiteX81" fmla="*/ 2590259 w 12896850"/>
              <a:gd name="connsiteY81" fmla="*/ 5071937 h 5186234"/>
              <a:gd name="connsiteX82" fmla="*/ 2444127 w 12896850"/>
              <a:gd name="connsiteY82" fmla="*/ 5131943 h 5186234"/>
              <a:gd name="connsiteX83" fmla="*/ 2286533 w 12896850"/>
              <a:gd name="connsiteY83" fmla="*/ 5171947 h 5186234"/>
              <a:gd name="connsiteX84" fmla="*/ 2117479 w 12896850"/>
              <a:gd name="connsiteY84" fmla="*/ 5186234 h 5186234"/>
              <a:gd name="connsiteX85" fmla="*/ 0 w 12896850"/>
              <a:gd name="connsiteY85" fmla="*/ 5186234 h 5186234"/>
              <a:gd name="connsiteX86" fmla="*/ 0 w 12896850"/>
              <a:gd name="connsiteY86" fmla="*/ 1025817 h 5186234"/>
              <a:gd name="connsiteX87" fmla="*/ 17192 w 12896850"/>
              <a:gd name="connsiteY87" fmla="*/ 857229 h 5186234"/>
              <a:gd name="connsiteX88" fmla="*/ 57307 w 12896850"/>
              <a:gd name="connsiteY88" fmla="*/ 700070 h 5186234"/>
              <a:gd name="connsiteX89" fmla="*/ 117479 w 12896850"/>
              <a:gd name="connsiteY89" fmla="*/ 557199 h 5186234"/>
              <a:gd name="connsiteX90" fmla="*/ 203439 w 12896850"/>
              <a:gd name="connsiteY90" fmla="*/ 420042 h 5186234"/>
              <a:gd name="connsiteX91" fmla="*/ 303725 w 12896850"/>
              <a:gd name="connsiteY91" fmla="*/ 300030 h 5186234"/>
              <a:gd name="connsiteX92" fmla="*/ 424069 w 12896850"/>
              <a:gd name="connsiteY92" fmla="*/ 194305 h 5186234"/>
              <a:gd name="connsiteX93" fmla="*/ 558740 w 12896850"/>
              <a:gd name="connsiteY93" fmla="*/ 114297 h 5186234"/>
              <a:gd name="connsiteX94" fmla="*/ 710602 w 12896850"/>
              <a:gd name="connsiteY94" fmla="*/ 48577 h 5186234"/>
              <a:gd name="connsiteX95" fmla="*/ 865330 w 12896850"/>
              <a:gd name="connsiteY95" fmla="*/ 14287 h 518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2896850" h="5186234">
                <a:moveTo>
                  <a:pt x="3252148" y="1"/>
                </a:moveTo>
                <a:lnTo>
                  <a:pt x="5369626" y="1"/>
                </a:lnTo>
                <a:lnTo>
                  <a:pt x="5532949" y="14288"/>
                </a:lnTo>
                <a:lnTo>
                  <a:pt x="5690542" y="48577"/>
                </a:lnTo>
                <a:lnTo>
                  <a:pt x="5839540" y="114298"/>
                </a:lnTo>
                <a:lnTo>
                  <a:pt x="5977075" y="194306"/>
                </a:lnTo>
                <a:lnTo>
                  <a:pt x="6097419" y="300031"/>
                </a:lnTo>
                <a:lnTo>
                  <a:pt x="6197706" y="420043"/>
                </a:lnTo>
                <a:lnTo>
                  <a:pt x="6283666" y="557200"/>
                </a:lnTo>
                <a:lnTo>
                  <a:pt x="6343838" y="700071"/>
                </a:lnTo>
                <a:lnTo>
                  <a:pt x="6383952" y="857230"/>
                </a:lnTo>
                <a:lnTo>
                  <a:pt x="6392548" y="1025818"/>
                </a:lnTo>
                <a:lnTo>
                  <a:pt x="6392548" y="5186234"/>
                </a:lnTo>
                <a:lnTo>
                  <a:pt x="4283666" y="5186234"/>
                </a:lnTo>
                <a:lnTo>
                  <a:pt x="4111746" y="5171947"/>
                </a:lnTo>
                <a:lnTo>
                  <a:pt x="3957019" y="5131943"/>
                </a:lnTo>
                <a:lnTo>
                  <a:pt x="3810887" y="5071937"/>
                </a:lnTo>
                <a:lnTo>
                  <a:pt x="3676216" y="4986214"/>
                </a:lnTo>
                <a:lnTo>
                  <a:pt x="3553007" y="4886204"/>
                </a:lnTo>
                <a:lnTo>
                  <a:pt x="3452720" y="4766192"/>
                </a:lnTo>
                <a:lnTo>
                  <a:pt x="3369626" y="4629036"/>
                </a:lnTo>
                <a:lnTo>
                  <a:pt x="3303724" y="4486164"/>
                </a:lnTo>
                <a:lnTo>
                  <a:pt x="3266474" y="4329006"/>
                </a:lnTo>
                <a:lnTo>
                  <a:pt x="3252148" y="4160417"/>
                </a:lnTo>
                <a:close/>
                <a:moveTo>
                  <a:pt x="7530086" y="1"/>
                </a:moveTo>
                <a:lnTo>
                  <a:pt x="9644699" y="1"/>
                </a:lnTo>
                <a:lnTo>
                  <a:pt x="9644699" y="4160417"/>
                </a:lnTo>
                <a:lnTo>
                  <a:pt x="9630372" y="4329006"/>
                </a:lnTo>
                <a:lnTo>
                  <a:pt x="9595988" y="4486164"/>
                </a:lnTo>
                <a:lnTo>
                  <a:pt x="9530086" y="4629036"/>
                </a:lnTo>
                <a:lnTo>
                  <a:pt x="9449856" y="4766192"/>
                </a:lnTo>
                <a:lnTo>
                  <a:pt x="9343840" y="4886204"/>
                </a:lnTo>
                <a:lnTo>
                  <a:pt x="9223496" y="4986214"/>
                </a:lnTo>
                <a:lnTo>
                  <a:pt x="9091690" y="5071937"/>
                </a:lnTo>
                <a:lnTo>
                  <a:pt x="8942693" y="5131943"/>
                </a:lnTo>
                <a:lnTo>
                  <a:pt x="8785100" y="5171947"/>
                </a:lnTo>
                <a:lnTo>
                  <a:pt x="8618911" y="5186234"/>
                </a:lnTo>
                <a:lnTo>
                  <a:pt x="6504298" y="5186234"/>
                </a:lnTo>
                <a:lnTo>
                  <a:pt x="6504298" y="1025818"/>
                </a:lnTo>
                <a:lnTo>
                  <a:pt x="6512894" y="857230"/>
                </a:lnTo>
                <a:lnTo>
                  <a:pt x="6553009" y="700071"/>
                </a:lnTo>
                <a:lnTo>
                  <a:pt x="6618911" y="557200"/>
                </a:lnTo>
                <a:lnTo>
                  <a:pt x="6699141" y="420043"/>
                </a:lnTo>
                <a:lnTo>
                  <a:pt x="6805158" y="300031"/>
                </a:lnTo>
                <a:lnTo>
                  <a:pt x="6925502" y="194306"/>
                </a:lnTo>
                <a:lnTo>
                  <a:pt x="7057307" y="114298"/>
                </a:lnTo>
                <a:lnTo>
                  <a:pt x="7206304" y="48577"/>
                </a:lnTo>
                <a:lnTo>
                  <a:pt x="7363897" y="14288"/>
                </a:lnTo>
                <a:close/>
                <a:moveTo>
                  <a:pt x="9750718" y="1"/>
                </a:moveTo>
                <a:lnTo>
                  <a:pt x="11865331" y="1"/>
                </a:lnTo>
                <a:lnTo>
                  <a:pt x="12031520" y="14288"/>
                </a:lnTo>
                <a:lnTo>
                  <a:pt x="12191979" y="48577"/>
                </a:lnTo>
                <a:lnTo>
                  <a:pt x="12338111" y="114298"/>
                </a:lnTo>
                <a:lnTo>
                  <a:pt x="12475646" y="194306"/>
                </a:lnTo>
                <a:lnTo>
                  <a:pt x="12595990" y="300031"/>
                </a:lnTo>
                <a:lnTo>
                  <a:pt x="12696277" y="420043"/>
                </a:lnTo>
                <a:lnTo>
                  <a:pt x="12782237" y="551485"/>
                </a:lnTo>
                <a:lnTo>
                  <a:pt x="12842409" y="700071"/>
                </a:lnTo>
                <a:lnTo>
                  <a:pt x="12882523" y="857230"/>
                </a:lnTo>
                <a:lnTo>
                  <a:pt x="12896850" y="1022961"/>
                </a:lnTo>
                <a:lnTo>
                  <a:pt x="12896850" y="5186234"/>
                </a:lnTo>
                <a:lnTo>
                  <a:pt x="10779371" y="5186234"/>
                </a:lnTo>
                <a:lnTo>
                  <a:pt x="10616048" y="5171947"/>
                </a:lnTo>
                <a:lnTo>
                  <a:pt x="10452724" y="5131943"/>
                </a:lnTo>
                <a:lnTo>
                  <a:pt x="10309457" y="5071937"/>
                </a:lnTo>
                <a:lnTo>
                  <a:pt x="10171921" y="4986214"/>
                </a:lnTo>
                <a:lnTo>
                  <a:pt x="10051578" y="4886204"/>
                </a:lnTo>
                <a:lnTo>
                  <a:pt x="9951291" y="4766192"/>
                </a:lnTo>
                <a:lnTo>
                  <a:pt x="9865331" y="4629036"/>
                </a:lnTo>
                <a:lnTo>
                  <a:pt x="9805159" y="4486164"/>
                </a:lnTo>
                <a:lnTo>
                  <a:pt x="9765045" y="4329006"/>
                </a:lnTo>
                <a:lnTo>
                  <a:pt x="9750718" y="4160417"/>
                </a:lnTo>
                <a:close/>
                <a:moveTo>
                  <a:pt x="1031519" y="0"/>
                </a:moveTo>
                <a:lnTo>
                  <a:pt x="3146133" y="0"/>
                </a:lnTo>
                <a:lnTo>
                  <a:pt x="3146133" y="4160417"/>
                </a:lnTo>
                <a:lnTo>
                  <a:pt x="3131806" y="4329005"/>
                </a:lnTo>
                <a:lnTo>
                  <a:pt x="3097422" y="4486164"/>
                </a:lnTo>
                <a:lnTo>
                  <a:pt x="3031519" y="4629036"/>
                </a:lnTo>
                <a:lnTo>
                  <a:pt x="2945560" y="4766192"/>
                </a:lnTo>
                <a:lnTo>
                  <a:pt x="2845273" y="4886204"/>
                </a:lnTo>
                <a:lnTo>
                  <a:pt x="2724929" y="4986214"/>
                </a:lnTo>
                <a:lnTo>
                  <a:pt x="2590259" y="5071937"/>
                </a:lnTo>
                <a:lnTo>
                  <a:pt x="2444127" y="5131943"/>
                </a:lnTo>
                <a:lnTo>
                  <a:pt x="2286533" y="5171947"/>
                </a:lnTo>
                <a:lnTo>
                  <a:pt x="2117479" y="5186234"/>
                </a:lnTo>
                <a:lnTo>
                  <a:pt x="0" y="5186234"/>
                </a:lnTo>
                <a:lnTo>
                  <a:pt x="0" y="1025817"/>
                </a:lnTo>
                <a:lnTo>
                  <a:pt x="17192" y="857229"/>
                </a:lnTo>
                <a:lnTo>
                  <a:pt x="57307" y="700070"/>
                </a:lnTo>
                <a:lnTo>
                  <a:pt x="117479" y="557199"/>
                </a:lnTo>
                <a:lnTo>
                  <a:pt x="203439" y="420042"/>
                </a:lnTo>
                <a:lnTo>
                  <a:pt x="303725" y="300030"/>
                </a:lnTo>
                <a:lnTo>
                  <a:pt x="424069" y="194305"/>
                </a:lnTo>
                <a:lnTo>
                  <a:pt x="558740" y="114297"/>
                </a:lnTo>
                <a:lnTo>
                  <a:pt x="710602" y="48577"/>
                </a:lnTo>
                <a:lnTo>
                  <a:pt x="865330" y="1428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12800" y="6246185"/>
            <a:ext cx="11233150" cy="43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2"/>
          <p:cNvSpPr txBox="1"/>
          <p:nvPr/>
        </p:nvSpPr>
        <p:spPr>
          <a:xfrm>
            <a:off x="805235" y="5869159"/>
            <a:ext cx="22397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7" name="文本占位符 13"/>
          <p:cNvSpPr txBox="1">
            <a:spLocks/>
          </p:cNvSpPr>
          <p:nvPr/>
        </p:nvSpPr>
        <p:spPr>
          <a:xfrm>
            <a:off x="1154406" y="236926"/>
            <a:ext cx="1890593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2756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/>
          </p:nvPr>
        </p:nvGraphicFramePr>
        <p:xfrm>
          <a:off x="5573787" y="2104157"/>
          <a:ext cx="6398407" cy="3748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1829371" y="2480444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813592" y="3362328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813592" y="4244212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829371" y="5126097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98611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"/>
        </p:bldSub>
      </p:bldGraphic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6752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>
            <a:spLocks/>
          </p:cNvSpPr>
          <p:nvPr/>
        </p:nvSpPr>
        <p:spPr>
          <a:xfrm>
            <a:off x="6894847" y="27636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6880433" y="2440731"/>
            <a:ext cx="4092783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616752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1616752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616752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616752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616752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616752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616752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314522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314522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14522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314522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314522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314522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314522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314522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472096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472096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72096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472096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472096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472096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472096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472096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65148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616752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14522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472096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3194935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670904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1616752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14522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472096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686690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53835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1.908 K</a:t>
            </a: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929919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9996544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2.074 K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7515030" y="4467658"/>
            <a:ext cx="81592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9895223" y="4456458"/>
            <a:ext cx="102431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</a:t>
            </a:r>
          </a:p>
        </p:txBody>
      </p:sp>
      <p:sp>
        <p:nvSpPr>
          <p:cNvPr id="44" name="Text Placeholder 32"/>
          <p:cNvSpPr txBox="1">
            <a:spLocks/>
          </p:cNvSpPr>
          <p:nvPr/>
        </p:nvSpPr>
        <p:spPr>
          <a:xfrm>
            <a:off x="6894847" y="48972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45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59388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8" grpId="0"/>
      <p:bldP spid="60" grpId="0" animBg="1"/>
      <p:bldP spid="61" grpId="0" animBg="1"/>
      <p:bldP spid="62" grpId="0" animBg="1"/>
      <p:bldP spid="63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3" grpId="0"/>
      <p:bldP spid="98" grpId="0" animBg="1"/>
      <p:bldP spid="99" grpId="0" animBg="1"/>
      <p:bldP spid="100" grpId="0" animBg="1"/>
      <p:bldP spid="101" grpId="0"/>
      <p:bldP spid="102" grpId="0"/>
      <p:bldP spid="103" grpId="0" animBg="1"/>
      <p:bldP spid="104" grpId="0" animBg="1"/>
      <p:bldP spid="105" grpId="0" animBg="1"/>
      <p:bldP spid="109" grpId="0" animBg="1"/>
      <p:bldP spid="110" grpId="0"/>
      <p:bldP spid="112" grpId="0" animBg="1"/>
      <p:bldP spid="113" grpId="0"/>
      <p:bldP spid="114" grpId="0"/>
      <p:bldP spid="115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>
            <a:spLocks/>
          </p:cNvSpPr>
          <p:nvPr/>
        </p:nvSpPr>
        <p:spPr bwMode="auto">
          <a:xfrm>
            <a:off x="100150" y="2472407"/>
            <a:ext cx="12752618" cy="4759598"/>
          </a:xfrm>
          <a:custGeom>
            <a:avLst/>
            <a:gdLst>
              <a:gd name="T0" fmla="*/ 3815 w 5688"/>
              <a:gd name="T1" fmla="*/ 0 h 2122"/>
              <a:gd name="T2" fmla="*/ 5688 w 5688"/>
              <a:gd name="T3" fmla="*/ 2122 h 2122"/>
              <a:gd name="T4" fmla="*/ 0 w 5688"/>
              <a:gd name="T5" fmla="*/ 2122 h 2122"/>
              <a:gd name="T6" fmla="*/ 3815 w 5688"/>
              <a:gd name="T7" fmla="*/ 0 h 2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88" h="2122">
                <a:moveTo>
                  <a:pt x="3815" y="0"/>
                </a:moveTo>
                <a:lnTo>
                  <a:pt x="5688" y="2122"/>
                </a:lnTo>
                <a:lnTo>
                  <a:pt x="0" y="2122"/>
                </a:lnTo>
                <a:lnTo>
                  <a:pt x="3815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57" tIns="64278" rIns="128557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1501" y="649"/>
            <a:ext cx="8566764" cy="7141639"/>
          </a:xfrm>
          <a:custGeom>
            <a:avLst/>
            <a:gdLst>
              <a:gd name="T0" fmla="*/ 0 w 3821"/>
              <a:gd name="T1" fmla="*/ 0 h 3184"/>
              <a:gd name="T2" fmla="*/ 2886 w 3821"/>
              <a:gd name="T3" fmla="*/ 0 h 3184"/>
              <a:gd name="T4" fmla="*/ 2903 w 3821"/>
              <a:gd name="T5" fmla="*/ 17 h 3184"/>
              <a:gd name="T6" fmla="*/ 3821 w 3821"/>
              <a:gd name="T7" fmla="*/ 1059 h 3184"/>
              <a:gd name="T8" fmla="*/ 0 w 3821"/>
              <a:gd name="T9" fmla="*/ 3184 h 3184"/>
              <a:gd name="T10" fmla="*/ 0 w 3821"/>
              <a:gd name="T11" fmla="*/ 0 h 3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1" h="3184">
                <a:moveTo>
                  <a:pt x="0" y="0"/>
                </a:moveTo>
                <a:lnTo>
                  <a:pt x="2886" y="0"/>
                </a:lnTo>
                <a:lnTo>
                  <a:pt x="2903" y="17"/>
                </a:lnTo>
                <a:lnTo>
                  <a:pt x="3821" y="1059"/>
                </a:lnTo>
                <a:lnTo>
                  <a:pt x="0" y="3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57" tIns="64278" rIns="128557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6" name="TextBox 32"/>
          <p:cNvSpPr txBox="1"/>
          <p:nvPr/>
        </p:nvSpPr>
        <p:spPr>
          <a:xfrm>
            <a:off x="759591" y="1933862"/>
            <a:ext cx="3872637" cy="1077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RELATED</a:t>
            </a:r>
          </a:p>
          <a:p>
            <a:r>
              <a:rPr lang="en-US" altLang="zh-CN" sz="39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TITLE WORDS</a:t>
            </a:r>
            <a:endParaRPr lang="zh-CN" altLang="en-US" sz="4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759591" y="3002915"/>
            <a:ext cx="3872637" cy="808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18025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>
            <a:spLocks/>
          </p:cNvSpPr>
          <p:nvPr/>
        </p:nvSpPr>
        <p:spPr bwMode="auto">
          <a:xfrm>
            <a:off x="6975951" y="1790"/>
            <a:ext cx="5879631" cy="7229787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45293" tIns="22647" rIns="45293" bIns="226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3533" y="3292468"/>
            <a:ext cx="6188983" cy="16193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57399" y="3565788"/>
            <a:ext cx="2872226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altLang="zh-CN" sz="32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4575588" y="4099669"/>
            <a:ext cx="3400942" cy="97341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313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There are many variations of passages but the majority </a:t>
            </a:r>
            <a:r>
              <a:rPr lang="en-US" sz="1406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havesuffered</a:t>
            </a: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alteration in some form, by injected.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69576" y="3472269"/>
            <a:ext cx="1043131" cy="95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70484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/>
          <p:nvPr/>
        </p:nvSpPr>
        <p:spPr>
          <a:xfrm>
            <a:off x="-26549" y="-29064"/>
            <a:ext cx="12884505" cy="7281428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5584755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4 h 5163074"/>
              <a:gd name="connsiteX1" fmla="*/ 7075940 w 7075940"/>
              <a:gd name="connsiteY1" fmla="*/ 0 h 5163074"/>
              <a:gd name="connsiteX2" fmla="*/ 5584755 w 7075940"/>
              <a:gd name="connsiteY2" fmla="*/ 5163074 h 5163074"/>
              <a:gd name="connsiteX3" fmla="*/ 0 w 7075940"/>
              <a:gd name="connsiteY3" fmla="*/ 5148604 h 5163074"/>
              <a:gd name="connsiteX4" fmla="*/ 0 w 7075940"/>
              <a:gd name="connsiteY4" fmla="*/ 2016764 h 516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4">
                <a:moveTo>
                  <a:pt x="0" y="2016764"/>
                </a:moveTo>
                <a:lnTo>
                  <a:pt x="7075940" y="0"/>
                </a:lnTo>
                <a:lnTo>
                  <a:pt x="5584755" y="5163074"/>
                </a:lnTo>
                <a:lnTo>
                  <a:pt x="0" y="5148604"/>
                </a:lnTo>
                <a:lnTo>
                  <a:pt x="0" y="20167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6549" y="-29067"/>
            <a:ext cx="9948084" cy="7281429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5">
                <a:moveTo>
                  <a:pt x="0" y="2016765"/>
                </a:moveTo>
                <a:lnTo>
                  <a:pt x="7075940" y="0"/>
                </a:lnTo>
                <a:lnTo>
                  <a:pt x="4176869" y="5163075"/>
                </a:lnTo>
                <a:lnTo>
                  <a:pt x="0" y="5148605"/>
                </a:lnTo>
                <a:lnTo>
                  <a:pt x="0" y="20167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89" y="1794075"/>
            <a:ext cx="5742660" cy="5429205"/>
          </a:xfrm>
          <a:custGeom>
            <a:avLst/>
            <a:gdLst>
              <a:gd name="connsiteX0" fmla="*/ 0 w 4139952"/>
              <a:gd name="connsiteY0" fmla="*/ 0 h 3141641"/>
              <a:gd name="connsiteX1" fmla="*/ 4139952 w 4139952"/>
              <a:gd name="connsiteY1" fmla="*/ 0 h 3141641"/>
              <a:gd name="connsiteX2" fmla="*/ 4139952 w 4139952"/>
              <a:gd name="connsiteY2" fmla="*/ 3141641 h 3141641"/>
              <a:gd name="connsiteX3" fmla="*/ 0 w 4139952"/>
              <a:gd name="connsiteY3" fmla="*/ 3141641 h 3141641"/>
              <a:gd name="connsiteX4" fmla="*/ 0 w 4139952"/>
              <a:gd name="connsiteY4" fmla="*/ 0 h 3141641"/>
              <a:gd name="connsiteX0" fmla="*/ 0 w 4546352"/>
              <a:gd name="connsiteY0" fmla="*/ 508000 h 3649641"/>
              <a:gd name="connsiteX1" fmla="*/ 4546352 w 4546352"/>
              <a:gd name="connsiteY1" fmla="*/ 0 h 3649641"/>
              <a:gd name="connsiteX2" fmla="*/ 4139952 w 4546352"/>
              <a:gd name="connsiteY2" fmla="*/ 3649641 h 3649641"/>
              <a:gd name="connsiteX3" fmla="*/ 0 w 4546352"/>
              <a:gd name="connsiteY3" fmla="*/ 3649641 h 3649641"/>
              <a:gd name="connsiteX4" fmla="*/ 0 w 4546352"/>
              <a:gd name="connsiteY4" fmla="*/ 508000 h 3649641"/>
              <a:gd name="connsiteX0" fmla="*/ 0 w 4641602"/>
              <a:gd name="connsiteY0" fmla="*/ 755650 h 3897291"/>
              <a:gd name="connsiteX1" fmla="*/ 4641602 w 4641602"/>
              <a:gd name="connsiteY1" fmla="*/ 0 h 3897291"/>
              <a:gd name="connsiteX2" fmla="*/ 4139952 w 4641602"/>
              <a:gd name="connsiteY2" fmla="*/ 3897291 h 3897291"/>
              <a:gd name="connsiteX3" fmla="*/ 0 w 4641602"/>
              <a:gd name="connsiteY3" fmla="*/ 3897291 h 3897291"/>
              <a:gd name="connsiteX4" fmla="*/ 0 w 4641602"/>
              <a:gd name="connsiteY4" fmla="*/ 755650 h 389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1602" h="3897291">
                <a:moveTo>
                  <a:pt x="0" y="755650"/>
                </a:moveTo>
                <a:lnTo>
                  <a:pt x="4641602" y="0"/>
                </a:lnTo>
                <a:lnTo>
                  <a:pt x="4139952" y="3897291"/>
                </a:lnTo>
                <a:lnTo>
                  <a:pt x="0" y="3897291"/>
                </a:lnTo>
                <a:lnTo>
                  <a:pt x="0" y="7556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725971" y="4398455"/>
            <a:ext cx="5235389" cy="80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flipV="1">
            <a:off x="5803023" y="4365932"/>
            <a:ext cx="4938958" cy="457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25971" y="3904322"/>
            <a:ext cx="2215572" cy="377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9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70282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12" grpId="0"/>
      <p:bldP spid="13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平行四边形 13"/>
          <p:cNvSpPr/>
          <p:nvPr/>
        </p:nvSpPr>
        <p:spPr>
          <a:xfrm>
            <a:off x="1749433" y="554820"/>
            <a:ext cx="11474254" cy="1672827"/>
          </a:xfrm>
          <a:prstGeom prst="parallelogram">
            <a:avLst>
              <a:gd name="adj" fmla="val 45244"/>
            </a:avLst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6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250452" y="2602584"/>
            <a:ext cx="2943433" cy="4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en-US" altLang="zh-CN" sz="210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7" name="MH_Entry_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144401" y="3539147"/>
            <a:ext cx="2865168" cy="4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en-US" altLang="zh-CN" sz="210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8" name="MH_Entry_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47853" y="4476716"/>
            <a:ext cx="2943433" cy="4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en-US" altLang="zh-CN" sz="210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9" name="MH_Entry_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43655" y="5416284"/>
            <a:ext cx="2865168" cy="4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10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en-US" altLang="zh-CN" sz="210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MH_Number_1"/>
          <p:cNvSpPr/>
          <p:nvPr>
            <p:custDataLst>
              <p:tags r:id="rId6"/>
            </p:custDataLst>
          </p:nvPr>
        </p:nvSpPr>
        <p:spPr>
          <a:xfrm rot="413314">
            <a:off x="6514462" y="2614362"/>
            <a:ext cx="485887" cy="525899"/>
          </a:xfrm>
          <a:custGeom>
            <a:avLst/>
            <a:gdLst>
              <a:gd name="connsiteX0" fmla="*/ 370244 w 370244"/>
              <a:gd name="connsiteY0" fmla="*/ 0 h 400732"/>
              <a:gd name="connsiteX1" fmla="*/ 325083 w 370244"/>
              <a:gd name="connsiteY1" fmla="*/ 361458 h 400732"/>
              <a:gd name="connsiteX2" fmla="*/ 0 w 370244"/>
              <a:gd name="connsiteY2" fmla="*/ 400732 h 400732"/>
              <a:gd name="connsiteX3" fmla="*/ 45161 w 370244"/>
              <a:gd name="connsiteY3" fmla="*/ 39274 h 40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44" h="400732">
                <a:moveTo>
                  <a:pt x="370244" y="0"/>
                </a:moveTo>
                <a:lnTo>
                  <a:pt x="325083" y="361458"/>
                </a:lnTo>
                <a:lnTo>
                  <a:pt x="0" y="400732"/>
                </a:lnTo>
                <a:lnTo>
                  <a:pt x="45161" y="392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5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95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5" name="MH_Number_2"/>
          <p:cNvSpPr/>
          <p:nvPr>
            <p:custDataLst>
              <p:tags r:id="rId7"/>
            </p:custDataLst>
          </p:nvPr>
        </p:nvSpPr>
        <p:spPr>
          <a:xfrm rot="413314">
            <a:off x="6308128" y="3554215"/>
            <a:ext cx="485888" cy="525898"/>
          </a:xfrm>
          <a:custGeom>
            <a:avLst/>
            <a:gdLst>
              <a:gd name="connsiteX0" fmla="*/ 45161 w 370245"/>
              <a:gd name="connsiteY0" fmla="*/ 39273 h 400731"/>
              <a:gd name="connsiteX1" fmla="*/ 370245 w 370245"/>
              <a:gd name="connsiteY1" fmla="*/ 0 h 400731"/>
              <a:gd name="connsiteX2" fmla="*/ 325083 w 370245"/>
              <a:gd name="connsiteY2" fmla="*/ 361458 h 400731"/>
              <a:gd name="connsiteX3" fmla="*/ 0 w 370245"/>
              <a:gd name="connsiteY3" fmla="*/ 400731 h 40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45" h="400731">
                <a:moveTo>
                  <a:pt x="45161" y="39273"/>
                </a:moveTo>
                <a:lnTo>
                  <a:pt x="370245" y="0"/>
                </a:lnTo>
                <a:lnTo>
                  <a:pt x="325083" y="361458"/>
                </a:lnTo>
                <a:lnTo>
                  <a:pt x="0" y="4007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square" lIns="0" tIns="0" rIns="0" bIns="0" anchor="ctr">
            <a:no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5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95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6" name="MH_Number_3"/>
          <p:cNvSpPr/>
          <p:nvPr>
            <p:custDataLst>
              <p:tags r:id="rId8"/>
            </p:custDataLst>
          </p:nvPr>
        </p:nvSpPr>
        <p:spPr>
          <a:xfrm rot="413314">
            <a:off x="6101795" y="4494065"/>
            <a:ext cx="485887" cy="525899"/>
          </a:xfrm>
          <a:custGeom>
            <a:avLst/>
            <a:gdLst>
              <a:gd name="connsiteX0" fmla="*/ 370244 w 370244"/>
              <a:gd name="connsiteY0" fmla="*/ 0 h 400732"/>
              <a:gd name="connsiteX1" fmla="*/ 325083 w 370244"/>
              <a:gd name="connsiteY1" fmla="*/ 361458 h 400732"/>
              <a:gd name="connsiteX2" fmla="*/ 0 w 370244"/>
              <a:gd name="connsiteY2" fmla="*/ 400732 h 400732"/>
              <a:gd name="connsiteX3" fmla="*/ 45161 w 370244"/>
              <a:gd name="connsiteY3" fmla="*/ 39274 h 40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44" h="400732">
                <a:moveTo>
                  <a:pt x="370244" y="0"/>
                </a:moveTo>
                <a:lnTo>
                  <a:pt x="325083" y="361458"/>
                </a:lnTo>
                <a:lnTo>
                  <a:pt x="0" y="400732"/>
                </a:lnTo>
                <a:lnTo>
                  <a:pt x="45161" y="392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anchor="ctr">
            <a:no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5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95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7" name="MH_Number_4"/>
          <p:cNvSpPr/>
          <p:nvPr>
            <p:custDataLst>
              <p:tags r:id="rId9"/>
            </p:custDataLst>
          </p:nvPr>
        </p:nvSpPr>
        <p:spPr>
          <a:xfrm rot="413314">
            <a:off x="5895346" y="5433918"/>
            <a:ext cx="486111" cy="524054"/>
          </a:xfrm>
          <a:custGeom>
            <a:avLst/>
            <a:gdLst>
              <a:gd name="connsiteX0" fmla="*/ 45331 w 370414"/>
              <a:gd name="connsiteY0" fmla="*/ 39273 h 399327"/>
              <a:gd name="connsiteX1" fmla="*/ 370414 w 370414"/>
              <a:gd name="connsiteY1" fmla="*/ 0 h 399327"/>
              <a:gd name="connsiteX2" fmla="*/ 325084 w 370414"/>
              <a:gd name="connsiteY2" fmla="*/ 360054 h 399327"/>
              <a:gd name="connsiteX3" fmla="*/ 0 w 370414"/>
              <a:gd name="connsiteY3" fmla="*/ 399327 h 39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414" h="399327">
                <a:moveTo>
                  <a:pt x="45331" y="39273"/>
                </a:moveTo>
                <a:lnTo>
                  <a:pt x="370414" y="0"/>
                </a:lnTo>
                <a:lnTo>
                  <a:pt x="325084" y="360054"/>
                </a:lnTo>
                <a:lnTo>
                  <a:pt x="0" y="3993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square" lIns="0" tIns="0" rIns="0" bIns="0" anchor="ctr">
            <a:no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5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95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Others_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488250" y="767996"/>
            <a:ext cx="1134691" cy="646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2" name="MH_Others_3"/>
          <p:cNvSpPr/>
          <p:nvPr>
            <p:custDataLst>
              <p:tags r:id="rId11"/>
            </p:custDataLst>
          </p:nvPr>
        </p:nvSpPr>
        <p:spPr>
          <a:xfrm>
            <a:off x="3622941" y="783383"/>
            <a:ext cx="2817731" cy="61547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平行四边形 12"/>
          <p:cNvSpPr/>
          <p:nvPr/>
        </p:nvSpPr>
        <p:spPr>
          <a:xfrm>
            <a:off x="-914534" y="554820"/>
            <a:ext cx="3424041" cy="1672827"/>
          </a:xfrm>
          <a:prstGeom prst="parallelogram">
            <a:avLst>
              <a:gd name="adj" fmla="val 44396"/>
            </a:avLst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699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126" grpId="0"/>
      <p:bldP spid="5127" grpId="0"/>
      <p:bldP spid="5128" grpId="0"/>
      <p:bldP spid="5129" grpId="0"/>
      <p:bldP spid="54" grpId="0" animBg="1"/>
      <p:bldP spid="55" grpId="0" animBg="1"/>
      <p:bldP spid="56" grpId="0" animBg="1"/>
      <p:bldP spid="57" grpId="0" animBg="1"/>
      <p:bldP spid="21" grpId="0"/>
      <p:bldP spid="22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056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401606" y="5006027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91228" y="5050650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80849" y="5095274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62212" y="1918609"/>
            <a:ext cx="8638667" cy="2883693"/>
            <a:chOff x="1167355" y="1217191"/>
            <a:chExt cx="6892537" cy="2300813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1869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552517" y="1786760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686983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97609" y="2271669"/>
              <a:ext cx="71340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4245583" y="2241697"/>
              <a:ext cx="72452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564080" y="2221374"/>
              <a:ext cx="725693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23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25629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794" y="446"/>
            <a:ext cx="12857163" cy="72428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10"/>
          <p:cNvSpPr txBox="1"/>
          <p:nvPr/>
        </p:nvSpPr>
        <p:spPr>
          <a:xfrm>
            <a:off x="2502507" y="1456085"/>
            <a:ext cx="7853737" cy="1084904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 algn="ctr">
              <a:buNone/>
            </a:pPr>
            <a:r>
              <a:rPr lang="zh-CN" altLang="en-US" sz="6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 批评指导</a:t>
            </a:r>
          </a:p>
        </p:txBody>
      </p:sp>
      <p:sp>
        <p:nvSpPr>
          <p:cNvPr id="105" name="圆角矩形 104"/>
          <p:cNvSpPr/>
          <p:nvPr/>
        </p:nvSpPr>
        <p:spPr>
          <a:xfrm>
            <a:off x="4423913" y="2567286"/>
            <a:ext cx="4010915" cy="387898"/>
          </a:xfrm>
          <a:prstGeom prst="roundRect">
            <a:avLst>
              <a:gd name="adj" fmla="val 42270"/>
            </a:avLst>
          </a:prstGeom>
          <a:solidFill>
            <a:schemeClr val="accent1"/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TextBox 31"/>
          <p:cNvSpPr txBox="1"/>
          <p:nvPr/>
        </p:nvSpPr>
        <p:spPr>
          <a:xfrm>
            <a:off x="4713298" y="2583999"/>
            <a:ext cx="3432147" cy="400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输入学校院系专业信息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4400086" y="2538781"/>
            <a:ext cx="559576" cy="416404"/>
            <a:chOff x="899592" y="2377261"/>
            <a:chExt cx="720079" cy="5746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8" name="圆角矩形 107"/>
            <p:cNvSpPr/>
            <p:nvPr/>
          </p:nvSpPr>
          <p:spPr>
            <a:xfrm>
              <a:off x="899592" y="2377261"/>
              <a:ext cx="720079" cy="574619"/>
            </a:xfrm>
            <a:prstGeom prst="roundRect">
              <a:avLst>
                <a:gd name="adj" fmla="val 42270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109" name="圆角矩形 108"/>
            <p:cNvSpPr/>
            <p:nvPr/>
          </p:nvSpPr>
          <p:spPr>
            <a:xfrm>
              <a:off x="920241" y="2397813"/>
              <a:ext cx="681258" cy="533516"/>
            </a:xfrm>
            <a:prstGeom prst="roundRect">
              <a:avLst>
                <a:gd name="adj" fmla="val 42270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375113" y="3137561"/>
            <a:ext cx="4108515" cy="307739"/>
            <a:chOff x="4711919" y="4416522"/>
            <a:chExt cx="4109022" cy="307777"/>
          </a:xfrm>
        </p:grpSpPr>
        <p:sp>
          <p:nvSpPr>
            <p:cNvPr id="114" name="矩形 259"/>
            <p:cNvSpPr>
              <a:spLocks noChangeArrowheads="1"/>
            </p:cNvSpPr>
            <p:nvPr/>
          </p:nvSpPr>
          <p:spPr bwMode="auto">
            <a:xfrm>
              <a:off x="4711919" y="4416522"/>
              <a:ext cx="149705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1400" b="1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汇报人：</a:t>
              </a:r>
              <a:r>
                <a:rPr lang="en-US" altLang="zh-CN" sz="1400" b="1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XXX</a:t>
              </a:r>
              <a:endParaRPr lang="zh-CN" altLang="en-US" sz="14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矩形 259"/>
            <p:cNvSpPr>
              <a:spLocks noChangeArrowheads="1"/>
            </p:cNvSpPr>
            <p:nvPr/>
          </p:nvSpPr>
          <p:spPr bwMode="auto">
            <a:xfrm>
              <a:off x="6560685" y="4461789"/>
              <a:ext cx="226025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800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Report person</a:t>
              </a:r>
              <a:r>
                <a:rPr lang="en-US" altLang="zh-CN" sz="800" cap="all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XXX</a:t>
              </a:r>
              <a:endParaRPr lang="zh-CN" altLang="en-US" sz="8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959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3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4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60"/>
                                </p:stCondLst>
                                <p:childTnLst>
                                  <p:par>
                                    <p:cTn id="2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17284E-7 1.8964E-6 L 0.26951 1.8964E-6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6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17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86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0" animBg="1"/>
          <p:bldP spid="104" grpId="0"/>
          <p:bldP spid="105" grpId="0" animBg="1"/>
          <p:bldP spid="10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60"/>
                                </p:stCondLst>
                                <p:childTnLst>
                                  <p:par>
                                    <p:cTn id="2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17284E-7 1.8964E-6 L 0.26951 1.8964E-6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6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17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86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0" animBg="1"/>
          <p:bldP spid="104" grpId="0"/>
          <p:bldP spid="105" grpId="0" animBg="1"/>
          <p:bldP spid="106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>
            <a:spLocks/>
          </p:cNvSpPr>
          <p:nvPr/>
        </p:nvSpPr>
        <p:spPr bwMode="auto">
          <a:xfrm>
            <a:off x="6975951" y="1790"/>
            <a:ext cx="5879631" cy="7229787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45293" tIns="22647" rIns="45293" bIns="226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3533" y="3292468"/>
            <a:ext cx="6188983" cy="16193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57399" y="3565788"/>
            <a:ext cx="2872226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altLang="zh-CN" sz="32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4575588" y="4099669"/>
            <a:ext cx="3400942" cy="97341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313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There are many variations of passages but the majority </a:t>
            </a:r>
            <a:r>
              <a:rPr lang="en-US" sz="1406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havesuffered</a:t>
            </a: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alteration in some form, by injected.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69576" y="3472269"/>
            <a:ext cx="1043131" cy="95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09505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4"/>
          <p:cNvSpPr/>
          <p:nvPr/>
        </p:nvSpPr>
        <p:spPr>
          <a:xfrm>
            <a:off x="1183396" y="-34108"/>
            <a:ext cx="11650643" cy="7247630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  <a:gd name="connsiteX0" fmla="*/ 16139 w 12959758"/>
              <a:gd name="connsiteY0" fmla="*/ 1447042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6139 w 12959758"/>
              <a:gd name="connsiteY4" fmla="*/ 1447042 h 5139110"/>
              <a:gd name="connsiteX0" fmla="*/ 1420211 w 12959758"/>
              <a:gd name="connsiteY0" fmla="*/ 1912316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420211 w 12959758"/>
              <a:gd name="connsiteY4" fmla="*/ 1912316 h 5139110"/>
              <a:gd name="connsiteX0" fmla="*/ 57 w 11539604"/>
              <a:gd name="connsiteY0" fmla="*/ 1912316 h 4284526"/>
              <a:gd name="connsiteX1" fmla="*/ 4509934 w 11539604"/>
              <a:gd name="connsiteY1" fmla="*/ 0 h 4284526"/>
              <a:gd name="connsiteX2" fmla="*/ 11539604 w 11539604"/>
              <a:gd name="connsiteY2" fmla="*/ 2665793 h 4284526"/>
              <a:gd name="connsiteX3" fmla="*/ 371249 w 11539604"/>
              <a:gd name="connsiteY3" fmla="*/ 4284526 h 4284526"/>
              <a:gd name="connsiteX4" fmla="*/ 57 w 11539604"/>
              <a:gd name="connsiteY4" fmla="*/ 1912316 h 4284526"/>
              <a:gd name="connsiteX0" fmla="*/ 43 w 11539590"/>
              <a:gd name="connsiteY0" fmla="*/ 1912316 h 4284526"/>
              <a:gd name="connsiteX1" fmla="*/ 4509920 w 11539590"/>
              <a:gd name="connsiteY1" fmla="*/ 0 h 4284526"/>
              <a:gd name="connsiteX2" fmla="*/ 11539590 w 11539590"/>
              <a:gd name="connsiteY2" fmla="*/ 2665793 h 4284526"/>
              <a:gd name="connsiteX3" fmla="*/ 371235 w 11539590"/>
              <a:gd name="connsiteY3" fmla="*/ 4284526 h 4284526"/>
              <a:gd name="connsiteX4" fmla="*/ 43 w 11539590"/>
              <a:gd name="connsiteY4" fmla="*/ 1912316 h 4284526"/>
              <a:gd name="connsiteX0" fmla="*/ 43 w 14041100"/>
              <a:gd name="connsiteY0" fmla="*/ 1912316 h 4284526"/>
              <a:gd name="connsiteX1" fmla="*/ 4509920 w 14041100"/>
              <a:gd name="connsiteY1" fmla="*/ 0 h 4284526"/>
              <a:gd name="connsiteX2" fmla="*/ 14041100 w 14041100"/>
              <a:gd name="connsiteY2" fmla="*/ 1678274 h 4284526"/>
              <a:gd name="connsiteX3" fmla="*/ 371235 w 14041100"/>
              <a:gd name="connsiteY3" fmla="*/ 4284526 h 4284526"/>
              <a:gd name="connsiteX4" fmla="*/ 43 w 14041100"/>
              <a:gd name="connsiteY4" fmla="*/ 1912316 h 4284526"/>
              <a:gd name="connsiteX0" fmla="*/ 4 w 14041061"/>
              <a:gd name="connsiteY0" fmla="*/ 1912316 h 5139110"/>
              <a:gd name="connsiteX1" fmla="*/ 4509881 w 14041061"/>
              <a:gd name="connsiteY1" fmla="*/ 0 h 5139110"/>
              <a:gd name="connsiteX2" fmla="*/ 14041061 w 14041061"/>
              <a:gd name="connsiteY2" fmla="*/ 1678274 h 5139110"/>
              <a:gd name="connsiteX3" fmla="*/ 6100458 w 14041061"/>
              <a:gd name="connsiteY3" fmla="*/ 5139110 h 5139110"/>
              <a:gd name="connsiteX4" fmla="*/ 4 w 14041061"/>
              <a:gd name="connsiteY4" fmla="*/ 1912316 h 513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41061" h="5139110">
                <a:moveTo>
                  <a:pt x="4" y="1912316"/>
                </a:moveTo>
                <a:lnTo>
                  <a:pt x="4509881" y="0"/>
                </a:lnTo>
                <a:lnTo>
                  <a:pt x="14041061" y="1678274"/>
                </a:lnTo>
                <a:lnTo>
                  <a:pt x="6100458" y="5139110"/>
                </a:lnTo>
                <a:cubicBezTo>
                  <a:pt x="6218809" y="4544612"/>
                  <a:pt x="-5376" y="3143005"/>
                  <a:pt x="4" y="19123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13" name="矩形 4"/>
          <p:cNvSpPr/>
          <p:nvPr/>
        </p:nvSpPr>
        <p:spPr>
          <a:xfrm>
            <a:off x="1172063" y="-24218"/>
            <a:ext cx="10780212" cy="7261021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  <a:gd name="connsiteX0" fmla="*/ 16139 w 12959758"/>
              <a:gd name="connsiteY0" fmla="*/ 1447042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6139 w 12959758"/>
              <a:gd name="connsiteY4" fmla="*/ 1447042 h 5139110"/>
              <a:gd name="connsiteX0" fmla="*/ 1420211 w 12959758"/>
              <a:gd name="connsiteY0" fmla="*/ 1912316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420211 w 12959758"/>
              <a:gd name="connsiteY4" fmla="*/ 1912316 h 5139110"/>
              <a:gd name="connsiteX0" fmla="*/ 57 w 11539604"/>
              <a:gd name="connsiteY0" fmla="*/ 1912316 h 4284526"/>
              <a:gd name="connsiteX1" fmla="*/ 4509934 w 11539604"/>
              <a:gd name="connsiteY1" fmla="*/ 0 h 4284526"/>
              <a:gd name="connsiteX2" fmla="*/ 11539604 w 11539604"/>
              <a:gd name="connsiteY2" fmla="*/ 2665793 h 4284526"/>
              <a:gd name="connsiteX3" fmla="*/ 371249 w 11539604"/>
              <a:gd name="connsiteY3" fmla="*/ 4284526 h 4284526"/>
              <a:gd name="connsiteX4" fmla="*/ 57 w 11539604"/>
              <a:gd name="connsiteY4" fmla="*/ 1912316 h 4284526"/>
              <a:gd name="connsiteX0" fmla="*/ 43 w 11539590"/>
              <a:gd name="connsiteY0" fmla="*/ 1912316 h 4284526"/>
              <a:gd name="connsiteX1" fmla="*/ 4509920 w 11539590"/>
              <a:gd name="connsiteY1" fmla="*/ 0 h 4284526"/>
              <a:gd name="connsiteX2" fmla="*/ 11539590 w 11539590"/>
              <a:gd name="connsiteY2" fmla="*/ 2665793 h 4284526"/>
              <a:gd name="connsiteX3" fmla="*/ 371235 w 11539590"/>
              <a:gd name="connsiteY3" fmla="*/ 4284526 h 4284526"/>
              <a:gd name="connsiteX4" fmla="*/ 43 w 11539590"/>
              <a:gd name="connsiteY4" fmla="*/ 1912316 h 4284526"/>
              <a:gd name="connsiteX0" fmla="*/ 2 w 11539549"/>
              <a:gd name="connsiteY0" fmla="*/ 1912316 h 5148605"/>
              <a:gd name="connsiteX1" fmla="*/ 4509879 w 11539549"/>
              <a:gd name="connsiteY1" fmla="*/ 0 h 5148605"/>
              <a:gd name="connsiteX2" fmla="*/ 11539549 w 11539549"/>
              <a:gd name="connsiteY2" fmla="*/ 2665793 h 5148605"/>
              <a:gd name="connsiteX3" fmla="*/ 9166822 w 11539549"/>
              <a:gd name="connsiteY3" fmla="*/ 5148605 h 5148605"/>
              <a:gd name="connsiteX4" fmla="*/ 2 w 11539549"/>
              <a:gd name="connsiteY4" fmla="*/ 1912316 h 5148605"/>
              <a:gd name="connsiteX0" fmla="*/ 4 w 11539551"/>
              <a:gd name="connsiteY0" fmla="*/ 1912316 h 5148605"/>
              <a:gd name="connsiteX1" fmla="*/ 4509881 w 11539551"/>
              <a:gd name="connsiteY1" fmla="*/ 0 h 5148605"/>
              <a:gd name="connsiteX2" fmla="*/ 11539551 w 11539551"/>
              <a:gd name="connsiteY2" fmla="*/ 2665793 h 5148605"/>
              <a:gd name="connsiteX3" fmla="*/ 9166824 w 11539551"/>
              <a:gd name="connsiteY3" fmla="*/ 5148605 h 5148605"/>
              <a:gd name="connsiteX4" fmla="*/ 4 w 11539551"/>
              <a:gd name="connsiteY4" fmla="*/ 1912316 h 5148605"/>
              <a:gd name="connsiteX0" fmla="*/ 4 w 12992040"/>
              <a:gd name="connsiteY0" fmla="*/ 1912316 h 5148605"/>
              <a:gd name="connsiteX1" fmla="*/ 4509881 w 12992040"/>
              <a:gd name="connsiteY1" fmla="*/ 0 h 5148605"/>
              <a:gd name="connsiteX2" fmla="*/ 12992040 w 12992040"/>
              <a:gd name="connsiteY2" fmla="*/ 2475886 h 5148605"/>
              <a:gd name="connsiteX3" fmla="*/ 9166824 w 12992040"/>
              <a:gd name="connsiteY3" fmla="*/ 5148605 h 5148605"/>
              <a:gd name="connsiteX4" fmla="*/ 4 w 12992040"/>
              <a:gd name="connsiteY4" fmla="*/ 1912316 h 514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2040" h="5148605">
                <a:moveTo>
                  <a:pt x="4" y="1912316"/>
                </a:moveTo>
                <a:lnTo>
                  <a:pt x="4509881" y="0"/>
                </a:lnTo>
                <a:lnTo>
                  <a:pt x="12992040" y="2475886"/>
                </a:lnTo>
                <a:lnTo>
                  <a:pt x="9166824" y="5148605"/>
                </a:lnTo>
                <a:cubicBezTo>
                  <a:pt x="6590001" y="4639565"/>
                  <a:pt x="-5376" y="3143005"/>
                  <a:pt x="4" y="19123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-26547" y="-15676"/>
            <a:ext cx="7727009" cy="7254647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12397" h="5144085">
                <a:moveTo>
                  <a:pt x="16139" y="1447042"/>
                </a:moveTo>
                <a:lnTo>
                  <a:pt x="5930088" y="0"/>
                </a:lnTo>
                <a:lnTo>
                  <a:pt x="9312397" y="5144085"/>
                </a:lnTo>
                <a:lnTo>
                  <a:pt x="0" y="5139110"/>
                </a:lnTo>
                <a:cubicBezTo>
                  <a:pt x="5380" y="3908421"/>
                  <a:pt x="10759" y="2677731"/>
                  <a:pt x="16139" y="1447042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034435" y="2536338"/>
            <a:ext cx="3095580" cy="923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cap="all" dirty="0">
                <a:solidFill>
                  <a:schemeClr val="bg1"/>
                </a:solidFill>
              </a:rPr>
              <a:t>Add related</a:t>
            </a:r>
          </a:p>
          <a:p>
            <a:pPr>
              <a:lnSpc>
                <a:spcPct val="90000"/>
              </a:lnSpc>
            </a:pPr>
            <a:r>
              <a:rPr lang="en-US" altLang="zh-CN" sz="3600" cap="all" dirty="0">
                <a:solidFill>
                  <a:schemeClr val="bg1"/>
                </a:solidFill>
              </a:rPr>
              <a:t>title words</a:t>
            </a:r>
            <a:endParaRPr lang="zh-CN" altLang="en-US" sz="3600" cap="all" dirty="0">
              <a:solidFill>
                <a:schemeClr val="bg1"/>
              </a:solidFill>
              <a:latin typeface="Impact" panose="020B0806030902050204" pitchFamily="34" charset="0"/>
              <a:ea typeface="DFMincho-SU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7034438" y="3340114"/>
            <a:ext cx="34273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96906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5" grpId="0" animBg="1"/>
      <p:bldP spid="1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70686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32848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95" y="880021"/>
            <a:ext cx="12857163" cy="54726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596727" y="-18387"/>
            <a:ext cx="6544182" cy="6837376"/>
          </a:xfrm>
          <a:custGeom>
            <a:avLst/>
            <a:gdLst>
              <a:gd name="connsiteX0" fmla="*/ 782763 w 2618967"/>
              <a:gd name="connsiteY0" fmla="*/ 0 h 2736304"/>
              <a:gd name="connsiteX1" fmla="*/ 2618967 w 2618967"/>
              <a:gd name="connsiteY1" fmla="*/ 0 h 2736304"/>
              <a:gd name="connsiteX2" fmla="*/ 1831243 w 2618967"/>
              <a:gd name="connsiteY2" fmla="*/ 2736304 h 2736304"/>
              <a:gd name="connsiteX3" fmla="*/ 0 w 2618967"/>
              <a:gd name="connsiteY3" fmla="*/ 2736304 h 2736304"/>
              <a:gd name="connsiteX4" fmla="*/ 0 w 2618967"/>
              <a:gd name="connsiteY4" fmla="*/ 2719071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8967" h="2736304">
                <a:moveTo>
                  <a:pt x="782763" y="0"/>
                </a:moveTo>
                <a:lnTo>
                  <a:pt x="2618967" y="0"/>
                </a:lnTo>
                <a:lnTo>
                  <a:pt x="1831243" y="2736304"/>
                </a:lnTo>
                <a:lnTo>
                  <a:pt x="0" y="2736304"/>
                </a:lnTo>
                <a:lnTo>
                  <a:pt x="0" y="2719071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2"/>
          <p:cNvSpPr txBox="1"/>
          <p:nvPr/>
        </p:nvSpPr>
        <p:spPr>
          <a:xfrm>
            <a:off x="3868818" y="1528093"/>
            <a:ext cx="7673124" cy="657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CLICK PLEASE REPLACE THE WRITTEN CONTENT</a:t>
            </a:r>
            <a:endParaRPr lang="en-US" sz="32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Box 32"/>
          <p:cNvSpPr txBox="1"/>
          <p:nvPr/>
        </p:nvSpPr>
        <p:spPr>
          <a:xfrm>
            <a:off x="6833532" y="2833781"/>
            <a:ext cx="5040560" cy="2363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just">
              <a:lnSpc>
                <a:spcPct val="130000"/>
              </a:lnSpc>
            </a:pPr>
            <a:endParaRPr lang="en-US" sz="12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5879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>
            <a:spLocks/>
          </p:cNvSpPr>
          <p:nvPr/>
        </p:nvSpPr>
        <p:spPr bwMode="auto">
          <a:xfrm>
            <a:off x="6975951" y="1790"/>
            <a:ext cx="5879631" cy="7229787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45293" tIns="22647" rIns="45293" bIns="226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3533" y="3292468"/>
            <a:ext cx="6188983" cy="16193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57399" y="3565788"/>
            <a:ext cx="2872226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altLang="zh-CN" sz="3200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4575588" y="4099669"/>
            <a:ext cx="3400942" cy="97341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313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There are many variations of passages but the majority </a:t>
            </a:r>
            <a:r>
              <a:rPr lang="en-US" sz="1406" dirty="0" err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havesuffered</a:t>
            </a:r>
            <a:r>
              <a:rPr lang="en-US" sz="140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alteration in some form, by injected.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69576" y="3472269"/>
            <a:ext cx="1043131" cy="95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36716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5404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5404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4469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68694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92287" y="440481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4707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801006" y="247354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0997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5222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281098" y="289730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3956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453336" y="270175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1735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1266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>
            <a:spLocks/>
          </p:cNvSpPr>
          <p:nvPr/>
        </p:nvSpPr>
        <p:spPr bwMode="auto">
          <a:xfrm>
            <a:off x="3818443" y="235683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8736088" y="237245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10025240" y="388103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6129325" y="188338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2578068" y="384542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6895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>
              <a:spLocks/>
            </p:cNvSpPr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3523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>
              <a:spLocks/>
            </p:cNvSpPr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5665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>
              <a:spLocks/>
            </p:cNvSpPr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3106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>
              <a:spLocks/>
            </p:cNvSpPr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5665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>
              <a:spLocks/>
            </p:cNvSpPr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91377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611ED90-7D72-4A7D-A719-C2AE2C190C4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4007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NUMBER"/>
  <p:tag name="ID" val="547130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OTHERS"/>
  <p:tag name="ID" val="54713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OTHERS"/>
  <p:tag name="ID" val="54713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AUTOCOLOR" val="TRUE"/>
  <p:tag name="MH_TYPE" val="CONTENTS"/>
  <p:tag name="ID" val="54713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ENTRY"/>
  <p:tag name="ID" val="547130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NUMBER"/>
  <p:tag name="ID" val="547130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NUMBER"/>
  <p:tag name="ID" val="547130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23"/>
  <p:tag name="MH_LIBRARY" val="CONTENTS"/>
  <p:tag name="MH_TYPE" val="NUMBER"/>
  <p:tag name="ID" val="547130"/>
  <p:tag name="MH_ORDER" val="3"/>
</p:tagLst>
</file>

<file path=ppt/theme/theme1.xml><?xml version="1.0" encoding="utf-8"?>
<a:theme xmlns:a="http://schemas.openxmlformats.org/drawingml/2006/main" name="1_自定义设计方案">
  <a:themeElements>
    <a:clrScheme name="自定义 2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50F59"/>
      </a:accent1>
      <a:accent2>
        <a:srgbClr val="FABC12"/>
      </a:accent2>
      <a:accent3>
        <a:srgbClr val="150F59"/>
      </a:accent3>
      <a:accent4>
        <a:srgbClr val="FABC12"/>
      </a:accent4>
      <a:accent5>
        <a:srgbClr val="150F59"/>
      </a:accent5>
      <a:accent6>
        <a:srgbClr val="FABC12"/>
      </a:accent6>
      <a:hlink>
        <a:srgbClr val="150F59"/>
      </a:hlink>
      <a:folHlink>
        <a:srgbClr val="FABC1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1993</Words>
  <Application>Microsoft Office PowerPoint</Application>
  <PresentationFormat>自定义</PresentationFormat>
  <Paragraphs>203</Paragraphs>
  <Slides>22</Slides>
  <Notes>22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4007.pptx</dc:title>
  <dc:creator/>
  <cp:lastModifiedBy/>
  <cp:revision>1</cp:revision>
  <dcterms:created xsi:type="dcterms:W3CDTF">2017-03-23T18:21:06Z</dcterms:created>
  <dcterms:modified xsi:type="dcterms:W3CDTF">2018-05-26T02:54:48Z</dcterms:modified>
</cp:coreProperties>
</file>