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391" r:id="rId2"/>
    <p:sldId id="2323" r:id="rId3"/>
    <p:sldId id="2343" r:id="rId4"/>
    <p:sldId id="2420" r:id="rId5"/>
    <p:sldId id="2395" r:id="rId6"/>
    <p:sldId id="2426" r:id="rId7"/>
    <p:sldId id="2432" r:id="rId8"/>
    <p:sldId id="2433" r:id="rId9"/>
    <p:sldId id="2434" r:id="rId10"/>
    <p:sldId id="2424" r:id="rId11"/>
    <p:sldId id="2346" r:id="rId12"/>
    <p:sldId id="2401" r:id="rId13"/>
    <p:sldId id="2402" r:id="rId14"/>
    <p:sldId id="2427" r:id="rId15"/>
    <p:sldId id="2398" r:id="rId16"/>
    <p:sldId id="2399" r:id="rId17"/>
    <p:sldId id="2410" r:id="rId18"/>
    <p:sldId id="2468" r:id="rId19"/>
    <p:sldId id="2476" r:id="rId20"/>
    <p:sldId id="2469" r:id="rId21"/>
    <p:sldId id="2477" r:id="rId22"/>
    <p:sldId id="2478" r:id="rId23"/>
    <p:sldId id="2479" r:id="rId24"/>
    <p:sldId id="2480" r:id="rId25"/>
    <p:sldId id="2460" r:id="rId26"/>
    <p:sldId id="2461" r:id="rId27"/>
    <p:sldId id="2466" r:id="rId28"/>
    <p:sldId id="2462" r:id="rId29"/>
    <p:sldId id="2463" r:id="rId30"/>
    <p:sldId id="2464" r:id="rId31"/>
    <p:sldId id="2459" r:id="rId32"/>
    <p:sldId id="2457" r:id="rId33"/>
    <p:sldId id="2458" r:id="rId34"/>
    <p:sldId id="2431" r:id="rId35"/>
    <p:sldId id="2417" r:id="rId36"/>
    <p:sldId id="2429" r:id="rId37"/>
    <p:sldId id="2430" r:id="rId38"/>
    <p:sldId id="2475" r:id="rId39"/>
    <p:sldId id="2409" r:id="rId40"/>
    <p:sldId id="2400" r:id="rId41"/>
    <p:sldId id="2407" r:id="rId42"/>
    <p:sldId id="2404" r:id="rId43"/>
    <p:sldId id="2408" r:id="rId44"/>
    <p:sldId id="2435" r:id="rId45"/>
    <p:sldId id="2436" r:id="rId46"/>
    <p:sldId id="2437" r:id="rId47"/>
    <p:sldId id="2451" r:id="rId48"/>
    <p:sldId id="2456" r:id="rId49"/>
    <p:sldId id="2452" r:id="rId50"/>
    <p:sldId id="2453" r:id="rId51"/>
    <p:sldId id="2454" r:id="rId52"/>
    <p:sldId id="2455" r:id="rId53"/>
    <p:sldId id="2443" r:id="rId54"/>
    <p:sldId id="2444" r:id="rId55"/>
    <p:sldId id="2445" r:id="rId56"/>
    <p:sldId id="2446" r:id="rId57"/>
    <p:sldId id="2447" r:id="rId58"/>
    <p:sldId id="2448" r:id="rId59"/>
    <p:sldId id="2449" r:id="rId60"/>
    <p:sldId id="2472" r:id="rId61"/>
    <p:sldId id="2473" r:id="rId62"/>
    <p:sldId id="2474" r:id="rId63"/>
    <p:sldId id="2450" r:id="rId6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36" userDrawn="1">
          <p15:clr>
            <a:srgbClr val="A4A3A4"/>
          </p15:clr>
        </p15:guide>
        <p15:guide id="4" pos="14350" userDrawn="1">
          <p15:clr>
            <a:srgbClr val="A4A3A4"/>
          </p15:clr>
        </p15:guide>
        <p15:guide id="6" pos="1006" userDrawn="1">
          <p15:clr>
            <a:srgbClr val="A4A3A4"/>
          </p15:clr>
        </p15:guide>
        <p15:guide id="8" orient="horz" pos="504" userDrawn="1">
          <p15:clr>
            <a:srgbClr val="A4A3A4"/>
          </p15:clr>
        </p15:guide>
        <p15:guide id="10" pos="7678" userDrawn="1">
          <p15:clr>
            <a:srgbClr val="A4A3A4"/>
          </p15:clr>
        </p15:guide>
        <p15:guide id="11" orient="horz" pos="43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2452"/>
    <a:srgbClr val="E3E4E6"/>
    <a:srgbClr val="583F52"/>
    <a:srgbClr val="000C28"/>
    <a:srgbClr val="000820"/>
    <a:srgbClr val="001334"/>
    <a:srgbClr val="F52552"/>
    <a:srgbClr val="FFC737"/>
    <a:srgbClr val="D2D3D5"/>
    <a:srgbClr val="EC72A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34" autoAdjust="0"/>
    <p:restoredTop sz="96012" autoAdjust="0"/>
  </p:normalViewPr>
  <p:slideViewPr>
    <p:cSldViewPr snapToGrid="0" snapToObjects="1">
      <p:cViewPr varScale="1">
        <p:scale>
          <a:sx n="52" d="100"/>
          <a:sy n="52" d="100"/>
        </p:scale>
        <p:origin x="150" y="156"/>
      </p:cViewPr>
      <p:guideLst>
        <p:guide orient="horz" pos="8136"/>
        <p:guide pos="14350"/>
        <p:guide pos="1006"/>
        <p:guide orient="horz" pos="504"/>
        <p:guide pos="7678"/>
        <p:guide orient="horz" pos="4320"/>
      </p:guideLst>
    </p:cSldViewPr>
  </p:slideViewPr>
  <p:notesTextViewPr>
    <p:cViewPr>
      <p:scale>
        <a:sx n="100" d="100"/>
        <a:sy n="100" d="100"/>
      </p:scale>
      <p:origin x="0" y="0"/>
    </p:cViewPr>
  </p:notesTextViewPr>
  <p:sorterViewPr>
    <p:cViewPr>
      <p:scale>
        <a:sx n="52" d="100"/>
        <a:sy n="52"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Poppins Light" charset="0"/>
              <a:ea typeface="Poppins Light" charset="0"/>
              <a:cs typeface="Poppins Light" charset="0"/>
            </a:defRPr>
          </a:pPr>
          <a:endParaRPr lang="zh-CN"/>
        </a:p>
      </c:txPr>
    </c:title>
    <c:autoTitleDeleted val="0"/>
    <c:plotArea>
      <c:layout/>
      <c:stockChart>
        <c:ser>
          <c:idx val="0"/>
          <c:order val="0"/>
          <c:tx>
            <c:strRef>
              <c:f>Sheet1!$B$1</c:f>
              <c:strCache>
                <c:ptCount val="1"/>
                <c:pt idx="0">
                  <c:v>Open</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44</c:v>
                </c:pt>
                <c:pt idx="1">
                  <c:v>25</c:v>
                </c:pt>
                <c:pt idx="2">
                  <c:v>38</c:v>
                </c:pt>
                <c:pt idx="3">
                  <c:v>50</c:v>
                </c:pt>
                <c:pt idx="4">
                  <c:v>34</c:v>
                </c:pt>
              </c:numCache>
            </c:numRef>
          </c:val>
          <c:smooth val="0"/>
          <c:extLst>
            <c:ext xmlns:c16="http://schemas.microsoft.com/office/drawing/2014/chart" uri="{C3380CC4-5D6E-409C-BE32-E72D297353CC}">
              <c16:uniqueId val="{00000000-7C5E-4C52-A29D-67CEED084B5E}"/>
            </c:ext>
          </c:extLst>
        </c:ser>
        <c:ser>
          <c:idx val="1"/>
          <c:order val="1"/>
          <c:tx>
            <c:strRef>
              <c:f>Sheet1!$C$1</c:f>
              <c:strCache>
                <c:ptCount val="1"/>
                <c:pt idx="0">
                  <c:v>High</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55</c:v>
                </c:pt>
                <c:pt idx="1">
                  <c:v>57</c:v>
                </c:pt>
                <c:pt idx="2">
                  <c:v>57</c:v>
                </c:pt>
                <c:pt idx="3">
                  <c:v>58</c:v>
                </c:pt>
                <c:pt idx="4">
                  <c:v>36</c:v>
                </c:pt>
              </c:numCache>
            </c:numRef>
          </c:val>
          <c:smooth val="0"/>
          <c:extLst>
            <c:ext xmlns:c16="http://schemas.microsoft.com/office/drawing/2014/chart" uri="{C3380CC4-5D6E-409C-BE32-E72D297353CC}">
              <c16:uniqueId val="{00000001-7C5E-4C52-A29D-67CEED084B5E}"/>
            </c:ext>
          </c:extLst>
        </c:ser>
        <c:ser>
          <c:idx val="2"/>
          <c:order val="2"/>
          <c:tx>
            <c:strRef>
              <c:f>Sheet1!$D$1</c:f>
              <c:strCache>
                <c:ptCount val="1"/>
                <c:pt idx="0">
                  <c:v>Low</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11</c:v>
                </c:pt>
                <c:pt idx="1">
                  <c:v>12</c:v>
                </c:pt>
                <c:pt idx="2">
                  <c:v>13</c:v>
                </c:pt>
                <c:pt idx="3">
                  <c:v>11</c:v>
                </c:pt>
                <c:pt idx="4">
                  <c:v>5</c:v>
                </c:pt>
              </c:numCache>
            </c:numRef>
          </c:val>
          <c:smooth val="0"/>
          <c:extLst>
            <c:ext xmlns:c16="http://schemas.microsoft.com/office/drawing/2014/chart" uri="{C3380CC4-5D6E-409C-BE32-E72D297353CC}">
              <c16:uniqueId val="{00000002-7C5E-4C52-A29D-67CEED084B5E}"/>
            </c:ext>
          </c:extLst>
        </c:ser>
        <c:ser>
          <c:idx val="3"/>
          <c:order val="3"/>
          <c:tx>
            <c:strRef>
              <c:f>Sheet1!$E$1</c:f>
              <c:strCache>
                <c:ptCount val="1"/>
                <c:pt idx="0">
                  <c:v>Close</c:v>
                </c:pt>
              </c:strCache>
            </c:strRef>
          </c:tx>
          <c:spPr>
            <a:ln w="31750" cap="rnd">
              <a:noFill/>
              <a:round/>
            </a:ln>
            <a:effectLst/>
          </c:spPr>
          <c:marker>
            <c:symbol val="none"/>
          </c:marker>
          <c:cat>
            <c:numRef>
              <c:f>Sheet1!$A$2:$A$6</c:f>
              <c:numCache>
                <c:formatCode>m/d/yy</c:formatCode>
                <c:ptCount val="5"/>
                <c:pt idx="0">
                  <c:v>37261</c:v>
                </c:pt>
                <c:pt idx="1">
                  <c:v>37262</c:v>
                </c:pt>
                <c:pt idx="2">
                  <c:v>37263</c:v>
                </c:pt>
                <c:pt idx="3">
                  <c:v>37264</c:v>
                </c:pt>
                <c:pt idx="4">
                  <c:v>37265</c:v>
                </c:pt>
              </c:numCache>
            </c:numRef>
          </c:cat>
          <c:val>
            <c:numRef>
              <c:f>Sheet1!$E$2:$E$6</c:f>
              <c:numCache>
                <c:formatCode>General</c:formatCode>
                <c:ptCount val="5"/>
                <c:pt idx="0">
                  <c:v>25</c:v>
                </c:pt>
                <c:pt idx="1">
                  <c:v>38</c:v>
                </c:pt>
                <c:pt idx="2">
                  <c:v>50</c:v>
                </c:pt>
                <c:pt idx="3">
                  <c:v>34</c:v>
                </c:pt>
                <c:pt idx="4">
                  <c:v>18</c:v>
                </c:pt>
              </c:numCache>
            </c:numRef>
          </c:val>
          <c:smooth val="0"/>
          <c:extLst>
            <c:ext xmlns:c16="http://schemas.microsoft.com/office/drawing/2014/chart" uri="{C3380CC4-5D6E-409C-BE32-E72D297353CC}">
              <c16:uniqueId val="{00000003-7C5E-4C52-A29D-67CEED084B5E}"/>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chemeClr val="accent2"/>
              </a:solidFill>
              <a:ln w="9525" cap="flat" cmpd="sng" algn="ctr">
                <a:solidFill>
                  <a:schemeClr val="tx1">
                    <a:lumMod val="65000"/>
                    <a:lumOff val="35000"/>
                  </a:schemeClr>
                </a:solidFill>
                <a:round/>
              </a:ln>
              <a:effectLst/>
            </c:spPr>
          </c:upBars>
          <c:downBars>
            <c:spPr>
              <a:solidFill>
                <a:schemeClr val="accent1"/>
              </a:solidFill>
              <a:ln w="9525" cap="flat" cmpd="sng" algn="ctr">
                <a:solidFill>
                  <a:schemeClr val="tx1">
                    <a:lumMod val="65000"/>
                    <a:lumOff val="35000"/>
                  </a:schemeClr>
                </a:solidFill>
                <a:round/>
              </a:ln>
              <a:effectLst/>
            </c:spPr>
          </c:downBars>
        </c:upDownBars>
        <c:axId val="-2094309872"/>
        <c:axId val="-2094306624"/>
      </c:stockChart>
      <c:dateAx>
        <c:axId val="-2094309872"/>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306624"/>
        <c:crosses val="autoZero"/>
        <c:auto val="1"/>
        <c:lblOffset val="100"/>
        <c:baseTimeUnit val="days"/>
      </c:dateAx>
      <c:valAx>
        <c:axId val="-209430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3098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legend>
    <c:plotVisOnly val="1"/>
    <c:dispBlanksAs val="gap"/>
    <c:showDLblsOverMax val="0"/>
  </c:chart>
  <c:spPr>
    <a:noFill/>
    <a:ln>
      <a:noFill/>
    </a:ln>
    <a:effectLst/>
  </c:spPr>
  <c:txPr>
    <a:bodyPr/>
    <a:lstStyle/>
    <a:p>
      <a:pPr>
        <a:defRPr sz="2000" b="0" i="0">
          <a:latin typeface="Poppins Light" charset="0"/>
          <a:ea typeface="Poppins Light" charset="0"/>
          <a:cs typeface="Poppins Light"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tx>
            <c:strRef>
              <c:f>Sheet1!$B$1</c:f>
              <c:strCache>
                <c:ptCount val="1"/>
                <c:pt idx="0">
                  <c:v>Open</c:v>
                </c:pt>
              </c:strCache>
            </c:strRef>
          </c:tx>
          <c:spPr>
            <a:solidFill>
              <a:schemeClr val="accent1">
                <a:alpha val="75000"/>
              </a:schemeClr>
            </a:solidFill>
            <a:ln>
              <a:noFill/>
            </a:ln>
            <a:effectLst/>
          </c:spPr>
          <c:invertIfNegative val="0"/>
          <c:xVal>
            <c:numRef>
              <c:f>Sheet1!$A$2:$A$6</c:f>
              <c:numCache>
                <c:formatCode>m/d/yy</c:formatCode>
                <c:ptCount val="5"/>
                <c:pt idx="0">
                  <c:v>37261</c:v>
                </c:pt>
                <c:pt idx="1">
                  <c:v>37262</c:v>
                </c:pt>
                <c:pt idx="2">
                  <c:v>37263</c:v>
                </c:pt>
                <c:pt idx="3">
                  <c:v>37264</c:v>
                </c:pt>
                <c:pt idx="4">
                  <c:v>37265</c:v>
                </c:pt>
              </c:numCache>
            </c:numRef>
          </c:xVal>
          <c:yVal>
            <c:numRef>
              <c:f>Sheet1!$B$2:$B$6</c:f>
              <c:numCache>
                <c:formatCode>General</c:formatCode>
                <c:ptCount val="5"/>
                <c:pt idx="0">
                  <c:v>44</c:v>
                </c:pt>
                <c:pt idx="1">
                  <c:v>25</c:v>
                </c:pt>
                <c:pt idx="2">
                  <c:v>38</c:v>
                </c:pt>
                <c:pt idx="3">
                  <c:v>50</c:v>
                </c:pt>
                <c:pt idx="4">
                  <c:v>34</c:v>
                </c:pt>
              </c:numCache>
            </c:numRef>
          </c:yVal>
          <c:bubbleSize>
            <c:numLit>
              <c:formatCode>General</c:formatCode>
              <c:ptCount val="5"/>
              <c:pt idx="0">
                <c:v>1</c:v>
              </c:pt>
              <c:pt idx="1">
                <c:v>1</c:v>
              </c:pt>
              <c:pt idx="2">
                <c:v>1</c:v>
              </c:pt>
              <c:pt idx="3">
                <c:v>1</c:v>
              </c:pt>
              <c:pt idx="4">
                <c:v>1</c:v>
              </c:pt>
            </c:numLit>
          </c:bubbleSize>
          <c:bubble3D val="0"/>
          <c:extLst>
            <c:ext xmlns:c16="http://schemas.microsoft.com/office/drawing/2014/chart" uri="{C3380CC4-5D6E-409C-BE32-E72D297353CC}">
              <c16:uniqueId val="{00000000-AFE2-4233-80B5-34BAB802446A}"/>
            </c:ext>
          </c:extLst>
        </c:ser>
        <c:ser>
          <c:idx val="1"/>
          <c:order val="1"/>
          <c:tx>
            <c:strRef>
              <c:f>Sheet1!$C$1</c:f>
              <c:strCache>
                <c:ptCount val="1"/>
                <c:pt idx="0">
                  <c:v>High</c:v>
                </c:pt>
              </c:strCache>
            </c:strRef>
          </c:tx>
          <c:spPr>
            <a:solidFill>
              <a:schemeClr val="accent2">
                <a:alpha val="75000"/>
              </a:schemeClr>
            </a:solidFill>
            <a:ln>
              <a:noFill/>
            </a:ln>
            <a:effectLst/>
          </c:spPr>
          <c:invertIfNegative val="0"/>
          <c:xVal>
            <c:numRef>
              <c:f>Sheet1!$A$2:$A$6</c:f>
              <c:numCache>
                <c:formatCode>m/d/yy</c:formatCode>
                <c:ptCount val="5"/>
                <c:pt idx="0">
                  <c:v>37261</c:v>
                </c:pt>
                <c:pt idx="1">
                  <c:v>37262</c:v>
                </c:pt>
                <c:pt idx="2">
                  <c:v>37263</c:v>
                </c:pt>
                <c:pt idx="3">
                  <c:v>37264</c:v>
                </c:pt>
                <c:pt idx="4">
                  <c:v>37265</c:v>
                </c:pt>
              </c:numCache>
            </c:numRef>
          </c:xVal>
          <c:yVal>
            <c:numRef>
              <c:f>Sheet1!$C$2:$C$6</c:f>
              <c:numCache>
                <c:formatCode>General</c:formatCode>
                <c:ptCount val="5"/>
                <c:pt idx="0">
                  <c:v>55</c:v>
                </c:pt>
                <c:pt idx="1">
                  <c:v>57</c:v>
                </c:pt>
                <c:pt idx="2">
                  <c:v>57</c:v>
                </c:pt>
                <c:pt idx="3">
                  <c:v>58</c:v>
                </c:pt>
                <c:pt idx="4">
                  <c:v>36</c:v>
                </c:pt>
              </c:numCache>
            </c:numRef>
          </c:yVal>
          <c:bubbleSize>
            <c:numLit>
              <c:formatCode>General</c:formatCode>
              <c:ptCount val="5"/>
              <c:pt idx="0">
                <c:v>1</c:v>
              </c:pt>
              <c:pt idx="1">
                <c:v>1</c:v>
              </c:pt>
              <c:pt idx="2">
                <c:v>1</c:v>
              </c:pt>
              <c:pt idx="3">
                <c:v>1</c:v>
              </c:pt>
              <c:pt idx="4">
                <c:v>1</c:v>
              </c:pt>
            </c:numLit>
          </c:bubbleSize>
          <c:bubble3D val="0"/>
          <c:extLst>
            <c:ext xmlns:c16="http://schemas.microsoft.com/office/drawing/2014/chart" uri="{C3380CC4-5D6E-409C-BE32-E72D297353CC}">
              <c16:uniqueId val="{00000001-AFE2-4233-80B5-34BAB802446A}"/>
            </c:ext>
          </c:extLst>
        </c:ser>
        <c:ser>
          <c:idx val="2"/>
          <c:order val="2"/>
          <c:tx>
            <c:strRef>
              <c:f>Sheet1!$D$1</c:f>
              <c:strCache>
                <c:ptCount val="1"/>
                <c:pt idx="0">
                  <c:v>Low</c:v>
                </c:pt>
              </c:strCache>
            </c:strRef>
          </c:tx>
          <c:spPr>
            <a:solidFill>
              <a:schemeClr val="accent3">
                <a:alpha val="75000"/>
              </a:schemeClr>
            </a:solidFill>
            <a:ln>
              <a:noFill/>
            </a:ln>
            <a:effectLst/>
          </c:spPr>
          <c:invertIfNegative val="0"/>
          <c:xVal>
            <c:numRef>
              <c:f>Sheet1!$A$2:$A$6</c:f>
              <c:numCache>
                <c:formatCode>m/d/yy</c:formatCode>
                <c:ptCount val="5"/>
                <c:pt idx="0">
                  <c:v>37261</c:v>
                </c:pt>
                <c:pt idx="1">
                  <c:v>37262</c:v>
                </c:pt>
                <c:pt idx="2">
                  <c:v>37263</c:v>
                </c:pt>
                <c:pt idx="3">
                  <c:v>37264</c:v>
                </c:pt>
                <c:pt idx="4">
                  <c:v>37265</c:v>
                </c:pt>
              </c:numCache>
            </c:numRef>
          </c:xVal>
          <c:yVal>
            <c:numRef>
              <c:f>Sheet1!$D$2:$D$6</c:f>
              <c:numCache>
                <c:formatCode>General</c:formatCode>
                <c:ptCount val="5"/>
                <c:pt idx="0">
                  <c:v>11</c:v>
                </c:pt>
                <c:pt idx="1">
                  <c:v>12</c:v>
                </c:pt>
                <c:pt idx="2">
                  <c:v>13</c:v>
                </c:pt>
                <c:pt idx="3">
                  <c:v>11</c:v>
                </c:pt>
                <c:pt idx="4">
                  <c:v>5</c:v>
                </c:pt>
              </c:numCache>
            </c:numRef>
          </c:yVal>
          <c:bubbleSize>
            <c:numLit>
              <c:formatCode>General</c:formatCode>
              <c:ptCount val="5"/>
              <c:pt idx="0">
                <c:v>1</c:v>
              </c:pt>
              <c:pt idx="1">
                <c:v>1</c:v>
              </c:pt>
              <c:pt idx="2">
                <c:v>1</c:v>
              </c:pt>
              <c:pt idx="3">
                <c:v>1</c:v>
              </c:pt>
              <c:pt idx="4">
                <c:v>1</c:v>
              </c:pt>
            </c:numLit>
          </c:bubbleSize>
          <c:bubble3D val="0"/>
          <c:extLst>
            <c:ext xmlns:c16="http://schemas.microsoft.com/office/drawing/2014/chart" uri="{C3380CC4-5D6E-409C-BE32-E72D297353CC}">
              <c16:uniqueId val="{00000002-AFE2-4233-80B5-34BAB802446A}"/>
            </c:ext>
          </c:extLst>
        </c:ser>
        <c:ser>
          <c:idx val="3"/>
          <c:order val="3"/>
          <c:tx>
            <c:strRef>
              <c:f>Sheet1!$E$1</c:f>
              <c:strCache>
                <c:ptCount val="1"/>
                <c:pt idx="0">
                  <c:v>Close</c:v>
                </c:pt>
              </c:strCache>
            </c:strRef>
          </c:tx>
          <c:spPr>
            <a:solidFill>
              <a:schemeClr val="accent4">
                <a:alpha val="75000"/>
              </a:schemeClr>
            </a:solidFill>
            <a:ln>
              <a:noFill/>
            </a:ln>
            <a:effectLst/>
          </c:spPr>
          <c:invertIfNegative val="0"/>
          <c:xVal>
            <c:numRef>
              <c:f>Sheet1!$A$2:$A$6</c:f>
              <c:numCache>
                <c:formatCode>m/d/yy</c:formatCode>
                <c:ptCount val="5"/>
                <c:pt idx="0">
                  <c:v>37261</c:v>
                </c:pt>
                <c:pt idx="1">
                  <c:v>37262</c:v>
                </c:pt>
                <c:pt idx="2">
                  <c:v>37263</c:v>
                </c:pt>
                <c:pt idx="3">
                  <c:v>37264</c:v>
                </c:pt>
                <c:pt idx="4">
                  <c:v>37265</c:v>
                </c:pt>
              </c:numCache>
            </c:numRef>
          </c:xVal>
          <c:yVal>
            <c:numRef>
              <c:f>Sheet1!$E$2:$E$6</c:f>
              <c:numCache>
                <c:formatCode>General</c:formatCode>
                <c:ptCount val="5"/>
                <c:pt idx="0">
                  <c:v>25</c:v>
                </c:pt>
                <c:pt idx="1">
                  <c:v>38</c:v>
                </c:pt>
                <c:pt idx="2">
                  <c:v>50</c:v>
                </c:pt>
                <c:pt idx="3">
                  <c:v>34</c:v>
                </c:pt>
                <c:pt idx="4">
                  <c:v>18</c:v>
                </c:pt>
              </c:numCache>
            </c:numRef>
          </c:yVal>
          <c:bubbleSize>
            <c:numLit>
              <c:formatCode>General</c:formatCode>
              <c:ptCount val="5"/>
              <c:pt idx="0">
                <c:v>1</c:v>
              </c:pt>
              <c:pt idx="1">
                <c:v>1</c:v>
              </c:pt>
              <c:pt idx="2">
                <c:v>1</c:v>
              </c:pt>
              <c:pt idx="3">
                <c:v>1</c:v>
              </c:pt>
              <c:pt idx="4">
                <c:v>1</c:v>
              </c:pt>
            </c:numLit>
          </c:bubbleSize>
          <c:bubble3D val="0"/>
          <c:extLst>
            <c:ext xmlns:c16="http://schemas.microsoft.com/office/drawing/2014/chart" uri="{C3380CC4-5D6E-409C-BE32-E72D297353CC}">
              <c16:uniqueId val="{00000003-AFE2-4233-80B5-34BAB802446A}"/>
            </c:ext>
          </c:extLst>
        </c:ser>
        <c:dLbls>
          <c:showLegendKey val="0"/>
          <c:showVal val="0"/>
          <c:showCatName val="0"/>
          <c:showSerName val="0"/>
          <c:showPercent val="0"/>
          <c:showBubbleSize val="0"/>
        </c:dLbls>
        <c:bubbleScale val="49"/>
        <c:showNegBubbles val="0"/>
        <c:axId val="-2094512016"/>
        <c:axId val="-2094517264"/>
      </c:bubbleChart>
      <c:valAx>
        <c:axId val="-2094512016"/>
        <c:scaling>
          <c:orientation val="minMax"/>
        </c:scaling>
        <c:delete val="0"/>
        <c:axPos val="b"/>
        <c:numFmt formatCode="m/d/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517264"/>
        <c:crosses val="autoZero"/>
        <c:crossBetween val="midCat"/>
      </c:valAx>
      <c:valAx>
        <c:axId val="-2094517264"/>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5120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legend>
    <c:plotVisOnly val="1"/>
    <c:dispBlanksAs val="gap"/>
    <c:showDLblsOverMax val="0"/>
  </c:chart>
  <c:spPr>
    <a:noFill/>
    <a:ln>
      <a:noFill/>
    </a:ln>
    <a:effectLst/>
  </c:spPr>
  <c:txPr>
    <a:bodyPr/>
    <a:lstStyle/>
    <a:p>
      <a:pPr>
        <a:defRPr sz="2000" b="0" i="0">
          <a:latin typeface="Poppins Light" charset="0"/>
          <a:ea typeface="Poppins Light" charset="0"/>
          <a:cs typeface="Poppins Light"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3D1C-4EAD-9160-2087E796F205}"/>
            </c:ext>
          </c:extLst>
        </c:ser>
        <c:ser>
          <c:idx val="1"/>
          <c:order val="1"/>
          <c:tx>
            <c:strRef>
              <c:f>Sheet1!$C$1</c:f>
              <c:strCache>
                <c:ptCount val="1"/>
                <c:pt idx="0">
                  <c:v>Series 2</c:v>
                </c:pt>
              </c:strCache>
            </c:strRef>
          </c:tx>
          <c:spPr>
            <a:solidFill>
              <a:schemeClr val="accent2"/>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c:ext xmlns:c16="http://schemas.microsoft.com/office/drawing/2014/chart" uri="{C3380CC4-5D6E-409C-BE32-E72D297353CC}">
              <c16:uniqueId val="{00000001-3D1C-4EAD-9160-2087E796F205}"/>
            </c:ext>
          </c:extLst>
        </c:ser>
        <c:ser>
          <c:idx val="2"/>
          <c:order val="2"/>
          <c:tx>
            <c:strRef>
              <c:f>Sheet1!$D$1</c:f>
              <c:strCache>
                <c:ptCount val="1"/>
                <c:pt idx="0">
                  <c:v>Series 3</c:v>
                </c:pt>
              </c:strCache>
            </c:strRef>
          </c:tx>
          <c:spPr>
            <a:solidFill>
              <a:schemeClr val="accent3"/>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c:ext xmlns:c16="http://schemas.microsoft.com/office/drawing/2014/chart" uri="{C3380CC4-5D6E-409C-BE32-E72D297353CC}">
              <c16:uniqueId val="{00000002-3D1C-4EAD-9160-2087E796F205}"/>
            </c:ext>
          </c:extLst>
        </c:ser>
        <c:ser>
          <c:idx val="3"/>
          <c:order val="3"/>
          <c:tx>
            <c:strRef>
              <c:f>Sheet1!$E$1</c:f>
              <c:strCache>
                <c:ptCount val="1"/>
                <c:pt idx="0">
                  <c:v>Series 4</c:v>
                </c:pt>
              </c:strCache>
            </c:strRef>
          </c:tx>
          <c:spPr>
            <a:solidFill>
              <a:schemeClr val="accent4"/>
            </a:solidFill>
            <a:ln>
              <a:noFill/>
            </a:ln>
            <a:effectLst/>
          </c:spPr>
          <c:invertIfNegative val="0"/>
          <c:cat>
            <c:strRef>
              <c:f>Sheet1!$A$2</c:f>
              <c:strCache>
                <c:ptCount val="1"/>
                <c:pt idx="0">
                  <c:v>Category 1</c:v>
                </c:pt>
              </c:strCache>
            </c:strRef>
          </c:cat>
          <c:val>
            <c:numRef>
              <c:f>Sheet1!$E$2</c:f>
              <c:numCache>
                <c:formatCode>General</c:formatCode>
                <c:ptCount val="1"/>
                <c:pt idx="0">
                  <c:v>2.2000000000000002</c:v>
                </c:pt>
              </c:numCache>
            </c:numRef>
          </c:val>
          <c:extLst>
            <c:ext xmlns:c16="http://schemas.microsoft.com/office/drawing/2014/chart" uri="{C3380CC4-5D6E-409C-BE32-E72D297353CC}">
              <c16:uniqueId val="{00000003-3D1C-4EAD-9160-2087E796F205}"/>
            </c:ext>
          </c:extLst>
        </c:ser>
        <c:dLbls>
          <c:showLegendKey val="0"/>
          <c:showVal val="0"/>
          <c:showCatName val="0"/>
          <c:showSerName val="0"/>
          <c:showPercent val="0"/>
          <c:showBubbleSize val="0"/>
        </c:dLbls>
        <c:gapWidth val="219"/>
        <c:overlap val="-27"/>
        <c:axId val="-2094331536"/>
        <c:axId val="-2094809232"/>
      </c:barChart>
      <c:catAx>
        <c:axId val="-2094331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809232"/>
        <c:crosses val="autoZero"/>
        <c:auto val="1"/>
        <c:lblAlgn val="ctr"/>
        <c:lblOffset val="100"/>
        <c:noMultiLvlLbl val="0"/>
      </c:catAx>
      <c:valAx>
        <c:axId val="-20948092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331536"/>
        <c:crosses val="autoZero"/>
        <c:crossBetween val="between"/>
      </c:valAx>
      <c:spPr>
        <a:noFill/>
        <a:ln>
          <a:noFill/>
        </a:ln>
        <a:effectLst/>
      </c:spPr>
    </c:plotArea>
    <c:plotVisOnly val="1"/>
    <c:dispBlanksAs val="gap"/>
    <c:showDLblsOverMax val="0"/>
  </c:chart>
  <c:spPr>
    <a:noFill/>
    <a:ln>
      <a:noFill/>
    </a:ln>
    <a:effectLst/>
  </c:spPr>
  <c:txPr>
    <a:bodyPr/>
    <a:lstStyle/>
    <a:p>
      <a:pPr>
        <a:defRPr sz="2800" b="0" i="0">
          <a:latin typeface="Poppins Light" charset="0"/>
          <a:ea typeface="Poppins Light" charset="0"/>
          <a:cs typeface="Poppins Light"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BA7D-4816-B6C5-A5B21B55D2B4}"/>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BA7D-4816-B6C5-A5B21B55D2B4}"/>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BA7D-4816-B6C5-A5B21B55D2B4}"/>
            </c:ext>
          </c:extLst>
        </c:ser>
        <c:ser>
          <c:idx val="3"/>
          <c:order val="3"/>
          <c:tx>
            <c:strRef>
              <c:f>Sheet1!$E$1</c:f>
              <c:strCache>
                <c:ptCount val="1"/>
                <c:pt idx="0">
                  <c:v>Series 4</c:v>
                </c:pt>
              </c:strCache>
            </c:strRef>
          </c:tx>
          <c:spPr>
            <a:ln w="28575" cap="rnd">
              <a:solidFill>
                <a:schemeClr val="accent4"/>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Sheet1!$E$2:$E$5</c:f>
              <c:numCache>
                <c:formatCode>General</c:formatCode>
                <c:ptCount val="4"/>
                <c:pt idx="0">
                  <c:v>3</c:v>
                </c:pt>
                <c:pt idx="1">
                  <c:v>2.7</c:v>
                </c:pt>
                <c:pt idx="2">
                  <c:v>2</c:v>
                </c:pt>
                <c:pt idx="3">
                  <c:v>4</c:v>
                </c:pt>
              </c:numCache>
            </c:numRef>
          </c:val>
          <c:smooth val="0"/>
          <c:extLst>
            <c:ext xmlns:c16="http://schemas.microsoft.com/office/drawing/2014/chart" uri="{C3380CC4-5D6E-409C-BE32-E72D297353CC}">
              <c16:uniqueId val="{00000003-BA7D-4816-B6C5-A5B21B55D2B4}"/>
            </c:ext>
          </c:extLst>
        </c:ser>
        <c:dLbls>
          <c:showLegendKey val="0"/>
          <c:showVal val="0"/>
          <c:showCatName val="0"/>
          <c:showSerName val="0"/>
          <c:showPercent val="0"/>
          <c:showBubbleSize val="0"/>
        </c:dLbls>
        <c:smooth val="0"/>
        <c:axId val="-2094906640"/>
        <c:axId val="-2094903600"/>
      </c:lineChart>
      <c:catAx>
        <c:axId val="-2094906640"/>
        <c:scaling>
          <c:orientation val="minMax"/>
        </c:scaling>
        <c:delete val="1"/>
        <c:axPos val="b"/>
        <c:numFmt formatCode="General" sourceLinked="1"/>
        <c:majorTickMark val="none"/>
        <c:minorTickMark val="none"/>
        <c:tickLblPos val="nextTo"/>
        <c:crossAx val="-2094903600"/>
        <c:crosses val="autoZero"/>
        <c:auto val="1"/>
        <c:lblAlgn val="ctr"/>
        <c:lblOffset val="100"/>
        <c:noMultiLvlLbl val="0"/>
      </c:catAx>
      <c:valAx>
        <c:axId val="-2094903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06640"/>
        <c:crosses val="autoZero"/>
        <c:crossBetween val="between"/>
      </c:valAx>
      <c:spPr>
        <a:noFill/>
        <a:ln>
          <a:noFill/>
        </a:ln>
        <a:effectLst/>
      </c:spPr>
    </c:plotArea>
    <c:plotVisOnly val="1"/>
    <c:dispBlanksAs val="gap"/>
    <c:showDLblsOverMax val="0"/>
  </c:chart>
  <c:spPr>
    <a:noFill/>
    <a:ln>
      <a:noFill/>
    </a:ln>
    <a:effectLst/>
  </c:spPr>
  <c:txPr>
    <a:bodyPr/>
    <a:lstStyle/>
    <a:p>
      <a:pPr>
        <a:defRPr sz="2800" b="0" i="0">
          <a:latin typeface="Poppins Light" charset="0"/>
          <a:ea typeface="Poppins Light" charset="0"/>
          <a:cs typeface="Poppins Light"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719-49DC-8B6B-2EB3B8AD333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719-49DC-8B6B-2EB3B8AD333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719-49DC-8B6B-2EB3B8AD333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719-49DC-8B6B-2EB3B8AD333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719-49DC-8B6B-2EB3B8AD333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b="0" i="0">
          <a:latin typeface="Poppins Light" charset="0"/>
          <a:ea typeface="Poppins Light" charset="0"/>
          <a:cs typeface="Poppins Light"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7BDC-4E9D-8D49-C017C6E91E69}"/>
            </c:ext>
          </c:extLst>
        </c:ser>
        <c:ser>
          <c:idx val="1"/>
          <c:order val="1"/>
          <c:tx>
            <c:strRef>
              <c:f>Sheet1!$C$1</c:f>
              <c:strCache>
                <c:ptCount val="1"/>
                <c:pt idx="0">
                  <c:v>Series 2</c:v>
                </c:pt>
              </c:strCache>
            </c:strRef>
          </c:tx>
          <c:spPr>
            <a:solidFill>
              <a:schemeClr val="accent2"/>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24</c:v>
                </c:pt>
                <c:pt idx="2">
                  <c:v>12</c:v>
                </c:pt>
                <c:pt idx="3">
                  <c:v>21</c:v>
                </c:pt>
                <c:pt idx="4">
                  <c:v>28</c:v>
                </c:pt>
              </c:numCache>
            </c:numRef>
          </c:val>
          <c:extLst>
            <c:ext xmlns:c16="http://schemas.microsoft.com/office/drawing/2014/chart" uri="{C3380CC4-5D6E-409C-BE32-E72D297353CC}">
              <c16:uniqueId val="{00000001-7BDC-4E9D-8D49-C017C6E91E69}"/>
            </c:ext>
          </c:extLst>
        </c:ser>
        <c:ser>
          <c:idx val="2"/>
          <c:order val="2"/>
          <c:tx>
            <c:strRef>
              <c:f>Sheet1!$D$1</c:f>
              <c:strCache>
                <c:ptCount val="1"/>
                <c:pt idx="0">
                  <c:v>Series 3</c:v>
                </c:pt>
              </c:strCache>
            </c:strRef>
          </c:tx>
          <c:spPr>
            <a:solidFill>
              <a:schemeClr val="accent3"/>
            </a:solidFill>
            <a:ln w="25400">
              <a:noFill/>
            </a:ln>
            <a:effectLst/>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10</c:v>
                </c:pt>
                <c:pt idx="1">
                  <c:v>15</c:v>
                </c:pt>
                <c:pt idx="2">
                  <c:v>10</c:v>
                </c:pt>
                <c:pt idx="3">
                  <c:v>15</c:v>
                </c:pt>
                <c:pt idx="4">
                  <c:v>10</c:v>
                </c:pt>
              </c:numCache>
            </c:numRef>
          </c:val>
          <c:extLst>
            <c:ext xmlns:c16="http://schemas.microsoft.com/office/drawing/2014/chart" uri="{C3380CC4-5D6E-409C-BE32-E72D297353CC}">
              <c16:uniqueId val="{00000002-7BDC-4E9D-8D49-C017C6E91E69}"/>
            </c:ext>
          </c:extLst>
        </c:ser>
        <c:dLbls>
          <c:showLegendKey val="0"/>
          <c:showVal val="0"/>
          <c:showCatName val="0"/>
          <c:showSerName val="0"/>
          <c:showPercent val="0"/>
          <c:showBubbleSize val="0"/>
        </c:dLbls>
        <c:axId val="-2094988480"/>
        <c:axId val="-2094994544"/>
      </c:areaChart>
      <c:dateAx>
        <c:axId val="-209498848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94544"/>
        <c:crosses val="autoZero"/>
        <c:auto val="1"/>
        <c:lblOffset val="100"/>
        <c:baseTimeUnit val="days"/>
      </c:dateAx>
      <c:valAx>
        <c:axId val="-20949945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Poppins Light" charset="0"/>
                <a:ea typeface="Poppins Light" charset="0"/>
                <a:cs typeface="Poppins Light" charset="0"/>
              </a:defRPr>
            </a:pPr>
            <a:endParaRPr lang="zh-CN"/>
          </a:p>
        </c:txPr>
        <c:crossAx val="-2094988480"/>
        <c:crosses val="autoZero"/>
        <c:crossBetween val="midCat"/>
      </c:valAx>
      <c:spPr>
        <a:noFill/>
        <a:ln>
          <a:noFill/>
        </a:ln>
        <a:effectLst/>
      </c:spPr>
    </c:plotArea>
    <c:plotVisOnly val="1"/>
    <c:dispBlanksAs val="zero"/>
    <c:showDLblsOverMax val="0"/>
  </c:chart>
  <c:spPr>
    <a:noFill/>
    <a:ln>
      <a:noFill/>
    </a:ln>
    <a:effectLst/>
  </c:spPr>
  <c:txPr>
    <a:bodyPr/>
    <a:lstStyle/>
    <a:p>
      <a:pPr>
        <a:defRPr sz="2000" b="0" i="0">
          <a:latin typeface="Poppins Light" charset="0"/>
          <a:ea typeface="Poppins Light" charset="0"/>
          <a:cs typeface="Poppins Light"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3/10/2018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328564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1320772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764278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435954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476502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1175666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1837297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640757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698768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1740282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1741519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177000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31</a:t>
            </a:fld>
            <a:endParaRPr lang="en-US" dirty="0"/>
          </a:p>
        </p:txBody>
      </p:sp>
    </p:spTree>
    <p:extLst>
      <p:ext uri="{BB962C8B-B14F-4D97-AF65-F5344CB8AC3E}">
        <p14:creationId xmlns:p14="http://schemas.microsoft.com/office/powerpoint/2010/main" val="264905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32</a:t>
            </a:fld>
            <a:endParaRPr lang="en-US" dirty="0"/>
          </a:p>
        </p:txBody>
      </p:sp>
    </p:spTree>
    <p:extLst>
      <p:ext uri="{BB962C8B-B14F-4D97-AF65-F5344CB8AC3E}">
        <p14:creationId xmlns:p14="http://schemas.microsoft.com/office/powerpoint/2010/main" val="1821871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33</a:t>
            </a:fld>
            <a:endParaRPr lang="en-US" dirty="0"/>
          </a:p>
        </p:txBody>
      </p:sp>
    </p:spTree>
    <p:extLst>
      <p:ext uri="{BB962C8B-B14F-4D97-AF65-F5344CB8AC3E}">
        <p14:creationId xmlns:p14="http://schemas.microsoft.com/office/powerpoint/2010/main" val="815570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38</a:t>
            </a:fld>
            <a:endParaRPr lang="en-US" dirty="0"/>
          </a:p>
        </p:txBody>
      </p:sp>
    </p:spTree>
    <p:extLst>
      <p:ext uri="{BB962C8B-B14F-4D97-AF65-F5344CB8AC3E}">
        <p14:creationId xmlns:p14="http://schemas.microsoft.com/office/powerpoint/2010/main" val="1097752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40</a:t>
            </a:fld>
            <a:endParaRPr lang="en-US" dirty="0"/>
          </a:p>
        </p:txBody>
      </p:sp>
    </p:spTree>
    <p:extLst>
      <p:ext uri="{BB962C8B-B14F-4D97-AF65-F5344CB8AC3E}">
        <p14:creationId xmlns:p14="http://schemas.microsoft.com/office/powerpoint/2010/main" val="644506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41</a:t>
            </a:fld>
            <a:endParaRPr lang="en-US" dirty="0"/>
          </a:p>
        </p:txBody>
      </p:sp>
    </p:spTree>
    <p:extLst>
      <p:ext uri="{BB962C8B-B14F-4D97-AF65-F5344CB8AC3E}">
        <p14:creationId xmlns:p14="http://schemas.microsoft.com/office/powerpoint/2010/main" val="1368678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53</a:t>
            </a:fld>
            <a:endParaRPr lang="en-US" dirty="0"/>
          </a:p>
        </p:txBody>
      </p:sp>
    </p:spTree>
    <p:extLst>
      <p:ext uri="{BB962C8B-B14F-4D97-AF65-F5344CB8AC3E}">
        <p14:creationId xmlns:p14="http://schemas.microsoft.com/office/powerpoint/2010/main" val="917468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54</a:t>
            </a:fld>
            <a:endParaRPr lang="en-US" dirty="0"/>
          </a:p>
        </p:txBody>
      </p:sp>
    </p:spTree>
    <p:extLst>
      <p:ext uri="{BB962C8B-B14F-4D97-AF65-F5344CB8AC3E}">
        <p14:creationId xmlns:p14="http://schemas.microsoft.com/office/powerpoint/2010/main" val="2042562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55</a:t>
            </a:fld>
            <a:endParaRPr lang="en-US" dirty="0"/>
          </a:p>
        </p:txBody>
      </p:sp>
    </p:spTree>
    <p:extLst>
      <p:ext uri="{BB962C8B-B14F-4D97-AF65-F5344CB8AC3E}">
        <p14:creationId xmlns:p14="http://schemas.microsoft.com/office/powerpoint/2010/main" val="1046615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56</a:t>
            </a:fld>
            <a:endParaRPr lang="en-US" dirty="0"/>
          </a:p>
        </p:txBody>
      </p:sp>
    </p:spTree>
    <p:extLst>
      <p:ext uri="{BB962C8B-B14F-4D97-AF65-F5344CB8AC3E}">
        <p14:creationId xmlns:p14="http://schemas.microsoft.com/office/powerpoint/2010/main" val="510137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238273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57</a:t>
            </a:fld>
            <a:endParaRPr lang="en-US" dirty="0"/>
          </a:p>
        </p:txBody>
      </p:sp>
    </p:spTree>
    <p:extLst>
      <p:ext uri="{BB962C8B-B14F-4D97-AF65-F5344CB8AC3E}">
        <p14:creationId xmlns:p14="http://schemas.microsoft.com/office/powerpoint/2010/main" val="1632010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58</a:t>
            </a:fld>
            <a:endParaRPr lang="en-US" dirty="0"/>
          </a:p>
        </p:txBody>
      </p:sp>
    </p:spTree>
    <p:extLst>
      <p:ext uri="{BB962C8B-B14F-4D97-AF65-F5344CB8AC3E}">
        <p14:creationId xmlns:p14="http://schemas.microsoft.com/office/powerpoint/2010/main" val="5076389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59</a:t>
            </a:fld>
            <a:endParaRPr lang="en-US" dirty="0"/>
          </a:p>
        </p:txBody>
      </p:sp>
    </p:spTree>
    <p:extLst>
      <p:ext uri="{BB962C8B-B14F-4D97-AF65-F5344CB8AC3E}">
        <p14:creationId xmlns:p14="http://schemas.microsoft.com/office/powerpoint/2010/main" val="2094357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60</a:t>
            </a:fld>
            <a:endParaRPr lang="en-US" dirty="0"/>
          </a:p>
        </p:txBody>
      </p:sp>
    </p:spTree>
    <p:extLst>
      <p:ext uri="{BB962C8B-B14F-4D97-AF65-F5344CB8AC3E}">
        <p14:creationId xmlns:p14="http://schemas.microsoft.com/office/powerpoint/2010/main" val="1778606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61</a:t>
            </a:fld>
            <a:endParaRPr lang="en-US" dirty="0"/>
          </a:p>
        </p:txBody>
      </p:sp>
    </p:spTree>
    <p:extLst>
      <p:ext uri="{BB962C8B-B14F-4D97-AF65-F5344CB8AC3E}">
        <p14:creationId xmlns:p14="http://schemas.microsoft.com/office/powerpoint/2010/main" val="1326745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62</a:t>
            </a:fld>
            <a:endParaRPr lang="en-US" dirty="0"/>
          </a:p>
        </p:txBody>
      </p:sp>
    </p:spTree>
    <p:extLst>
      <p:ext uri="{BB962C8B-B14F-4D97-AF65-F5344CB8AC3E}">
        <p14:creationId xmlns:p14="http://schemas.microsoft.com/office/powerpoint/2010/main" val="8140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347813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894223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449393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13713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59482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1019674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6" name="Picture Placeholder 13"/>
          <p:cNvSpPr>
            <a:spLocks noGrp="1"/>
          </p:cNvSpPr>
          <p:nvPr>
            <p:ph type="pic" sz="quarter" idx="22"/>
          </p:nvPr>
        </p:nvSpPr>
        <p:spPr>
          <a:xfrm>
            <a:off x="15558891" y="4393580"/>
            <a:ext cx="8818759"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0" y="4393580"/>
            <a:ext cx="8876371"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83685845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sion">
    <p:spTree>
      <p:nvGrpSpPr>
        <p:cNvPr id="1" name=""/>
        <p:cNvGrpSpPr/>
        <p:nvPr/>
      </p:nvGrpSpPr>
      <p:grpSpPr>
        <a:xfrm>
          <a:off x="0" y="0"/>
          <a:ext cx="0" cy="0"/>
          <a:chOff x="0" y="0"/>
          <a:chExt cx="0" cy="0"/>
        </a:xfrm>
      </p:grpSpPr>
      <p:sp>
        <p:nvSpPr>
          <p:cNvPr id="7" name="Picture Placeholder 13"/>
          <p:cNvSpPr>
            <a:spLocks noGrp="1"/>
          </p:cNvSpPr>
          <p:nvPr>
            <p:ph type="pic" sz="quarter" idx="23"/>
          </p:nvPr>
        </p:nvSpPr>
        <p:spPr>
          <a:xfrm>
            <a:off x="0" y="4810976"/>
            <a:ext cx="9925672" cy="89050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9560324"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9925672"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6"/>
          </p:nvPr>
        </p:nvSpPr>
        <p:spPr>
          <a:xfrm>
            <a:off x="14742998"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7"/>
          </p:nvPr>
        </p:nvSpPr>
        <p:spPr>
          <a:xfrm>
            <a:off x="9925672" y="-12701"/>
            <a:ext cx="14451978" cy="969195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136823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sonry Righ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18064976"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1218882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18064976"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5681154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sonry Lef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0"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661321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0"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10858214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ptop3">
    <p:spTree>
      <p:nvGrpSpPr>
        <p:cNvPr id="1" name=""/>
        <p:cNvGrpSpPr/>
        <p:nvPr/>
      </p:nvGrpSpPr>
      <p:grpSpPr>
        <a:xfrm>
          <a:off x="0" y="0"/>
          <a:ext cx="0" cy="0"/>
          <a:chOff x="0" y="0"/>
          <a:chExt cx="0" cy="0"/>
        </a:xfrm>
      </p:grpSpPr>
      <p:sp>
        <p:nvSpPr>
          <p:cNvPr id="17" name="Picture Placeholder 13"/>
          <p:cNvSpPr>
            <a:spLocks noGrp="1"/>
          </p:cNvSpPr>
          <p:nvPr>
            <p:ph type="pic" sz="quarter" idx="20"/>
          </p:nvPr>
        </p:nvSpPr>
        <p:spPr>
          <a:xfrm>
            <a:off x="12997993" y="4747807"/>
            <a:ext cx="8273194" cy="52212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877090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ponsive devices mockup">
    <p:spTree>
      <p:nvGrpSpPr>
        <p:cNvPr id="1" name=""/>
        <p:cNvGrpSpPr/>
        <p:nvPr/>
      </p:nvGrpSpPr>
      <p:grpSpPr>
        <a:xfrm>
          <a:off x="0" y="0"/>
          <a:ext cx="0" cy="0"/>
          <a:chOff x="0" y="0"/>
          <a:chExt cx="0" cy="0"/>
        </a:xfrm>
      </p:grpSpPr>
      <p:sp>
        <p:nvSpPr>
          <p:cNvPr id="68" name="Picture Placeholder 13"/>
          <p:cNvSpPr>
            <a:spLocks noGrp="1"/>
          </p:cNvSpPr>
          <p:nvPr>
            <p:ph type="pic" sz="quarter" idx="19"/>
          </p:nvPr>
        </p:nvSpPr>
        <p:spPr>
          <a:xfrm>
            <a:off x="14143769" y="9189265"/>
            <a:ext cx="1053950" cy="1850160"/>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9" name="Picture Placeholder 13"/>
          <p:cNvSpPr>
            <a:spLocks noGrp="1"/>
          </p:cNvSpPr>
          <p:nvPr>
            <p:ph type="pic" sz="quarter" idx="20"/>
          </p:nvPr>
        </p:nvSpPr>
        <p:spPr>
          <a:xfrm>
            <a:off x="8325424" y="5132239"/>
            <a:ext cx="7585329" cy="42597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0" name="Picture Placeholder 13"/>
          <p:cNvSpPr>
            <a:spLocks noGrp="1"/>
          </p:cNvSpPr>
          <p:nvPr>
            <p:ph type="pic" sz="quarter" idx="21"/>
          </p:nvPr>
        </p:nvSpPr>
        <p:spPr>
          <a:xfrm>
            <a:off x="15573121" y="7739989"/>
            <a:ext cx="2476398" cy="329943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1" name="Picture Placeholder 13"/>
          <p:cNvSpPr>
            <a:spLocks noGrp="1"/>
          </p:cNvSpPr>
          <p:nvPr>
            <p:ph type="pic" sz="quarter" idx="22"/>
          </p:nvPr>
        </p:nvSpPr>
        <p:spPr>
          <a:xfrm>
            <a:off x="5535540" y="7896877"/>
            <a:ext cx="4862771" cy="307701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127602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 Review">
    <p:spTree>
      <p:nvGrpSpPr>
        <p:cNvPr id="1" name=""/>
        <p:cNvGrpSpPr/>
        <p:nvPr/>
      </p:nvGrpSpPr>
      <p:grpSpPr>
        <a:xfrm>
          <a:off x="0" y="0"/>
          <a:ext cx="0" cy="0"/>
          <a:chOff x="0" y="0"/>
          <a:chExt cx="0" cy="0"/>
        </a:xfrm>
      </p:grpSpPr>
      <p:sp>
        <p:nvSpPr>
          <p:cNvPr id="7" name="Picture Placeholder 13"/>
          <p:cNvSpPr>
            <a:spLocks noGrp="1"/>
          </p:cNvSpPr>
          <p:nvPr>
            <p:ph type="pic" sz="quarter" idx="22"/>
          </p:nvPr>
        </p:nvSpPr>
        <p:spPr>
          <a:xfrm>
            <a:off x="4576535" y="3414086"/>
            <a:ext cx="3853787" cy="6822733"/>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0917114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phone of 3">
    <p:spTree>
      <p:nvGrpSpPr>
        <p:cNvPr id="1" name=""/>
        <p:cNvGrpSpPr/>
        <p:nvPr/>
      </p:nvGrpSpPr>
      <p:grpSpPr>
        <a:xfrm>
          <a:off x="0" y="0"/>
          <a:ext cx="0" cy="0"/>
          <a:chOff x="0" y="0"/>
          <a:chExt cx="0" cy="0"/>
        </a:xfrm>
      </p:grpSpPr>
      <p:sp>
        <p:nvSpPr>
          <p:cNvPr id="9" name="Picture Placeholder 13"/>
          <p:cNvSpPr>
            <a:spLocks noGrp="1"/>
          </p:cNvSpPr>
          <p:nvPr>
            <p:ph type="pic" sz="quarter" idx="20"/>
          </p:nvPr>
        </p:nvSpPr>
        <p:spPr>
          <a:xfrm>
            <a:off x="1659143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1"/>
          </p:nvPr>
        </p:nvSpPr>
        <p:spPr>
          <a:xfrm>
            <a:off x="390697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2"/>
          </p:nvPr>
        </p:nvSpPr>
        <p:spPr>
          <a:xfrm>
            <a:off x="10246542"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389376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ojects 2">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581848" y="68326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18"/>
          </p:nvPr>
        </p:nvSpPr>
        <p:spPr>
          <a:xfrm>
            <a:off x="4156424" y="45720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9902392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ight Project">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6235102" y="61919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8"/>
          </p:nvPr>
        </p:nvSpPr>
        <p:spPr>
          <a:xfrm>
            <a:off x="13660712" y="39313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19"/>
          </p:nvPr>
        </p:nvSpPr>
        <p:spPr>
          <a:xfrm>
            <a:off x="17522576" y="2160561"/>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474192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ptop Review">
    <p:spTree>
      <p:nvGrpSpPr>
        <p:cNvPr id="1" name=""/>
        <p:cNvGrpSpPr/>
        <p:nvPr/>
      </p:nvGrpSpPr>
      <p:grpSpPr>
        <a:xfrm>
          <a:off x="0" y="0"/>
          <a:ext cx="0" cy="0"/>
          <a:chOff x="0" y="0"/>
          <a:chExt cx="0" cy="0"/>
        </a:xfrm>
      </p:grpSpPr>
      <p:sp>
        <p:nvSpPr>
          <p:cNvPr id="15" name="Picture Placeholder 13"/>
          <p:cNvSpPr>
            <a:spLocks noGrp="1"/>
          </p:cNvSpPr>
          <p:nvPr>
            <p:ph type="pic" sz="quarter" idx="22"/>
          </p:nvPr>
        </p:nvSpPr>
        <p:spPr>
          <a:xfrm>
            <a:off x="14688237" y="3147155"/>
            <a:ext cx="11914451" cy="752640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268315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sion">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0"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2188825"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060598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ject 4">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8308200"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8"/>
          </p:nvPr>
        </p:nvSpPr>
        <p:spPr>
          <a:xfrm>
            <a:off x="-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9"/>
          </p:nvPr>
        </p:nvSpPr>
        <p:spPr>
          <a:xfrm>
            <a:off x="1661640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4735027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12" name="Picture Placeholder 13"/>
          <p:cNvSpPr>
            <a:spLocks noGrp="1"/>
          </p:cNvSpPr>
          <p:nvPr>
            <p:ph type="pic" sz="quarter" idx="14"/>
          </p:nvPr>
        </p:nvSpPr>
        <p:spPr>
          <a:xfrm>
            <a:off x="19440896" y="7125817"/>
            <a:ext cx="4936754"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5"/>
          </p:nvPr>
        </p:nvSpPr>
        <p:spPr>
          <a:xfrm>
            <a:off x="486191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17"/>
          </p:nvPr>
        </p:nvSpPr>
        <p:spPr>
          <a:xfrm>
            <a:off x="-1"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18"/>
          </p:nvPr>
        </p:nvSpPr>
        <p:spPr>
          <a:xfrm>
            <a:off x="1458237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19"/>
          </p:nvPr>
        </p:nvSpPr>
        <p:spPr>
          <a:xfrm>
            <a:off x="9723860"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6229672"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9817"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8133252" y="0"/>
            <a:ext cx="8096420" cy="68691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7"/>
          </p:nvPr>
        </p:nvSpPr>
        <p:spPr>
          <a:xfrm>
            <a:off x="16229672"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8"/>
          </p:nvPr>
        </p:nvSpPr>
        <p:spPr>
          <a:xfrm>
            <a:off x="-9817"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9"/>
          </p:nvPr>
        </p:nvSpPr>
        <p:spPr>
          <a:xfrm>
            <a:off x="8133252" y="6869150"/>
            <a:ext cx="8096420"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13792916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8129246"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3682977"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17021784"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12575515"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4"/>
          </p:nvPr>
        </p:nvSpPr>
        <p:spPr>
          <a:xfrm>
            <a:off x="8129246"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3682977"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6"/>
          </p:nvPr>
        </p:nvSpPr>
        <p:spPr>
          <a:xfrm>
            <a:off x="17021784"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2" name="Picture Placeholder 13"/>
          <p:cNvSpPr>
            <a:spLocks noGrp="1"/>
          </p:cNvSpPr>
          <p:nvPr>
            <p:ph type="pic" sz="quarter" idx="27"/>
          </p:nvPr>
        </p:nvSpPr>
        <p:spPr>
          <a:xfrm>
            <a:off x="12575515"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Pad_Martik-feat">
    <p:spTree>
      <p:nvGrpSpPr>
        <p:cNvPr id="1" name=""/>
        <p:cNvGrpSpPr/>
        <p:nvPr/>
      </p:nvGrpSpPr>
      <p:grpSpPr>
        <a:xfrm>
          <a:off x="0" y="0"/>
          <a:ext cx="0" cy="0"/>
          <a:chOff x="0" y="0"/>
          <a:chExt cx="0" cy="0"/>
        </a:xfrm>
      </p:grpSpPr>
      <p:sp>
        <p:nvSpPr>
          <p:cNvPr id="18" name="Picture Placeholder 13"/>
          <p:cNvSpPr>
            <a:spLocks noGrp="1"/>
          </p:cNvSpPr>
          <p:nvPr>
            <p:ph type="pic" sz="quarter" idx="14"/>
          </p:nvPr>
        </p:nvSpPr>
        <p:spPr>
          <a:xfrm>
            <a:off x="13904508" y="2987773"/>
            <a:ext cx="6336731" cy="7952744"/>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8963239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Meet the team 3">
    <p:spTree>
      <p:nvGrpSpPr>
        <p:cNvPr id="1" name=""/>
        <p:cNvGrpSpPr/>
        <p:nvPr/>
      </p:nvGrpSpPr>
      <p:grpSpPr>
        <a:xfrm>
          <a:off x="0" y="0"/>
          <a:ext cx="0" cy="0"/>
          <a:chOff x="0" y="0"/>
          <a:chExt cx="0" cy="0"/>
        </a:xfrm>
      </p:grpSpPr>
      <p:sp>
        <p:nvSpPr>
          <p:cNvPr id="22" name="Picture Placeholder 13"/>
          <p:cNvSpPr>
            <a:spLocks noGrp="1"/>
          </p:cNvSpPr>
          <p:nvPr>
            <p:ph type="pic" sz="quarter" idx="25"/>
          </p:nvPr>
        </p:nvSpPr>
        <p:spPr>
          <a:xfrm>
            <a:off x="1828324" y="7769998"/>
            <a:ext cx="929013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3" name="Picture Placeholder 13"/>
          <p:cNvSpPr>
            <a:spLocks noGrp="1"/>
          </p:cNvSpPr>
          <p:nvPr>
            <p:ph type="pic" sz="quarter" idx="26"/>
          </p:nvPr>
        </p:nvSpPr>
        <p:spPr>
          <a:xfrm>
            <a:off x="7221109" y="3970334"/>
            <a:ext cx="958717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4" name="Picture Placeholder 13"/>
          <p:cNvSpPr>
            <a:spLocks noGrp="1"/>
          </p:cNvSpPr>
          <p:nvPr>
            <p:ph type="pic" sz="quarter" idx="27"/>
          </p:nvPr>
        </p:nvSpPr>
        <p:spPr>
          <a:xfrm>
            <a:off x="11215769" y="7769998"/>
            <a:ext cx="559251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5" name="Picture Placeholder 13"/>
          <p:cNvSpPr>
            <a:spLocks noGrp="1"/>
          </p:cNvSpPr>
          <p:nvPr>
            <p:ph type="pic" sz="quarter" idx="28"/>
          </p:nvPr>
        </p:nvSpPr>
        <p:spPr>
          <a:xfrm>
            <a:off x="16905594" y="7769998"/>
            <a:ext cx="564372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6" name="Picture Placeholder 13"/>
          <p:cNvSpPr>
            <a:spLocks noGrp="1"/>
          </p:cNvSpPr>
          <p:nvPr>
            <p:ph type="pic" sz="quarter" idx="29"/>
          </p:nvPr>
        </p:nvSpPr>
        <p:spPr>
          <a:xfrm>
            <a:off x="16905593" y="3970334"/>
            <a:ext cx="564372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7" name="Picture Placeholder 13"/>
          <p:cNvSpPr>
            <a:spLocks noGrp="1"/>
          </p:cNvSpPr>
          <p:nvPr>
            <p:ph type="pic" sz="quarter" idx="30"/>
          </p:nvPr>
        </p:nvSpPr>
        <p:spPr>
          <a:xfrm>
            <a:off x="1828324" y="3970334"/>
            <a:ext cx="5269875"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36642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acebook vs Twitter Desktop">
    <p:spTree>
      <p:nvGrpSpPr>
        <p:cNvPr id="1" name=""/>
        <p:cNvGrpSpPr/>
        <p:nvPr/>
      </p:nvGrpSpPr>
      <p:grpSpPr>
        <a:xfrm>
          <a:off x="0" y="0"/>
          <a:ext cx="0" cy="0"/>
          <a:chOff x="0" y="0"/>
          <a:chExt cx="0" cy="0"/>
        </a:xfrm>
      </p:grpSpPr>
      <p:sp>
        <p:nvSpPr>
          <p:cNvPr id="17" name="Picture Placeholder 13"/>
          <p:cNvSpPr>
            <a:spLocks noGrp="1"/>
          </p:cNvSpPr>
          <p:nvPr>
            <p:ph type="pic" sz="quarter" idx="22"/>
          </p:nvPr>
        </p:nvSpPr>
        <p:spPr>
          <a:xfrm>
            <a:off x="13571225" y="4999012"/>
            <a:ext cx="8267826" cy="462011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619504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6157947" y="3815666"/>
            <a:ext cx="6335308"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1906694" y="3815666"/>
            <a:ext cx="6345208"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8775844" y="3815666"/>
            <a:ext cx="6858161" cy="474847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776857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9181766"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15749858"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2546768" y="3969832"/>
            <a:ext cx="6039671" cy="622238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562866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124970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2844424" y="3330648"/>
            <a:ext cx="9119339" cy="6249934"/>
          </a:xfrm>
          <a:prstGeom prst="rect">
            <a:avLst/>
          </a:prstGeo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665393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General Slide">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8462" y="3845170"/>
            <a:ext cx="13809784" cy="7786445"/>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676451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Meet the team 3">
    <p:spTree>
      <p:nvGrpSpPr>
        <p:cNvPr id="1" name=""/>
        <p:cNvGrpSpPr/>
        <p:nvPr/>
      </p:nvGrpSpPr>
      <p:grpSpPr>
        <a:xfrm>
          <a:off x="0" y="0"/>
          <a:ext cx="0" cy="0"/>
          <a:chOff x="0" y="0"/>
          <a:chExt cx="0" cy="0"/>
        </a:xfrm>
      </p:grpSpPr>
      <p:sp>
        <p:nvSpPr>
          <p:cNvPr id="34" name="Picture Placeholder 13"/>
          <p:cNvSpPr>
            <a:spLocks noGrp="1"/>
          </p:cNvSpPr>
          <p:nvPr>
            <p:ph type="pic" sz="quarter" idx="21"/>
          </p:nvPr>
        </p:nvSpPr>
        <p:spPr>
          <a:xfrm>
            <a:off x="16677483"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5" name="Picture Placeholder 13"/>
          <p:cNvSpPr>
            <a:spLocks noGrp="1"/>
          </p:cNvSpPr>
          <p:nvPr>
            <p:ph type="pic" sz="quarter" idx="22"/>
          </p:nvPr>
        </p:nvSpPr>
        <p:spPr>
          <a:xfrm>
            <a:off x="4235772"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6" name="Picture Placeholder 13"/>
          <p:cNvSpPr>
            <a:spLocks noGrp="1"/>
          </p:cNvSpPr>
          <p:nvPr>
            <p:ph type="pic" sz="quarter" idx="23"/>
          </p:nvPr>
        </p:nvSpPr>
        <p:spPr>
          <a:xfrm>
            <a:off x="10461224"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637706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Meet the team 3">
    <p:spTree>
      <p:nvGrpSpPr>
        <p:cNvPr id="1" name=""/>
        <p:cNvGrpSpPr/>
        <p:nvPr/>
      </p:nvGrpSpPr>
      <p:grpSpPr>
        <a:xfrm>
          <a:off x="0" y="0"/>
          <a:ext cx="0" cy="0"/>
          <a:chOff x="0" y="0"/>
          <a:chExt cx="0" cy="0"/>
        </a:xfrm>
      </p:grpSpPr>
      <p:sp>
        <p:nvSpPr>
          <p:cNvPr id="13" name="Picture Placeholder 13"/>
          <p:cNvSpPr>
            <a:spLocks noGrp="1"/>
          </p:cNvSpPr>
          <p:nvPr>
            <p:ph type="pic" sz="quarter" idx="22"/>
          </p:nvPr>
        </p:nvSpPr>
        <p:spPr>
          <a:xfrm>
            <a:off x="18252671"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4" name="Picture Placeholder 13"/>
          <p:cNvSpPr>
            <a:spLocks noGrp="1"/>
          </p:cNvSpPr>
          <p:nvPr>
            <p:ph type="pic" sz="quarter" idx="23"/>
          </p:nvPr>
        </p:nvSpPr>
        <p:spPr>
          <a:xfrm>
            <a:off x="13038901"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5" name="Picture Placeholder 13"/>
          <p:cNvSpPr>
            <a:spLocks noGrp="1"/>
          </p:cNvSpPr>
          <p:nvPr>
            <p:ph type="pic" sz="quarter" idx="24"/>
          </p:nvPr>
        </p:nvSpPr>
        <p:spPr>
          <a:xfrm>
            <a:off x="7957596"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6" name="Picture Placeholder 13"/>
          <p:cNvSpPr>
            <a:spLocks noGrp="1"/>
          </p:cNvSpPr>
          <p:nvPr>
            <p:ph type="pic" sz="quarter" idx="25"/>
          </p:nvPr>
        </p:nvSpPr>
        <p:spPr>
          <a:xfrm>
            <a:off x="2743826"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5946819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Meet the team">
    <p:spTree>
      <p:nvGrpSpPr>
        <p:cNvPr id="1" name=""/>
        <p:cNvGrpSpPr/>
        <p:nvPr/>
      </p:nvGrpSpPr>
      <p:grpSpPr>
        <a:xfrm>
          <a:off x="0" y="0"/>
          <a:ext cx="0" cy="0"/>
          <a:chOff x="0" y="0"/>
          <a:chExt cx="0" cy="0"/>
        </a:xfrm>
      </p:grpSpPr>
      <p:sp>
        <p:nvSpPr>
          <p:cNvPr id="27" name="Picture Placeholder 13"/>
          <p:cNvSpPr>
            <a:spLocks noGrp="1"/>
          </p:cNvSpPr>
          <p:nvPr>
            <p:ph type="pic" sz="quarter" idx="13"/>
          </p:nvPr>
        </p:nvSpPr>
        <p:spPr>
          <a:xfrm>
            <a:off x="19279223"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8" name="Picture Placeholder 13"/>
          <p:cNvSpPr>
            <a:spLocks noGrp="1"/>
          </p:cNvSpPr>
          <p:nvPr>
            <p:ph type="pic" sz="quarter" idx="14"/>
          </p:nvPr>
        </p:nvSpPr>
        <p:spPr>
          <a:xfrm>
            <a:off x="10886297"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9" name="Picture Placeholder 13"/>
          <p:cNvSpPr>
            <a:spLocks noGrp="1"/>
          </p:cNvSpPr>
          <p:nvPr>
            <p:ph type="pic" sz="quarter" idx="15"/>
          </p:nvPr>
        </p:nvSpPr>
        <p:spPr>
          <a:xfrm>
            <a:off x="6636736"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0" name="Picture Placeholder 13"/>
          <p:cNvSpPr>
            <a:spLocks noGrp="1"/>
          </p:cNvSpPr>
          <p:nvPr>
            <p:ph type="pic" sz="quarter" idx="16"/>
          </p:nvPr>
        </p:nvSpPr>
        <p:spPr>
          <a:xfrm>
            <a:off x="2454826"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1" name="Picture Placeholder 13"/>
          <p:cNvSpPr>
            <a:spLocks noGrp="1"/>
          </p:cNvSpPr>
          <p:nvPr>
            <p:ph type="pic" sz="quarter" idx="17"/>
          </p:nvPr>
        </p:nvSpPr>
        <p:spPr>
          <a:xfrm>
            <a:off x="15068207"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2" name="Picture Placeholder 13"/>
          <p:cNvSpPr>
            <a:spLocks noGrp="1"/>
          </p:cNvSpPr>
          <p:nvPr>
            <p:ph type="pic" sz="quarter" idx="18"/>
          </p:nvPr>
        </p:nvSpPr>
        <p:spPr>
          <a:xfrm>
            <a:off x="19279223"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3" name="Picture Placeholder 13"/>
          <p:cNvSpPr>
            <a:spLocks noGrp="1"/>
          </p:cNvSpPr>
          <p:nvPr>
            <p:ph type="pic" sz="quarter" idx="19"/>
          </p:nvPr>
        </p:nvSpPr>
        <p:spPr>
          <a:xfrm>
            <a:off x="10886297"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4" name="Picture Placeholder 13"/>
          <p:cNvSpPr>
            <a:spLocks noGrp="1"/>
          </p:cNvSpPr>
          <p:nvPr>
            <p:ph type="pic" sz="quarter" idx="20"/>
          </p:nvPr>
        </p:nvSpPr>
        <p:spPr>
          <a:xfrm>
            <a:off x="6636736"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5" name="Picture Placeholder 13"/>
          <p:cNvSpPr>
            <a:spLocks noGrp="1"/>
          </p:cNvSpPr>
          <p:nvPr>
            <p:ph type="pic" sz="quarter" idx="21"/>
          </p:nvPr>
        </p:nvSpPr>
        <p:spPr>
          <a:xfrm>
            <a:off x="2454826"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6" name="Picture Placeholder 13"/>
          <p:cNvSpPr>
            <a:spLocks noGrp="1"/>
          </p:cNvSpPr>
          <p:nvPr>
            <p:ph type="pic" sz="quarter" idx="22"/>
          </p:nvPr>
        </p:nvSpPr>
        <p:spPr>
          <a:xfrm>
            <a:off x="15068207"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592831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Meet the team circles">
    <p:spTree>
      <p:nvGrpSpPr>
        <p:cNvPr id="1" name=""/>
        <p:cNvGrpSpPr/>
        <p:nvPr/>
      </p:nvGrpSpPr>
      <p:grpSpPr>
        <a:xfrm>
          <a:off x="0" y="0"/>
          <a:ext cx="0" cy="0"/>
          <a:chOff x="0" y="0"/>
          <a:chExt cx="0" cy="0"/>
        </a:xfrm>
      </p:grpSpPr>
      <p:sp>
        <p:nvSpPr>
          <p:cNvPr id="12" name="Picture Placeholder 13"/>
          <p:cNvSpPr>
            <a:spLocks noGrp="1" noChangeAspect="1"/>
          </p:cNvSpPr>
          <p:nvPr>
            <p:ph type="pic" sz="quarter" idx="28" hasCustomPrompt="1"/>
          </p:nvPr>
        </p:nvSpPr>
        <p:spPr>
          <a:xfrm>
            <a:off x="19148163" y="8366716"/>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3" name="Picture Placeholder 13"/>
          <p:cNvSpPr>
            <a:spLocks noGrp="1" noChangeAspect="1"/>
          </p:cNvSpPr>
          <p:nvPr>
            <p:ph type="pic" sz="quarter" idx="29" hasCustomPrompt="1"/>
          </p:nvPr>
        </p:nvSpPr>
        <p:spPr>
          <a:xfrm>
            <a:off x="10735141" y="8366716"/>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4" name="Picture Placeholder 13"/>
          <p:cNvSpPr>
            <a:spLocks noGrp="1" noChangeAspect="1"/>
          </p:cNvSpPr>
          <p:nvPr>
            <p:ph type="pic" sz="quarter" idx="30" hasCustomPrompt="1"/>
          </p:nvPr>
        </p:nvSpPr>
        <p:spPr>
          <a:xfrm>
            <a:off x="6547616" y="8366716"/>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5" name="Picture Placeholder 13"/>
          <p:cNvSpPr>
            <a:spLocks noGrp="1" noChangeAspect="1"/>
          </p:cNvSpPr>
          <p:nvPr>
            <p:ph type="pic" sz="quarter" idx="31" hasCustomPrompt="1"/>
          </p:nvPr>
        </p:nvSpPr>
        <p:spPr>
          <a:xfrm>
            <a:off x="2339705" y="8366716"/>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6" name="Picture Placeholder 13"/>
          <p:cNvSpPr>
            <a:spLocks noGrp="1" noChangeAspect="1"/>
          </p:cNvSpPr>
          <p:nvPr>
            <p:ph type="pic" sz="quarter" idx="32" hasCustomPrompt="1"/>
          </p:nvPr>
        </p:nvSpPr>
        <p:spPr>
          <a:xfrm>
            <a:off x="14943052" y="8366716"/>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7" name="Picture Placeholder 13"/>
          <p:cNvSpPr>
            <a:spLocks noGrp="1" noChangeAspect="1"/>
          </p:cNvSpPr>
          <p:nvPr>
            <p:ph type="pic" sz="quarter" idx="33" hasCustomPrompt="1"/>
          </p:nvPr>
        </p:nvSpPr>
        <p:spPr>
          <a:xfrm>
            <a:off x="19148163" y="3205001"/>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8" name="Picture Placeholder 13"/>
          <p:cNvSpPr>
            <a:spLocks noGrp="1" noChangeAspect="1"/>
          </p:cNvSpPr>
          <p:nvPr>
            <p:ph type="pic" sz="quarter" idx="34" hasCustomPrompt="1"/>
          </p:nvPr>
        </p:nvSpPr>
        <p:spPr>
          <a:xfrm>
            <a:off x="10735141" y="3205001"/>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19" name="Picture Placeholder 13"/>
          <p:cNvSpPr>
            <a:spLocks noGrp="1" noChangeAspect="1"/>
          </p:cNvSpPr>
          <p:nvPr>
            <p:ph type="pic" sz="quarter" idx="35" hasCustomPrompt="1"/>
          </p:nvPr>
        </p:nvSpPr>
        <p:spPr>
          <a:xfrm>
            <a:off x="6547616" y="3205001"/>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20" name="Picture Placeholder 13"/>
          <p:cNvSpPr>
            <a:spLocks noGrp="1" noChangeAspect="1"/>
          </p:cNvSpPr>
          <p:nvPr>
            <p:ph type="pic" sz="quarter" idx="36" hasCustomPrompt="1"/>
          </p:nvPr>
        </p:nvSpPr>
        <p:spPr>
          <a:xfrm>
            <a:off x="2339705" y="3205001"/>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
        <p:nvSpPr>
          <p:cNvPr id="21" name="Picture Placeholder 13"/>
          <p:cNvSpPr>
            <a:spLocks noGrp="1" noChangeAspect="1"/>
          </p:cNvSpPr>
          <p:nvPr>
            <p:ph type="pic" sz="quarter" idx="37" hasCustomPrompt="1"/>
          </p:nvPr>
        </p:nvSpPr>
        <p:spPr>
          <a:xfrm>
            <a:off x="14943052" y="3205001"/>
            <a:ext cx="2928525" cy="2926659"/>
          </a:xfrm>
          <a:prstGeom prst="ellipse">
            <a:avLst/>
          </a:prstGeom>
        </p:spPr>
        <p:txBody>
          <a:bodyPr>
            <a:noAutofit/>
          </a:bodyPr>
          <a:lstStyle>
            <a:lvl1pPr marL="0" indent="0">
              <a:lnSpc>
                <a:spcPct val="130000"/>
              </a:lnSpc>
              <a:buNone/>
              <a:defRPr sz="2400" baseline="0"/>
            </a:lvl1pPr>
          </a:lstStyle>
          <a:p>
            <a:r>
              <a:rPr lang="en-US" dirty="0"/>
              <a:t>Drag  Your Picture Here</a:t>
            </a:r>
          </a:p>
        </p:txBody>
      </p:sp>
    </p:spTree>
    <p:extLst>
      <p:ext uri="{BB962C8B-B14F-4D97-AF65-F5344CB8AC3E}">
        <p14:creationId xmlns:p14="http://schemas.microsoft.com/office/powerpoint/2010/main" val="3696858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Pad App Compares">
    <p:spTree>
      <p:nvGrpSpPr>
        <p:cNvPr id="1" name=""/>
        <p:cNvGrpSpPr/>
        <p:nvPr/>
      </p:nvGrpSpPr>
      <p:grpSpPr>
        <a:xfrm>
          <a:off x="0" y="0"/>
          <a:ext cx="0" cy="0"/>
          <a:chOff x="0" y="0"/>
          <a:chExt cx="0" cy="0"/>
        </a:xfrm>
      </p:grpSpPr>
      <p:sp>
        <p:nvSpPr>
          <p:cNvPr id="18" name="Picture Placeholder 13"/>
          <p:cNvSpPr>
            <a:spLocks noGrp="1"/>
          </p:cNvSpPr>
          <p:nvPr>
            <p:ph type="pic" sz="quarter" idx="22"/>
          </p:nvPr>
        </p:nvSpPr>
        <p:spPr>
          <a:xfrm>
            <a:off x="9511422" y="4332618"/>
            <a:ext cx="5477305" cy="689672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4235645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3" name="Picture Placeholder 13"/>
          <p:cNvSpPr>
            <a:spLocks noGrp="1"/>
          </p:cNvSpPr>
          <p:nvPr>
            <p:ph type="pic" sz="quarter" idx="22"/>
          </p:nvPr>
        </p:nvSpPr>
        <p:spPr>
          <a:xfrm>
            <a:off x="0" y="0"/>
            <a:ext cx="15702001"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7105920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5" name="Picture Placeholder 8"/>
          <p:cNvSpPr>
            <a:spLocks noGrp="1"/>
          </p:cNvSpPr>
          <p:nvPr>
            <p:ph type="pic" sz="quarter" idx="18"/>
          </p:nvPr>
        </p:nvSpPr>
        <p:spPr>
          <a:xfrm>
            <a:off x="10372479" y="4043359"/>
            <a:ext cx="3665318" cy="3665318"/>
          </a:xfrm>
          <a:prstGeom prst="ellipse">
            <a:avLst/>
          </a:pr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2669302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10" name="Picture Placeholder 13"/>
          <p:cNvSpPr>
            <a:spLocks noGrp="1"/>
          </p:cNvSpPr>
          <p:nvPr>
            <p:ph type="pic" sz="quarter" idx="20"/>
          </p:nvPr>
        </p:nvSpPr>
        <p:spPr>
          <a:xfrm>
            <a:off x="1579041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2025639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11319509"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79536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at we do">
    <p:spTree>
      <p:nvGrpSpPr>
        <p:cNvPr id="1" name=""/>
        <p:cNvGrpSpPr/>
        <p:nvPr/>
      </p:nvGrpSpPr>
      <p:grpSpPr>
        <a:xfrm>
          <a:off x="0" y="0"/>
          <a:ext cx="0" cy="0"/>
          <a:chOff x="0" y="0"/>
          <a:chExt cx="0" cy="0"/>
        </a:xfrm>
      </p:grpSpPr>
      <p:sp>
        <p:nvSpPr>
          <p:cNvPr id="20" name="Picture Placeholder 13"/>
          <p:cNvSpPr>
            <a:spLocks noGrp="1"/>
          </p:cNvSpPr>
          <p:nvPr>
            <p:ph type="pic" sz="quarter" idx="22"/>
          </p:nvPr>
        </p:nvSpPr>
        <p:spPr>
          <a:xfrm>
            <a:off x="2398532" y="4515795"/>
            <a:ext cx="8931106" cy="653657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4577463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we do 2">
    <p:spTree>
      <p:nvGrpSpPr>
        <p:cNvPr id="1" name=""/>
        <p:cNvGrpSpPr/>
        <p:nvPr/>
      </p:nvGrpSpPr>
      <p:grpSpPr>
        <a:xfrm>
          <a:off x="0" y="0"/>
          <a:ext cx="0" cy="0"/>
          <a:chOff x="0" y="0"/>
          <a:chExt cx="0" cy="0"/>
        </a:xfrm>
      </p:grpSpPr>
      <p:sp>
        <p:nvSpPr>
          <p:cNvPr id="11" name="Picture Placeholder 13"/>
          <p:cNvSpPr>
            <a:spLocks noGrp="1"/>
          </p:cNvSpPr>
          <p:nvPr>
            <p:ph type="pic" sz="quarter" idx="22"/>
          </p:nvPr>
        </p:nvSpPr>
        <p:spPr>
          <a:xfrm>
            <a:off x="17545281"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3"/>
          </p:nvPr>
        </p:nvSpPr>
        <p:spPr>
          <a:xfrm>
            <a:off x="12678162"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4"/>
          </p:nvPr>
        </p:nvSpPr>
        <p:spPr>
          <a:xfrm>
            <a:off x="7811043"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5"/>
          </p:nvPr>
        </p:nvSpPr>
        <p:spPr>
          <a:xfrm>
            <a:off x="2943924"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495301340"/>
      </p:ext>
    </p:extLst>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Hexagon 13"/>
          <p:cNvSpPr/>
          <p:nvPr userDrawn="1"/>
        </p:nvSpPr>
        <p:spPr>
          <a:xfrm rot="5400000">
            <a:off x="22423256" y="543680"/>
            <a:ext cx="766064" cy="660400"/>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22431706" y="596900"/>
            <a:ext cx="864586" cy="553961"/>
          </a:xfrm>
          <a:prstGeom prst="rect">
            <a:avLst/>
          </a:prstGeom>
          <a:noFill/>
        </p:spPr>
        <p:txBody>
          <a:bodyPr wrap="none" lIns="182843" tIns="91422" rIns="182843" bIns="91422" rtlCol="0">
            <a:spAutoFit/>
          </a:bodyPr>
          <a:lstStyle/>
          <a:p>
            <a:pPr algn="ctr"/>
            <a:fld id="{260E2A6B-A809-4840-BF14-8648BC0BDF87}" type="slidenum">
              <a:rPr lang="id-ID" sz="2400" b="1" i="0" smtClean="0">
                <a:solidFill>
                  <a:schemeClr val="tx2"/>
                </a:solidFill>
                <a:latin typeface="Lato" charset="0"/>
                <a:ea typeface="Lato" charset="0"/>
                <a:cs typeface="Lato" charset="0"/>
              </a:rPr>
              <a:pPr algn="ctr"/>
              <a:t>‹#›</a:t>
            </a:fld>
            <a:r>
              <a:rPr lang="id-ID" sz="2400" b="1" i="0" dirty="0">
                <a:solidFill>
                  <a:schemeClr val="tx2"/>
                </a:solidFill>
                <a:latin typeface="Lato" charset="0"/>
                <a:ea typeface="Lato" charset="0"/>
                <a:cs typeface="Lato" charset="0"/>
              </a:rPr>
              <a:t>  </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4052" r:id="rId2"/>
    <p:sldLayoutId id="2147484053" r:id="rId3"/>
    <p:sldLayoutId id="2147484054" r:id="rId4"/>
    <p:sldLayoutId id="2147484050" r:id="rId5"/>
    <p:sldLayoutId id="2147484024" r:id="rId6"/>
    <p:sldLayoutId id="2147484041" r:id="rId7"/>
    <p:sldLayoutId id="2147484044" r:id="rId8"/>
    <p:sldLayoutId id="2147484045" r:id="rId9"/>
    <p:sldLayoutId id="2147484043" r:id="rId10"/>
    <p:sldLayoutId id="2147484042" r:id="rId11"/>
    <p:sldLayoutId id="2147484047" r:id="rId12"/>
    <p:sldLayoutId id="2147484048" r:id="rId13"/>
    <p:sldLayoutId id="2147484030" r:id="rId14"/>
    <p:sldLayoutId id="2147484022" r:id="rId15"/>
    <p:sldLayoutId id="2147484051" r:id="rId16"/>
    <p:sldLayoutId id="2147484037" r:id="rId17"/>
    <p:sldLayoutId id="2147484007" r:id="rId18"/>
    <p:sldLayoutId id="2147484019" r:id="rId19"/>
    <p:sldLayoutId id="2147484034" r:id="rId20"/>
    <p:sldLayoutId id="2147484032" r:id="rId21"/>
    <p:sldLayoutId id="2147483997" r:id="rId22"/>
    <p:sldLayoutId id="2147483917" r:id="rId23"/>
    <p:sldLayoutId id="2147483918" r:id="rId24"/>
    <p:sldLayoutId id="2147483996" r:id="rId25"/>
    <p:sldLayoutId id="2147483919" r:id="rId26"/>
    <p:sldLayoutId id="2147483980" r:id="rId27"/>
    <p:sldLayoutId id="2147484046" r:id="rId28"/>
    <p:sldLayoutId id="2147484056" r:id="rId29"/>
    <p:sldLayoutId id="2147484057" r:id="rId30"/>
    <p:sldLayoutId id="2147484058" r:id="rId31"/>
    <p:sldLayoutId id="2147484059" r:id="rId32"/>
    <p:sldLayoutId id="2147484060" r:id="rId33"/>
    <p:sldLayoutId id="2147484061" r:id="rId34"/>
    <p:sldLayoutId id="2147484062" r:id="rId35"/>
    <p:sldLayoutId id="2147484063" r:id="rId36"/>
    <p:sldLayoutId id="2147484064" r:id="rId37"/>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Layout" Target="../slideLayouts/slideLayout35.xml"/><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7.png"/><Relationship Id="rId7" Type="http://schemas.openxmlformats.org/officeDocument/2006/relationships/image" Target="../media/image31.jpg"/><Relationship Id="rId2" Type="http://schemas.openxmlformats.org/officeDocument/2006/relationships/image" Target="../media/image28.png"/><Relationship Id="rId1" Type="http://schemas.openxmlformats.org/officeDocument/2006/relationships/slideLayout" Target="../slideLayouts/slideLayout36.xml"/><Relationship Id="rId6" Type="http://schemas.openxmlformats.org/officeDocument/2006/relationships/image" Target="../media/image30.jpg"/><Relationship Id="rId11" Type="http://schemas.openxmlformats.org/officeDocument/2006/relationships/image" Target="../media/image35.jpg"/><Relationship Id="rId5" Type="http://schemas.openxmlformats.org/officeDocument/2006/relationships/image" Target="../media/image29.png"/><Relationship Id="rId10" Type="http://schemas.openxmlformats.org/officeDocument/2006/relationships/image" Target="../media/image34.jpg"/><Relationship Id="rId4" Type="http://schemas.openxmlformats.org/officeDocument/2006/relationships/image" Target="../media/image26.png"/><Relationship Id="rId9" Type="http://schemas.openxmlformats.org/officeDocument/2006/relationships/image" Target="../media/image33.jpg"/></Relationships>
</file>

<file path=ppt/slides/_rels/slide24.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png"/><Relationship Id="rId7" Type="http://schemas.openxmlformats.org/officeDocument/2006/relationships/image" Target="../media/image32.jpg"/><Relationship Id="rId2" Type="http://schemas.openxmlformats.org/officeDocument/2006/relationships/image" Target="../media/image30.jpg"/><Relationship Id="rId1" Type="http://schemas.openxmlformats.org/officeDocument/2006/relationships/slideLayout" Target="../slideLayouts/slideLayout37.xml"/><Relationship Id="rId6" Type="http://schemas.openxmlformats.org/officeDocument/2006/relationships/image" Target="../media/image29.png"/><Relationship Id="rId11" Type="http://schemas.openxmlformats.org/officeDocument/2006/relationships/image" Target="../media/image31.jpg"/><Relationship Id="rId5" Type="http://schemas.openxmlformats.org/officeDocument/2006/relationships/image" Target="../media/image26.png"/><Relationship Id="rId10" Type="http://schemas.openxmlformats.org/officeDocument/2006/relationships/image" Target="../media/image34.jpg"/><Relationship Id="rId4" Type="http://schemas.openxmlformats.org/officeDocument/2006/relationships/image" Target="../media/image27.png"/><Relationship Id="rId9"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39.jpeg"/><Relationship Id="rId2" Type="http://schemas.openxmlformats.org/officeDocument/2006/relationships/image" Target="../media/image36.jpeg"/><Relationship Id="rId1" Type="http://schemas.openxmlformats.org/officeDocument/2006/relationships/slideLayout" Target="../slideLayouts/slideLayout29.xml"/><Relationship Id="rId6" Type="http://schemas.openxmlformats.org/officeDocument/2006/relationships/image" Target="../media/image13.jpg"/><Relationship Id="rId5" Type="http://schemas.openxmlformats.org/officeDocument/2006/relationships/image" Target="../media/image38.jpe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30.xml"/><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8.xml"/><Relationship Id="rId1" Type="http://schemas.openxmlformats.org/officeDocument/2006/relationships/slideLayout" Target="../slideLayouts/slideLayout19.xml"/><Relationship Id="rId5" Type="http://schemas.openxmlformats.org/officeDocument/2006/relationships/image" Target="../media/image45.jpg"/><Relationship Id="rId4" Type="http://schemas.openxmlformats.org/officeDocument/2006/relationships/image" Target="../media/image44.jpg"/></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31.xml"/><Relationship Id="rId5" Type="http://schemas.openxmlformats.org/officeDocument/2006/relationships/image" Target="../media/image48.jpeg"/><Relationship Id="rId4" Type="http://schemas.openxmlformats.org/officeDocument/2006/relationships/image" Target="../media/image47.jpg"/></Relationships>
</file>

<file path=ppt/slides/_rels/slide2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image" Target="../media/image52.jpg"/><Relationship Id="rId7"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3.xml.rels><?xml version="1.0" encoding="UTF-8" standalone="yes"?>
<Relationships xmlns="http://schemas.openxmlformats.org/package/2006/relationships"><Relationship Id="rId3" Type="http://schemas.openxmlformats.org/officeDocument/2006/relationships/image" Target="../media/image62.jpg"/><Relationship Id="rId7" Type="http://schemas.openxmlformats.org/officeDocument/2006/relationships/image" Target="../media/image66.jp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3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13.xml"/><Relationship Id="rId4" Type="http://schemas.openxmlformats.org/officeDocument/2006/relationships/image" Target="../media/image69.jpg"/></Relationships>
</file>

<file path=ppt/slides/_rels/slide3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8.jpg"/><Relationship Id="rId1" Type="http://schemas.openxmlformats.org/officeDocument/2006/relationships/slideLayout" Target="../slideLayouts/slideLayout12.xml"/><Relationship Id="rId4" Type="http://schemas.openxmlformats.org/officeDocument/2006/relationships/image" Target="../media/image69.jpg"/></Relationships>
</file>

<file path=ppt/slides/_rels/slide3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23.xml"/><Relationship Id="rId1" Type="http://schemas.openxmlformats.org/officeDocument/2006/relationships/slideLayout" Target="../slideLayouts/slideLayout21.xml"/><Relationship Id="rId5" Type="http://schemas.openxmlformats.org/officeDocument/2006/relationships/image" Target="../media/image74.jpg"/><Relationship Id="rId4" Type="http://schemas.openxmlformats.org/officeDocument/2006/relationships/image" Target="../media/image7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76.jpg"/></Relationships>
</file>

<file path=ppt/slides/_rels/slide4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4.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44.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75.png"/><Relationship Id="rId1" Type="http://schemas.openxmlformats.org/officeDocument/2006/relationships/slideLayout" Target="../slideLayouts/slideLayout17.xml"/><Relationship Id="rId5" Type="http://schemas.openxmlformats.org/officeDocument/2006/relationships/image" Target="../media/image92.jpg"/><Relationship Id="rId4" Type="http://schemas.openxmlformats.org/officeDocument/2006/relationships/image" Target="../media/image91.jpeg"/></Relationships>
</file>

<file path=ppt/slides/_rels/slide4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g"/><Relationship Id="rId1" Type="http://schemas.openxmlformats.org/officeDocument/2006/relationships/slideLayout" Target="../slideLayouts/slideLayout15.xml"/><Relationship Id="rId5" Type="http://schemas.openxmlformats.org/officeDocument/2006/relationships/image" Target="../media/image97.jpeg"/><Relationship Id="rId4" Type="http://schemas.openxmlformats.org/officeDocument/2006/relationships/image" Target="../media/image96.jpeg"/></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9188605" y="2319455"/>
            <a:ext cx="6058052" cy="8943278"/>
          </a:xfrm>
          <a:prstGeom prst="rect">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Segoe UI" panose="020B0502040204020203" pitchFamily="34" charset="0"/>
            </a:endParaRPr>
          </a:p>
        </p:txBody>
      </p:sp>
      <p:sp>
        <p:nvSpPr>
          <p:cNvPr id="18" name="Subtitle 2"/>
          <p:cNvSpPr txBox="1">
            <a:spLocks/>
          </p:cNvSpPr>
          <p:nvPr/>
        </p:nvSpPr>
        <p:spPr>
          <a:xfrm>
            <a:off x="11054486" y="3429144"/>
            <a:ext cx="2296852" cy="1356335"/>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3600" b="1" dirty="0">
                <a:latin typeface="Segoe UI" panose="020B0502040204020203" pitchFamily="34" charset="0"/>
                <a:ea typeface="Poppins Medium" charset="0"/>
                <a:cs typeface="Poppins Medium" charset="0"/>
              </a:rPr>
              <a:t>Hello!</a:t>
            </a:r>
          </a:p>
          <a:p>
            <a:pPr>
              <a:lnSpc>
                <a:spcPts val="4040"/>
              </a:lnSpc>
            </a:pPr>
            <a:r>
              <a:rPr lang="en-US" sz="3600" b="1" dirty="0">
                <a:latin typeface="Segoe UI" panose="020B0502040204020203" pitchFamily="34" charset="0"/>
                <a:ea typeface="Poppins Medium" charset="0"/>
                <a:cs typeface="Poppins Medium" charset="0"/>
              </a:rPr>
              <a:t>Stranger</a:t>
            </a:r>
          </a:p>
        </p:txBody>
      </p:sp>
      <p:sp>
        <p:nvSpPr>
          <p:cNvPr id="19" name="TextBox 18"/>
          <p:cNvSpPr txBox="1"/>
          <p:nvPr/>
        </p:nvSpPr>
        <p:spPr>
          <a:xfrm>
            <a:off x="9748047" y="5255424"/>
            <a:ext cx="4939173" cy="5324535"/>
          </a:xfrm>
          <a:prstGeom prst="rect">
            <a:avLst/>
          </a:prstGeom>
          <a:noFill/>
        </p:spPr>
        <p:txBody>
          <a:bodyPr wrap="none" rtlCol="0">
            <a:spAutoFit/>
          </a:bodyPr>
          <a:lstStyle/>
          <a:p>
            <a:pPr algn="ctr">
              <a:lnSpc>
                <a:spcPts val="13560"/>
              </a:lnSpc>
            </a:pPr>
            <a:r>
              <a:rPr lang="en-US" sz="12400" b="1" dirty="0">
                <a:solidFill>
                  <a:schemeClr val="tx2"/>
                </a:solidFill>
                <a:latin typeface="Segoe UI" panose="020B0502040204020203" pitchFamily="34" charset="0"/>
                <a:ea typeface="Poppins" charset="0"/>
                <a:cs typeface="Poppins" charset="0"/>
              </a:rPr>
              <a:t>WE </a:t>
            </a:r>
          </a:p>
          <a:p>
            <a:pPr algn="ctr">
              <a:lnSpc>
                <a:spcPts val="13560"/>
              </a:lnSpc>
            </a:pPr>
            <a:r>
              <a:rPr lang="en-US" sz="12400" b="1" dirty="0">
                <a:solidFill>
                  <a:schemeClr val="tx2"/>
                </a:solidFill>
                <a:latin typeface="Segoe UI" panose="020B0502040204020203" pitchFamily="34" charset="0"/>
                <a:ea typeface="Poppins" charset="0"/>
                <a:cs typeface="Poppins" charset="0"/>
              </a:rPr>
              <a:t>ARE</a:t>
            </a:r>
          </a:p>
          <a:p>
            <a:pPr algn="ctr">
              <a:lnSpc>
                <a:spcPts val="13560"/>
              </a:lnSpc>
            </a:pPr>
            <a:r>
              <a:rPr lang="en-US" sz="12400" b="1" dirty="0">
                <a:solidFill>
                  <a:schemeClr val="tx2"/>
                </a:solidFill>
                <a:latin typeface="Segoe UI" panose="020B0502040204020203" pitchFamily="34" charset="0"/>
                <a:ea typeface="Poppins" charset="0"/>
                <a:cs typeface="Poppins" charset="0"/>
              </a:rPr>
              <a:t>RIVKA</a:t>
            </a: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58197" y="3935141"/>
            <a:ext cx="6096000" cy="6096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681065" y="3935141"/>
            <a:ext cx="6096000" cy="6096000"/>
          </a:xfrm>
          <a:prstGeom prst="rect">
            <a:avLst/>
          </a:prstGeom>
        </p:spPr>
      </p:pic>
    </p:spTree>
    <p:extLst>
      <p:ext uri="{BB962C8B-B14F-4D97-AF65-F5344CB8AC3E}">
        <p14:creationId xmlns:p14="http://schemas.microsoft.com/office/powerpoint/2010/main" val="15635115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70200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5" name="Rectangle 24"/>
          <p:cNvSpPr>
            <a:spLocks/>
          </p:cNvSpPr>
          <p:nvPr/>
        </p:nvSpPr>
        <p:spPr bwMode="auto">
          <a:xfrm>
            <a:off x="18019079" y="9895076"/>
            <a:ext cx="4041491" cy="781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2400" b="1" spc="800" dirty="0">
                <a:solidFill>
                  <a:schemeClr val="bg1"/>
                </a:solidFill>
                <a:latin typeface="Segoe UI" panose="020B0502040204020203" pitchFamily="34" charset="0"/>
                <a:ea typeface="Poppins" charset="0"/>
                <a:cs typeface="Poppins" charset="0"/>
                <a:sym typeface="Bebas Neue" charset="0"/>
              </a:rPr>
              <a:t>VINCE LOMBARDI</a:t>
            </a:r>
          </a:p>
        </p:txBody>
      </p:sp>
      <p:sp>
        <p:nvSpPr>
          <p:cNvPr id="26" name="TextBox 25"/>
          <p:cNvSpPr txBox="1"/>
          <p:nvPr/>
        </p:nvSpPr>
        <p:spPr>
          <a:xfrm>
            <a:off x="17649737" y="3308647"/>
            <a:ext cx="4780176" cy="6037615"/>
          </a:xfrm>
          <a:prstGeom prst="rect">
            <a:avLst/>
          </a:prstGeom>
          <a:noFill/>
        </p:spPr>
        <p:txBody>
          <a:bodyPr wrap="square" rtlCol="0">
            <a:spAutoFit/>
          </a:bodyPr>
          <a:lstStyle/>
          <a:p>
            <a:pPr algn="ctr">
              <a:lnSpc>
                <a:spcPts val="5180"/>
              </a:lnSpc>
            </a:pPr>
            <a:r>
              <a:rPr lang="en-US" sz="3800" i="1" dirty="0">
                <a:solidFill>
                  <a:schemeClr val="bg1"/>
                </a:solidFill>
                <a:latin typeface="Segoe UI" panose="020B0502040204020203" pitchFamily="34" charset="0"/>
                <a:ea typeface="Lato" charset="0"/>
                <a:cs typeface="Lato" charset="0"/>
              </a:rPr>
              <a:t>The price of success is hard work, dedication to the job at hand, and the determination that whether we win or lose, we have applied the best of ourselves to the task at hand</a:t>
            </a:r>
          </a:p>
        </p:txBody>
      </p:sp>
      <p:sp>
        <p:nvSpPr>
          <p:cNvPr id="27" name="Freeform 71"/>
          <p:cNvSpPr>
            <a:spLocks noChangeArrowheads="1"/>
          </p:cNvSpPr>
          <p:nvPr/>
        </p:nvSpPr>
        <p:spPr bwMode="auto">
          <a:xfrm>
            <a:off x="22325626" y="9064752"/>
            <a:ext cx="609020" cy="452243"/>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28" name="Freeform 71"/>
          <p:cNvSpPr>
            <a:spLocks noChangeArrowheads="1"/>
          </p:cNvSpPr>
          <p:nvPr/>
        </p:nvSpPr>
        <p:spPr bwMode="auto">
          <a:xfrm rot="11131217">
            <a:off x="16840493" y="3082525"/>
            <a:ext cx="609020" cy="452243"/>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4000" dirty="0">
              <a:latin typeface="Segoe UI" panose="020B0502040204020203" pitchFamily="34" charset="0"/>
            </a:endParaRPr>
          </a:p>
        </p:txBody>
      </p:sp>
      <p:pic>
        <p:nvPicPr>
          <p:cNvPr id="3" name="Picture Placeholder 2"/>
          <p:cNvPicPr>
            <a:picLocks noGrp="1" noChangeAspect="1"/>
          </p:cNvPicPr>
          <p:nvPr>
            <p:ph type="pic" sz="quarter" idx="22"/>
          </p:nvPr>
        </p:nvPicPr>
        <p:blipFill rotWithShape="1">
          <a:blip r:embed="rId2">
            <a:extLst>
              <a:ext uri="{28A0092B-C50C-407E-A947-70E740481C1C}">
                <a14:useLocalDpi xmlns:a14="http://schemas.microsoft.com/office/drawing/2010/main"/>
              </a:ext>
            </a:extLst>
          </a:blip>
          <a:srcRect l="3818" r="37810"/>
          <a:stretch/>
        </p:blipFill>
        <p:spPr/>
      </p:pic>
    </p:spTree>
    <p:extLst>
      <p:ext uri="{BB962C8B-B14F-4D97-AF65-F5344CB8AC3E}">
        <p14:creationId xmlns:p14="http://schemas.microsoft.com/office/powerpoint/2010/main" val="1320814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729940" y="984189"/>
            <a:ext cx="8917827"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WHO WE ARE?</a:t>
            </a:r>
          </a:p>
        </p:txBody>
      </p:sp>
      <p:sp>
        <p:nvSpPr>
          <p:cNvPr id="38" name="Rectangle 37"/>
          <p:cNvSpPr/>
          <p:nvPr/>
        </p:nvSpPr>
        <p:spPr>
          <a:xfrm>
            <a:off x="9188605" y="4393580"/>
            <a:ext cx="6058052" cy="932242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Segoe UI" panose="020B0502040204020203" pitchFamily="34" charset="0"/>
            </a:endParaRPr>
          </a:p>
        </p:txBody>
      </p:sp>
      <p:sp>
        <p:nvSpPr>
          <p:cNvPr id="51" name="TextBox 50"/>
          <p:cNvSpPr txBox="1"/>
          <p:nvPr/>
        </p:nvSpPr>
        <p:spPr>
          <a:xfrm>
            <a:off x="9713254" y="7062772"/>
            <a:ext cx="4951141" cy="1528624"/>
          </a:xfrm>
          <a:prstGeom prst="rect">
            <a:avLst/>
          </a:prstGeom>
          <a:noFill/>
        </p:spPr>
        <p:txBody>
          <a:bodyPr wrap="square" rtlCol="0">
            <a:spAutoFit/>
          </a:bodyPr>
          <a:lstStyle/>
          <a:p>
            <a:pPr algn="ctr">
              <a:lnSpc>
                <a:spcPts val="5560"/>
              </a:lnSpc>
            </a:pPr>
            <a:r>
              <a:rPr lang="en-US" sz="4600" b="1" dirty="0">
                <a:solidFill>
                  <a:schemeClr val="tx2"/>
                </a:solidFill>
                <a:latin typeface="Segoe UI" panose="020B0502040204020203" pitchFamily="34" charset="0"/>
                <a:ea typeface="Poppins" charset="0"/>
                <a:cs typeface="Poppins" charset="0"/>
              </a:rPr>
              <a:t>WE ARE </a:t>
            </a:r>
          </a:p>
          <a:p>
            <a:pPr algn="ctr">
              <a:lnSpc>
                <a:spcPts val="5560"/>
              </a:lnSpc>
            </a:pPr>
            <a:r>
              <a:rPr lang="en-US" sz="4600" b="1" dirty="0">
                <a:solidFill>
                  <a:schemeClr val="tx2"/>
                </a:solidFill>
                <a:latin typeface="Segoe UI" panose="020B0502040204020203" pitchFamily="34" charset="0"/>
                <a:ea typeface="Poppins" charset="0"/>
                <a:cs typeface="Poppins" charset="0"/>
              </a:rPr>
              <a:t>RIVKA</a:t>
            </a:r>
          </a:p>
        </p:txBody>
      </p:sp>
      <p:sp>
        <p:nvSpPr>
          <p:cNvPr id="53" name="Subtitle 2"/>
          <p:cNvSpPr txBox="1">
            <a:spLocks/>
          </p:cNvSpPr>
          <p:nvPr/>
        </p:nvSpPr>
        <p:spPr>
          <a:xfrm>
            <a:off x="9546524" y="8799831"/>
            <a:ext cx="5329204"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a:t>
            </a:r>
          </a:p>
        </p:txBody>
      </p:sp>
      <p:sp>
        <p:nvSpPr>
          <p:cNvPr id="55" name="Shape 2633"/>
          <p:cNvSpPr>
            <a:spLocks noChangeAspect="1"/>
          </p:cNvSpPr>
          <p:nvPr/>
        </p:nvSpPr>
        <p:spPr>
          <a:xfrm>
            <a:off x="11728146" y="5597671"/>
            <a:ext cx="1005840" cy="100584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pic>
        <p:nvPicPr>
          <p:cNvPr id="4" name="Picture Placeholder 3"/>
          <p:cNvPicPr>
            <a:picLocks noGrp="1" noChangeAspect="1"/>
          </p:cNvPicPr>
          <p:nvPr>
            <p:ph type="pic" sz="quarter" idx="23"/>
          </p:nvPr>
        </p:nvPicPr>
        <p:blipFill rotWithShape="1">
          <a:blip r:embed="rId3">
            <a:extLst>
              <a:ext uri="{28A0092B-C50C-407E-A947-70E740481C1C}">
                <a14:useLocalDpi xmlns:a14="http://schemas.microsoft.com/office/drawing/2010/main"/>
              </a:ext>
            </a:extLst>
          </a:blip>
          <a:srcRect l="10132" r="50592"/>
          <a:stretch/>
        </p:blipFill>
        <p:spPr/>
      </p:pic>
      <p:pic>
        <p:nvPicPr>
          <p:cNvPr id="5" name="Picture Placeholder 4"/>
          <p:cNvPicPr>
            <a:picLocks noGrp="1" noChangeAspect="1"/>
          </p:cNvPicPr>
          <p:nvPr>
            <p:ph type="pic" sz="quarter" idx="22"/>
          </p:nvPr>
        </p:nvPicPr>
        <p:blipFill rotWithShape="1">
          <a:blip r:embed="rId4">
            <a:extLst>
              <a:ext uri="{28A0092B-C50C-407E-A947-70E740481C1C}">
                <a14:useLocalDpi xmlns:a14="http://schemas.microsoft.com/office/drawing/2010/main"/>
              </a:ext>
            </a:extLst>
          </a:blip>
          <a:srcRect l="50720" r="10256"/>
          <a:stretch/>
        </p:blipFill>
        <p:spPr/>
      </p:pic>
    </p:spTree>
    <p:extLst>
      <p:ext uri="{BB962C8B-B14F-4D97-AF65-F5344CB8AC3E}">
        <p14:creationId xmlns:p14="http://schemas.microsoft.com/office/powerpoint/2010/main" val="2777824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11608677" y="8258764"/>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63753" y="6091448"/>
            <a:ext cx="1105020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CREATIVE WORKS</a:t>
            </a:r>
          </a:p>
        </p:txBody>
      </p:sp>
      <p:sp>
        <p:nvSpPr>
          <p:cNvPr id="22" name="TextBox 21"/>
          <p:cNvSpPr txBox="1"/>
          <p:nvPr/>
        </p:nvSpPr>
        <p:spPr>
          <a:xfrm>
            <a:off x="10515706" y="9041086"/>
            <a:ext cx="3377848"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DIGITAL CONTENT</a:t>
            </a:r>
          </a:p>
        </p:txBody>
      </p:sp>
      <p:sp>
        <p:nvSpPr>
          <p:cNvPr id="2" name="Diamond 1"/>
          <p:cNvSpPr/>
          <p:nvPr/>
        </p:nvSpPr>
        <p:spPr>
          <a:xfrm>
            <a:off x="11245618" y="3346513"/>
            <a:ext cx="1962614" cy="1962614"/>
          </a:xfrm>
          <a:prstGeom prst="diamond">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6402042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7802" b="7802"/>
          <a:stretch>
            <a:fillRect/>
          </a:stretch>
        </p:blipFill>
        <p:spPr/>
      </p:pic>
      <p:sp>
        <p:nvSpPr>
          <p:cNvPr id="8" name="Rectangle 7"/>
          <p:cNvSpPr/>
          <p:nvPr/>
        </p:nvSpPr>
        <p:spPr>
          <a:xfrm>
            <a:off x="0" y="-14294"/>
            <a:ext cx="24428458" cy="13744588"/>
          </a:xfrm>
          <a:prstGeom prst="rect">
            <a:avLst/>
          </a:prstGeom>
          <a:gradFill>
            <a:gsLst>
              <a:gs pos="0">
                <a:srgbClr val="002452"/>
              </a:gs>
              <a:gs pos="62000">
                <a:srgbClr val="3B1F4D">
                  <a:alpha val="85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20" name="Straight Connector 19"/>
          <p:cNvCxnSpPr/>
          <p:nvPr/>
        </p:nvCxnSpPr>
        <p:spPr>
          <a:xfrm>
            <a:off x="11608677" y="8258764"/>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63753" y="6091448"/>
            <a:ext cx="11050206" cy="1384995"/>
          </a:xfrm>
          <a:prstGeom prst="rect">
            <a:avLst/>
          </a:prstGeom>
          <a:noFill/>
        </p:spPr>
        <p:txBody>
          <a:bodyPr wrap="none" rtlCol="0">
            <a:spAutoFit/>
          </a:bodyPr>
          <a:lstStyle/>
          <a:p>
            <a:pPr algn="ctr"/>
            <a:r>
              <a:rPr lang="en-US" sz="8400" b="1" spc="800" dirty="0">
                <a:solidFill>
                  <a:schemeClr val="bg1"/>
                </a:solidFill>
                <a:latin typeface="Segoe UI" panose="020B0502040204020203" pitchFamily="34" charset="0"/>
                <a:ea typeface="Lato Black" charset="0"/>
                <a:cs typeface="Lato Black" charset="0"/>
              </a:rPr>
              <a:t>CREATIVE WORKS</a:t>
            </a:r>
          </a:p>
        </p:txBody>
      </p:sp>
      <p:sp>
        <p:nvSpPr>
          <p:cNvPr id="22" name="TextBox 21"/>
          <p:cNvSpPr txBox="1"/>
          <p:nvPr/>
        </p:nvSpPr>
        <p:spPr>
          <a:xfrm>
            <a:off x="10515706" y="9041086"/>
            <a:ext cx="3377848" cy="523220"/>
          </a:xfrm>
          <a:prstGeom prst="rect">
            <a:avLst/>
          </a:prstGeom>
          <a:noFill/>
        </p:spPr>
        <p:txBody>
          <a:bodyPr wrap="none" rtlCol="0" anchor="ctr" anchorCtr="0">
            <a:spAutoFit/>
          </a:bodyPr>
          <a:lstStyle/>
          <a:p>
            <a:pPr algn="ctr"/>
            <a:r>
              <a:rPr lang="en-US" sz="2800" b="1" dirty="0">
                <a:solidFill>
                  <a:schemeClr val="bg1"/>
                </a:solidFill>
                <a:latin typeface="Segoe UI" panose="020B0502040204020203" pitchFamily="34" charset="0"/>
                <a:ea typeface="Poppins SemiBold" charset="0"/>
                <a:cs typeface="Poppins SemiBold" charset="0"/>
              </a:rPr>
              <a:t>DIGITAL CONTENT</a:t>
            </a:r>
          </a:p>
        </p:txBody>
      </p:sp>
      <p:sp>
        <p:nvSpPr>
          <p:cNvPr id="2" name="Diamond 1"/>
          <p:cNvSpPr/>
          <p:nvPr/>
        </p:nvSpPr>
        <p:spPr>
          <a:xfrm>
            <a:off x="11245618" y="3346513"/>
            <a:ext cx="1962614" cy="1962614"/>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Segoe UI" panose="020B0502040204020203" pitchFamily="34" charset="0"/>
            </a:endParaRPr>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Segoe UI" panose="020B0502040204020203" pitchFamily="34" charset="0"/>
            </a:endParaRPr>
          </a:p>
        </p:txBody>
      </p:sp>
    </p:spTree>
    <p:extLst>
      <p:ext uri="{BB962C8B-B14F-4D97-AF65-F5344CB8AC3E}">
        <p14:creationId xmlns:p14="http://schemas.microsoft.com/office/powerpoint/2010/main" val="707371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712916" y="984189"/>
            <a:ext cx="895187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WHAT WE DO?</a:t>
            </a:r>
          </a:p>
        </p:txBody>
      </p:sp>
      <p:sp>
        <p:nvSpPr>
          <p:cNvPr id="60" name="Hexagon 59"/>
          <p:cNvSpPr/>
          <p:nvPr/>
        </p:nvSpPr>
        <p:spPr>
          <a:xfrm rot="5400000">
            <a:off x="17272510"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1" name="Hexagon 60"/>
          <p:cNvSpPr/>
          <p:nvPr/>
        </p:nvSpPr>
        <p:spPr>
          <a:xfrm rot="5400000">
            <a:off x="12510682"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2" name="Hexagon 61"/>
          <p:cNvSpPr/>
          <p:nvPr/>
        </p:nvSpPr>
        <p:spPr>
          <a:xfrm rot="5400000">
            <a:off x="7748854"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3" name="Hexagon 62"/>
          <p:cNvSpPr/>
          <p:nvPr/>
        </p:nvSpPr>
        <p:spPr>
          <a:xfrm rot="5400000">
            <a:off x="2987026"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4" name="Shape 2641"/>
          <p:cNvSpPr/>
          <p:nvPr/>
        </p:nvSpPr>
        <p:spPr>
          <a:xfrm>
            <a:off x="4446121" y="614437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5" name="Shape 2688"/>
          <p:cNvSpPr/>
          <p:nvPr/>
        </p:nvSpPr>
        <p:spPr>
          <a:xfrm>
            <a:off x="9207950" y="590798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6" name="Shape 2783"/>
          <p:cNvSpPr/>
          <p:nvPr/>
        </p:nvSpPr>
        <p:spPr>
          <a:xfrm>
            <a:off x="13969778" y="5996628"/>
            <a:ext cx="1300128" cy="11228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7" name="Shape 2787"/>
          <p:cNvSpPr/>
          <p:nvPr/>
        </p:nvSpPr>
        <p:spPr>
          <a:xfrm>
            <a:off x="18732009" y="5907923"/>
            <a:ext cx="1299322" cy="13001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8" name="TextBox 67"/>
          <p:cNvSpPr txBox="1"/>
          <p:nvPr/>
        </p:nvSpPr>
        <p:spPr>
          <a:xfrm>
            <a:off x="8575780" y="9128997"/>
            <a:ext cx="2569935"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ADVERTISING</a:t>
            </a:r>
          </a:p>
        </p:txBody>
      </p:sp>
      <p:sp>
        <p:nvSpPr>
          <p:cNvPr id="69" name="TextBox 68"/>
          <p:cNvSpPr txBox="1"/>
          <p:nvPr/>
        </p:nvSpPr>
        <p:spPr>
          <a:xfrm>
            <a:off x="13717192" y="9096126"/>
            <a:ext cx="1805302"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LAYOUTS</a:t>
            </a:r>
          </a:p>
        </p:txBody>
      </p:sp>
      <p:sp>
        <p:nvSpPr>
          <p:cNvPr id="70" name="TextBox 69"/>
          <p:cNvSpPr txBox="1"/>
          <p:nvPr/>
        </p:nvSpPr>
        <p:spPr>
          <a:xfrm>
            <a:off x="4459169" y="9096126"/>
            <a:ext cx="1282723"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VIDEO</a:t>
            </a:r>
          </a:p>
        </p:txBody>
      </p:sp>
      <p:sp>
        <p:nvSpPr>
          <p:cNvPr id="71" name="TextBox 70"/>
          <p:cNvSpPr txBox="1"/>
          <p:nvPr/>
        </p:nvSpPr>
        <p:spPr>
          <a:xfrm>
            <a:off x="18581985" y="9096126"/>
            <a:ext cx="1665841"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LAUNCH</a:t>
            </a:r>
          </a:p>
        </p:txBody>
      </p:sp>
      <p:sp>
        <p:nvSpPr>
          <p:cNvPr id="72" name="Subtitle 2"/>
          <p:cNvSpPr txBox="1">
            <a:spLocks/>
          </p:cNvSpPr>
          <p:nvPr/>
        </p:nvSpPr>
        <p:spPr>
          <a:xfrm>
            <a:off x="17201768" y="973992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73" name="Subtitle 2"/>
          <p:cNvSpPr txBox="1">
            <a:spLocks/>
          </p:cNvSpPr>
          <p:nvPr/>
        </p:nvSpPr>
        <p:spPr>
          <a:xfrm>
            <a:off x="12440122" y="973992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74" name="Subtitle 2"/>
          <p:cNvSpPr txBox="1">
            <a:spLocks/>
          </p:cNvSpPr>
          <p:nvPr/>
        </p:nvSpPr>
        <p:spPr>
          <a:xfrm>
            <a:off x="7678476" y="973992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75" name="Subtitle 2"/>
          <p:cNvSpPr txBox="1">
            <a:spLocks/>
          </p:cNvSpPr>
          <p:nvPr/>
        </p:nvSpPr>
        <p:spPr>
          <a:xfrm>
            <a:off x="2916830" y="973992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Tree>
    <p:extLst>
      <p:ext uri="{BB962C8B-B14F-4D97-AF65-F5344CB8AC3E}">
        <p14:creationId xmlns:p14="http://schemas.microsoft.com/office/powerpoint/2010/main" val="3999754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712916" y="984189"/>
            <a:ext cx="895187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WHAT WE DO?</a:t>
            </a:r>
          </a:p>
        </p:txBody>
      </p:sp>
      <p:sp>
        <p:nvSpPr>
          <p:cNvPr id="62" name="Hexagon 61"/>
          <p:cNvSpPr/>
          <p:nvPr/>
        </p:nvSpPr>
        <p:spPr>
          <a:xfrm rot="5400000">
            <a:off x="17829556"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3" name="Hexagon 62"/>
          <p:cNvSpPr/>
          <p:nvPr/>
        </p:nvSpPr>
        <p:spPr>
          <a:xfrm rot="5400000">
            <a:off x="13067728"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4" name="Shape 2641"/>
          <p:cNvSpPr/>
          <p:nvPr/>
        </p:nvSpPr>
        <p:spPr>
          <a:xfrm>
            <a:off x="14526823" y="623358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5" name="Shape 2688"/>
          <p:cNvSpPr/>
          <p:nvPr/>
        </p:nvSpPr>
        <p:spPr>
          <a:xfrm>
            <a:off x="19288652" y="599719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8" name="TextBox 67"/>
          <p:cNvSpPr txBox="1"/>
          <p:nvPr/>
        </p:nvSpPr>
        <p:spPr>
          <a:xfrm>
            <a:off x="18656482" y="9218207"/>
            <a:ext cx="2569935"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ADVERTISING</a:t>
            </a:r>
          </a:p>
        </p:txBody>
      </p:sp>
      <p:sp>
        <p:nvSpPr>
          <p:cNvPr id="70" name="TextBox 69"/>
          <p:cNvSpPr txBox="1"/>
          <p:nvPr/>
        </p:nvSpPr>
        <p:spPr>
          <a:xfrm>
            <a:off x="14539871" y="9185336"/>
            <a:ext cx="1282723"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VIDEO</a:t>
            </a:r>
          </a:p>
        </p:txBody>
      </p:sp>
      <p:sp>
        <p:nvSpPr>
          <p:cNvPr id="74" name="Subtitle 2"/>
          <p:cNvSpPr txBox="1">
            <a:spLocks/>
          </p:cNvSpPr>
          <p:nvPr/>
        </p:nvSpPr>
        <p:spPr>
          <a:xfrm>
            <a:off x="17759178" y="982913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75" name="Subtitle 2"/>
          <p:cNvSpPr txBox="1">
            <a:spLocks/>
          </p:cNvSpPr>
          <p:nvPr/>
        </p:nvSpPr>
        <p:spPr>
          <a:xfrm>
            <a:off x="12997532" y="9829132"/>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pic>
        <p:nvPicPr>
          <p:cNvPr id="3" name="Picture Placeholder 2"/>
          <p:cNvPicPr>
            <a:picLocks noGrp="1" noChangeAspect="1"/>
          </p:cNvPicPr>
          <p:nvPr>
            <p:ph type="pic" sz="quarter" idx="22"/>
          </p:nvPr>
        </p:nvPicPr>
        <p:blipFill>
          <a:blip r:embed="rId3">
            <a:extLst>
              <a:ext uri="{28A0092B-C50C-407E-A947-70E740481C1C}">
                <a14:useLocalDpi xmlns:a14="http://schemas.microsoft.com/office/drawing/2010/main"/>
              </a:ext>
            </a:extLst>
          </a:blip>
          <a:srcRect l="4722" r="4722"/>
          <a:stretch>
            <a:fillRect/>
          </a:stretch>
        </p:blipFill>
        <p:spPr/>
      </p:pic>
    </p:spTree>
    <p:extLst>
      <p:ext uri="{BB962C8B-B14F-4D97-AF65-F5344CB8AC3E}">
        <p14:creationId xmlns:p14="http://schemas.microsoft.com/office/powerpoint/2010/main" val="13858537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712916" y="984189"/>
            <a:ext cx="895187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WHAT WE DO?</a:t>
            </a:r>
          </a:p>
        </p:txBody>
      </p:sp>
      <p:sp>
        <p:nvSpPr>
          <p:cNvPr id="28" name="Rectangle 27"/>
          <p:cNvSpPr/>
          <p:nvPr/>
        </p:nvSpPr>
        <p:spPr>
          <a:xfrm>
            <a:off x="17545281"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9" name="Rectangle 28"/>
          <p:cNvSpPr/>
          <p:nvPr/>
        </p:nvSpPr>
        <p:spPr>
          <a:xfrm>
            <a:off x="12678162"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0" name="Rectangle 29"/>
          <p:cNvSpPr/>
          <p:nvPr/>
        </p:nvSpPr>
        <p:spPr>
          <a:xfrm>
            <a:off x="7811043"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1" name="Rectangle 30"/>
          <p:cNvSpPr/>
          <p:nvPr/>
        </p:nvSpPr>
        <p:spPr>
          <a:xfrm>
            <a:off x="2943924"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2" name="TextBox 31"/>
          <p:cNvSpPr txBox="1"/>
          <p:nvPr/>
        </p:nvSpPr>
        <p:spPr>
          <a:xfrm>
            <a:off x="18319182" y="9325605"/>
            <a:ext cx="2324675"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PUBLISHING</a:t>
            </a:r>
          </a:p>
        </p:txBody>
      </p:sp>
      <p:sp>
        <p:nvSpPr>
          <p:cNvPr id="33" name="Subtitle 2"/>
          <p:cNvSpPr txBox="1">
            <a:spLocks/>
          </p:cNvSpPr>
          <p:nvPr/>
        </p:nvSpPr>
        <p:spPr>
          <a:xfrm>
            <a:off x="17554556" y="9813287"/>
            <a:ext cx="3845236"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Segoe UI" panose="020B0502040204020203" pitchFamily="34" charset="0"/>
                <a:ea typeface="Poppins Light" charset="0"/>
                <a:cs typeface="Poppins Light" charset="0"/>
              </a:rPr>
              <a:t>When selecting a typeface for body text, your primary</a:t>
            </a:r>
          </a:p>
        </p:txBody>
      </p:sp>
      <p:sp>
        <p:nvSpPr>
          <p:cNvPr id="34" name="TextBox 33"/>
          <p:cNvSpPr txBox="1"/>
          <p:nvPr/>
        </p:nvSpPr>
        <p:spPr>
          <a:xfrm>
            <a:off x="13488794" y="9325605"/>
            <a:ext cx="2295821"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MARKETING</a:t>
            </a:r>
          </a:p>
        </p:txBody>
      </p:sp>
      <p:sp>
        <p:nvSpPr>
          <p:cNvPr id="35" name="Subtitle 2"/>
          <p:cNvSpPr txBox="1">
            <a:spLocks/>
          </p:cNvSpPr>
          <p:nvPr/>
        </p:nvSpPr>
        <p:spPr>
          <a:xfrm>
            <a:off x="12709740" y="9813287"/>
            <a:ext cx="3845236"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Segoe UI" panose="020B0502040204020203" pitchFamily="34" charset="0"/>
                <a:ea typeface="Poppins Light" charset="0"/>
                <a:cs typeface="Poppins Light" charset="0"/>
              </a:rPr>
              <a:t>When selecting a typeface for body text, your primary</a:t>
            </a:r>
          </a:p>
        </p:txBody>
      </p:sp>
      <p:sp>
        <p:nvSpPr>
          <p:cNvPr id="36" name="TextBox 35"/>
          <p:cNvSpPr txBox="1"/>
          <p:nvPr/>
        </p:nvSpPr>
        <p:spPr>
          <a:xfrm>
            <a:off x="9305904" y="9325605"/>
            <a:ext cx="922047"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ADS</a:t>
            </a:r>
          </a:p>
        </p:txBody>
      </p:sp>
      <p:sp>
        <p:nvSpPr>
          <p:cNvPr id="37" name="Subtitle 2"/>
          <p:cNvSpPr txBox="1">
            <a:spLocks/>
          </p:cNvSpPr>
          <p:nvPr/>
        </p:nvSpPr>
        <p:spPr>
          <a:xfrm>
            <a:off x="7839965" y="9813287"/>
            <a:ext cx="3845236"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Segoe UI" panose="020B0502040204020203" pitchFamily="34" charset="0"/>
                <a:ea typeface="Poppins Light" charset="0"/>
                <a:cs typeface="Poppins Light" charset="0"/>
              </a:rPr>
              <a:t>When selecting a typeface for body text, your primary</a:t>
            </a:r>
          </a:p>
        </p:txBody>
      </p:sp>
      <p:sp>
        <p:nvSpPr>
          <p:cNvPr id="38" name="TextBox 37"/>
          <p:cNvSpPr txBox="1"/>
          <p:nvPr/>
        </p:nvSpPr>
        <p:spPr>
          <a:xfrm>
            <a:off x="4280750" y="9325605"/>
            <a:ext cx="1282723"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VIDEO</a:t>
            </a:r>
          </a:p>
        </p:txBody>
      </p:sp>
      <p:sp>
        <p:nvSpPr>
          <p:cNvPr id="39" name="Subtitle 2"/>
          <p:cNvSpPr txBox="1">
            <a:spLocks/>
          </p:cNvSpPr>
          <p:nvPr/>
        </p:nvSpPr>
        <p:spPr>
          <a:xfrm>
            <a:off x="2995149" y="9813287"/>
            <a:ext cx="3845236"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Segoe UI" panose="020B0502040204020203" pitchFamily="34" charset="0"/>
                <a:ea typeface="Poppins Light" charset="0"/>
                <a:cs typeface="Poppins Light" charset="0"/>
              </a:rPr>
              <a:t>When selecting a typeface for body text, your primary</a:t>
            </a:r>
          </a:p>
        </p:txBody>
      </p:sp>
      <p:pic>
        <p:nvPicPr>
          <p:cNvPr id="6" name="Picture Placeholder 5"/>
          <p:cNvPicPr>
            <a:picLocks noGrp="1" noChangeAspect="1"/>
          </p:cNvPicPr>
          <p:nvPr>
            <p:ph type="pic" sz="quarter" idx="25"/>
          </p:nvPr>
        </p:nvPicPr>
        <p:blipFill>
          <a:blip r:embed="rId3">
            <a:extLst>
              <a:ext uri="{28A0092B-C50C-407E-A947-70E740481C1C}">
                <a14:useLocalDpi xmlns:a14="http://schemas.microsoft.com/office/drawing/2010/main"/>
              </a:ext>
            </a:extLst>
          </a:blip>
          <a:srcRect l="28226" r="28226"/>
          <a:stretch>
            <a:fillRect/>
          </a:stretch>
        </p:blipFill>
        <p:spPr/>
      </p:pic>
      <p:pic>
        <p:nvPicPr>
          <p:cNvPr id="7" name="Picture Placeholder 6"/>
          <p:cNvPicPr>
            <a:picLocks noGrp="1" noChangeAspect="1"/>
          </p:cNvPicPr>
          <p:nvPr>
            <p:ph type="pic" sz="quarter" idx="24"/>
          </p:nvPr>
        </p:nvPicPr>
        <p:blipFill>
          <a:blip r:embed="rId4">
            <a:extLst>
              <a:ext uri="{28A0092B-C50C-407E-A947-70E740481C1C}">
                <a14:useLocalDpi xmlns:a14="http://schemas.microsoft.com/office/drawing/2010/main"/>
              </a:ext>
            </a:extLst>
          </a:blip>
          <a:srcRect l="25736" r="25736"/>
          <a:stretch>
            <a:fillRect/>
          </a:stretch>
        </p:blipFill>
        <p:spPr/>
      </p:pic>
      <p:pic>
        <p:nvPicPr>
          <p:cNvPr id="8" name="Picture Placeholder 7"/>
          <p:cNvPicPr>
            <a:picLocks noGrp="1" noChangeAspect="1"/>
          </p:cNvPicPr>
          <p:nvPr>
            <p:ph type="pic" sz="quarter" idx="23"/>
          </p:nvPr>
        </p:nvPicPr>
        <p:blipFill>
          <a:blip r:embed="rId5">
            <a:extLst>
              <a:ext uri="{28A0092B-C50C-407E-A947-70E740481C1C}">
                <a14:useLocalDpi xmlns:a14="http://schemas.microsoft.com/office/drawing/2010/main"/>
              </a:ext>
            </a:extLst>
          </a:blip>
          <a:srcRect l="23201" r="23201"/>
          <a:stretch>
            <a:fillRect/>
          </a:stretch>
        </p:blipFill>
        <p:spPr/>
      </p:pic>
      <p:pic>
        <p:nvPicPr>
          <p:cNvPr id="9" name="Picture Placeholder 8"/>
          <p:cNvPicPr>
            <a:picLocks noGrp="1" noChangeAspect="1"/>
          </p:cNvPicPr>
          <p:nvPr>
            <p:ph type="pic" sz="quarter" idx="22"/>
          </p:nvPr>
        </p:nvPicPr>
        <p:blipFill>
          <a:blip r:embed="rId6" cstate="screen">
            <a:extLst>
              <a:ext uri="{28A0092B-C50C-407E-A947-70E740481C1C}">
                <a14:useLocalDpi xmlns:a14="http://schemas.microsoft.com/office/drawing/2010/main"/>
              </a:ext>
            </a:extLst>
          </a:blip>
          <a:srcRect l="9802" r="9802"/>
          <a:stretch>
            <a:fillRect/>
          </a:stretch>
        </p:blipFill>
        <p:spPr/>
      </p:pic>
    </p:spTree>
    <p:extLst>
      <p:ext uri="{BB962C8B-B14F-4D97-AF65-F5344CB8AC3E}">
        <p14:creationId xmlns:p14="http://schemas.microsoft.com/office/powerpoint/2010/main" val="7031640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11124497" y="9859932"/>
            <a:ext cx="2106346"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SEO ANALYSIS</a:t>
            </a:r>
          </a:p>
        </p:txBody>
      </p:sp>
      <p:cxnSp>
        <p:nvCxnSpPr>
          <p:cNvPr id="37" name="Straight Connector 36"/>
          <p:cNvCxnSpPr/>
          <p:nvPr/>
        </p:nvCxnSpPr>
        <p:spPr>
          <a:xfrm>
            <a:off x="12043858"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733057" y="9859932"/>
            <a:ext cx="2533065"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GRAPHIC DESIGN</a:t>
            </a:r>
          </a:p>
        </p:txBody>
      </p:sp>
      <p:cxnSp>
        <p:nvCxnSpPr>
          <p:cNvPr id="41" name="Straight Connector 40"/>
          <p:cNvCxnSpPr/>
          <p:nvPr/>
        </p:nvCxnSpPr>
        <p:spPr>
          <a:xfrm>
            <a:off x="4865775"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8838625" y="9859932"/>
            <a:ext cx="1034257"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VIDEO</a:t>
            </a:r>
          </a:p>
        </p:txBody>
      </p:sp>
      <p:cxnSp>
        <p:nvCxnSpPr>
          <p:cNvPr id="45" name="Straight Connector 44"/>
          <p:cNvCxnSpPr/>
          <p:nvPr/>
        </p:nvCxnSpPr>
        <p:spPr>
          <a:xfrm>
            <a:off x="19221941"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1160023" y="5359380"/>
            <a:ext cx="2035301"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ADVERTISING</a:t>
            </a:r>
          </a:p>
        </p:txBody>
      </p:sp>
      <p:cxnSp>
        <p:nvCxnSpPr>
          <p:cNvPr id="49" name="Straight Connector 48"/>
          <p:cNvCxnSpPr/>
          <p:nvPr/>
        </p:nvCxnSpPr>
        <p:spPr>
          <a:xfrm>
            <a:off x="12043858"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196516" y="5359380"/>
            <a:ext cx="1606144"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RESEARCH</a:t>
            </a:r>
          </a:p>
        </p:txBody>
      </p:sp>
      <p:cxnSp>
        <p:nvCxnSpPr>
          <p:cNvPr id="55" name="Straight Connector 54"/>
          <p:cNvCxnSpPr/>
          <p:nvPr/>
        </p:nvCxnSpPr>
        <p:spPr>
          <a:xfrm>
            <a:off x="4865775"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8509207" y="5359380"/>
            <a:ext cx="1693091"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BRANDING</a:t>
            </a:r>
          </a:p>
        </p:txBody>
      </p:sp>
      <p:cxnSp>
        <p:nvCxnSpPr>
          <p:cNvPr id="81" name="Straight Connector 80"/>
          <p:cNvCxnSpPr/>
          <p:nvPr/>
        </p:nvCxnSpPr>
        <p:spPr>
          <a:xfrm>
            <a:off x="19221941"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211918" y="984189"/>
            <a:ext cx="595387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SERVICES</a:t>
            </a:r>
          </a:p>
        </p:txBody>
      </p:sp>
      <p:sp>
        <p:nvSpPr>
          <p:cNvPr id="58" name="Subtitle 2"/>
          <p:cNvSpPr txBox="1">
            <a:spLocks/>
          </p:cNvSpPr>
          <p:nvPr/>
        </p:nvSpPr>
        <p:spPr>
          <a:xfrm>
            <a:off x="17232156" y="625581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59" name="Subtitle 2"/>
          <p:cNvSpPr txBox="1">
            <a:spLocks/>
          </p:cNvSpPr>
          <p:nvPr/>
        </p:nvSpPr>
        <p:spPr>
          <a:xfrm>
            <a:off x="2888973" y="625581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60" name="Subtitle 2"/>
          <p:cNvSpPr txBox="1">
            <a:spLocks/>
          </p:cNvSpPr>
          <p:nvPr/>
        </p:nvSpPr>
        <p:spPr>
          <a:xfrm>
            <a:off x="10042925" y="625581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63" name="Subtitle 2"/>
          <p:cNvSpPr txBox="1">
            <a:spLocks/>
          </p:cNvSpPr>
          <p:nvPr/>
        </p:nvSpPr>
        <p:spPr>
          <a:xfrm>
            <a:off x="2888973" y="10822715"/>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64" name="Subtitle 2"/>
          <p:cNvSpPr txBox="1">
            <a:spLocks/>
          </p:cNvSpPr>
          <p:nvPr/>
        </p:nvSpPr>
        <p:spPr>
          <a:xfrm>
            <a:off x="10042925" y="10822715"/>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85" name="Oval 84"/>
          <p:cNvSpPr/>
          <p:nvPr/>
        </p:nvSpPr>
        <p:spPr>
          <a:xfrm>
            <a:off x="18598174"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87" name="Oval 86"/>
          <p:cNvSpPr/>
          <p:nvPr/>
        </p:nvSpPr>
        <p:spPr>
          <a:xfrm>
            <a:off x="4256136"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89" name="Oval 88"/>
          <p:cNvSpPr/>
          <p:nvPr/>
        </p:nvSpPr>
        <p:spPr>
          <a:xfrm>
            <a:off x="11482120"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2" name="Oval 91"/>
          <p:cNvSpPr/>
          <p:nvPr/>
        </p:nvSpPr>
        <p:spPr>
          <a:xfrm>
            <a:off x="18598174"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4" name="Oval 93"/>
          <p:cNvSpPr/>
          <p:nvPr/>
        </p:nvSpPr>
        <p:spPr>
          <a:xfrm>
            <a:off x="4256136"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6" name="Oval 95"/>
          <p:cNvSpPr/>
          <p:nvPr/>
        </p:nvSpPr>
        <p:spPr>
          <a:xfrm>
            <a:off x="11482120"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8" name="Shape 2588"/>
          <p:cNvSpPr/>
          <p:nvPr/>
        </p:nvSpPr>
        <p:spPr>
          <a:xfrm>
            <a:off x="4667812" y="8524007"/>
            <a:ext cx="703608" cy="63966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99" name="Shape 2641"/>
          <p:cNvSpPr/>
          <p:nvPr/>
        </p:nvSpPr>
        <p:spPr>
          <a:xfrm>
            <a:off x="19003143" y="8603218"/>
            <a:ext cx="709450" cy="45146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00" name="Shape 2688"/>
          <p:cNvSpPr/>
          <p:nvPr/>
        </p:nvSpPr>
        <p:spPr>
          <a:xfrm>
            <a:off x="11931799" y="400448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01" name="Shape 2571"/>
          <p:cNvSpPr/>
          <p:nvPr/>
        </p:nvSpPr>
        <p:spPr>
          <a:xfrm>
            <a:off x="4687169" y="4001637"/>
            <a:ext cx="691750" cy="691750"/>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02" name="Shape 2633"/>
          <p:cNvSpPr/>
          <p:nvPr/>
        </p:nvSpPr>
        <p:spPr>
          <a:xfrm>
            <a:off x="19076425" y="406429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03" name="Shape 2785"/>
          <p:cNvSpPr/>
          <p:nvPr/>
        </p:nvSpPr>
        <p:spPr>
          <a:xfrm>
            <a:off x="11976952" y="86153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04" name="Subtitle 2"/>
          <p:cNvSpPr txBox="1">
            <a:spLocks/>
          </p:cNvSpPr>
          <p:nvPr/>
        </p:nvSpPr>
        <p:spPr>
          <a:xfrm>
            <a:off x="17232156" y="10822715"/>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Tree>
    <p:extLst>
      <p:ext uri="{BB962C8B-B14F-4D97-AF65-F5344CB8AC3E}">
        <p14:creationId xmlns:p14="http://schemas.microsoft.com/office/powerpoint/2010/main" val="813369180"/>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p:cNvSpPr txBox="1">
            <a:spLocks/>
          </p:cNvSpPr>
          <p:nvPr/>
        </p:nvSpPr>
        <p:spPr>
          <a:xfrm>
            <a:off x="18289957" y="6210238"/>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15" name="TextBox 14"/>
          <p:cNvSpPr txBox="1"/>
          <p:nvPr/>
        </p:nvSpPr>
        <p:spPr>
          <a:xfrm>
            <a:off x="18407528" y="5725711"/>
            <a:ext cx="1138453"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MIXER</a:t>
            </a:r>
          </a:p>
        </p:txBody>
      </p:sp>
      <p:sp>
        <p:nvSpPr>
          <p:cNvPr id="16" name="Subtitle 2"/>
          <p:cNvSpPr txBox="1">
            <a:spLocks/>
          </p:cNvSpPr>
          <p:nvPr/>
        </p:nvSpPr>
        <p:spPr>
          <a:xfrm>
            <a:off x="12467572" y="6210238"/>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17" name="TextBox 16"/>
          <p:cNvSpPr txBox="1"/>
          <p:nvPr/>
        </p:nvSpPr>
        <p:spPr>
          <a:xfrm>
            <a:off x="12585143" y="5725711"/>
            <a:ext cx="1659429"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PICTURES</a:t>
            </a:r>
          </a:p>
        </p:txBody>
      </p:sp>
      <p:sp>
        <p:nvSpPr>
          <p:cNvPr id="26" name="Subtitle 2"/>
          <p:cNvSpPr txBox="1">
            <a:spLocks/>
          </p:cNvSpPr>
          <p:nvPr/>
        </p:nvSpPr>
        <p:spPr>
          <a:xfrm>
            <a:off x="18289957" y="1030022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27" name="Subtitle 2"/>
          <p:cNvSpPr txBox="1">
            <a:spLocks/>
          </p:cNvSpPr>
          <p:nvPr/>
        </p:nvSpPr>
        <p:spPr>
          <a:xfrm>
            <a:off x="12467572" y="1030022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28" name="TextBox 27"/>
          <p:cNvSpPr txBox="1"/>
          <p:nvPr/>
        </p:nvSpPr>
        <p:spPr>
          <a:xfrm>
            <a:off x="18407528" y="9815699"/>
            <a:ext cx="1757341"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EXCLUSIVE</a:t>
            </a:r>
          </a:p>
        </p:txBody>
      </p:sp>
      <p:sp>
        <p:nvSpPr>
          <p:cNvPr id="29" name="TextBox 28"/>
          <p:cNvSpPr txBox="1"/>
          <p:nvPr/>
        </p:nvSpPr>
        <p:spPr>
          <a:xfrm>
            <a:off x="12585143" y="9815699"/>
            <a:ext cx="2571538"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NOTIFICATIONS</a:t>
            </a:r>
          </a:p>
        </p:txBody>
      </p:sp>
      <p:cxnSp>
        <p:nvCxnSpPr>
          <p:cNvPr id="33" name="Straight Connector 32"/>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9059440" y="984189"/>
            <a:ext cx="6258829"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FEATURES</a:t>
            </a:r>
          </a:p>
        </p:txBody>
      </p:sp>
      <p:sp>
        <p:nvSpPr>
          <p:cNvPr id="35" name="Subtitle 2"/>
          <p:cNvSpPr txBox="1">
            <a:spLocks/>
          </p:cNvSpPr>
          <p:nvPr/>
        </p:nvSpPr>
        <p:spPr>
          <a:xfrm>
            <a:off x="7464014" y="6210238"/>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36" name="TextBox 35"/>
          <p:cNvSpPr txBox="1"/>
          <p:nvPr/>
        </p:nvSpPr>
        <p:spPr>
          <a:xfrm>
            <a:off x="7581585" y="5725711"/>
            <a:ext cx="2690160"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GREAT SUPPORT</a:t>
            </a:r>
          </a:p>
        </p:txBody>
      </p:sp>
      <p:sp>
        <p:nvSpPr>
          <p:cNvPr id="37" name="Subtitle 2"/>
          <p:cNvSpPr txBox="1">
            <a:spLocks/>
          </p:cNvSpPr>
          <p:nvPr/>
        </p:nvSpPr>
        <p:spPr>
          <a:xfrm>
            <a:off x="1641629" y="6210238"/>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38" name="TextBox 37"/>
          <p:cNvSpPr txBox="1"/>
          <p:nvPr/>
        </p:nvSpPr>
        <p:spPr>
          <a:xfrm>
            <a:off x="1759200" y="5725711"/>
            <a:ext cx="1112805"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HOME</a:t>
            </a:r>
          </a:p>
        </p:txBody>
      </p:sp>
      <p:sp>
        <p:nvSpPr>
          <p:cNvPr id="39" name="Shape 2525"/>
          <p:cNvSpPr/>
          <p:nvPr/>
        </p:nvSpPr>
        <p:spPr>
          <a:xfrm>
            <a:off x="1840940" y="4290631"/>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0" name="Shape 2547"/>
          <p:cNvSpPr/>
          <p:nvPr/>
        </p:nvSpPr>
        <p:spPr>
          <a:xfrm>
            <a:off x="7581585" y="4288750"/>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1" name="Shape 2622"/>
          <p:cNvSpPr/>
          <p:nvPr/>
        </p:nvSpPr>
        <p:spPr>
          <a:xfrm>
            <a:off x="1903861" y="8427949"/>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2" name="Shape 2562"/>
          <p:cNvSpPr/>
          <p:nvPr/>
        </p:nvSpPr>
        <p:spPr>
          <a:xfrm>
            <a:off x="7581585" y="8427949"/>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6" name="Subtitle 2"/>
          <p:cNvSpPr txBox="1">
            <a:spLocks/>
          </p:cNvSpPr>
          <p:nvPr/>
        </p:nvSpPr>
        <p:spPr>
          <a:xfrm>
            <a:off x="7464014" y="1030022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47" name="Subtitle 2"/>
          <p:cNvSpPr txBox="1">
            <a:spLocks/>
          </p:cNvSpPr>
          <p:nvPr/>
        </p:nvSpPr>
        <p:spPr>
          <a:xfrm>
            <a:off x="1641629" y="10300226"/>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48" name="TextBox 47"/>
          <p:cNvSpPr txBox="1"/>
          <p:nvPr/>
        </p:nvSpPr>
        <p:spPr>
          <a:xfrm>
            <a:off x="7581585" y="9815699"/>
            <a:ext cx="3334567"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AWESOME PICTURES</a:t>
            </a:r>
          </a:p>
        </p:txBody>
      </p:sp>
      <p:sp>
        <p:nvSpPr>
          <p:cNvPr id="49" name="TextBox 48"/>
          <p:cNvSpPr txBox="1"/>
          <p:nvPr/>
        </p:nvSpPr>
        <p:spPr>
          <a:xfrm>
            <a:off x="1759200" y="9815699"/>
            <a:ext cx="2309094"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SATISFACTION</a:t>
            </a:r>
          </a:p>
        </p:txBody>
      </p:sp>
      <p:sp>
        <p:nvSpPr>
          <p:cNvPr id="44" name="Shape 2562"/>
          <p:cNvSpPr/>
          <p:nvPr/>
        </p:nvSpPr>
        <p:spPr>
          <a:xfrm>
            <a:off x="12691851" y="4435776"/>
            <a:ext cx="888168" cy="88816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5" name="Shape 2588"/>
          <p:cNvSpPr/>
          <p:nvPr/>
        </p:nvSpPr>
        <p:spPr>
          <a:xfrm>
            <a:off x="18506982" y="4416765"/>
            <a:ext cx="888168" cy="8074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0" name="Shape 2632"/>
          <p:cNvSpPr/>
          <p:nvPr/>
        </p:nvSpPr>
        <p:spPr>
          <a:xfrm>
            <a:off x="12801600" y="8525475"/>
            <a:ext cx="726684" cy="88816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1" name="Shape 2633"/>
          <p:cNvSpPr/>
          <p:nvPr/>
        </p:nvSpPr>
        <p:spPr>
          <a:xfrm>
            <a:off x="18407528" y="8587744"/>
            <a:ext cx="888168" cy="88816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1838598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890955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30" name="TextBox 29"/>
          <p:cNvSpPr txBox="1"/>
          <p:nvPr/>
        </p:nvSpPr>
        <p:spPr>
          <a:xfrm>
            <a:off x="11619458" y="7526139"/>
            <a:ext cx="1183337" cy="461665"/>
          </a:xfrm>
          <a:prstGeom prst="rect">
            <a:avLst/>
          </a:prstGeom>
          <a:noFill/>
        </p:spPr>
        <p:txBody>
          <a:bodyPr wrap="none" rtlCol="0" anchor="ctr" anchorCtr="0">
            <a:spAutoFit/>
          </a:bodyPr>
          <a:lstStyle/>
          <a:p>
            <a:pPr algn="ctr"/>
            <a:r>
              <a:rPr lang="en-US" sz="2400" b="1" dirty="0">
                <a:solidFill>
                  <a:schemeClr val="tx2"/>
                </a:solidFill>
                <a:latin typeface="Segoe UI" panose="020B0502040204020203" pitchFamily="34" charset="0"/>
                <a:ea typeface="Poppins SemiBold" charset="0"/>
                <a:cs typeface="Poppins SemiBold" charset="0"/>
              </a:rPr>
              <a:t>STEP 2</a:t>
            </a:r>
          </a:p>
        </p:txBody>
      </p:sp>
      <p:sp>
        <p:nvSpPr>
          <p:cNvPr id="31" name="Subtitle 2"/>
          <p:cNvSpPr txBox="1">
            <a:spLocks/>
          </p:cNvSpPr>
          <p:nvPr/>
        </p:nvSpPr>
        <p:spPr>
          <a:xfrm>
            <a:off x="16382734"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32" name="TextBox 31"/>
          <p:cNvSpPr txBox="1"/>
          <p:nvPr/>
        </p:nvSpPr>
        <p:spPr>
          <a:xfrm>
            <a:off x="18847149" y="7526139"/>
            <a:ext cx="1191352" cy="461665"/>
          </a:xfrm>
          <a:prstGeom prst="rect">
            <a:avLst/>
          </a:prstGeom>
          <a:noFill/>
        </p:spPr>
        <p:txBody>
          <a:bodyPr wrap="none" rtlCol="0" anchor="ctr" anchorCtr="0">
            <a:spAutoFit/>
          </a:bodyPr>
          <a:lstStyle/>
          <a:p>
            <a:pPr algn="ctr"/>
            <a:r>
              <a:rPr lang="en-US" sz="2400" b="1" dirty="0">
                <a:solidFill>
                  <a:schemeClr val="tx2"/>
                </a:solidFill>
                <a:latin typeface="Segoe UI" panose="020B0502040204020203" pitchFamily="34" charset="0"/>
                <a:ea typeface="Poppins SemiBold" charset="0"/>
                <a:cs typeface="Poppins SemiBold" charset="0"/>
              </a:rPr>
              <a:t>STEP 3</a:t>
            </a:r>
          </a:p>
        </p:txBody>
      </p:sp>
      <p:sp>
        <p:nvSpPr>
          <p:cNvPr id="33" name="Subtitle 2"/>
          <p:cNvSpPr txBox="1">
            <a:spLocks/>
          </p:cNvSpPr>
          <p:nvPr/>
        </p:nvSpPr>
        <p:spPr>
          <a:xfrm>
            <a:off x="212787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34" name="TextBox 33"/>
          <p:cNvSpPr txBox="1"/>
          <p:nvPr/>
        </p:nvSpPr>
        <p:spPr>
          <a:xfrm>
            <a:off x="4606144" y="7526139"/>
            <a:ext cx="1152881" cy="461665"/>
          </a:xfrm>
          <a:prstGeom prst="rect">
            <a:avLst/>
          </a:prstGeom>
          <a:noFill/>
        </p:spPr>
        <p:txBody>
          <a:bodyPr wrap="none" rtlCol="0" anchor="ctr" anchorCtr="0">
            <a:spAutoFit/>
          </a:bodyPr>
          <a:lstStyle/>
          <a:p>
            <a:pPr algn="ctr"/>
            <a:r>
              <a:rPr lang="en-US" sz="2400" b="1" dirty="0">
                <a:solidFill>
                  <a:schemeClr val="tx2"/>
                </a:solidFill>
                <a:latin typeface="Segoe UI" panose="020B0502040204020203" pitchFamily="34" charset="0"/>
                <a:ea typeface="Poppins SemiBold" charset="0"/>
                <a:cs typeface="Poppins SemiBold" charset="0"/>
              </a:rPr>
              <a:t>STEP 1</a:t>
            </a:r>
          </a:p>
        </p:txBody>
      </p:sp>
      <p:sp>
        <p:nvSpPr>
          <p:cNvPr id="35" name="Shape 2525"/>
          <p:cNvSpPr/>
          <p:nvPr/>
        </p:nvSpPr>
        <p:spPr>
          <a:xfrm>
            <a:off x="4333467" y="4867912"/>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6" name="Shape 2547"/>
          <p:cNvSpPr/>
          <p:nvPr/>
        </p:nvSpPr>
        <p:spPr>
          <a:xfrm>
            <a:off x="11334492" y="4866031"/>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7" name="Shape 2554"/>
          <p:cNvSpPr/>
          <p:nvPr/>
        </p:nvSpPr>
        <p:spPr>
          <a:xfrm>
            <a:off x="18567946" y="4953486"/>
            <a:ext cx="1763904" cy="160355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 name="Right Arrow 2"/>
          <p:cNvSpPr/>
          <p:nvPr/>
        </p:nvSpPr>
        <p:spPr>
          <a:xfrm>
            <a:off x="15058296"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8" name="Right Arrow 37"/>
          <p:cNvSpPr/>
          <p:nvPr/>
        </p:nvSpPr>
        <p:spPr>
          <a:xfrm>
            <a:off x="7674639"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16" name="Straight Connector 1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375265" y="984189"/>
            <a:ext cx="5627182"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PROCESS</a:t>
            </a:r>
          </a:p>
        </p:txBody>
      </p:sp>
    </p:spTree>
    <p:extLst>
      <p:ext uri="{BB962C8B-B14F-4D97-AF65-F5344CB8AC3E}">
        <p14:creationId xmlns:p14="http://schemas.microsoft.com/office/powerpoint/2010/main" val="13325279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812713" y="8254769"/>
            <a:ext cx="2800768" cy="553998"/>
          </a:xfrm>
          <a:prstGeom prst="rect">
            <a:avLst/>
          </a:prstGeom>
          <a:noFill/>
        </p:spPr>
        <p:txBody>
          <a:bodyPr wrap="none" rtlCol="0" anchor="ctr" anchorCtr="0">
            <a:spAutoFit/>
          </a:bodyPr>
          <a:lstStyle/>
          <a:p>
            <a:pPr algn="ctr"/>
            <a:r>
              <a:rPr lang="en-US" sz="3000" b="1" dirty="0">
                <a:solidFill>
                  <a:schemeClr val="tx2"/>
                </a:solidFill>
                <a:latin typeface="Segoe UI" panose="020B0502040204020203" pitchFamily="34" charset="0"/>
                <a:ea typeface="Poppins SemiBold" charset="0"/>
                <a:cs typeface="Poppins SemiBold" charset="0"/>
              </a:rPr>
              <a:t>PEDRO WHITE</a:t>
            </a:r>
          </a:p>
        </p:txBody>
      </p:sp>
      <p:sp>
        <p:nvSpPr>
          <p:cNvPr id="16" name="Subtitle 2"/>
          <p:cNvSpPr txBox="1">
            <a:spLocks/>
          </p:cNvSpPr>
          <p:nvPr/>
        </p:nvSpPr>
        <p:spPr>
          <a:xfrm>
            <a:off x="1629651" y="9643971"/>
            <a:ext cx="211509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when selecting a typeface for body text, your primary concern should be readability. Don’t concern yourself with personality at this stage. I’m of the school of thought that believes that you’re better off mastering a few typeface.</a:t>
            </a:r>
          </a:p>
        </p:txBody>
      </p:sp>
      <p:cxnSp>
        <p:nvCxnSpPr>
          <p:cNvPr id="10" name="Straight Connector 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972596" y="984189"/>
            <a:ext cx="1243250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WELCOME MESSAGE</a:t>
            </a:r>
          </a:p>
        </p:txBody>
      </p:sp>
      <p:sp>
        <p:nvSpPr>
          <p:cNvPr id="17" name="TextBox 16"/>
          <p:cNvSpPr txBox="1"/>
          <p:nvPr/>
        </p:nvSpPr>
        <p:spPr>
          <a:xfrm>
            <a:off x="11269572" y="8779616"/>
            <a:ext cx="1887055" cy="400110"/>
          </a:xfrm>
          <a:prstGeom prst="rect">
            <a:avLst/>
          </a:prstGeom>
          <a:noFill/>
        </p:spPr>
        <p:txBody>
          <a:bodyPr wrap="none" rtlCol="0" anchor="ctr" anchorCtr="0">
            <a:spAutoFit/>
          </a:bodyPr>
          <a:lstStyle/>
          <a:p>
            <a:pPr algn="ctr"/>
            <a:r>
              <a:rPr lang="en-US" sz="2000" b="1" dirty="0">
                <a:latin typeface="Segoe UI" panose="020B0502040204020203" pitchFamily="34" charset="0"/>
                <a:ea typeface="Poppins SemiBold" charset="0"/>
                <a:cs typeface="Poppins SemiBold" charset="0"/>
              </a:rPr>
              <a:t>CEO / OWNER</a:t>
            </a:r>
          </a:p>
        </p:txBody>
      </p:sp>
      <p:pic>
        <p:nvPicPr>
          <p:cNvPr id="3" name="Picture Placeholder 2"/>
          <p:cNvPicPr>
            <a:picLocks noGrp="1" noChangeAspect="1"/>
          </p:cNvPicPr>
          <p:nvPr>
            <p:ph type="pic" sz="quarter" idx="18"/>
          </p:nvPr>
        </p:nvPicPr>
        <p:blipFill>
          <a:blip r:embed="rId3">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043085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l="7383" t="25451" r="7383" b="25451"/>
          <a:stretch/>
        </p:blipFill>
        <p:spPr/>
      </p:pic>
      <p:pic>
        <p:nvPicPr>
          <p:cNvPr id="5" name="Picture Placeholder 4"/>
          <p:cNvPicPr>
            <a:picLocks noGrp="1" noChangeAspect="1"/>
          </p:cNvPicPr>
          <p:nvPr>
            <p:ph type="pic" sz="quarter" idx="19"/>
          </p:nvPr>
        </p:nvPicPr>
        <p:blipFill rotWithShape="1">
          <a:blip r:embed="rId4" cstate="screen">
            <a:extLst>
              <a:ext uri="{28A0092B-C50C-407E-A947-70E740481C1C}">
                <a14:useLocalDpi xmlns:a14="http://schemas.microsoft.com/office/drawing/2010/main"/>
              </a:ext>
            </a:extLst>
          </a:blip>
          <a:srcRect l="10904" t="27479" r="10904" b="27479"/>
          <a:stretch/>
        </p:blipFill>
        <p:spPr/>
      </p:pic>
      <p:pic>
        <p:nvPicPr>
          <p:cNvPr id="12" name="Picture Placeholder 11"/>
          <p:cNvPicPr>
            <a:picLocks noGrp="1" noChangeAspect="1"/>
          </p:cNvPicPr>
          <p:nvPr>
            <p:ph type="pic" sz="quarter" idx="22"/>
          </p:nvPr>
        </p:nvPicPr>
        <p:blipFill rotWithShape="1">
          <a:blip r:embed="rId5" cstate="screen">
            <a:extLst>
              <a:ext uri="{28A0092B-C50C-407E-A947-70E740481C1C}">
                <a14:useLocalDpi xmlns:a14="http://schemas.microsoft.com/office/drawing/2010/main"/>
              </a:ext>
            </a:extLst>
          </a:blip>
          <a:srcRect l="8666" t="26201" r="8666" b="26201"/>
          <a:stretch/>
        </p:blipFill>
        <p:spPr/>
      </p:pic>
      <p:pic>
        <p:nvPicPr>
          <p:cNvPr id="11" name="Picture Placeholder 10"/>
          <p:cNvPicPr>
            <a:picLocks noGrp="1" noChangeAspect="1"/>
          </p:cNvPicPr>
          <p:nvPr>
            <p:ph type="pic" sz="quarter" idx="23"/>
          </p:nvPr>
        </p:nvPicPr>
        <p:blipFill rotWithShape="1">
          <a:blip r:embed="rId6" cstate="screen">
            <a:extLst>
              <a:ext uri="{28A0092B-C50C-407E-A947-70E740481C1C}">
                <a14:useLocalDpi xmlns:a14="http://schemas.microsoft.com/office/drawing/2010/main"/>
              </a:ext>
            </a:extLst>
          </a:blip>
          <a:srcRect l="5117" t="24146" r="5117" b="24146"/>
          <a:stretch/>
        </p:blipFill>
        <p:spPr/>
      </p:pic>
      <p:pic>
        <p:nvPicPr>
          <p:cNvPr id="27" name="Picture Placeholder 10"/>
          <p:cNvPicPr>
            <a:picLocks noGrp="1" noChangeAspect="1"/>
          </p:cNvPicPr>
          <p:nvPr>
            <p:ph type="pic" sz="quarter" idx="25"/>
          </p:nvPr>
        </p:nvPicPr>
        <p:blipFill>
          <a:blip r:embed="rId7" cstate="screen">
            <a:extLst>
              <a:ext uri="{28A0092B-C50C-407E-A947-70E740481C1C}">
                <a14:useLocalDpi xmlns:a14="http://schemas.microsoft.com/office/drawing/2010/main"/>
              </a:ext>
            </a:extLst>
          </a:blip>
          <a:srcRect t="21177" b="21177"/>
          <a:stretch>
            <a:fillRect/>
          </a:stretch>
        </p:blipFill>
        <p:spPr/>
      </p:pic>
      <p:grpSp>
        <p:nvGrpSpPr>
          <p:cNvPr id="7" name="Group 6"/>
          <p:cNvGrpSpPr/>
          <p:nvPr/>
        </p:nvGrpSpPr>
        <p:grpSpPr>
          <a:xfrm>
            <a:off x="4089400" y="5000538"/>
            <a:ext cx="16179800" cy="5354904"/>
            <a:chOff x="4089400" y="5000538"/>
            <a:chExt cx="16179800" cy="5354904"/>
          </a:xfrm>
          <a:solidFill>
            <a:schemeClr val="bg1">
              <a:lumMod val="85000"/>
            </a:schemeClr>
          </a:solidFill>
        </p:grpSpPr>
        <p:sp>
          <p:nvSpPr>
            <p:cNvPr id="35" name="Rectangle 34"/>
            <p:cNvSpPr/>
            <p:nvPr/>
          </p:nvSpPr>
          <p:spPr>
            <a:xfrm rot="5400000">
              <a:off x="12124436" y="-600526"/>
              <a:ext cx="109728" cy="16179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2" name="Rectangle 21"/>
            <p:cNvSpPr/>
            <p:nvPr/>
          </p:nvSpPr>
          <p:spPr>
            <a:xfrm>
              <a:off x="12145645"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3" name="Rectangle 32"/>
            <p:cNvSpPr/>
            <p:nvPr/>
          </p:nvSpPr>
          <p:spPr>
            <a:xfrm>
              <a:off x="16591914"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3" name="Rectangle 22"/>
            <p:cNvSpPr/>
            <p:nvPr/>
          </p:nvSpPr>
          <p:spPr>
            <a:xfrm>
              <a:off x="7699376"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pic>
        <p:nvPicPr>
          <p:cNvPr id="65" name="Picture Placeholder 64"/>
          <p:cNvPicPr>
            <a:picLocks noGrp="1" noChangeAspect="1"/>
          </p:cNvPicPr>
          <p:nvPr>
            <p:ph type="pic" sz="quarter" idx="24"/>
          </p:nvPr>
        </p:nvPicPr>
        <p:blipFill rotWithShape="1">
          <a:blip r:embed="rId8" cstate="screen">
            <a:extLst>
              <a:ext uri="{28A0092B-C50C-407E-A947-70E740481C1C}">
                <a14:useLocalDpi xmlns:a14="http://schemas.microsoft.com/office/drawing/2010/main"/>
              </a:ext>
            </a:extLst>
          </a:blip>
          <a:srcRect l="7383" t="25433" r="7383" b="25433"/>
          <a:stretch/>
        </p:blipFill>
        <p:spPr/>
      </p:pic>
      <p:pic>
        <p:nvPicPr>
          <p:cNvPr id="66" name="Picture Placeholder 65"/>
          <p:cNvPicPr>
            <a:picLocks noGrp="1" noChangeAspect="1"/>
          </p:cNvPicPr>
          <p:nvPr>
            <p:ph type="pic" sz="quarter" idx="27"/>
          </p:nvPr>
        </p:nvPicPr>
        <p:blipFill rotWithShape="1">
          <a:blip r:embed="rId9" cstate="screen">
            <a:extLst>
              <a:ext uri="{28A0092B-C50C-407E-A947-70E740481C1C}">
                <a14:useLocalDpi xmlns:a14="http://schemas.microsoft.com/office/drawing/2010/main"/>
              </a:ext>
            </a:extLst>
          </a:blip>
          <a:srcRect l="7383" t="25433" r="7383" b="25433"/>
          <a:stretch/>
        </p:blipFill>
        <p:spPr/>
      </p:pic>
      <p:pic>
        <p:nvPicPr>
          <p:cNvPr id="67" name="Picture Placeholder 66"/>
          <p:cNvPicPr>
            <a:picLocks noGrp="1" noChangeAspect="1"/>
          </p:cNvPicPr>
          <p:nvPr>
            <p:ph type="pic" sz="quarter" idx="26"/>
          </p:nvPr>
        </p:nvPicPr>
        <p:blipFill rotWithShape="1">
          <a:blip r:embed="rId10" cstate="screen">
            <a:extLst>
              <a:ext uri="{28A0092B-C50C-407E-A947-70E740481C1C}">
                <a14:useLocalDpi xmlns:a14="http://schemas.microsoft.com/office/drawing/2010/main"/>
              </a:ext>
            </a:extLst>
          </a:blip>
          <a:srcRect l="10061" t="26986" r="10061" b="26986"/>
          <a:stretch/>
        </p:blipFill>
        <p:spPr/>
      </p:pic>
      <p:sp>
        <p:nvSpPr>
          <p:cNvPr id="18" name="TextBox 17"/>
          <p:cNvSpPr txBox="1"/>
          <p:nvPr/>
        </p:nvSpPr>
        <p:spPr>
          <a:xfrm>
            <a:off x="8964481" y="984189"/>
            <a:ext cx="644875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PARTNERS</a:t>
            </a:r>
          </a:p>
        </p:txBody>
      </p:sp>
      <p:cxnSp>
        <p:nvCxnSpPr>
          <p:cNvPr id="24" name="Straight Connector 23"/>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7827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1463603" y="9575076"/>
            <a:ext cx="1473160" cy="394723"/>
          </a:xfrm>
          <a:prstGeom prst="rect">
            <a:avLst/>
          </a:prstGeom>
          <a:noFill/>
        </p:spPr>
        <p:txBody>
          <a:bodyPr wrap="none" lIns="0" tIns="0" rIns="0" bIns="0" rtlCol="0">
            <a:spAutoFit/>
          </a:bodyPr>
          <a:lstStyle/>
          <a:p>
            <a:pPr algn="ctr">
              <a:lnSpc>
                <a:spcPts val="3466"/>
              </a:lnSpc>
              <a:spcAft>
                <a:spcPts val="3199"/>
              </a:spcAft>
            </a:pPr>
            <a:r>
              <a:rPr lang="en-US" sz="2000" dirty="0">
                <a:latin typeface="Segoe UI" panose="020B0502040204020203" pitchFamily="34" charset="0"/>
                <a:ea typeface="Poppins Light" charset="0"/>
                <a:cs typeface="Poppins Light" charset="0"/>
              </a:rPr>
              <a:t>CEO / Owner</a:t>
            </a:r>
          </a:p>
        </p:txBody>
      </p:sp>
      <p:sp>
        <p:nvSpPr>
          <p:cNvPr id="42" name="TextBox 41"/>
          <p:cNvSpPr txBox="1"/>
          <p:nvPr/>
        </p:nvSpPr>
        <p:spPr>
          <a:xfrm>
            <a:off x="10830313" y="8989381"/>
            <a:ext cx="2717026" cy="584775"/>
          </a:xfrm>
          <a:prstGeom prst="rect">
            <a:avLst/>
          </a:prstGeom>
          <a:noFill/>
        </p:spPr>
        <p:txBody>
          <a:bodyPr wrap="none" rtlCol="0" anchor="ctr" anchorCtr="0">
            <a:spAutoFit/>
          </a:bodyPr>
          <a:lstStyle/>
          <a:p>
            <a:pPr algn="ctr"/>
            <a:r>
              <a:rPr lang="en-US" sz="3200" b="1" dirty="0">
                <a:solidFill>
                  <a:schemeClr val="tx2"/>
                </a:solidFill>
                <a:latin typeface="Segoe UI" panose="020B0502040204020203" pitchFamily="34" charset="0"/>
                <a:ea typeface="Poppins" charset="0"/>
                <a:cs typeface="Poppins" charset="0"/>
              </a:rPr>
              <a:t>JOHN BLACK</a:t>
            </a:r>
          </a:p>
        </p:txBody>
      </p:sp>
      <p:sp>
        <p:nvSpPr>
          <p:cNvPr id="44" name="TextBox 43"/>
          <p:cNvSpPr txBox="1"/>
          <p:nvPr/>
        </p:nvSpPr>
        <p:spPr>
          <a:xfrm>
            <a:off x="17652638" y="9575076"/>
            <a:ext cx="1473160" cy="394723"/>
          </a:xfrm>
          <a:prstGeom prst="rect">
            <a:avLst/>
          </a:prstGeom>
          <a:noFill/>
        </p:spPr>
        <p:txBody>
          <a:bodyPr wrap="none" lIns="0" tIns="0" rIns="0" bIns="0" rtlCol="0">
            <a:spAutoFit/>
          </a:bodyPr>
          <a:lstStyle/>
          <a:p>
            <a:pPr algn="ctr">
              <a:lnSpc>
                <a:spcPts val="3466"/>
              </a:lnSpc>
              <a:spcAft>
                <a:spcPts val="3199"/>
              </a:spcAft>
            </a:pPr>
            <a:r>
              <a:rPr lang="en-US" sz="2000" dirty="0">
                <a:latin typeface="Segoe UI" panose="020B0502040204020203" pitchFamily="34" charset="0"/>
                <a:ea typeface="Poppins Light" charset="0"/>
                <a:cs typeface="Poppins Light" charset="0"/>
              </a:rPr>
              <a:t>CEO / Owner</a:t>
            </a:r>
          </a:p>
        </p:txBody>
      </p:sp>
      <p:sp>
        <p:nvSpPr>
          <p:cNvPr id="45" name="TextBox 44"/>
          <p:cNvSpPr txBox="1"/>
          <p:nvPr/>
        </p:nvSpPr>
        <p:spPr>
          <a:xfrm>
            <a:off x="16642878" y="8989381"/>
            <a:ext cx="3512500" cy="584775"/>
          </a:xfrm>
          <a:prstGeom prst="rect">
            <a:avLst/>
          </a:prstGeom>
          <a:noFill/>
        </p:spPr>
        <p:txBody>
          <a:bodyPr wrap="none" rtlCol="0" anchor="ctr" anchorCtr="0">
            <a:spAutoFit/>
          </a:bodyPr>
          <a:lstStyle/>
          <a:p>
            <a:pPr algn="ctr"/>
            <a:r>
              <a:rPr lang="en-US" sz="3200" b="1" dirty="0">
                <a:solidFill>
                  <a:schemeClr val="tx2"/>
                </a:solidFill>
                <a:latin typeface="Segoe UI" panose="020B0502040204020203" pitchFamily="34" charset="0"/>
                <a:ea typeface="Poppins" charset="0"/>
                <a:cs typeface="Poppins" charset="0"/>
              </a:rPr>
              <a:t>SANDRA BULLET</a:t>
            </a:r>
          </a:p>
        </p:txBody>
      </p:sp>
      <p:sp>
        <p:nvSpPr>
          <p:cNvPr id="47" name="TextBox 46"/>
          <p:cNvSpPr txBox="1"/>
          <p:nvPr/>
        </p:nvSpPr>
        <p:spPr>
          <a:xfrm>
            <a:off x="5243988" y="9575076"/>
            <a:ext cx="1473160" cy="394723"/>
          </a:xfrm>
          <a:prstGeom prst="rect">
            <a:avLst/>
          </a:prstGeom>
          <a:noFill/>
        </p:spPr>
        <p:txBody>
          <a:bodyPr wrap="none" lIns="0" tIns="0" rIns="0" bIns="0" rtlCol="0">
            <a:spAutoFit/>
          </a:bodyPr>
          <a:lstStyle/>
          <a:p>
            <a:pPr algn="ctr">
              <a:lnSpc>
                <a:spcPts val="3466"/>
              </a:lnSpc>
              <a:spcAft>
                <a:spcPts val="3199"/>
              </a:spcAft>
            </a:pPr>
            <a:r>
              <a:rPr lang="en-US" sz="2000" dirty="0">
                <a:latin typeface="Segoe UI" panose="020B0502040204020203" pitchFamily="34" charset="0"/>
                <a:ea typeface="Poppins Light" charset="0"/>
                <a:cs typeface="Poppins Light" charset="0"/>
              </a:rPr>
              <a:t>CEO / Owner</a:t>
            </a:r>
          </a:p>
        </p:txBody>
      </p:sp>
      <p:sp>
        <p:nvSpPr>
          <p:cNvPr id="48" name="TextBox 47"/>
          <p:cNvSpPr txBox="1"/>
          <p:nvPr/>
        </p:nvSpPr>
        <p:spPr>
          <a:xfrm>
            <a:off x="4576466" y="8989381"/>
            <a:ext cx="2828018" cy="584775"/>
          </a:xfrm>
          <a:prstGeom prst="rect">
            <a:avLst/>
          </a:prstGeom>
          <a:noFill/>
        </p:spPr>
        <p:txBody>
          <a:bodyPr wrap="none" rtlCol="0" anchor="ctr" anchorCtr="0">
            <a:spAutoFit/>
          </a:bodyPr>
          <a:lstStyle/>
          <a:p>
            <a:pPr algn="ctr"/>
            <a:r>
              <a:rPr lang="en-US" sz="3200" b="1" dirty="0">
                <a:solidFill>
                  <a:schemeClr val="tx2"/>
                </a:solidFill>
                <a:latin typeface="Segoe UI" panose="020B0502040204020203" pitchFamily="34" charset="0"/>
                <a:ea typeface="Poppins" charset="0"/>
                <a:cs typeface="Poppins" charset="0"/>
              </a:rPr>
              <a:t>MARK WHITE</a:t>
            </a:r>
          </a:p>
        </p:txBody>
      </p:sp>
      <p:sp>
        <p:nvSpPr>
          <p:cNvPr id="16" name="TextBox 15"/>
          <p:cNvSpPr txBox="1"/>
          <p:nvPr/>
        </p:nvSpPr>
        <p:spPr>
          <a:xfrm>
            <a:off x="9017157" y="984189"/>
            <a:ext cx="6343403"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THE TEAM</a:t>
            </a:r>
            <a:endParaRPr lang="en-US" sz="8400" b="1" spc="800" dirty="0">
              <a:solidFill>
                <a:schemeClr val="tx2"/>
              </a:solidFill>
              <a:latin typeface="Segoe UI" panose="020B0502040204020203" pitchFamily="34" charset="0"/>
              <a:ea typeface="Lato Black" charset="0"/>
              <a:cs typeface="Lato Black" charset="0"/>
            </a:endParaRPr>
          </a:p>
        </p:txBody>
      </p:sp>
      <p:cxnSp>
        <p:nvCxnSpPr>
          <p:cNvPr id="17" name="Straight Connector 16"/>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22"/>
          </p:nvPr>
        </p:nvPicPr>
        <p:blipFill>
          <a:blip r:embed="rId2">
            <a:extLst>
              <a:ext uri="{28A0092B-C50C-407E-A947-70E740481C1C}">
                <a14:useLocalDpi xmlns:a14="http://schemas.microsoft.com/office/drawing/2010/main"/>
              </a:ext>
            </a:extLst>
          </a:blip>
          <a:srcRect t="6999" b="6999"/>
          <a:stretch>
            <a:fillRect/>
          </a:stretch>
        </p:blipFill>
        <p:spPr/>
      </p:pic>
      <p:pic>
        <p:nvPicPr>
          <p:cNvPr id="6" name="Picture Placeholder 5"/>
          <p:cNvPicPr>
            <a:picLocks noGrp="1" noChangeAspect="1"/>
          </p:cNvPicPr>
          <p:nvPr>
            <p:ph type="pic" sz="quarter" idx="23"/>
          </p:nvPr>
        </p:nvPicPr>
        <p:blipFill>
          <a:blip r:embed="rId3">
            <a:extLst>
              <a:ext uri="{28A0092B-C50C-407E-A947-70E740481C1C}">
                <a14:useLocalDpi xmlns:a14="http://schemas.microsoft.com/office/drawing/2010/main"/>
              </a:ext>
            </a:extLst>
          </a:blip>
          <a:srcRect l="3853" r="3853"/>
          <a:stretch>
            <a:fillRect/>
          </a:stretch>
        </p:blipFill>
        <p:spPr/>
      </p:pic>
      <p:pic>
        <p:nvPicPr>
          <p:cNvPr id="7" name="Picture Placeholder 6"/>
          <p:cNvPicPr>
            <a:picLocks noGrp="1" noChangeAspect="1"/>
          </p:cNvPicPr>
          <p:nvPr>
            <p:ph type="pic" sz="quarter" idx="21"/>
          </p:nvPr>
        </p:nvPicPr>
        <p:blipFill>
          <a:blip r:embed="rId4">
            <a:extLst>
              <a:ext uri="{28A0092B-C50C-407E-A947-70E740481C1C}">
                <a14:useLocalDpi xmlns:a14="http://schemas.microsoft.com/office/drawing/2010/main"/>
              </a:ext>
            </a:extLst>
          </a:blip>
          <a:srcRect l="3853" r="3853"/>
          <a:stretch>
            <a:fillRect/>
          </a:stretch>
        </p:blipFill>
        <p:spPr/>
      </p:pic>
    </p:spTree>
    <p:extLst>
      <p:ext uri="{BB962C8B-B14F-4D97-AF65-F5344CB8AC3E}">
        <p14:creationId xmlns:p14="http://schemas.microsoft.com/office/powerpoint/2010/main" val="595262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349072" y="9714267"/>
            <a:ext cx="4236566" cy="858055"/>
          </a:xfrm>
          <a:prstGeom prst="rect">
            <a:avLst/>
          </a:prstGeom>
          <a:noFill/>
        </p:spPr>
        <p:txBody>
          <a:bodyPr wrap="square" lIns="0" tIns="0" rIns="0" bIns="0" rtlCol="0">
            <a:spAutoFit/>
          </a:bodyPr>
          <a:lstStyle/>
          <a:p>
            <a:pPr algn="ctr">
              <a:lnSpc>
                <a:spcPts val="3466"/>
              </a:lnSpc>
            </a:pPr>
            <a:r>
              <a:rPr lang="en-US" sz="2500" dirty="0">
                <a:latin typeface="Segoe UI" panose="020B0502040204020203" pitchFamily="34" charset="0"/>
                <a:ea typeface="Poppins Light" charset="0"/>
                <a:cs typeface="Poppins Light" charset="0"/>
              </a:rPr>
              <a:t>Buying and selling a product is the best that includes</a:t>
            </a:r>
          </a:p>
        </p:txBody>
      </p:sp>
      <p:sp>
        <p:nvSpPr>
          <p:cNvPr id="84" name="TextBox 83"/>
          <p:cNvSpPr txBox="1"/>
          <p:nvPr/>
        </p:nvSpPr>
        <p:spPr>
          <a:xfrm>
            <a:off x="7566914" y="9714265"/>
            <a:ext cx="4236566" cy="858055"/>
          </a:xfrm>
          <a:prstGeom prst="rect">
            <a:avLst/>
          </a:prstGeom>
          <a:noFill/>
        </p:spPr>
        <p:txBody>
          <a:bodyPr wrap="square" lIns="0" tIns="0" rIns="0" bIns="0" rtlCol="0">
            <a:spAutoFit/>
          </a:bodyPr>
          <a:lstStyle/>
          <a:p>
            <a:pPr algn="ctr">
              <a:lnSpc>
                <a:spcPts val="3466"/>
              </a:lnSpc>
            </a:pPr>
            <a:r>
              <a:rPr lang="en-US" sz="2500">
                <a:latin typeface="Segoe UI" panose="020B0502040204020203" pitchFamily="34" charset="0"/>
                <a:ea typeface="Poppins Light" charset="0"/>
                <a:cs typeface="Poppins Light" charset="0"/>
              </a:rPr>
              <a:t>Buying and selling a product is the best that includes</a:t>
            </a:r>
          </a:p>
        </p:txBody>
      </p:sp>
      <p:sp>
        <p:nvSpPr>
          <p:cNvPr id="85" name="TextBox 84"/>
          <p:cNvSpPr txBox="1"/>
          <p:nvPr/>
        </p:nvSpPr>
        <p:spPr>
          <a:xfrm>
            <a:off x="17875254" y="9714265"/>
            <a:ext cx="4236566" cy="858055"/>
          </a:xfrm>
          <a:prstGeom prst="rect">
            <a:avLst/>
          </a:prstGeom>
          <a:noFill/>
        </p:spPr>
        <p:txBody>
          <a:bodyPr wrap="square" lIns="0" tIns="0" rIns="0" bIns="0" rtlCol="0">
            <a:spAutoFit/>
          </a:bodyPr>
          <a:lstStyle/>
          <a:p>
            <a:pPr algn="ctr">
              <a:lnSpc>
                <a:spcPts val="3466"/>
              </a:lnSpc>
            </a:pPr>
            <a:r>
              <a:rPr lang="en-US" sz="2500">
                <a:latin typeface="Segoe UI" panose="020B0502040204020203" pitchFamily="34" charset="0"/>
                <a:ea typeface="Poppins Light" charset="0"/>
                <a:cs typeface="Poppins Light" charset="0"/>
              </a:rPr>
              <a:t>Buying and selling a product is the best that includes</a:t>
            </a:r>
          </a:p>
        </p:txBody>
      </p:sp>
      <p:sp>
        <p:nvSpPr>
          <p:cNvPr id="86" name="TextBox 85"/>
          <p:cNvSpPr txBox="1"/>
          <p:nvPr/>
        </p:nvSpPr>
        <p:spPr>
          <a:xfrm>
            <a:off x="3271102" y="8301500"/>
            <a:ext cx="2392513" cy="440120"/>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Segoe UI" panose="020B0502040204020203" pitchFamily="34" charset="0"/>
                <a:ea typeface="Poppins" charset="0"/>
                <a:cs typeface="Poppins" charset="0"/>
              </a:rPr>
              <a:t>Taylor Roldan</a:t>
            </a:r>
          </a:p>
        </p:txBody>
      </p:sp>
      <p:sp>
        <p:nvSpPr>
          <p:cNvPr id="87" name="TextBox 86"/>
          <p:cNvSpPr txBox="1"/>
          <p:nvPr/>
        </p:nvSpPr>
        <p:spPr>
          <a:xfrm>
            <a:off x="3584102" y="8843945"/>
            <a:ext cx="1766509" cy="406330"/>
          </a:xfrm>
          <a:prstGeom prst="rect">
            <a:avLst/>
          </a:prstGeom>
          <a:noFill/>
        </p:spPr>
        <p:txBody>
          <a:bodyPr wrap="none" lIns="0" tIns="0" rIns="0" bIns="0" rtlCol="0">
            <a:spAutoFit/>
          </a:bodyPr>
          <a:lstStyle/>
          <a:p>
            <a:pPr algn="ctr">
              <a:lnSpc>
                <a:spcPts val="3466"/>
              </a:lnSpc>
              <a:spcAft>
                <a:spcPts val="3199"/>
              </a:spcAft>
            </a:pPr>
            <a:r>
              <a:rPr lang="en-US" sz="2400" dirty="0">
                <a:latin typeface="Segoe UI" panose="020B0502040204020203" pitchFamily="34" charset="0"/>
                <a:ea typeface="Poppins Light" charset="0"/>
                <a:cs typeface="Poppins Light" charset="0"/>
              </a:rPr>
              <a:t>CEO / Owner</a:t>
            </a:r>
          </a:p>
        </p:txBody>
      </p:sp>
      <p:sp>
        <p:nvSpPr>
          <p:cNvPr id="88" name="TextBox 87"/>
          <p:cNvSpPr txBox="1"/>
          <p:nvPr/>
        </p:nvSpPr>
        <p:spPr>
          <a:xfrm>
            <a:off x="8387954" y="8301500"/>
            <a:ext cx="2594492" cy="440120"/>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Segoe UI" panose="020B0502040204020203" pitchFamily="34" charset="0"/>
                <a:ea typeface="Poppins" charset="0"/>
                <a:cs typeface="Poppins" charset="0"/>
              </a:rPr>
              <a:t>Tobias Sanders</a:t>
            </a:r>
          </a:p>
        </p:txBody>
      </p:sp>
      <p:sp>
        <p:nvSpPr>
          <p:cNvPr id="89" name="TextBox 88"/>
          <p:cNvSpPr txBox="1"/>
          <p:nvPr/>
        </p:nvSpPr>
        <p:spPr>
          <a:xfrm>
            <a:off x="8407509" y="8843945"/>
            <a:ext cx="2555380" cy="406330"/>
          </a:xfrm>
          <a:prstGeom prst="rect">
            <a:avLst/>
          </a:prstGeom>
          <a:noFill/>
        </p:spPr>
        <p:txBody>
          <a:bodyPr wrap="none" lIns="0" tIns="0" rIns="0" bIns="0" rtlCol="0">
            <a:spAutoFit/>
          </a:bodyPr>
          <a:lstStyle/>
          <a:p>
            <a:pPr algn="ctr">
              <a:lnSpc>
                <a:spcPts val="3466"/>
              </a:lnSpc>
              <a:spcAft>
                <a:spcPts val="3199"/>
              </a:spcAft>
            </a:pPr>
            <a:r>
              <a:rPr lang="en-US" sz="2400" dirty="0">
                <a:latin typeface="Segoe UI" panose="020B0502040204020203" pitchFamily="34" charset="0"/>
                <a:ea typeface="Poppins Light" charset="0"/>
                <a:cs typeface="Poppins Light" charset="0"/>
              </a:rPr>
              <a:t>Marketing Director</a:t>
            </a:r>
          </a:p>
        </p:txBody>
      </p:sp>
      <p:sp>
        <p:nvSpPr>
          <p:cNvPr id="90" name="TextBox 89"/>
          <p:cNvSpPr txBox="1"/>
          <p:nvPr/>
        </p:nvSpPr>
        <p:spPr>
          <a:xfrm>
            <a:off x="18524387" y="8301500"/>
            <a:ext cx="2938305" cy="440120"/>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Segoe UI" panose="020B0502040204020203" pitchFamily="34" charset="0"/>
                <a:ea typeface="Poppins" charset="0"/>
                <a:cs typeface="Poppins" charset="0"/>
              </a:rPr>
              <a:t>Shayna Goodwin</a:t>
            </a:r>
          </a:p>
        </p:txBody>
      </p:sp>
      <p:sp>
        <p:nvSpPr>
          <p:cNvPr id="91" name="TextBox 90"/>
          <p:cNvSpPr txBox="1"/>
          <p:nvPr/>
        </p:nvSpPr>
        <p:spPr>
          <a:xfrm>
            <a:off x="19068606" y="8843945"/>
            <a:ext cx="1849865" cy="406330"/>
          </a:xfrm>
          <a:prstGeom prst="rect">
            <a:avLst/>
          </a:prstGeom>
          <a:noFill/>
        </p:spPr>
        <p:txBody>
          <a:bodyPr wrap="none" lIns="0" tIns="0" rIns="0" bIns="0" rtlCol="0">
            <a:spAutoFit/>
          </a:bodyPr>
          <a:lstStyle/>
          <a:p>
            <a:pPr algn="ctr">
              <a:lnSpc>
                <a:spcPts val="3466"/>
              </a:lnSpc>
              <a:spcAft>
                <a:spcPts val="3199"/>
              </a:spcAft>
            </a:pPr>
            <a:r>
              <a:rPr lang="en-US" sz="2400" dirty="0">
                <a:latin typeface="Segoe UI" panose="020B0502040204020203" pitchFamily="34" charset="0"/>
                <a:ea typeface="Poppins Light" charset="0"/>
                <a:cs typeface="Poppins Light" charset="0"/>
              </a:rPr>
              <a:t>SEO Manager</a:t>
            </a:r>
          </a:p>
        </p:txBody>
      </p:sp>
      <p:sp>
        <p:nvSpPr>
          <p:cNvPr id="92" name="Rectangle 91"/>
          <p:cNvSpPr/>
          <p:nvPr/>
        </p:nvSpPr>
        <p:spPr>
          <a:xfrm>
            <a:off x="9156545"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Segoe UI" panose="020B0502040204020203" pitchFamily="34" charset="0"/>
              <a:ea typeface="Lato Light" charset="0"/>
              <a:cs typeface="Lato Light" charset="0"/>
            </a:endParaRPr>
          </a:p>
        </p:txBody>
      </p:sp>
      <p:sp>
        <p:nvSpPr>
          <p:cNvPr id="93" name="Rectangle 92"/>
          <p:cNvSpPr/>
          <p:nvPr/>
        </p:nvSpPr>
        <p:spPr>
          <a:xfrm>
            <a:off x="19455186"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Segoe UI" panose="020B0502040204020203" pitchFamily="34" charset="0"/>
              <a:ea typeface="Lato Light" charset="0"/>
              <a:cs typeface="Lato Light" charset="0"/>
            </a:endParaRPr>
          </a:p>
        </p:txBody>
      </p:sp>
      <p:sp>
        <p:nvSpPr>
          <p:cNvPr id="94" name="Rectangle 93"/>
          <p:cNvSpPr/>
          <p:nvPr/>
        </p:nvSpPr>
        <p:spPr>
          <a:xfrm>
            <a:off x="3934473"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Segoe UI" panose="020B0502040204020203" pitchFamily="34" charset="0"/>
              <a:ea typeface="Lato Light" charset="0"/>
              <a:cs typeface="Lato Light" charset="0"/>
            </a:endParaRPr>
          </a:p>
        </p:txBody>
      </p:sp>
      <p:sp>
        <p:nvSpPr>
          <p:cNvPr id="21" name="TextBox 20"/>
          <p:cNvSpPr txBox="1"/>
          <p:nvPr/>
        </p:nvSpPr>
        <p:spPr>
          <a:xfrm>
            <a:off x="12683898" y="9714265"/>
            <a:ext cx="4236566" cy="858055"/>
          </a:xfrm>
          <a:prstGeom prst="rect">
            <a:avLst/>
          </a:prstGeom>
          <a:noFill/>
        </p:spPr>
        <p:txBody>
          <a:bodyPr wrap="square" lIns="0" tIns="0" rIns="0" bIns="0" rtlCol="0">
            <a:spAutoFit/>
          </a:bodyPr>
          <a:lstStyle/>
          <a:p>
            <a:pPr algn="ctr">
              <a:lnSpc>
                <a:spcPts val="3466"/>
              </a:lnSpc>
            </a:pPr>
            <a:r>
              <a:rPr lang="en-US" sz="2500">
                <a:latin typeface="Segoe UI" panose="020B0502040204020203" pitchFamily="34" charset="0"/>
                <a:ea typeface="Poppins Light" charset="0"/>
                <a:cs typeface="Poppins Light" charset="0"/>
              </a:rPr>
              <a:t>Buying and selling a product is the best that includes</a:t>
            </a:r>
          </a:p>
        </p:txBody>
      </p:sp>
      <p:sp>
        <p:nvSpPr>
          <p:cNvPr id="22" name="TextBox 21"/>
          <p:cNvSpPr txBox="1"/>
          <p:nvPr/>
        </p:nvSpPr>
        <p:spPr>
          <a:xfrm>
            <a:off x="13333031" y="8301500"/>
            <a:ext cx="2938305" cy="440120"/>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Segoe UI" panose="020B0502040204020203" pitchFamily="34" charset="0"/>
                <a:ea typeface="Poppins" charset="0"/>
                <a:cs typeface="Poppins" charset="0"/>
              </a:rPr>
              <a:t>Shayna Goodwin</a:t>
            </a:r>
          </a:p>
        </p:txBody>
      </p:sp>
      <p:sp>
        <p:nvSpPr>
          <p:cNvPr id="23" name="TextBox 22"/>
          <p:cNvSpPr txBox="1"/>
          <p:nvPr/>
        </p:nvSpPr>
        <p:spPr>
          <a:xfrm>
            <a:off x="13877250" y="8843945"/>
            <a:ext cx="1849865" cy="406330"/>
          </a:xfrm>
          <a:prstGeom prst="rect">
            <a:avLst/>
          </a:prstGeom>
          <a:noFill/>
        </p:spPr>
        <p:txBody>
          <a:bodyPr wrap="none" lIns="0" tIns="0" rIns="0" bIns="0" rtlCol="0">
            <a:spAutoFit/>
          </a:bodyPr>
          <a:lstStyle/>
          <a:p>
            <a:pPr algn="ctr">
              <a:lnSpc>
                <a:spcPts val="3466"/>
              </a:lnSpc>
              <a:spcAft>
                <a:spcPts val="3199"/>
              </a:spcAft>
            </a:pPr>
            <a:r>
              <a:rPr lang="en-US" sz="2400" dirty="0">
                <a:latin typeface="Segoe UI" panose="020B0502040204020203" pitchFamily="34" charset="0"/>
                <a:ea typeface="Poppins Light" charset="0"/>
                <a:cs typeface="Poppins Light" charset="0"/>
              </a:rPr>
              <a:t>SEO Manager</a:t>
            </a:r>
          </a:p>
        </p:txBody>
      </p:sp>
      <p:sp>
        <p:nvSpPr>
          <p:cNvPr id="24" name="Rectangle 23"/>
          <p:cNvSpPr/>
          <p:nvPr/>
        </p:nvSpPr>
        <p:spPr>
          <a:xfrm>
            <a:off x="14263830"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Segoe UI" panose="020B0502040204020203" pitchFamily="34" charset="0"/>
              <a:ea typeface="Lato Light" charset="0"/>
              <a:cs typeface="Lato Light" charset="0"/>
            </a:endParaRPr>
          </a:p>
        </p:txBody>
      </p:sp>
      <p:sp>
        <p:nvSpPr>
          <p:cNvPr id="25" name="TextBox 24"/>
          <p:cNvSpPr txBox="1"/>
          <p:nvPr/>
        </p:nvSpPr>
        <p:spPr>
          <a:xfrm>
            <a:off x="9017157" y="984189"/>
            <a:ext cx="6343403"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THE TEAM</a:t>
            </a:r>
            <a:endParaRPr lang="en-US" sz="8400" b="1" spc="800" dirty="0">
              <a:solidFill>
                <a:schemeClr val="tx2"/>
              </a:solidFill>
              <a:latin typeface="Segoe UI" panose="020B0502040204020203" pitchFamily="34" charset="0"/>
              <a:ea typeface="Lato Black" charset="0"/>
              <a:cs typeface="Lato Black" charset="0"/>
            </a:endParaRPr>
          </a:p>
        </p:txBody>
      </p:sp>
      <p:cxnSp>
        <p:nvCxnSpPr>
          <p:cNvPr id="26" name="Straight Connector 2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Placeholder 5"/>
          <p:cNvPicPr>
            <a:picLocks noGrp="1" noChangeAspect="1"/>
          </p:cNvPicPr>
          <p:nvPr>
            <p:ph type="pic" sz="quarter" idx="25"/>
          </p:nvPr>
        </p:nvPicPr>
        <p:blipFill>
          <a:blip r:embed="rId2">
            <a:extLst>
              <a:ext uri="{28A0092B-C50C-407E-A947-70E740481C1C}">
                <a14:useLocalDpi xmlns:a14="http://schemas.microsoft.com/office/drawing/2010/main"/>
              </a:ext>
            </a:extLst>
          </a:blip>
          <a:srcRect l="3851" r="3851"/>
          <a:stretch>
            <a:fillRect/>
          </a:stretch>
        </p:blipFill>
        <p:spPr/>
      </p:pic>
      <p:pic>
        <p:nvPicPr>
          <p:cNvPr id="7" name="Picture Placeholder 6"/>
          <p:cNvPicPr>
            <a:picLocks noGrp="1" noChangeAspect="1"/>
          </p:cNvPicPr>
          <p:nvPr>
            <p:ph type="pic" sz="quarter" idx="24"/>
          </p:nvPr>
        </p:nvPicPr>
        <p:blipFill>
          <a:blip r:embed="rId3">
            <a:extLst>
              <a:ext uri="{28A0092B-C50C-407E-A947-70E740481C1C}">
                <a14:useLocalDpi xmlns:a14="http://schemas.microsoft.com/office/drawing/2010/main"/>
              </a:ext>
            </a:extLst>
          </a:blip>
          <a:srcRect t="6961" b="6961"/>
          <a:stretch>
            <a:fillRect/>
          </a:stretch>
        </p:blipFill>
        <p:spPr/>
      </p:pic>
      <p:pic>
        <p:nvPicPr>
          <p:cNvPr id="8" name="Picture Placeholder 7"/>
          <p:cNvPicPr>
            <a:picLocks noGrp="1" noChangeAspect="1"/>
          </p:cNvPicPr>
          <p:nvPr>
            <p:ph type="pic" sz="quarter" idx="23"/>
          </p:nvPr>
        </p:nvPicPr>
        <p:blipFill>
          <a:blip r:embed="rId4">
            <a:extLst>
              <a:ext uri="{28A0092B-C50C-407E-A947-70E740481C1C}">
                <a14:useLocalDpi xmlns:a14="http://schemas.microsoft.com/office/drawing/2010/main"/>
              </a:ext>
            </a:extLst>
          </a:blip>
          <a:srcRect l="3851" r="3851"/>
          <a:stretch>
            <a:fillRect/>
          </a:stretch>
        </p:blipFill>
        <p:spPr/>
      </p:pic>
      <p:pic>
        <p:nvPicPr>
          <p:cNvPr id="9" name="Picture Placeholder 8"/>
          <p:cNvPicPr>
            <a:picLocks noGrp="1" noChangeAspect="1"/>
          </p:cNvPicPr>
          <p:nvPr>
            <p:ph type="pic" sz="quarter" idx="22"/>
          </p:nvPr>
        </p:nvPicPr>
        <p:blipFill>
          <a:blip r:embed="rId5">
            <a:extLst>
              <a:ext uri="{28A0092B-C50C-407E-A947-70E740481C1C}">
                <a14:useLocalDpi xmlns:a14="http://schemas.microsoft.com/office/drawing/2010/main"/>
              </a:ext>
            </a:extLst>
          </a:blip>
          <a:srcRect l="3872" r="3872"/>
          <a:stretch>
            <a:fillRect/>
          </a:stretch>
        </p:blipFill>
        <p:spPr/>
      </p:pic>
    </p:spTree>
    <p:extLst>
      <p:ext uri="{BB962C8B-B14F-4D97-AF65-F5344CB8AC3E}">
        <p14:creationId xmlns:p14="http://schemas.microsoft.com/office/powerpoint/2010/main" val="12242577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9017157" y="984189"/>
            <a:ext cx="6343403"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THE TEAM</a:t>
            </a:r>
            <a:endParaRPr lang="en-US" sz="8400" b="1" spc="800" dirty="0">
              <a:solidFill>
                <a:schemeClr val="tx2"/>
              </a:solidFill>
              <a:latin typeface="Segoe UI" panose="020B0502040204020203" pitchFamily="34" charset="0"/>
              <a:ea typeface="Lato Black" charset="0"/>
              <a:cs typeface="Lato Black" charset="0"/>
            </a:endParaRPr>
          </a:p>
        </p:txBody>
      </p:sp>
      <p:sp>
        <p:nvSpPr>
          <p:cNvPr id="98" name="TextBox 97"/>
          <p:cNvSpPr txBox="1"/>
          <p:nvPr/>
        </p:nvSpPr>
        <p:spPr>
          <a:xfrm>
            <a:off x="19964233" y="12269796"/>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99" name="TextBox 98"/>
          <p:cNvSpPr txBox="1"/>
          <p:nvPr/>
        </p:nvSpPr>
        <p:spPr>
          <a:xfrm>
            <a:off x="19333029" y="11678737"/>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0" name="TextBox 99"/>
          <p:cNvSpPr txBox="1"/>
          <p:nvPr/>
        </p:nvSpPr>
        <p:spPr>
          <a:xfrm>
            <a:off x="11560966" y="12269796"/>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1" name="TextBox 100"/>
          <p:cNvSpPr txBox="1"/>
          <p:nvPr/>
        </p:nvSpPr>
        <p:spPr>
          <a:xfrm>
            <a:off x="10929762" y="11678737"/>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2" name="TextBox 101"/>
          <p:cNvSpPr txBox="1"/>
          <p:nvPr/>
        </p:nvSpPr>
        <p:spPr>
          <a:xfrm>
            <a:off x="7321745" y="12269796"/>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3" name="TextBox 102"/>
          <p:cNvSpPr txBox="1"/>
          <p:nvPr/>
        </p:nvSpPr>
        <p:spPr>
          <a:xfrm>
            <a:off x="6690541" y="11678737"/>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4" name="TextBox 103"/>
          <p:cNvSpPr txBox="1"/>
          <p:nvPr/>
        </p:nvSpPr>
        <p:spPr>
          <a:xfrm>
            <a:off x="3174099" y="12269796"/>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5" name="TextBox 104"/>
          <p:cNvSpPr txBox="1"/>
          <p:nvPr/>
        </p:nvSpPr>
        <p:spPr>
          <a:xfrm>
            <a:off x="2542895" y="11678737"/>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6" name="TextBox 105"/>
          <p:cNvSpPr txBox="1"/>
          <p:nvPr/>
        </p:nvSpPr>
        <p:spPr>
          <a:xfrm>
            <a:off x="15708612" y="12269796"/>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7" name="TextBox 106"/>
          <p:cNvSpPr txBox="1"/>
          <p:nvPr/>
        </p:nvSpPr>
        <p:spPr>
          <a:xfrm>
            <a:off x="15077408" y="11678737"/>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8" name="TextBox 107"/>
          <p:cNvSpPr txBox="1"/>
          <p:nvPr/>
        </p:nvSpPr>
        <p:spPr>
          <a:xfrm>
            <a:off x="19964233" y="7115769"/>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9" name="TextBox 108"/>
          <p:cNvSpPr txBox="1"/>
          <p:nvPr/>
        </p:nvSpPr>
        <p:spPr>
          <a:xfrm>
            <a:off x="19333029" y="6524710"/>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10" name="TextBox 109"/>
          <p:cNvSpPr txBox="1"/>
          <p:nvPr/>
        </p:nvSpPr>
        <p:spPr>
          <a:xfrm>
            <a:off x="11560966" y="7115769"/>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11" name="TextBox 110"/>
          <p:cNvSpPr txBox="1"/>
          <p:nvPr/>
        </p:nvSpPr>
        <p:spPr>
          <a:xfrm>
            <a:off x="10929762" y="6524710"/>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12" name="TextBox 111"/>
          <p:cNvSpPr txBox="1"/>
          <p:nvPr/>
        </p:nvSpPr>
        <p:spPr>
          <a:xfrm>
            <a:off x="7321745" y="7115769"/>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13" name="TextBox 112"/>
          <p:cNvSpPr txBox="1"/>
          <p:nvPr/>
        </p:nvSpPr>
        <p:spPr>
          <a:xfrm>
            <a:off x="6690541" y="6524710"/>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14" name="TextBox 113"/>
          <p:cNvSpPr txBox="1"/>
          <p:nvPr/>
        </p:nvSpPr>
        <p:spPr>
          <a:xfrm>
            <a:off x="3174099" y="7115769"/>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15" name="TextBox 114"/>
          <p:cNvSpPr txBox="1"/>
          <p:nvPr/>
        </p:nvSpPr>
        <p:spPr>
          <a:xfrm>
            <a:off x="2542895" y="6524710"/>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16" name="TextBox 115"/>
          <p:cNvSpPr txBox="1"/>
          <p:nvPr/>
        </p:nvSpPr>
        <p:spPr>
          <a:xfrm>
            <a:off x="15708612" y="7115769"/>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17" name="TextBox 116"/>
          <p:cNvSpPr txBox="1"/>
          <p:nvPr/>
        </p:nvSpPr>
        <p:spPr>
          <a:xfrm>
            <a:off x="15077408" y="6524710"/>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pic>
        <p:nvPicPr>
          <p:cNvPr id="14" name="Picture Placeholder 13"/>
          <p:cNvPicPr>
            <a:picLocks noGrp="1" noChangeAspect="1"/>
          </p:cNvPicPr>
          <p:nvPr>
            <p:ph type="pic" sz="quarter" idx="19"/>
          </p:nvPr>
        </p:nvPicPr>
        <p:blipFill>
          <a:blip r:embed="rId2">
            <a:extLst>
              <a:ext uri="{28A0092B-C50C-407E-A947-70E740481C1C}">
                <a14:useLocalDpi xmlns:a14="http://schemas.microsoft.com/office/drawing/2010/main"/>
              </a:ext>
            </a:extLst>
          </a:blip>
          <a:srcRect l="7283" r="7283"/>
          <a:stretch>
            <a:fillRect/>
          </a:stretch>
        </p:blipFill>
        <p:spPr/>
      </p:pic>
      <p:pic>
        <p:nvPicPr>
          <p:cNvPr id="13" name="Picture Placeholder 12"/>
          <p:cNvPicPr>
            <a:picLocks noGrp="1" noChangeAspect="1"/>
          </p:cNvPicPr>
          <p:nvPr>
            <p:ph type="pic" sz="quarter" idx="20"/>
          </p:nvPr>
        </p:nvPicPr>
        <p:blipFill>
          <a:blip r:embed="rId3">
            <a:extLst>
              <a:ext uri="{28A0092B-C50C-407E-A947-70E740481C1C}">
                <a14:useLocalDpi xmlns:a14="http://schemas.microsoft.com/office/drawing/2010/main"/>
              </a:ext>
            </a:extLst>
          </a:blip>
          <a:srcRect l="7283" r="7283"/>
          <a:stretch>
            <a:fillRect/>
          </a:stretch>
        </p:blipFill>
        <p:spPr/>
      </p:pic>
      <p:pic>
        <p:nvPicPr>
          <p:cNvPr id="12" name="Picture Placeholder 11"/>
          <p:cNvPicPr>
            <a:picLocks noGrp="1" noChangeAspect="1"/>
          </p:cNvPicPr>
          <p:nvPr>
            <p:ph type="pic" sz="quarter" idx="21"/>
          </p:nvPr>
        </p:nvPicPr>
        <p:blipFill>
          <a:blip r:embed="rId4">
            <a:extLst>
              <a:ext uri="{28A0092B-C50C-407E-A947-70E740481C1C}">
                <a14:useLocalDpi xmlns:a14="http://schemas.microsoft.com/office/drawing/2010/main"/>
              </a:ext>
            </a:extLst>
          </a:blip>
          <a:srcRect t="3552" b="3552"/>
          <a:stretch>
            <a:fillRect/>
          </a:stretch>
        </p:blipFill>
        <p:spPr/>
      </p:pic>
      <p:pic>
        <p:nvPicPr>
          <p:cNvPr id="15" name="Picture Placeholder 14"/>
          <p:cNvPicPr>
            <a:picLocks noGrp="1" noChangeAspect="1"/>
          </p:cNvPicPr>
          <p:nvPr>
            <p:ph type="pic" sz="quarter" idx="22"/>
          </p:nvPr>
        </p:nvPicPr>
        <p:blipFill>
          <a:blip r:embed="rId5">
            <a:extLst>
              <a:ext uri="{28A0092B-C50C-407E-A947-70E740481C1C}">
                <a14:useLocalDpi xmlns:a14="http://schemas.microsoft.com/office/drawing/2010/main"/>
              </a:ext>
            </a:extLst>
          </a:blip>
          <a:srcRect l="7258" r="7258"/>
          <a:stretch>
            <a:fillRect/>
          </a:stretch>
        </p:blipFill>
        <p:spPr/>
      </p:pic>
      <p:pic>
        <p:nvPicPr>
          <p:cNvPr id="16" name="Picture Placeholder 15"/>
          <p:cNvPicPr>
            <a:picLocks noGrp="1" noChangeAspect="1"/>
          </p:cNvPicPr>
          <p:nvPr>
            <p:ph type="pic" sz="quarter" idx="18"/>
          </p:nvPr>
        </p:nvPicPr>
        <p:blipFill>
          <a:blip r:embed="rId6" cstate="screen">
            <a:extLst>
              <a:ext uri="{28A0092B-C50C-407E-A947-70E740481C1C}">
                <a14:useLocalDpi xmlns:a14="http://schemas.microsoft.com/office/drawing/2010/main"/>
              </a:ext>
            </a:extLst>
          </a:blip>
          <a:srcRect l="3126" r="3126"/>
          <a:stretch>
            <a:fillRect/>
          </a:stretch>
        </p:blipFill>
        <p:spPr/>
      </p:pic>
      <p:pic>
        <p:nvPicPr>
          <p:cNvPr id="22" name="Picture Placeholder 21"/>
          <p:cNvPicPr>
            <a:picLocks noGrp="1" noChangeAspect="1"/>
          </p:cNvPicPr>
          <p:nvPr>
            <p:ph type="pic" sz="quarter" idx="13"/>
          </p:nvPr>
        </p:nvPicPr>
        <p:blipFill>
          <a:blip r:embed="rId7">
            <a:extLst>
              <a:ext uri="{28A0092B-C50C-407E-A947-70E740481C1C}">
                <a14:useLocalDpi xmlns:a14="http://schemas.microsoft.com/office/drawing/2010/main"/>
              </a:ext>
            </a:extLst>
          </a:blip>
          <a:srcRect l="7237" r="7237"/>
          <a:stretch>
            <a:fillRect/>
          </a:stretch>
        </p:blipFill>
        <p:spPr/>
      </p:pic>
      <p:pic>
        <p:nvPicPr>
          <p:cNvPr id="20" name="Picture Placeholder 19"/>
          <p:cNvPicPr>
            <a:picLocks noGrp="1" noChangeAspect="1"/>
          </p:cNvPicPr>
          <p:nvPr>
            <p:ph type="pic" sz="quarter" idx="14"/>
          </p:nvPr>
        </p:nvPicPr>
        <p:blipFill>
          <a:blip r:embed="rId8">
            <a:extLst>
              <a:ext uri="{28A0092B-C50C-407E-A947-70E740481C1C}">
                <a14:useLocalDpi xmlns:a14="http://schemas.microsoft.com/office/drawing/2010/main"/>
              </a:ext>
            </a:extLst>
          </a:blip>
          <a:srcRect l="7262" r="7262"/>
          <a:stretch>
            <a:fillRect/>
          </a:stretch>
        </p:blipFill>
        <p:spPr/>
      </p:pic>
      <p:pic>
        <p:nvPicPr>
          <p:cNvPr id="19" name="Picture Placeholder 18"/>
          <p:cNvPicPr>
            <a:picLocks noGrp="1" noChangeAspect="1"/>
          </p:cNvPicPr>
          <p:nvPr>
            <p:ph type="pic" sz="quarter" idx="15"/>
          </p:nvPr>
        </p:nvPicPr>
        <p:blipFill>
          <a:blip r:embed="rId9">
            <a:extLst>
              <a:ext uri="{28A0092B-C50C-407E-A947-70E740481C1C}">
                <a14:useLocalDpi xmlns:a14="http://schemas.microsoft.com/office/drawing/2010/main"/>
              </a:ext>
            </a:extLst>
          </a:blip>
          <a:srcRect l="7262" r="7262"/>
          <a:stretch>
            <a:fillRect/>
          </a:stretch>
        </p:blipFill>
        <p:spPr/>
      </p:pic>
      <p:pic>
        <p:nvPicPr>
          <p:cNvPr id="21" name="Picture Placeholder 20"/>
          <p:cNvPicPr>
            <a:picLocks noGrp="1" noChangeAspect="1"/>
          </p:cNvPicPr>
          <p:nvPr>
            <p:ph type="pic" sz="quarter" idx="17"/>
          </p:nvPr>
        </p:nvPicPr>
        <p:blipFill>
          <a:blip r:embed="rId10">
            <a:extLst>
              <a:ext uri="{28A0092B-C50C-407E-A947-70E740481C1C}">
                <a14:useLocalDpi xmlns:a14="http://schemas.microsoft.com/office/drawing/2010/main"/>
              </a:ext>
            </a:extLst>
          </a:blip>
          <a:srcRect l="7237" r="7237"/>
          <a:stretch>
            <a:fillRect/>
          </a:stretch>
        </p:blipFill>
        <p:spPr/>
      </p:pic>
      <p:pic>
        <p:nvPicPr>
          <p:cNvPr id="17" name="Picture Placeholder 16"/>
          <p:cNvPicPr>
            <a:picLocks noGrp="1" noChangeAspect="1"/>
          </p:cNvPicPr>
          <p:nvPr>
            <p:ph type="pic" sz="quarter" idx="16"/>
          </p:nvPr>
        </p:nvPicPr>
        <p:blipFill>
          <a:blip r:embed="rId11">
            <a:extLst>
              <a:ext uri="{28A0092B-C50C-407E-A947-70E740481C1C}">
                <a14:useLocalDpi xmlns:a14="http://schemas.microsoft.com/office/drawing/2010/main"/>
              </a:ext>
            </a:extLst>
          </a:blip>
          <a:srcRect l="7237" r="7237"/>
          <a:stretch>
            <a:fillRect/>
          </a:stretch>
        </p:blipFill>
        <p:spPr/>
      </p:pic>
    </p:spTree>
    <p:extLst>
      <p:ext uri="{BB962C8B-B14F-4D97-AF65-F5344CB8AC3E}">
        <p14:creationId xmlns:p14="http://schemas.microsoft.com/office/powerpoint/2010/main" val="733056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9017157" y="984189"/>
            <a:ext cx="6343403"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THE TEAM</a:t>
            </a:r>
            <a:endParaRPr lang="en-US" sz="8400" b="1" spc="800" dirty="0">
              <a:solidFill>
                <a:schemeClr val="tx2"/>
              </a:solidFill>
              <a:latin typeface="Segoe UI" panose="020B0502040204020203" pitchFamily="34" charset="0"/>
              <a:ea typeface="Lato Black" charset="0"/>
              <a:cs typeface="Lato Black" charset="0"/>
            </a:endParaRPr>
          </a:p>
        </p:txBody>
      </p:sp>
      <p:cxnSp>
        <p:nvCxnSpPr>
          <p:cNvPr id="45" name="Straight Connector 4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0060737" y="12158950"/>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83" name="TextBox 82"/>
          <p:cNvSpPr txBox="1"/>
          <p:nvPr/>
        </p:nvSpPr>
        <p:spPr>
          <a:xfrm>
            <a:off x="19429533" y="11567891"/>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84" name="TextBox 83"/>
          <p:cNvSpPr txBox="1"/>
          <p:nvPr/>
        </p:nvSpPr>
        <p:spPr>
          <a:xfrm>
            <a:off x="11590505" y="12158950"/>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85" name="TextBox 84"/>
          <p:cNvSpPr txBox="1"/>
          <p:nvPr/>
        </p:nvSpPr>
        <p:spPr>
          <a:xfrm>
            <a:off x="10959301" y="11567891"/>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86" name="TextBox 85"/>
          <p:cNvSpPr txBox="1"/>
          <p:nvPr/>
        </p:nvSpPr>
        <p:spPr>
          <a:xfrm>
            <a:off x="7401578" y="12158950"/>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97" name="TextBox 96"/>
          <p:cNvSpPr txBox="1"/>
          <p:nvPr/>
        </p:nvSpPr>
        <p:spPr>
          <a:xfrm>
            <a:off x="6770374" y="11567891"/>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98" name="TextBox 97"/>
          <p:cNvSpPr txBox="1"/>
          <p:nvPr/>
        </p:nvSpPr>
        <p:spPr>
          <a:xfrm>
            <a:off x="3196401" y="12158950"/>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99" name="TextBox 98"/>
          <p:cNvSpPr txBox="1"/>
          <p:nvPr/>
        </p:nvSpPr>
        <p:spPr>
          <a:xfrm>
            <a:off x="2565197" y="11567891"/>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0" name="TextBox 99"/>
          <p:cNvSpPr txBox="1"/>
          <p:nvPr/>
        </p:nvSpPr>
        <p:spPr>
          <a:xfrm>
            <a:off x="15795682" y="12158950"/>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1" name="TextBox 100"/>
          <p:cNvSpPr txBox="1"/>
          <p:nvPr/>
        </p:nvSpPr>
        <p:spPr>
          <a:xfrm>
            <a:off x="15164478" y="11567891"/>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2" name="TextBox 101"/>
          <p:cNvSpPr txBox="1"/>
          <p:nvPr/>
        </p:nvSpPr>
        <p:spPr>
          <a:xfrm>
            <a:off x="20038435" y="7178621"/>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3" name="TextBox 102"/>
          <p:cNvSpPr txBox="1"/>
          <p:nvPr/>
        </p:nvSpPr>
        <p:spPr>
          <a:xfrm>
            <a:off x="19407231" y="6587562"/>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4" name="TextBox 103"/>
          <p:cNvSpPr txBox="1"/>
          <p:nvPr/>
        </p:nvSpPr>
        <p:spPr>
          <a:xfrm>
            <a:off x="11568203" y="7178621"/>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5" name="TextBox 104"/>
          <p:cNvSpPr txBox="1"/>
          <p:nvPr/>
        </p:nvSpPr>
        <p:spPr>
          <a:xfrm>
            <a:off x="10936999" y="6587562"/>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6" name="TextBox 105"/>
          <p:cNvSpPr txBox="1"/>
          <p:nvPr/>
        </p:nvSpPr>
        <p:spPr>
          <a:xfrm>
            <a:off x="7379276" y="7178621"/>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7" name="TextBox 106"/>
          <p:cNvSpPr txBox="1"/>
          <p:nvPr/>
        </p:nvSpPr>
        <p:spPr>
          <a:xfrm>
            <a:off x="6748072" y="6587562"/>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08" name="TextBox 107"/>
          <p:cNvSpPr txBox="1"/>
          <p:nvPr/>
        </p:nvSpPr>
        <p:spPr>
          <a:xfrm>
            <a:off x="3174099" y="7178621"/>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09" name="TextBox 108"/>
          <p:cNvSpPr txBox="1"/>
          <p:nvPr/>
        </p:nvSpPr>
        <p:spPr>
          <a:xfrm>
            <a:off x="2542895" y="6587562"/>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sp>
        <p:nvSpPr>
          <p:cNvPr id="110" name="TextBox 109"/>
          <p:cNvSpPr txBox="1"/>
          <p:nvPr/>
        </p:nvSpPr>
        <p:spPr>
          <a:xfrm>
            <a:off x="15773380" y="7178621"/>
            <a:ext cx="1239250"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President</a:t>
            </a:r>
          </a:p>
        </p:txBody>
      </p:sp>
      <p:sp>
        <p:nvSpPr>
          <p:cNvPr id="117" name="TextBox 116"/>
          <p:cNvSpPr txBox="1"/>
          <p:nvPr/>
        </p:nvSpPr>
        <p:spPr>
          <a:xfrm>
            <a:off x="15142176" y="6587562"/>
            <a:ext cx="252665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MARK JONES</a:t>
            </a:r>
          </a:p>
        </p:txBody>
      </p:sp>
      <p:pic>
        <p:nvPicPr>
          <p:cNvPr id="17" name="Picture Placeholder 16"/>
          <p:cNvPicPr>
            <a:picLocks noGrp="1" noChangeAspect="1"/>
          </p:cNvPicPr>
          <p:nvPr>
            <p:ph type="pic" sz="quarter" idx="33"/>
          </p:nvPr>
        </p:nvPicPr>
        <p:blipFill>
          <a:blip r:embed="rId2" cstate="screen">
            <a:extLst>
              <a:ext uri="{28A0092B-C50C-407E-A947-70E740481C1C}">
                <a14:useLocalDpi xmlns:a14="http://schemas.microsoft.com/office/drawing/2010/main"/>
              </a:ext>
            </a:extLst>
          </a:blip>
          <a:srcRect t="4457" b="4457"/>
          <a:stretch>
            <a:fillRect/>
          </a:stretch>
        </p:blipFill>
        <p:spPr/>
      </p:pic>
      <p:pic>
        <p:nvPicPr>
          <p:cNvPr id="14" name="Picture Placeholder 13"/>
          <p:cNvPicPr>
            <a:picLocks noGrp="1" noChangeAspect="1"/>
          </p:cNvPicPr>
          <p:nvPr>
            <p:ph type="pic" sz="quarter" idx="34"/>
          </p:nvPr>
        </p:nvPicPr>
        <p:blipFill>
          <a:blip r:embed="rId3">
            <a:extLst>
              <a:ext uri="{28A0092B-C50C-407E-A947-70E740481C1C}">
                <a14:useLocalDpi xmlns:a14="http://schemas.microsoft.com/office/drawing/2010/main"/>
              </a:ext>
            </a:extLst>
          </a:blip>
          <a:srcRect t="54" b="54"/>
          <a:stretch>
            <a:fillRect/>
          </a:stretch>
        </p:blipFill>
        <p:spPr/>
      </p:pic>
      <p:pic>
        <p:nvPicPr>
          <p:cNvPr id="13" name="Picture Placeholder 12"/>
          <p:cNvPicPr>
            <a:picLocks noGrp="1" noChangeAspect="1"/>
          </p:cNvPicPr>
          <p:nvPr>
            <p:ph type="pic" sz="quarter" idx="35"/>
          </p:nvPr>
        </p:nvPicPr>
        <p:blipFill>
          <a:blip r:embed="rId4">
            <a:extLst>
              <a:ext uri="{28A0092B-C50C-407E-A947-70E740481C1C}">
                <a14:useLocalDpi xmlns:a14="http://schemas.microsoft.com/office/drawing/2010/main"/>
              </a:ext>
            </a:extLst>
          </a:blip>
          <a:srcRect t="54" b="54"/>
          <a:stretch>
            <a:fillRect/>
          </a:stretch>
        </p:blipFill>
        <p:spPr/>
      </p:pic>
      <p:pic>
        <p:nvPicPr>
          <p:cNvPr id="12" name="Picture Placeholder 11"/>
          <p:cNvPicPr>
            <a:picLocks noGrp="1" noChangeAspect="1"/>
          </p:cNvPicPr>
          <p:nvPr>
            <p:ph type="pic" sz="quarter" idx="36"/>
          </p:nvPr>
        </p:nvPicPr>
        <p:blipFill>
          <a:blip r:embed="rId5">
            <a:extLst>
              <a:ext uri="{28A0092B-C50C-407E-A947-70E740481C1C}">
                <a14:useLocalDpi xmlns:a14="http://schemas.microsoft.com/office/drawing/2010/main"/>
              </a:ext>
            </a:extLst>
          </a:blip>
          <a:srcRect t="10337" b="10337"/>
          <a:stretch>
            <a:fillRect/>
          </a:stretch>
        </p:blipFill>
        <p:spPr/>
      </p:pic>
      <p:pic>
        <p:nvPicPr>
          <p:cNvPr id="15" name="Picture Placeholder 14"/>
          <p:cNvPicPr>
            <a:picLocks noGrp="1" noChangeAspect="1"/>
          </p:cNvPicPr>
          <p:nvPr>
            <p:ph type="pic" sz="quarter" idx="37"/>
          </p:nvPr>
        </p:nvPicPr>
        <p:blipFill>
          <a:blip r:embed="rId6">
            <a:extLst>
              <a:ext uri="{28A0092B-C50C-407E-A947-70E740481C1C}">
                <a14:useLocalDpi xmlns:a14="http://schemas.microsoft.com/office/drawing/2010/main"/>
              </a:ext>
            </a:extLst>
          </a:blip>
          <a:srcRect t="54" b="54"/>
          <a:stretch>
            <a:fillRect/>
          </a:stretch>
        </p:blipFill>
        <p:spPr/>
      </p:pic>
      <p:pic>
        <p:nvPicPr>
          <p:cNvPr id="20" name="Picture Placeholder 19"/>
          <p:cNvPicPr>
            <a:picLocks noGrp="1" noChangeAspect="1"/>
          </p:cNvPicPr>
          <p:nvPr>
            <p:ph type="pic" sz="quarter" idx="29"/>
          </p:nvPr>
        </p:nvPicPr>
        <p:blipFill>
          <a:blip r:embed="rId7">
            <a:extLst>
              <a:ext uri="{28A0092B-C50C-407E-A947-70E740481C1C}">
                <a14:useLocalDpi xmlns:a14="http://schemas.microsoft.com/office/drawing/2010/main"/>
              </a:ext>
            </a:extLst>
          </a:blip>
          <a:srcRect t="27" b="27"/>
          <a:stretch>
            <a:fillRect/>
          </a:stretch>
        </p:blipFill>
        <p:spPr/>
      </p:pic>
      <p:pic>
        <p:nvPicPr>
          <p:cNvPr id="19" name="Picture Placeholder 18"/>
          <p:cNvPicPr>
            <a:picLocks noGrp="1" noChangeAspect="1"/>
          </p:cNvPicPr>
          <p:nvPr>
            <p:ph type="pic" sz="quarter" idx="30"/>
          </p:nvPr>
        </p:nvPicPr>
        <p:blipFill>
          <a:blip r:embed="rId8">
            <a:extLst>
              <a:ext uri="{28A0092B-C50C-407E-A947-70E740481C1C}">
                <a14:useLocalDpi xmlns:a14="http://schemas.microsoft.com/office/drawing/2010/main"/>
              </a:ext>
            </a:extLst>
          </a:blip>
          <a:srcRect t="27" b="27"/>
          <a:stretch>
            <a:fillRect/>
          </a:stretch>
        </p:blipFill>
        <p:spPr/>
      </p:pic>
      <p:pic>
        <p:nvPicPr>
          <p:cNvPr id="18" name="Picture Placeholder 17"/>
          <p:cNvPicPr>
            <a:picLocks noGrp="1" noChangeAspect="1"/>
          </p:cNvPicPr>
          <p:nvPr>
            <p:ph type="pic" sz="quarter" idx="31"/>
          </p:nvPr>
        </p:nvPicPr>
        <p:blipFill>
          <a:blip r:embed="rId9">
            <a:extLst>
              <a:ext uri="{28A0092B-C50C-407E-A947-70E740481C1C}">
                <a14:useLocalDpi xmlns:a14="http://schemas.microsoft.com/office/drawing/2010/main"/>
              </a:ext>
            </a:extLst>
          </a:blip>
          <a:srcRect t="27" b="27"/>
          <a:stretch>
            <a:fillRect/>
          </a:stretch>
        </p:blipFill>
        <p:spPr/>
      </p:pic>
      <p:pic>
        <p:nvPicPr>
          <p:cNvPr id="21" name="Picture Placeholder 20"/>
          <p:cNvPicPr>
            <a:picLocks noGrp="1" noChangeAspect="1"/>
          </p:cNvPicPr>
          <p:nvPr>
            <p:ph type="pic" sz="quarter" idx="32"/>
          </p:nvPr>
        </p:nvPicPr>
        <p:blipFill>
          <a:blip r:embed="rId10">
            <a:extLst>
              <a:ext uri="{28A0092B-C50C-407E-A947-70E740481C1C}">
                <a14:useLocalDpi xmlns:a14="http://schemas.microsoft.com/office/drawing/2010/main"/>
              </a:ext>
            </a:extLst>
          </a:blip>
          <a:srcRect t="27" b="27"/>
          <a:stretch>
            <a:fillRect/>
          </a:stretch>
        </p:blipFill>
        <p:spPr/>
      </p:pic>
      <p:pic>
        <p:nvPicPr>
          <p:cNvPr id="22" name="Picture Placeholder 21"/>
          <p:cNvPicPr>
            <a:picLocks noGrp="1" noChangeAspect="1"/>
          </p:cNvPicPr>
          <p:nvPr>
            <p:ph type="pic" sz="quarter" idx="28"/>
          </p:nvPr>
        </p:nvPicPr>
        <p:blipFill>
          <a:blip r:embed="rId11">
            <a:extLst>
              <a:ext uri="{28A0092B-C50C-407E-A947-70E740481C1C}">
                <a14:useLocalDpi xmlns:a14="http://schemas.microsoft.com/office/drawing/2010/main"/>
              </a:ext>
            </a:extLst>
          </a:blip>
          <a:srcRect t="27" b="27"/>
          <a:stretch>
            <a:fillRect/>
          </a:stretch>
        </p:blipFill>
        <p:spPr/>
      </p:pic>
    </p:spTree>
    <p:extLst>
      <p:ext uri="{BB962C8B-B14F-4D97-AF65-F5344CB8AC3E}">
        <p14:creationId xmlns:p14="http://schemas.microsoft.com/office/powerpoint/2010/main" val="639318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80465" y="984189"/>
            <a:ext cx="7216784"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PORTFOLIO</a:t>
            </a:r>
            <a:endParaRPr lang="en-US" sz="8400" b="1" spc="800" dirty="0">
              <a:solidFill>
                <a:schemeClr val="tx2"/>
              </a:solidFill>
              <a:latin typeface="Segoe UI" panose="020B0502040204020203" pitchFamily="34" charset="0"/>
              <a:ea typeface="Lato Black" charset="0"/>
              <a:cs typeface="Lato Black" charset="0"/>
            </a:endParaRPr>
          </a:p>
        </p:txBody>
      </p:sp>
      <p:pic>
        <p:nvPicPr>
          <p:cNvPr id="12" name="Picture Placeholder 11"/>
          <p:cNvPicPr>
            <a:picLocks noGrp="1" noChangeAspect="1"/>
          </p:cNvPicPr>
          <p:nvPr>
            <p:ph type="pic" sz="quarter" idx="27"/>
          </p:nvPr>
        </p:nvPicPr>
        <p:blipFill>
          <a:blip r:embed="rId2" cstate="screen">
            <a:extLst>
              <a:ext uri="{28A0092B-C50C-407E-A947-70E740481C1C}">
                <a14:useLocalDpi xmlns:a14="http://schemas.microsoft.com/office/drawing/2010/main"/>
              </a:ext>
            </a:extLst>
          </a:blip>
          <a:srcRect l="3826" r="3826"/>
          <a:stretch>
            <a:fillRect/>
          </a:stretch>
        </p:blipFill>
        <p:spPr/>
      </p:pic>
      <p:pic>
        <p:nvPicPr>
          <p:cNvPr id="13" name="Picture Placeholder 12"/>
          <p:cNvPicPr>
            <a:picLocks noGrp="1" noChangeAspect="1"/>
          </p:cNvPicPr>
          <p:nvPr>
            <p:ph type="pic" sz="quarter" idx="28"/>
          </p:nvPr>
        </p:nvPicPr>
        <p:blipFill>
          <a:blip r:embed="rId3">
            <a:extLst>
              <a:ext uri="{28A0092B-C50C-407E-A947-70E740481C1C}">
                <a14:useLocalDpi xmlns:a14="http://schemas.microsoft.com/office/drawing/2010/main"/>
              </a:ext>
            </a:extLst>
          </a:blip>
          <a:srcRect l="9650" r="9650"/>
          <a:stretch>
            <a:fillRect/>
          </a:stretch>
        </p:blipFill>
        <p:spPr/>
      </p:pic>
      <p:pic>
        <p:nvPicPr>
          <p:cNvPr id="10" name="Picture Placeholder 9"/>
          <p:cNvPicPr>
            <a:picLocks noGrp="1" noChangeAspect="1"/>
          </p:cNvPicPr>
          <p:nvPr>
            <p:ph type="pic" sz="quarter" idx="29"/>
          </p:nvPr>
        </p:nvPicPr>
        <p:blipFill>
          <a:blip r:embed="rId4" cstate="screen">
            <a:extLst>
              <a:ext uri="{28A0092B-C50C-407E-A947-70E740481C1C}">
                <a14:useLocalDpi xmlns:a14="http://schemas.microsoft.com/office/drawing/2010/main"/>
              </a:ext>
            </a:extLst>
          </a:blip>
          <a:srcRect t="844" b="844"/>
          <a:stretch>
            <a:fillRect/>
          </a:stretch>
        </p:blipFill>
        <p:spPr/>
      </p:pic>
      <p:pic>
        <p:nvPicPr>
          <p:cNvPr id="5" name="Picture Placeholder 4"/>
          <p:cNvPicPr>
            <a:picLocks noGrp="1" noChangeAspect="1"/>
          </p:cNvPicPr>
          <p:nvPr>
            <p:ph type="pic" sz="quarter" idx="30"/>
          </p:nvPr>
        </p:nvPicPr>
        <p:blipFill>
          <a:blip r:embed="rId5" cstate="screen">
            <a:extLst>
              <a:ext uri="{28A0092B-C50C-407E-A947-70E740481C1C}">
                <a14:useLocalDpi xmlns:a14="http://schemas.microsoft.com/office/drawing/2010/main"/>
              </a:ext>
            </a:extLst>
          </a:blip>
          <a:srcRect l="2536" r="2536"/>
          <a:stretch>
            <a:fillRect/>
          </a:stretch>
        </p:blipFill>
        <p:spPr/>
      </p:pic>
      <p:pic>
        <p:nvPicPr>
          <p:cNvPr id="11" name="Picture Placeholder 10"/>
          <p:cNvPicPr>
            <a:picLocks noGrp="1" noChangeAspect="1"/>
          </p:cNvPicPr>
          <p:nvPr>
            <p:ph type="pic" sz="quarter" idx="25"/>
          </p:nvPr>
        </p:nvPicPr>
        <p:blipFill>
          <a:blip r:embed="rId6">
            <a:extLst>
              <a:ext uri="{28A0092B-C50C-407E-A947-70E740481C1C}">
                <a14:useLocalDpi xmlns:a14="http://schemas.microsoft.com/office/drawing/2010/main"/>
              </a:ext>
            </a:extLst>
          </a:blip>
          <a:srcRect t="15716" b="15716"/>
          <a:stretch>
            <a:fillRect/>
          </a:stretch>
        </p:blipFill>
        <p:spPr/>
      </p:pic>
      <p:pic>
        <p:nvPicPr>
          <p:cNvPr id="9" name="Picture Placeholder 8"/>
          <p:cNvPicPr>
            <a:picLocks noGrp="1" noChangeAspect="1"/>
          </p:cNvPicPr>
          <p:nvPr>
            <p:ph type="pic" sz="quarter" idx="26"/>
          </p:nvPr>
        </p:nvPicPr>
        <p:blipFill>
          <a:blip r:embed="rId7" cstate="screen">
            <a:extLst>
              <a:ext uri="{28A0092B-C50C-407E-A947-70E740481C1C}">
                <a14:useLocalDpi xmlns:a14="http://schemas.microsoft.com/office/drawing/2010/main"/>
              </a:ext>
            </a:extLst>
          </a:blip>
          <a:srcRect t="21063" b="21063"/>
          <a:stretch>
            <a:fillRect/>
          </a:stretch>
        </p:blipFill>
        <p:spPr/>
      </p:pic>
    </p:spTree>
    <p:extLst>
      <p:ext uri="{BB962C8B-B14F-4D97-AF65-F5344CB8AC3E}">
        <p14:creationId xmlns:p14="http://schemas.microsoft.com/office/powerpoint/2010/main" val="896770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ubtitle 2"/>
          <p:cNvSpPr txBox="1">
            <a:spLocks/>
          </p:cNvSpPr>
          <p:nvPr/>
        </p:nvSpPr>
        <p:spPr>
          <a:xfrm>
            <a:off x="8633836" y="10191573"/>
            <a:ext cx="659856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08" name="TextBox 107"/>
          <p:cNvSpPr txBox="1"/>
          <p:nvPr/>
        </p:nvSpPr>
        <p:spPr>
          <a:xfrm>
            <a:off x="8780797" y="9100985"/>
            <a:ext cx="895053" cy="400110"/>
          </a:xfrm>
          <a:prstGeom prst="rect">
            <a:avLst/>
          </a:prstGeom>
          <a:noFill/>
        </p:spPr>
        <p:txBody>
          <a:bodyPr wrap="none" rtlCol="0" anchor="ctr" anchorCtr="0">
            <a:spAutoFit/>
          </a:bodyPr>
          <a:lstStyle/>
          <a:p>
            <a:r>
              <a:rPr lang="en-US" sz="2000" dirty="0">
                <a:solidFill>
                  <a:schemeClr val="accent2"/>
                </a:solidFill>
                <a:latin typeface="Segoe UI" panose="020B0502040204020203" pitchFamily="34" charset="0"/>
                <a:ea typeface="Poppins Light" charset="0"/>
                <a:cs typeface="Poppins Light" charset="0"/>
              </a:rPr>
              <a:t>Works</a:t>
            </a:r>
          </a:p>
        </p:txBody>
      </p:sp>
      <p:sp>
        <p:nvSpPr>
          <p:cNvPr id="109" name="TextBox 108"/>
          <p:cNvSpPr txBox="1"/>
          <p:nvPr/>
        </p:nvSpPr>
        <p:spPr>
          <a:xfrm>
            <a:off x="8793407" y="9583140"/>
            <a:ext cx="1681358" cy="523220"/>
          </a:xfrm>
          <a:prstGeom prst="rect">
            <a:avLst/>
          </a:prstGeom>
          <a:noFill/>
        </p:spPr>
        <p:txBody>
          <a:bodyPr wrap="none" rtlCol="0" anchor="ctr" anchorCtr="0">
            <a:spAutoFit/>
          </a:bodyPr>
          <a:lstStyle/>
          <a:p>
            <a:r>
              <a:rPr lang="en-US" sz="2800" b="1" dirty="0">
                <a:solidFill>
                  <a:schemeClr val="tx2"/>
                </a:solidFill>
                <a:latin typeface="Segoe UI" panose="020B0502040204020203" pitchFamily="34" charset="0"/>
                <a:ea typeface="Poppins SemiBold" charset="0"/>
                <a:cs typeface="Poppins SemiBold" charset="0"/>
              </a:rPr>
              <a:t>Project 2</a:t>
            </a:r>
          </a:p>
        </p:txBody>
      </p:sp>
      <p:sp>
        <p:nvSpPr>
          <p:cNvPr id="110" name="Subtitle 2"/>
          <p:cNvSpPr txBox="1">
            <a:spLocks/>
          </p:cNvSpPr>
          <p:nvPr/>
        </p:nvSpPr>
        <p:spPr>
          <a:xfrm>
            <a:off x="15894692" y="10191573"/>
            <a:ext cx="659856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11" name="TextBox 110"/>
          <p:cNvSpPr txBox="1"/>
          <p:nvPr/>
        </p:nvSpPr>
        <p:spPr>
          <a:xfrm>
            <a:off x="16041653" y="9100985"/>
            <a:ext cx="895053" cy="400110"/>
          </a:xfrm>
          <a:prstGeom prst="rect">
            <a:avLst/>
          </a:prstGeom>
          <a:noFill/>
        </p:spPr>
        <p:txBody>
          <a:bodyPr wrap="none" rtlCol="0" anchor="ctr" anchorCtr="0">
            <a:spAutoFit/>
          </a:bodyPr>
          <a:lstStyle/>
          <a:p>
            <a:r>
              <a:rPr lang="en-US" sz="2000" dirty="0">
                <a:solidFill>
                  <a:schemeClr val="accent2"/>
                </a:solidFill>
                <a:latin typeface="Segoe UI" panose="020B0502040204020203" pitchFamily="34" charset="0"/>
                <a:ea typeface="Poppins Light" charset="0"/>
                <a:cs typeface="Poppins Light" charset="0"/>
              </a:rPr>
              <a:t>Works</a:t>
            </a:r>
          </a:p>
        </p:txBody>
      </p:sp>
      <p:sp>
        <p:nvSpPr>
          <p:cNvPr id="112" name="TextBox 111"/>
          <p:cNvSpPr txBox="1"/>
          <p:nvPr/>
        </p:nvSpPr>
        <p:spPr>
          <a:xfrm>
            <a:off x="16054263" y="9583140"/>
            <a:ext cx="1681358" cy="523220"/>
          </a:xfrm>
          <a:prstGeom prst="rect">
            <a:avLst/>
          </a:prstGeom>
          <a:noFill/>
        </p:spPr>
        <p:txBody>
          <a:bodyPr wrap="none" rtlCol="0" anchor="ctr" anchorCtr="0">
            <a:spAutoFit/>
          </a:bodyPr>
          <a:lstStyle/>
          <a:p>
            <a:r>
              <a:rPr lang="en-US" sz="2800" b="1" dirty="0">
                <a:solidFill>
                  <a:schemeClr val="tx2"/>
                </a:solidFill>
                <a:latin typeface="Segoe UI" panose="020B0502040204020203" pitchFamily="34" charset="0"/>
                <a:ea typeface="Poppins SemiBold" charset="0"/>
                <a:cs typeface="Poppins SemiBold" charset="0"/>
              </a:rPr>
              <a:t>Project 3</a:t>
            </a:r>
          </a:p>
        </p:txBody>
      </p:sp>
      <p:sp>
        <p:nvSpPr>
          <p:cNvPr id="113" name="Subtitle 2"/>
          <p:cNvSpPr txBox="1">
            <a:spLocks/>
          </p:cNvSpPr>
          <p:nvPr/>
        </p:nvSpPr>
        <p:spPr>
          <a:xfrm>
            <a:off x="1653339" y="10191573"/>
            <a:ext cx="659856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14" name="TextBox 113"/>
          <p:cNvSpPr txBox="1"/>
          <p:nvPr/>
        </p:nvSpPr>
        <p:spPr>
          <a:xfrm>
            <a:off x="1800300" y="9100985"/>
            <a:ext cx="895053" cy="400110"/>
          </a:xfrm>
          <a:prstGeom prst="rect">
            <a:avLst/>
          </a:prstGeom>
          <a:noFill/>
        </p:spPr>
        <p:txBody>
          <a:bodyPr wrap="none" rtlCol="0" anchor="ctr" anchorCtr="0">
            <a:spAutoFit/>
          </a:bodyPr>
          <a:lstStyle/>
          <a:p>
            <a:r>
              <a:rPr lang="en-US" sz="2000" dirty="0">
                <a:solidFill>
                  <a:schemeClr val="accent2"/>
                </a:solidFill>
                <a:latin typeface="Segoe UI" panose="020B0502040204020203" pitchFamily="34" charset="0"/>
                <a:ea typeface="Poppins Light" charset="0"/>
                <a:cs typeface="Poppins Light" charset="0"/>
              </a:rPr>
              <a:t>Works</a:t>
            </a:r>
          </a:p>
        </p:txBody>
      </p:sp>
      <p:sp>
        <p:nvSpPr>
          <p:cNvPr id="115" name="TextBox 114"/>
          <p:cNvSpPr txBox="1"/>
          <p:nvPr/>
        </p:nvSpPr>
        <p:spPr>
          <a:xfrm>
            <a:off x="1812910" y="9583140"/>
            <a:ext cx="1710725" cy="523220"/>
          </a:xfrm>
          <a:prstGeom prst="rect">
            <a:avLst/>
          </a:prstGeom>
          <a:noFill/>
        </p:spPr>
        <p:txBody>
          <a:bodyPr wrap="none" rtlCol="0" anchor="ctr" anchorCtr="0">
            <a:spAutoFit/>
          </a:bodyPr>
          <a:lstStyle/>
          <a:p>
            <a:r>
              <a:rPr lang="en-US" sz="2800" b="1" dirty="0">
                <a:solidFill>
                  <a:schemeClr val="tx2"/>
                </a:solidFill>
                <a:latin typeface="Segoe UI" panose="020B0502040204020203" pitchFamily="34" charset="0"/>
                <a:ea typeface="Poppins SemiBold" charset="0"/>
                <a:cs typeface="Poppins SemiBold" charset="0"/>
              </a:rPr>
              <a:t>Project 1</a:t>
            </a:r>
          </a:p>
        </p:txBody>
      </p:sp>
      <p:cxnSp>
        <p:nvCxnSpPr>
          <p:cNvPr id="51" name="Straight Connector 5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8580465" y="984189"/>
            <a:ext cx="7216784"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PORTFOLIO</a:t>
            </a:r>
            <a:endParaRPr lang="en-US" sz="8400" b="1" spc="800" dirty="0">
              <a:solidFill>
                <a:schemeClr val="tx2"/>
              </a:solidFill>
              <a:latin typeface="Segoe UI" panose="020B0502040204020203" pitchFamily="34" charset="0"/>
              <a:ea typeface="Lato Black" charset="0"/>
              <a:cs typeface="Lato Black" charset="0"/>
            </a:endParaRPr>
          </a:p>
        </p:txBody>
      </p:sp>
      <p:pic>
        <p:nvPicPr>
          <p:cNvPr id="5" name="Picture Placeholder 4"/>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2424" r="12424"/>
          <a:stretch>
            <a:fillRect/>
          </a:stretch>
        </p:blipFill>
        <p:spPr/>
      </p:pic>
      <p:pic>
        <p:nvPicPr>
          <p:cNvPr id="6" name="Picture Placeholder 5"/>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l="58" r="58"/>
          <a:stretch>
            <a:fillRect/>
          </a:stretch>
        </p:blipFill>
        <p:spPr/>
      </p:pic>
      <p:pic>
        <p:nvPicPr>
          <p:cNvPr id="7" name="Picture Placeholder 6"/>
          <p:cNvPicPr>
            <a:picLocks noGrp="1" noChangeAspect="1"/>
          </p:cNvPicPr>
          <p:nvPr>
            <p:ph type="pic" sz="quarter" idx="13"/>
          </p:nvPr>
        </p:nvPicPr>
        <p:blipFill>
          <a:blip r:embed="rId5">
            <a:extLst>
              <a:ext uri="{28A0092B-C50C-407E-A947-70E740481C1C}">
                <a14:useLocalDpi xmlns:a14="http://schemas.microsoft.com/office/drawing/2010/main"/>
              </a:ext>
            </a:extLst>
          </a:blip>
          <a:srcRect l="6927" r="6927"/>
          <a:stretch>
            <a:fillRect/>
          </a:stretch>
        </p:blipFill>
        <p:spPr/>
      </p:pic>
    </p:spTree>
    <p:extLst>
      <p:ext uri="{BB962C8B-B14F-4D97-AF65-F5344CB8AC3E}">
        <p14:creationId xmlns:p14="http://schemas.microsoft.com/office/powerpoint/2010/main" val="15811067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a:spLocks/>
          </p:cNvSpPr>
          <p:nvPr/>
        </p:nvSpPr>
        <p:spPr>
          <a:xfrm>
            <a:off x="1805808" y="9203712"/>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4" name="TextBox 13"/>
          <p:cNvSpPr txBox="1"/>
          <p:nvPr/>
        </p:nvSpPr>
        <p:spPr>
          <a:xfrm>
            <a:off x="1923378" y="8583810"/>
            <a:ext cx="2425664"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03</a:t>
            </a:r>
          </a:p>
        </p:txBody>
      </p:sp>
      <p:sp>
        <p:nvSpPr>
          <p:cNvPr id="16" name="Subtitle 2"/>
          <p:cNvSpPr txBox="1">
            <a:spLocks/>
          </p:cNvSpPr>
          <p:nvPr/>
        </p:nvSpPr>
        <p:spPr>
          <a:xfrm>
            <a:off x="7579515" y="9203712"/>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7" name="TextBox 16"/>
          <p:cNvSpPr txBox="1"/>
          <p:nvPr/>
        </p:nvSpPr>
        <p:spPr>
          <a:xfrm>
            <a:off x="7697085" y="8583810"/>
            <a:ext cx="23497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04</a:t>
            </a:r>
          </a:p>
        </p:txBody>
      </p:sp>
      <p:sp>
        <p:nvSpPr>
          <p:cNvPr id="19" name="Subtitle 2"/>
          <p:cNvSpPr txBox="1">
            <a:spLocks/>
          </p:cNvSpPr>
          <p:nvPr/>
        </p:nvSpPr>
        <p:spPr>
          <a:xfrm>
            <a:off x="1805808" y="612597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23" name="TextBox 22"/>
          <p:cNvSpPr txBox="1"/>
          <p:nvPr/>
        </p:nvSpPr>
        <p:spPr>
          <a:xfrm>
            <a:off x="1923378" y="5506074"/>
            <a:ext cx="2342308"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01</a:t>
            </a:r>
          </a:p>
        </p:txBody>
      </p:sp>
      <p:sp>
        <p:nvSpPr>
          <p:cNvPr id="24" name="Subtitle 2"/>
          <p:cNvSpPr txBox="1">
            <a:spLocks/>
          </p:cNvSpPr>
          <p:nvPr/>
        </p:nvSpPr>
        <p:spPr>
          <a:xfrm>
            <a:off x="7579515" y="612597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25" name="TextBox 24"/>
          <p:cNvSpPr txBox="1"/>
          <p:nvPr/>
        </p:nvSpPr>
        <p:spPr>
          <a:xfrm>
            <a:off x="7697085" y="5506074"/>
            <a:ext cx="24160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02</a:t>
            </a:r>
          </a:p>
        </p:txBody>
      </p:sp>
      <p:sp>
        <p:nvSpPr>
          <p:cNvPr id="27" name="Rectangle 26"/>
          <p:cNvSpPr>
            <a:spLocks/>
          </p:cNvSpPr>
          <p:nvPr/>
        </p:nvSpPr>
        <p:spPr bwMode="auto">
          <a:xfrm>
            <a:off x="1923378" y="2220819"/>
            <a:ext cx="7216719"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CREATIVE</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IMAGE LAYOUT</a:t>
            </a:r>
          </a:p>
        </p:txBody>
      </p:sp>
      <p:pic>
        <p:nvPicPr>
          <p:cNvPr id="5" name="Picture Placeholder 4"/>
          <p:cNvPicPr>
            <a:picLocks noGrp="1" noChangeAspect="1"/>
          </p:cNvPicPr>
          <p:nvPr>
            <p:ph type="pic" sz="quarter" idx="18"/>
          </p:nvPr>
        </p:nvPicPr>
        <p:blipFill>
          <a:blip r:embed="rId3">
            <a:extLst>
              <a:ext uri="{28A0092B-C50C-407E-A947-70E740481C1C}">
                <a14:useLocalDpi xmlns:a14="http://schemas.microsoft.com/office/drawing/2010/main"/>
              </a:ext>
            </a:extLst>
          </a:blip>
          <a:srcRect l="25072" r="25072"/>
          <a:stretch>
            <a:fillRect/>
          </a:stretch>
        </p:blipFill>
        <p:spPr/>
      </p:pic>
      <p:pic>
        <p:nvPicPr>
          <p:cNvPr id="7" name="Picture Placeholder 6"/>
          <p:cNvPicPr>
            <a:picLocks noGrp="1" noChangeAspect="1"/>
          </p:cNvPicPr>
          <p:nvPr>
            <p:ph type="pic" sz="quarter" idx="19"/>
          </p:nvPr>
        </p:nvPicPr>
        <p:blipFill>
          <a:blip r:embed="rId4">
            <a:extLst>
              <a:ext uri="{28A0092B-C50C-407E-A947-70E740481C1C}">
                <a14:useLocalDpi xmlns:a14="http://schemas.microsoft.com/office/drawing/2010/main"/>
              </a:ext>
            </a:extLst>
          </a:blip>
          <a:srcRect t="5537" b="5537"/>
          <a:stretch>
            <a:fillRect/>
          </a:stretch>
        </p:blipFill>
        <p:spPr/>
      </p:pic>
      <p:pic>
        <p:nvPicPr>
          <p:cNvPr id="6" name="Picture Placeholder 5"/>
          <p:cNvPicPr>
            <a:picLocks noGrp="1" noChangeAspect="1"/>
          </p:cNvPicPr>
          <p:nvPr>
            <p:ph type="pic" sz="quarter" idx="17"/>
          </p:nvPr>
        </p:nvPicPr>
        <p:blipFill>
          <a:blip r:embed="rId5">
            <a:extLst>
              <a:ext uri="{28A0092B-C50C-407E-A947-70E740481C1C}">
                <a14:useLocalDpi xmlns:a14="http://schemas.microsoft.com/office/drawing/2010/main"/>
              </a:ext>
            </a:extLst>
          </a:blip>
          <a:srcRect t="5400" b="5400"/>
          <a:stretch>
            <a:fillRect/>
          </a:stretch>
        </p:blipFill>
        <p:spPr/>
      </p:pic>
    </p:spTree>
    <p:extLst>
      <p:ext uri="{BB962C8B-B14F-4D97-AF65-F5344CB8AC3E}">
        <p14:creationId xmlns:p14="http://schemas.microsoft.com/office/powerpoint/2010/main" val="158564079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Diamond 39"/>
          <p:cNvSpPr/>
          <p:nvPr/>
        </p:nvSpPr>
        <p:spPr>
          <a:xfrm>
            <a:off x="16436896"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4" name="Subtitle 2"/>
          <p:cNvSpPr txBox="1">
            <a:spLocks/>
          </p:cNvSpPr>
          <p:nvPr/>
        </p:nvSpPr>
        <p:spPr>
          <a:xfrm>
            <a:off x="6815970" y="10708901"/>
            <a:ext cx="10789251" cy="10972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3640"/>
              </a:lnSpc>
            </a:pPr>
            <a:r>
              <a:rPr lang="en-US" dirty="0">
                <a:solidFill>
                  <a:srgbClr val="666666"/>
                </a:solidFill>
                <a:latin typeface="Segoe UI" panose="020B0502040204020203" pitchFamily="34" charset="0"/>
                <a:ea typeface="Poppins Light" charset="0"/>
                <a:cs typeface="Poppins Light" charset="0"/>
              </a:rPr>
              <a:t>We’ve packed all the features you could want into one awesome &amp; stunning presentation with unlimited colors</a:t>
            </a:r>
            <a:endParaRPr lang="en-US" dirty="0">
              <a:latin typeface="Segoe UI" panose="020B0502040204020203" pitchFamily="34" charset="0"/>
              <a:ea typeface="Poppins Light" charset="0"/>
              <a:cs typeface="Poppins Light" charset="0"/>
            </a:endParaRPr>
          </a:p>
        </p:txBody>
      </p:sp>
      <p:sp>
        <p:nvSpPr>
          <p:cNvPr id="41" name="Diamond 40"/>
          <p:cNvSpPr/>
          <p:nvPr/>
        </p:nvSpPr>
        <p:spPr>
          <a:xfrm>
            <a:off x="3278458"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5" name="Diamond 44"/>
          <p:cNvSpPr/>
          <p:nvPr/>
        </p:nvSpPr>
        <p:spPr>
          <a:xfrm>
            <a:off x="9924585" y="4795024"/>
            <a:ext cx="4572000" cy="4594303"/>
          </a:xfrm>
          <a:prstGeom prst="diamond">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43" name="Straight Connector 42"/>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580465" y="984189"/>
            <a:ext cx="7216784"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PORTFOLIO</a:t>
            </a:r>
            <a:endParaRPr lang="en-US" sz="8400" b="1" spc="800" dirty="0">
              <a:solidFill>
                <a:schemeClr val="tx2"/>
              </a:solidFill>
              <a:latin typeface="Segoe UI" panose="020B0502040204020203" pitchFamily="34" charset="0"/>
              <a:ea typeface="Lato Black" charset="0"/>
              <a:cs typeface="Lato Black" charset="0"/>
            </a:endParaRPr>
          </a:p>
        </p:txBody>
      </p:sp>
      <p:pic>
        <p:nvPicPr>
          <p:cNvPr id="5" name="Picture Placeholder 4"/>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t="14255" b="14255"/>
          <a:stretch>
            <a:fillRect/>
          </a:stretch>
        </p:blipFill>
        <p:spPr/>
      </p:pic>
      <p:pic>
        <p:nvPicPr>
          <p:cNvPr id="6" name="Picture Placeholder 5"/>
          <p:cNvPicPr>
            <a:picLocks noGrp="1" noChangeAspect="1"/>
          </p:cNvPicPr>
          <p:nvPr>
            <p:ph type="pic" sz="quarter" idx="14"/>
          </p:nvPr>
        </p:nvPicPr>
        <p:blipFill>
          <a:blip r:embed="rId4">
            <a:extLst>
              <a:ext uri="{28A0092B-C50C-407E-A947-70E740481C1C}">
                <a14:useLocalDpi xmlns:a14="http://schemas.microsoft.com/office/drawing/2010/main"/>
              </a:ext>
            </a:extLst>
          </a:blip>
          <a:srcRect l="21406" r="21406"/>
          <a:stretch>
            <a:fillRect/>
          </a:stretch>
        </p:blipFill>
        <p:spPr/>
      </p:pic>
      <p:pic>
        <p:nvPicPr>
          <p:cNvPr id="7" name="Picture Placeholder 6"/>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l="17636" r="17636"/>
          <a:stretch>
            <a:fillRect/>
          </a:stretch>
        </p:blipFill>
        <p:spPr/>
      </p:pic>
    </p:spTree>
    <p:extLst>
      <p:ext uri="{BB962C8B-B14F-4D97-AF65-F5344CB8AC3E}">
        <p14:creationId xmlns:p14="http://schemas.microsoft.com/office/powerpoint/2010/main" val="7477044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ubtitle 2"/>
          <p:cNvSpPr txBox="1">
            <a:spLocks/>
          </p:cNvSpPr>
          <p:nvPr/>
        </p:nvSpPr>
        <p:spPr>
          <a:xfrm>
            <a:off x="13728243" y="11150903"/>
            <a:ext cx="659856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66" name="TextBox 65"/>
          <p:cNvSpPr txBox="1"/>
          <p:nvPr/>
        </p:nvSpPr>
        <p:spPr>
          <a:xfrm>
            <a:off x="16473688"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WORKS</a:t>
            </a:r>
          </a:p>
        </p:txBody>
      </p:sp>
      <p:sp>
        <p:nvSpPr>
          <p:cNvPr id="67" name="TextBox 66"/>
          <p:cNvSpPr txBox="1"/>
          <p:nvPr/>
        </p:nvSpPr>
        <p:spPr>
          <a:xfrm>
            <a:off x="14806572" y="10542470"/>
            <a:ext cx="4410182"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IMAGES PLACEHOLDERS</a:t>
            </a:r>
          </a:p>
        </p:txBody>
      </p:sp>
      <p:sp>
        <p:nvSpPr>
          <p:cNvPr id="68" name="Subtitle 2"/>
          <p:cNvSpPr txBox="1">
            <a:spLocks/>
          </p:cNvSpPr>
          <p:nvPr/>
        </p:nvSpPr>
        <p:spPr>
          <a:xfrm>
            <a:off x="4104811" y="11150903"/>
            <a:ext cx="659856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69" name="TextBox 68"/>
          <p:cNvSpPr txBox="1"/>
          <p:nvPr/>
        </p:nvSpPr>
        <p:spPr>
          <a:xfrm>
            <a:off x="6850256" y="10060315"/>
            <a:ext cx="1075937" cy="400110"/>
          </a:xfrm>
          <a:prstGeom prst="rect">
            <a:avLst/>
          </a:prstGeom>
          <a:noFill/>
        </p:spPr>
        <p:txBody>
          <a:bodyPr wrap="none" rtlCol="0" anchor="ctr" anchorCtr="0">
            <a:spAutoFit/>
          </a:bodyPr>
          <a:lstStyle/>
          <a:p>
            <a:pPr algn="ctr"/>
            <a:r>
              <a:rPr lang="en-US" sz="2000" dirty="0">
                <a:solidFill>
                  <a:schemeClr val="accent2"/>
                </a:solidFill>
                <a:latin typeface="Segoe UI" panose="020B0502040204020203" pitchFamily="34" charset="0"/>
                <a:ea typeface="Poppins Light" charset="0"/>
                <a:cs typeface="Poppins Light" charset="0"/>
              </a:rPr>
              <a:t>WORKS</a:t>
            </a:r>
          </a:p>
        </p:txBody>
      </p:sp>
      <p:sp>
        <p:nvSpPr>
          <p:cNvPr id="70" name="TextBox 69"/>
          <p:cNvSpPr txBox="1"/>
          <p:nvPr/>
        </p:nvSpPr>
        <p:spPr>
          <a:xfrm>
            <a:off x="5642363" y="10542470"/>
            <a:ext cx="3491725"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CREATIVE LAYOUTS</a:t>
            </a:r>
          </a:p>
        </p:txBody>
      </p:sp>
      <p:cxnSp>
        <p:nvCxnSpPr>
          <p:cNvPr id="44" name="Straight Connector 43"/>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580465" y="984189"/>
            <a:ext cx="7216784" cy="1384995"/>
          </a:xfrm>
          <a:prstGeom prst="rect">
            <a:avLst/>
          </a:prstGeom>
          <a:noFill/>
        </p:spPr>
        <p:txBody>
          <a:bodyPr wrap="none" rtlCol="0">
            <a:spAutoFit/>
          </a:bodyPr>
          <a:lstStyle/>
          <a:p>
            <a:pPr algn="ctr"/>
            <a:r>
              <a:rPr lang="en-US" sz="8400" b="1" spc="800">
                <a:solidFill>
                  <a:schemeClr val="tx2"/>
                </a:solidFill>
                <a:latin typeface="Segoe UI" panose="020B0502040204020203" pitchFamily="34" charset="0"/>
                <a:ea typeface="Lato Black" charset="0"/>
                <a:cs typeface="Lato Black" charset="0"/>
              </a:rPr>
              <a:t>PORTFOLIO</a:t>
            </a:r>
            <a:endParaRPr lang="en-US" sz="8400" b="1" spc="800" dirty="0">
              <a:solidFill>
                <a:schemeClr val="tx2"/>
              </a:solidFill>
              <a:latin typeface="Segoe UI" panose="020B0502040204020203" pitchFamily="34" charset="0"/>
              <a:ea typeface="Lato Black" charset="0"/>
              <a:cs typeface="Lato Black" charset="0"/>
            </a:endParaRPr>
          </a:p>
        </p:txBody>
      </p:sp>
      <p:pic>
        <p:nvPicPr>
          <p:cNvPr id="4" name="Picture Placeholder 3"/>
          <p:cNvPicPr>
            <a:picLocks noGrp="1" noChangeAspect="1"/>
          </p:cNvPicPr>
          <p:nvPr>
            <p:ph type="pic" sz="quarter" idx="25"/>
          </p:nvPr>
        </p:nvPicPr>
        <p:blipFill>
          <a:blip r:embed="rId2">
            <a:extLst>
              <a:ext uri="{28A0092B-C50C-407E-A947-70E740481C1C}">
                <a14:useLocalDpi xmlns:a14="http://schemas.microsoft.com/office/drawing/2010/main"/>
              </a:ext>
            </a:extLst>
          </a:blip>
          <a:srcRect l="8966" r="8966"/>
          <a:stretch>
            <a:fillRect/>
          </a:stretch>
        </p:blipFill>
        <p:spPr/>
      </p:pic>
      <p:pic>
        <p:nvPicPr>
          <p:cNvPr id="5" name="Picture Placeholder 4"/>
          <p:cNvPicPr>
            <a:picLocks noGrp="1" noChangeAspect="1"/>
          </p:cNvPicPr>
          <p:nvPr>
            <p:ph type="pic" sz="quarter" idx="24"/>
          </p:nvPr>
        </p:nvPicPr>
        <p:blipFill>
          <a:blip r:embed="rId3">
            <a:extLst>
              <a:ext uri="{28A0092B-C50C-407E-A947-70E740481C1C}">
                <a14:useLocalDpi xmlns:a14="http://schemas.microsoft.com/office/drawing/2010/main"/>
              </a:ext>
            </a:extLst>
          </a:blip>
          <a:srcRect l="1378" r="1378"/>
          <a:stretch>
            <a:fillRect/>
          </a:stretch>
        </p:blipFill>
        <p:spPr/>
      </p:pic>
    </p:spTree>
    <p:extLst>
      <p:ext uri="{BB962C8B-B14F-4D97-AF65-F5344CB8AC3E}">
        <p14:creationId xmlns:p14="http://schemas.microsoft.com/office/powerpoint/2010/main" val="2107107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465187" y="984189"/>
            <a:ext cx="5447325"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MISSION</a:t>
            </a:r>
          </a:p>
        </p:txBody>
      </p:sp>
      <p:sp>
        <p:nvSpPr>
          <p:cNvPr id="28" name="Rectangle 27"/>
          <p:cNvSpPr/>
          <p:nvPr/>
        </p:nvSpPr>
        <p:spPr>
          <a:xfrm>
            <a:off x="1616311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9" name="TextBox 28"/>
          <p:cNvSpPr txBox="1"/>
          <p:nvPr/>
        </p:nvSpPr>
        <p:spPr>
          <a:xfrm>
            <a:off x="17358057" y="3914247"/>
            <a:ext cx="1794081"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Mission 2</a:t>
            </a:r>
          </a:p>
        </p:txBody>
      </p:sp>
      <p:sp>
        <p:nvSpPr>
          <p:cNvPr id="30" name="Subtitle 2"/>
          <p:cNvSpPr txBox="1">
            <a:spLocks/>
          </p:cNvSpPr>
          <p:nvPr/>
        </p:nvSpPr>
        <p:spPr>
          <a:xfrm>
            <a:off x="1401762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a:t>
            </a:r>
          </a:p>
        </p:txBody>
      </p:sp>
      <p:sp>
        <p:nvSpPr>
          <p:cNvPr id="31" name="Rectangle 30"/>
          <p:cNvSpPr/>
          <p:nvPr/>
        </p:nvSpPr>
        <p:spPr>
          <a:xfrm>
            <a:off x="382986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2" name="TextBox 31"/>
          <p:cNvSpPr txBox="1"/>
          <p:nvPr/>
        </p:nvSpPr>
        <p:spPr>
          <a:xfrm>
            <a:off x="5007174" y="3914247"/>
            <a:ext cx="1829347"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Mission 1</a:t>
            </a:r>
          </a:p>
        </p:txBody>
      </p:sp>
      <p:sp>
        <p:nvSpPr>
          <p:cNvPr id="33" name="Subtitle 2"/>
          <p:cNvSpPr txBox="1">
            <a:spLocks/>
          </p:cNvSpPr>
          <p:nvPr/>
        </p:nvSpPr>
        <p:spPr>
          <a:xfrm>
            <a:off x="168437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a:t>
            </a:r>
          </a:p>
        </p:txBody>
      </p:sp>
      <p:pic>
        <p:nvPicPr>
          <p:cNvPr id="4" name="Picture Placeholder 3"/>
          <p:cNvPicPr>
            <a:picLocks noGrp="1" noChangeAspect="1"/>
          </p:cNvPicPr>
          <p:nvPr>
            <p:ph type="pic" sz="quarter" idx="16"/>
          </p:nvPr>
        </p:nvPicPr>
        <p:blipFill>
          <a:blip r:embed="rId3">
            <a:extLst>
              <a:ext uri="{28A0092B-C50C-407E-A947-70E740481C1C}">
                <a14:useLocalDpi xmlns:a14="http://schemas.microsoft.com/office/drawing/2010/main"/>
              </a:ext>
            </a:extLst>
          </a:blip>
          <a:srcRect t="10458" b="10458"/>
          <a:stretch>
            <a:fillRect/>
          </a:stretch>
        </p:blipFill>
        <p:spPr/>
      </p:pic>
      <p:pic>
        <p:nvPicPr>
          <p:cNvPr id="5" name="Picture Placeholder 4"/>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t="10458" b="10458"/>
          <a:stretch>
            <a:fillRect/>
          </a:stretch>
        </p:blipFill>
        <p:spPr/>
      </p:pic>
    </p:spTree>
    <p:extLst>
      <p:ext uri="{BB962C8B-B14F-4D97-AF65-F5344CB8AC3E}">
        <p14:creationId xmlns:p14="http://schemas.microsoft.com/office/powerpoint/2010/main" val="1741621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p:cNvSpPr txBox="1">
            <a:spLocks/>
          </p:cNvSpPr>
          <p:nvPr/>
        </p:nvSpPr>
        <p:spPr>
          <a:xfrm>
            <a:off x="15997663" y="6555981"/>
            <a:ext cx="6598827"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a:t>
            </a:r>
          </a:p>
        </p:txBody>
      </p:sp>
      <p:sp>
        <p:nvSpPr>
          <p:cNvPr id="32" name="TextBox 31"/>
          <p:cNvSpPr txBox="1"/>
          <p:nvPr/>
        </p:nvSpPr>
        <p:spPr>
          <a:xfrm>
            <a:off x="16818224" y="10008925"/>
            <a:ext cx="1315104" cy="353943"/>
          </a:xfrm>
          <a:prstGeom prst="rect">
            <a:avLst/>
          </a:prstGeom>
          <a:noFill/>
        </p:spPr>
        <p:txBody>
          <a:bodyPr wrap="none" rtlCol="0" anchor="ctr" anchorCtr="0">
            <a:spAutoFit/>
          </a:bodyPr>
          <a:lstStyle/>
          <a:p>
            <a:r>
              <a:rPr lang="en-US" sz="1700" dirty="0">
                <a:latin typeface="Segoe UI" panose="020B0502040204020203" pitchFamily="34" charset="0"/>
                <a:ea typeface="Montserrat Light" charset="0"/>
                <a:cs typeface="Montserrat Light" charset="0"/>
              </a:rPr>
              <a:t>March 2017</a:t>
            </a:r>
          </a:p>
        </p:txBody>
      </p:sp>
      <p:cxnSp>
        <p:nvCxnSpPr>
          <p:cNvPr id="33" name="Straight Arrow Connector 32"/>
          <p:cNvCxnSpPr/>
          <p:nvPr/>
        </p:nvCxnSpPr>
        <p:spPr>
          <a:xfrm>
            <a:off x="16141001" y="10185896"/>
            <a:ext cx="5632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101140" y="4968697"/>
            <a:ext cx="1544012" cy="400110"/>
          </a:xfrm>
          <a:prstGeom prst="rect">
            <a:avLst/>
          </a:prstGeom>
          <a:noFill/>
        </p:spPr>
        <p:txBody>
          <a:bodyPr wrap="none" rtlCol="0" anchor="ctr" anchorCtr="0">
            <a:spAutoFit/>
          </a:bodyPr>
          <a:lstStyle/>
          <a:p>
            <a:r>
              <a:rPr lang="en-US" sz="2000" dirty="0">
                <a:solidFill>
                  <a:schemeClr val="accent2"/>
                </a:solidFill>
                <a:latin typeface="Segoe UI" panose="020B0502040204020203" pitchFamily="34" charset="0"/>
                <a:ea typeface="Poppins Light" charset="0"/>
                <a:cs typeface="Poppins Light" charset="0"/>
              </a:rPr>
              <a:t>Works 2017</a:t>
            </a:r>
          </a:p>
        </p:txBody>
      </p:sp>
      <p:sp>
        <p:nvSpPr>
          <p:cNvPr id="35" name="TextBox 34"/>
          <p:cNvSpPr txBox="1"/>
          <p:nvPr/>
        </p:nvSpPr>
        <p:spPr>
          <a:xfrm>
            <a:off x="16086872" y="5474298"/>
            <a:ext cx="2339102" cy="523220"/>
          </a:xfrm>
          <a:prstGeom prst="rect">
            <a:avLst/>
          </a:prstGeom>
          <a:noFill/>
        </p:spPr>
        <p:txBody>
          <a:bodyPr wrap="none" rtlCol="0" anchor="ctr" anchorCtr="0">
            <a:spAutoFit/>
          </a:bodyPr>
          <a:lstStyle/>
          <a:p>
            <a:r>
              <a:rPr lang="en-US" sz="2800" b="1" dirty="0">
                <a:solidFill>
                  <a:schemeClr val="tx2"/>
                </a:solidFill>
                <a:latin typeface="Segoe UI" panose="020B0502040204020203" pitchFamily="34" charset="0"/>
                <a:ea typeface="Poppins SemiBold" charset="0"/>
                <a:cs typeface="Poppins SemiBold" charset="0"/>
              </a:rPr>
              <a:t>Echo Agency</a:t>
            </a:r>
          </a:p>
        </p:txBody>
      </p:sp>
      <p:cxnSp>
        <p:nvCxnSpPr>
          <p:cNvPr id="40" name="Straight Connector 3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560763" y="984189"/>
            <a:ext cx="1325619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INDIVIDUAL PROJECT</a:t>
            </a:r>
          </a:p>
        </p:txBody>
      </p:sp>
      <p:pic>
        <p:nvPicPr>
          <p:cNvPr id="3" name="Picture Placeholder 2"/>
          <p:cNvPicPr>
            <a:picLocks noGrp="1" noChangeAspect="1"/>
          </p:cNvPicPr>
          <p:nvPr>
            <p:ph type="pic" sz="quarter" idx="14"/>
          </p:nvPr>
        </p:nvPicPr>
        <p:blipFill>
          <a:blip r:embed="rId2">
            <a:extLst>
              <a:ext uri="{28A0092B-C50C-407E-A947-70E740481C1C}">
                <a14:useLocalDpi xmlns:a14="http://schemas.microsoft.com/office/drawing/2010/main"/>
              </a:ext>
            </a:extLst>
          </a:blip>
          <a:srcRect l="253" r="253"/>
          <a:stretch>
            <a:fillRect/>
          </a:stretch>
        </p:blipFill>
        <p:spPr/>
      </p:pic>
    </p:spTree>
    <p:extLst>
      <p:ext uri="{BB962C8B-B14F-4D97-AF65-F5344CB8AC3E}">
        <p14:creationId xmlns:p14="http://schemas.microsoft.com/office/powerpoint/2010/main" val="1890379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1597268"/>
            <a:ext cx="24377650" cy="21187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80466" y="984189"/>
            <a:ext cx="721678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PORTFOLIO</a:t>
            </a:r>
          </a:p>
        </p:txBody>
      </p:sp>
      <p:sp>
        <p:nvSpPr>
          <p:cNvPr id="82" name="TextBox 81"/>
          <p:cNvSpPr txBox="1"/>
          <p:nvPr/>
        </p:nvSpPr>
        <p:spPr>
          <a:xfrm>
            <a:off x="5754033" y="5407917"/>
            <a:ext cx="2995179"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CUPS OF COFFEE</a:t>
            </a:r>
          </a:p>
        </p:txBody>
      </p:sp>
      <p:sp>
        <p:nvSpPr>
          <p:cNvPr id="83" name="Rectangle 82"/>
          <p:cNvSpPr>
            <a:spLocks/>
          </p:cNvSpPr>
          <p:nvPr/>
        </p:nvSpPr>
        <p:spPr bwMode="auto">
          <a:xfrm>
            <a:off x="6452127" y="4013503"/>
            <a:ext cx="164468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Segoe UI" panose="020B0502040204020203" pitchFamily="34" charset="0"/>
                <a:ea typeface="Montserrat Ultra Light" charset="0"/>
                <a:cs typeface="Montserrat Ultra Light" charset="0"/>
                <a:sym typeface="Bebas Neue" charset="0"/>
              </a:rPr>
              <a:t>758</a:t>
            </a:r>
          </a:p>
        </p:txBody>
      </p:sp>
      <p:sp>
        <p:nvSpPr>
          <p:cNvPr id="85" name="TextBox 84"/>
          <p:cNvSpPr txBox="1"/>
          <p:nvPr/>
        </p:nvSpPr>
        <p:spPr>
          <a:xfrm>
            <a:off x="21205465" y="5407917"/>
            <a:ext cx="1332480"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SHOTS</a:t>
            </a:r>
          </a:p>
        </p:txBody>
      </p:sp>
      <p:sp>
        <p:nvSpPr>
          <p:cNvPr id="86" name="Rectangle 85"/>
          <p:cNvSpPr>
            <a:spLocks/>
          </p:cNvSpPr>
          <p:nvPr/>
        </p:nvSpPr>
        <p:spPr bwMode="auto">
          <a:xfrm>
            <a:off x="20669050" y="4013503"/>
            <a:ext cx="245099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Segoe UI" panose="020B0502040204020203" pitchFamily="34" charset="0"/>
                <a:ea typeface="Montserrat Ultra Light" charset="0"/>
                <a:cs typeface="Montserrat Ultra Light" charset="0"/>
                <a:sym typeface="Bebas Neue" charset="0"/>
              </a:rPr>
              <a:t>4,302</a:t>
            </a:r>
          </a:p>
        </p:txBody>
      </p:sp>
      <p:sp>
        <p:nvSpPr>
          <p:cNvPr id="88" name="TextBox 87"/>
          <p:cNvSpPr txBox="1"/>
          <p:nvPr/>
        </p:nvSpPr>
        <p:spPr>
          <a:xfrm>
            <a:off x="954024" y="5407917"/>
            <a:ext cx="2927404"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HAPPY CLIENTS</a:t>
            </a:r>
          </a:p>
        </p:txBody>
      </p:sp>
      <p:sp>
        <p:nvSpPr>
          <p:cNvPr id="89" name="Rectangle 88"/>
          <p:cNvSpPr>
            <a:spLocks/>
          </p:cNvSpPr>
          <p:nvPr/>
        </p:nvSpPr>
        <p:spPr bwMode="auto">
          <a:xfrm>
            <a:off x="1212671" y="4013503"/>
            <a:ext cx="245580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Segoe UI" panose="020B0502040204020203" pitchFamily="34" charset="0"/>
                <a:ea typeface="Montserrat Ultra Light" charset="0"/>
                <a:cs typeface="Montserrat Ultra Light" charset="0"/>
                <a:sym typeface="Bebas Neue" charset="0"/>
              </a:rPr>
              <a:t>3,567</a:t>
            </a:r>
          </a:p>
        </p:txBody>
      </p:sp>
      <p:sp>
        <p:nvSpPr>
          <p:cNvPr id="91" name="TextBox 90"/>
          <p:cNvSpPr txBox="1"/>
          <p:nvPr/>
        </p:nvSpPr>
        <p:spPr>
          <a:xfrm>
            <a:off x="11179574" y="5407917"/>
            <a:ext cx="2018502"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RETWEETS</a:t>
            </a:r>
          </a:p>
        </p:txBody>
      </p:sp>
      <p:sp>
        <p:nvSpPr>
          <p:cNvPr id="92" name="Rectangle 91"/>
          <p:cNvSpPr>
            <a:spLocks/>
          </p:cNvSpPr>
          <p:nvPr/>
        </p:nvSpPr>
        <p:spPr bwMode="auto">
          <a:xfrm>
            <a:off x="10943694" y="4013503"/>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Segoe UI" panose="020B0502040204020203" pitchFamily="34" charset="0"/>
                <a:ea typeface="Montserrat Ultra Light" charset="0"/>
                <a:cs typeface="Montserrat Ultra Light" charset="0"/>
                <a:sym typeface="Bebas Neue" charset="0"/>
              </a:rPr>
              <a:t>8,263</a:t>
            </a:r>
          </a:p>
        </p:txBody>
      </p:sp>
      <p:sp>
        <p:nvSpPr>
          <p:cNvPr id="93" name="TextBox 92"/>
          <p:cNvSpPr txBox="1"/>
          <p:nvPr/>
        </p:nvSpPr>
        <p:spPr>
          <a:xfrm>
            <a:off x="16035125" y="5407917"/>
            <a:ext cx="1904689"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PICTURES</a:t>
            </a:r>
          </a:p>
        </p:txBody>
      </p:sp>
      <p:sp>
        <p:nvSpPr>
          <p:cNvPr id="94" name="Rectangle 93"/>
          <p:cNvSpPr>
            <a:spLocks/>
          </p:cNvSpPr>
          <p:nvPr/>
        </p:nvSpPr>
        <p:spPr bwMode="auto">
          <a:xfrm>
            <a:off x="15742336" y="4013503"/>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Segoe UI" panose="020B0502040204020203" pitchFamily="34" charset="0"/>
                <a:ea typeface="Montserrat Ultra Light" charset="0"/>
                <a:cs typeface="Montserrat Ultra Light" charset="0"/>
                <a:sym typeface="Bebas Neue" charset="0"/>
              </a:rPr>
              <a:t>8,263</a:t>
            </a:r>
          </a:p>
        </p:txBody>
      </p:sp>
      <p:sp>
        <p:nvSpPr>
          <p:cNvPr id="95" name="Rectangle 94"/>
          <p:cNvSpPr>
            <a:spLocks/>
          </p:cNvSpPr>
          <p:nvPr/>
        </p:nvSpPr>
        <p:spPr bwMode="auto">
          <a:xfrm>
            <a:off x="10198100" y="12470345"/>
            <a:ext cx="4011676"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dirty="0">
                <a:solidFill>
                  <a:schemeClr val="bg1"/>
                </a:solidFill>
                <a:latin typeface="Segoe UI" panose="020B0502040204020203" pitchFamily="34" charset="0"/>
                <a:ea typeface="Poppins" charset="0"/>
                <a:cs typeface="Poppins" charset="0"/>
                <a:sym typeface="Bebas Neue" charset="0"/>
              </a:rPr>
              <a:t>JULY 2017 WORKS</a:t>
            </a:r>
          </a:p>
        </p:txBody>
      </p:sp>
      <p:pic>
        <p:nvPicPr>
          <p:cNvPr id="8" name="Picture Placeholder 7"/>
          <p:cNvPicPr>
            <a:picLocks noGrp="1" noChangeAspect="1"/>
          </p:cNvPicPr>
          <p:nvPr>
            <p:ph type="pic" sz="quarter" idx="17"/>
          </p:nvPr>
        </p:nvPicPr>
        <p:blipFill>
          <a:blip r:embed="rId3">
            <a:extLst>
              <a:ext uri="{28A0092B-C50C-407E-A947-70E740481C1C}">
                <a14:useLocalDpi xmlns:a14="http://schemas.microsoft.com/office/drawing/2010/main"/>
              </a:ext>
            </a:extLst>
          </a:blip>
          <a:srcRect l="13743" r="13743"/>
          <a:stretch>
            <a:fillRect/>
          </a:stretch>
        </p:blipFill>
        <p:spPr/>
      </p:pic>
      <p:pic>
        <p:nvPicPr>
          <p:cNvPr id="9" name="Picture Placeholder 8"/>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l="9224" r="9224"/>
          <a:stretch>
            <a:fillRect/>
          </a:stretch>
        </p:blipFill>
        <p:spPr/>
      </p:pic>
      <p:pic>
        <p:nvPicPr>
          <p:cNvPr id="10" name="Picture Placeholder 9"/>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l="13978" r="13978"/>
          <a:stretch>
            <a:fillRect/>
          </a:stretch>
        </p:blipFill>
        <p:spPr/>
      </p:pic>
      <p:pic>
        <p:nvPicPr>
          <p:cNvPr id="11" name="Picture Placeholder 10"/>
          <p:cNvPicPr>
            <a:picLocks noGrp="1" noChangeAspect="1"/>
          </p:cNvPicPr>
          <p:nvPr>
            <p:ph type="pic" sz="quarter" idx="18"/>
          </p:nvPr>
        </p:nvPicPr>
        <p:blipFill>
          <a:blip r:embed="rId6" cstate="screen">
            <a:extLst>
              <a:ext uri="{28A0092B-C50C-407E-A947-70E740481C1C}">
                <a14:useLocalDpi xmlns:a14="http://schemas.microsoft.com/office/drawing/2010/main"/>
              </a:ext>
            </a:extLst>
          </a:blip>
          <a:srcRect l="13769" r="13769"/>
          <a:stretch>
            <a:fillRect/>
          </a:stretch>
        </p:blipFill>
        <p:spPr/>
      </p:pic>
      <p:pic>
        <p:nvPicPr>
          <p:cNvPr id="12" name="Picture Placeholder 11"/>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l="13207" r="13207"/>
          <a:stretch>
            <a:fillRect/>
          </a:stretch>
        </p:blipFill>
        <p:spPr/>
      </p:pic>
    </p:spTree>
    <p:extLst>
      <p:ext uri="{BB962C8B-B14F-4D97-AF65-F5344CB8AC3E}">
        <p14:creationId xmlns:p14="http://schemas.microsoft.com/office/powerpoint/2010/main" val="947581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23"/>
          </p:nvPr>
        </p:nvPicPr>
        <p:blipFill>
          <a:blip r:embed="rId3" cstate="screen">
            <a:extLst>
              <a:ext uri="{28A0092B-C50C-407E-A947-70E740481C1C}">
                <a14:useLocalDpi xmlns:a14="http://schemas.microsoft.com/office/drawing/2010/main"/>
              </a:ext>
            </a:extLst>
          </a:blip>
          <a:srcRect l="12845" r="12845"/>
          <a:stretch>
            <a:fillRect/>
          </a:stretch>
        </p:blipFill>
        <p:spPr/>
      </p:pic>
      <p:sp>
        <p:nvSpPr>
          <p:cNvPr id="28" name="Rectangle 27"/>
          <p:cNvSpPr>
            <a:spLocks/>
          </p:cNvSpPr>
          <p:nvPr/>
        </p:nvSpPr>
        <p:spPr bwMode="auto">
          <a:xfrm>
            <a:off x="3671486" y="1129258"/>
            <a:ext cx="260969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dirty="0">
                <a:solidFill>
                  <a:schemeClr val="tx2"/>
                </a:solidFill>
                <a:latin typeface="Segoe UI" panose="020B0502040204020203" pitchFamily="34" charset="0"/>
                <a:ea typeface="Poppins" charset="0"/>
                <a:cs typeface="Poppins" charset="0"/>
                <a:sym typeface="Bebas Neue" charset="0"/>
              </a:rPr>
              <a:t>PORTFOLIO</a:t>
            </a:r>
          </a:p>
        </p:txBody>
      </p:sp>
      <p:sp>
        <p:nvSpPr>
          <p:cNvPr id="29" name="Rectangle 28"/>
          <p:cNvSpPr>
            <a:spLocks/>
          </p:cNvSpPr>
          <p:nvPr/>
        </p:nvSpPr>
        <p:spPr bwMode="auto">
          <a:xfrm>
            <a:off x="2646147" y="1896413"/>
            <a:ext cx="472078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2000" b="1" dirty="0">
                <a:solidFill>
                  <a:schemeClr val="tx2">
                    <a:lumMod val="25000"/>
                    <a:lumOff val="75000"/>
                  </a:schemeClr>
                </a:solidFill>
                <a:latin typeface="Segoe UI" panose="020B0502040204020203" pitchFamily="34" charset="0"/>
                <a:ea typeface="Poppins" charset="0"/>
                <a:cs typeface="Poppins" charset="0"/>
                <a:sym typeface="Bebas Neue" charset="0"/>
              </a:rPr>
              <a:t>PROFESSIONAL MARKETING ANALYSIS</a:t>
            </a:r>
          </a:p>
        </p:txBody>
      </p:sp>
      <p:sp>
        <p:nvSpPr>
          <p:cNvPr id="30" name="Subtitle 2"/>
          <p:cNvSpPr txBox="1">
            <a:spLocks/>
          </p:cNvSpPr>
          <p:nvPr/>
        </p:nvSpPr>
        <p:spPr>
          <a:xfrm>
            <a:off x="1873853" y="2336819"/>
            <a:ext cx="624168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32" name="Rectangle 31"/>
          <p:cNvSpPr/>
          <p:nvPr/>
        </p:nvSpPr>
        <p:spPr>
          <a:xfrm>
            <a:off x="5107260" y="9679258"/>
            <a:ext cx="4817325" cy="4036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9" name="Rectangle 38"/>
          <p:cNvSpPr>
            <a:spLocks/>
          </p:cNvSpPr>
          <p:nvPr/>
        </p:nvSpPr>
        <p:spPr bwMode="auto">
          <a:xfrm>
            <a:off x="6501621" y="10651391"/>
            <a:ext cx="1817805"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b="1">
                <a:solidFill>
                  <a:schemeClr val="tx2"/>
                </a:solidFill>
                <a:latin typeface="Segoe UI" panose="020B0502040204020203" pitchFamily="34" charset="0"/>
                <a:ea typeface="Poppins" charset="0"/>
                <a:cs typeface="Poppins" charset="0"/>
                <a:sym typeface="Bebas Neue" charset="0"/>
              </a:rPr>
              <a:t>WORK 1</a:t>
            </a:r>
            <a:endParaRPr lang="en-US" b="1" dirty="0">
              <a:solidFill>
                <a:schemeClr val="tx2"/>
              </a:solidFill>
              <a:latin typeface="Segoe UI" panose="020B0502040204020203" pitchFamily="34" charset="0"/>
              <a:ea typeface="Poppins" charset="0"/>
              <a:cs typeface="Poppins" charset="0"/>
              <a:sym typeface="Bebas Neue" charset="0"/>
            </a:endParaRPr>
          </a:p>
        </p:txBody>
      </p:sp>
      <p:sp>
        <p:nvSpPr>
          <p:cNvPr id="40" name="Rectangle 39"/>
          <p:cNvSpPr>
            <a:spLocks/>
          </p:cNvSpPr>
          <p:nvPr/>
        </p:nvSpPr>
        <p:spPr bwMode="auto">
          <a:xfrm>
            <a:off x="7088870" y="11418546"/>
            <a:ext cx="70371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2000" b="1" dirty="0">
                <a:solidFill>
                  <a:schemeClr val="tx2">
                    <a:lumMod val="25000"/>
                    <a:lumOff val="75000"/>
                  </a:schemeClr>
                </a:solidFill>
                <a:latin typeface="Segoe UI" panose="020B0502040204020203" pitchFamily="34" charset="0"/>
                <a:ea typeface="Poppins" charset="0"/>
                <a:cs typeface="Poppins" charset="0"/>
                <a:sym typeface="Bebas Neue" charset="0"/>
              </a:rPr>
              <a:t>24/07</a:t>
            </a:r>
          </a:p>
        </p:txBody>
      </p:sp>
      <p:sp>
        <p:nvSpPr>
          <p:cNvPr id="41" name="Subtitle 2"/>
          <p:cNvSpPr txBox="1">
            <a:spLocks/>
          </p:cNvSpPr>
          <p:nvPr/>
        </p:nvSpPr>
        <p:spPr>
          <a:xfrm>
            <a:off x="5468445" y="11858952"/>
            <a:ext cx="3920884"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pic>
        <p:nvPicPr>
          <p:cNvPr id="8" name="Picture Placeholder 7"/>
          <p:cNvPicPr>
            <a:picLocks noGrp="1" noChangeAspect="1"/>
          </p:cNvPicPr>
          <p:nvPr>
            <p:ph type="pic" sz="quarter" idx="25"/>
          </p:nvPr>
        </p:nvPicPr>
        <p:blipFill>
          <a:blip r:embed="rId4" cstate="screen">
            <a:extLst>
              <a:ext uri="{28A0092B-C50C-407E-A947-70E740481C1C}">
                <a14:useLocalDpi xmlns:a14="http://schemas.microsoft.com/office/drawing/2010/main"/>
              </a:ext>
            </a:extLst>
          </a:blip>
          <a:srcRect l="10218" r="10218"/>
          <a:stretch>
            <a:fillRect/>
          </a:stretch>
        </p:blipFill>
        <p:spPr/>
      </p:pic>
      <p:pic>
        <p:nvPicPr>
          <p:cNvPr id="10" name="Picture Placeholder 9"/>
          <p:cNvPicPr>
            <a:picLocks noGrp="1" noChangeAspect="1"/>
          </p:cNvPicPr>
          <p:nvPr>
            <p:ph type="pic" sz="quarter" idx="26"/>
          </p:nvPr>
        </p:nvPicPr>
        <p:blipFill>
          <a:blip r:embed="rId5" cstate="screen">
            <a:extLst>
              <a:ext uri="{28A0092B-C50C-407E-A947-70E740481C1C}">
                <a14:useLocalDpi xmlns:a14="http://schemas.microsoft.com/office/drawing/2010/main"/>
              </a:ext>
            </a:extLst>
          </a:blip>
          <a:srcRect t="8092" b="8092"/>
          <a:stretch>
            <a:fillRect/>
          </a:stretch>
        </p:blipFill>
        <p:spPr/>
      </p:pic>
      <p:pic>
        <p:nvPicPr>
          <p:cNvPr id="11" name="Picture Placeholder 10"/>
          <p:cNvPicPr>
            <a:picLocks noGrp="1" noChangeAspect="1"/>
          </p:cNvPicPr>
          <p:nvPr>
            <p:ph type="pic" sz="quarter" idx="24"/>
          </p:nvPr>
        </p:nvPicPr>
        <p:blipFill>
          <a:blip r:embed="rId6" cstate="screen">
            <a:extLst>
              <a:ext uri="{28A0092B-C50C-407E-A947-70E740481C1C}">
                <a14:useLocalDpi xmlns:a14="http://schemas.microsoft.com/office/drawing/2010/main"/>
              </a:ext>
            </a:extLst>
          </a:blip>
          <a:srcRect l="10218" r="10218"/>
          <a:stretch>
            <a:fillRect/>
          </a:stretch>
        </p:blipFill>
        <p:spPr/>
      </p:pic>
      <p:pic>
        <p:nvPicPr>
          <p:cNvPr id="9" name="Picture Placeholder 8"/>
          <p:cNvPicPr>
            <a:picLocks noGrp="1" noChangeAspect="1"/>
          </p:cNvPicPr>
          <p:nvPr>
            <p:ph type="pic" sz="quarter" idx="27"/>
          </p:nvPr>
        </p:nvPicPr>
        <p:blipFill>
          <a:blip r:embed="rId7">
            <a:extLst>
              <a:ext uri="{28A0092B-C50C-407E-A947-70E740481C1C}">
                <a14:useLocalDpi xmlns:a14="http://schemas.microsoft.com/office/drawing/2010/main"/>
              </a:ext>
            </a:extLst>
          </a:blip>
          <a:srcRect l="4434" r="4434"/>
          <a:stretch>
            <a:fillRect/>
          </a:stretch>
        </p:blipFill>
        <p:spPr/>
      </p:pic>
    </p:spTree>
    <p:extLst>
      <p:ext uri="{BB962C8B-B14F-4D97-AF65-F5344CB8AC3E}">
        <p14:creationId xmlns:p14="http://schemas.microsoft.com/office/powerpoint/2010/main" val="12612295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9"/>
          </p:nvPr>
        </p:nvPicPr>
        <p:blipFill>
          <a:blip r:embed="rId3">
            <a:extLst>
              <a:ext uri="{28A0092B-C50C-407E-A947-70E740481C1C}">
                <a14:useLocalDpi xmlns:a14="http://schemas.microsoft.com/office/drawing/2010/main"/>
              </a:ext>
            </a:extLst>
          </a:blip>
          <a:srcRect l="10633" r="10633"/>
          <a:stretch>
            <a:fillRect/>
          </a:stretch>
        </p:blipFill>
        <p:spPr/>
      </p:pic>
      <p:pic>
        <p:nvPicPr>
          <p:cNvPr id="10" name="Picture Placeholder 9"/>
          <p:cNvPicPr>
            <a:picLocks noGrp="1" noChangeAspect="1"/>
          </p:cNvPicPr>
          <p:nvPr>
            <p:ph type="pic" sz="quarter" idx="17"/>
          </p:nvPr>
        </p:nvPicPr>
        <p:blipFill>
          <a:blip r:embed="rId4">
            <a:extLst>
              <a:ext uri="{28A0092B-C50C-407E-A947-70E740481C1C}">
                <a14:useLocalDpi xmlns:a14="http://schemas.microsoft.com/office/drawing/2010/main"/>
              </a:ext>
            </a:extLst>
          </a:blip>
          <a:srcRect l="16636" r="16636"/>
          <a:stretch>
            <a:fillRect/>
          </a:stretch>
        </p:blipFill>
        <p:spPr/>
      </p:pic>
      <p:pic>
        <p:nvPicPr>
          <p:cNvPr id="8" name="Picture Placeholder 7"/>
          <p:cNvPicPr>
            <a:picLocks noGrp="1" noChangeAspect="1"/>
          </p:cNvPicPr>
          <p:nvPr>
            <p:ph type="pic" sz="quarter" idx="18"/>
          </p:nvPr>
        </p:nvPicPr>
        <p:blipFill>
          <a:blip r:embed="rId5">
            <a:extLst>
              <a:ext uri="{28A0092B-C50C-407E-A947-70E740481C1C}">
                <a14:useLocalDpi xmlns:a14="http://schemas.microsoft.com/office/drawing/2010/main"/>
              </a:ext>
            </a:extLst>
          </a:blip>
          <a:srcRect l="10465" r="10465"/>
          <a:stretch>
            <a:fillRect/>
          </a:stretch>
        </p:blipFill>
        <p:spPr/>
      </p:pic>
      <p:sp>
        <p:nvSpPr>
          <p:cNvPr id="72" name="Rectangle 71"/>
          <p:cNvSpPr/>
          <p:nvPr/>
        </p:nvSpPr>
        <p:spPr>
          <a:xfrm>
            <a:off x="0" y="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0" name="Rectangle 69"/>
          <p:cNvSpPr/>
          <p:nvPr/>
        </p:nvSpPr>
        <p:spPr>
          <a:xfrm>
            <a:off x="8160299" y="686915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1" name="Rectangle 70"/>
          <p:cNvSpPr/>
          <p:nvPr/>
        </p:nvSpPr>
        <p:spPr>
          <a:xfrm>
            <a:off x="16237035" y="0"/>
            <a:ext cx="8133252" cy="6869150"/>
          </a:xfrm>
          <a:prstGeom prst="rect">
            <a:avLst/>
          </a:prstGeom>
          <a:solidFill>
            <a:schemeClr val="tx2">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3" name="Shape 2634"/>
          <p:cNvSpPr/>
          <p:nvPr/>
        </p:nvSpPr>
        <p:spPr>
          <a:xfrm>
            <a:off x="19875287" y="2054676"/>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4" name="TextBox 83"/>
          <p:cNvSpPr txBox="1"/>
          <p:nvPr/>
        </p:nvSpPr>
        <p:spPr>
          <a:xfrm>
            <a:off x="19785701" y="3531108"/>
            <a:ext cx="1282723" cy="523220"/>
          </a:xfrm>
          <a:prstGeom prst="rect">
            <a:avLst/>
          </a:prstGeom>
          <a:noFill/>
        </p:spPr>
        <p:txBody>
          <a:bodyPr wrap="none" rtlCol="0" anchor="ctr" anchorCtr="0">
            <a:spAutoFit/>
          </a:bodyPr>
          <a:lstStyle/>
          <a:p>
            <a:pPr algn="ctr"/>
            <a:r>
              <a:rPr lang="en-US" sz="2800" b="1" dirty="0">
                <a:solidFill>
                  <a:schemeClr val="bg1"/>
                </a:solidFill>
                <a:latin typeface="Segoe UI" panose="020B0502040204020203" pitchFamily="34" charset="0"/>
                <a:ea typeface="Poppins SemiBold" charset="0"/>
                <a:cs typeface="Poppins SemiBold" charset="0"/>
              </a:rPr>
              <a:t>VIDEO</a:t>
            </a:r>
          </a:p>
        </p:txBody>
      </p:sp>
      <p:sp>
        <p:nvSpPr>
          <p:cNvPr id="85" name="Subtitle 2"/>
          <p:cNvSpPr txBox="1">
            <a:spLocks/>
          </p:cNvSpPr>
          <p:nvPr/>
        </p:nvSpPr>
        <p:spPr>
          <a:xfrm>
            <a:off x="18064811" y="4018790"/>
            <a:ext cx="4715814"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Segoe UI" panose="020B0502040204020203" pitchFamily="34" charset="0"/>
                <a:ea typeface="Poppins Light" charset="0"/>
                <a:cs typeface="Poppins Light" charset="0"/>
              </a:rPr>
              <a:t>When selecting a typeface for body text, your primary</a:t>
            </a:r>
          </a:p>
        </p:txBody>
      </p:sp>
      <p:sp>
        <p:nvSpPr>
          <p:cNvPr id="86" name="Shape 2634"/>
          <p:cNvSpPr/>
          <p:nvPr/>
        </p:nvSpPr>
        <p:spPr>
          <a:xfrm>
            <a:off x="11647555" y="8692101"/>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7" name="TextBox 86"/>
          <p:cNvSpPr txBox="1"/>
          <p:nvPr/>
        </p:nvSpPr>
        <p:spPr>
          <a:xfrm>
            <a:off x="11557969" y="10168533"/>
            <a:ext cx="1282723" cy="523220"/>
          </a:xfrm>
          <a:prstGeom prst="rect">
            <a:avLst/>
          </a:prstGeom>
          <a:noFill/>
        </p:spPr>
        <p:txBody>
          <a:bodyPr wrap="none" rtlCol="0" anchor="ctr" anchorCtr="0">
            <a:spAutoFit/>
          </a:bodyPr>
          <a:lstStyle/>
          <a:p>
            <a:pPr algn="ctr"/>
            <a:r>
              <a:rPr lang="en-US" sz="2800" b="1" dirty="0">
                <a:solidFill>
                  <a:schemeClr val="bg1"/>
                </a:solidFill>
                <a:latin typeface="Segoe UI" panose="020B0502040204020203" pitchFamily="34" charset="0"/>
                <a:ea typeface="Poppins SemiBold" charset="0"/>
                <a:cs typeface="Poppins SemiBold" charset="0"/>
              </a:rPr>
              <a:t>VIDEO</a:t>
            </a:r>
          </a:p>
        </p:txBody>
      </p:sp>
      <p:sp>
        <p:nvSpPr>
          <p:cNvPr id="88" name="Subtitle 2"/>
          <p:cNvSpPr txBox="1">
            <a:spLocks/>
          </p:cNvSpPr>
          <p:nvPr/>
        </p:nvSpPr>
        <p:spPr>
          <a:xfrm>
            <a:off x="9837079" y="10656215"/>
            <a:ext cx="4715814"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Segoe UI" panose="020B0502040204020203" pitchFamily="34" charset="0"/>
                <a:ea typeface="Poppins Light" charset="0"/>
                <a:cs typeface="Poppins Light" charset="0"/>
              </a:rPr>
              <a:t>When selecting a typeface for body text, your primary</a:t>
            </a:r>
          </a:p>
        </p:txBody>
      </p:sp>
      <p:sp>
        <p:nvSpPr>
          <p:cNvPr id="89" name="Shape 2634"/>
          <p:cNvSpPr/>
          <p:nvPr/>
        </p:nvSpPr>
        <p:spPr>
          <a:xfrm>
            <a:off x="3517764" y="2054676"/>
            <a:ext cx="1092816" cy="1092820"/>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90" name="TextBox 89"/>
          <p:cNvSpPr txBox="1"/>
          <p:nvPr/>
        </p:nvSpPr>
        <p:spPr>
          <a:xfrm>
            <a:off x="3428178" y="3531108"/>
            <a:ext cx="1282723" cy="523220"/>
          </a:xfrm>
          <a:prstGeom prst="rect">
            <a:avLst/>
          </a:prstGeom>
          <a:noFill/>
        </p:spPr>
        <p:txBody>
          <a:bodyPr wrap="none" rtlCol="0" anchor="ctr" anchorCtr="0">
            <a:spAutoFit/>
          </a:bodyPr>
          <a:lstStyle/>
          <a:p>
            <a:pPr algn="ctr"/>
            <a:r>
              <a:rPr lang="en-US" sz="2800" b="1" dirty="0">
                <a:solidFill>
                  <a:schemeClr val="bg1"/>
                </a:solidFill>
                <a:latin typeface="Segoe UI" panose="020B0502040204020203" pitchFamily="34" charset="0"/>
                <a:ea typeface="Poppins SemiBold" charset="0"/>
                <a:cs typeface="Poppins SemiBold" charset="0"/>
              </a:rPr>
              <a:t>VIDEO</a:t>
            </a:r>
          </a:p>
        </p:txBody>
      </p:sp>
      <p:sp>
        <p:nvSpPr>
          <p:cNvPr id="91" name="Subtitle 2"/>
          <p:cNvSpPr txBox="1">
            <a:spLocks/>
          </p:cNvSpPr>
          <p:nvPr/>
        </p:nvSpPr>
        <p:spPr>
          <a:xfrm>
            <a:off x="1707288" y="4018790"/>
            <a:ext cx="4715814" cy="118115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bg1"/>
                </a:solidFill>
                <a:latin typeface="Segoe UI" panose="020B0502040204020203" pitchFamily="34" charset="0"/>
                <a:ea typeface="Poppins Light" charset="0"/>
                <a:cs typeface="Poppins Light" charset="0"/>
              </a:rPr>
              <a:t>When selecting a typeface for body text, your primary</a:t>
            </a:r>
          </a:p>
        </p:txBody>
      </p:sp>
      <p:pic>
        <p:nvPicPr>
          <p:cNvPr id="11" name="Picture Placeholder 10"/>
          <p:cNvPicPr>
            <a:picLocks noGrp="1" noChangeAspect="1"/>
          </p:cNvPicPr>
          <p:nvPr>
            <p:ph type="pic" sz="quarter" idx="15"/>
          </p:nvPr>
        </p:nvPicPr>
        <p:blipFill>
          <a:blip r:embed="rId4">
            <a:extLst>
              <a:ext uri="{28A0092B-C50C-407E-A947-70E740481C1C}">
                <a14:useLocalDpi xmlns:a14="http://schemas.microsoft.com/office/drawing/2010/main"/>
              </a:ext>
            </a:extLst>
          </a:blip>
          <a:srcRect l="16534" r="16534"/>
          <a:stretch>
            <a:fillRect/>
          </a:stretch>
        </p:blipFill>
        <p:spPr/>
      </p:pic>
      <p:pic>
        <p:nvPicPr>
          <p:cNvPr id="9" name="Picture Placeholder 8"/>
          <p:cNvPicPr>
            <a:picLocks noGrp="1" noChangeAspect="1"/>
          </p:cNvPicPr>
          <p:nvPr>
            <p:ph type="pic" sz="quarter" idx="16"/>
          </p:nvPr>
        </p:nvPicPr>
        <p:blipFill>
          <a:blip r:embed="rId6">
            <a:extLst>
              <a:ext uri="{28A0092B-C50C-407E-A947-70E740481C1C}">
                <a14:useLocalDpi xmlns:a14="http://schemas.microsoft.com/office/drawing/2010/main"/>
              </a:ext>
            </a:extLst>
          </a:blip>
          <a:srcRect l="16851" r="16851"/>
          <a:stretch>
            <a:fillRect/>
          </a:stretch>
        </p:blipFill>
        <p:spPr/>
      </p:pic>
      <p:pic>
        <p:nvPicPr>
          <p:cNvPr id="13" name="Picture Placeholder 12"/>
          <p:cNvPicPr>
            <a:picLocks noGrp="1" noChangeAspect="1"/>
          </p:cNvPicPr>
          <p:nvPr>
            <p:ph type="pic" sz="quarter" idx="13"/>
          </p:nvPr>
        </p:nvPicPr>
        <p:blipFill>
          <a:blip r:embed="rId7">
            <a:extLst>
              <a:ext uri="{28A0092B-C50C-407E-A947-70E740481C1C}">
                <a14:useLocalDpi xmlns:a14="http://schemas.microsoft.com/office/drawing/2010/main"/>
              </a:ext>
            </a:extLst>
          </a:blip>
          <a:srcRect l="5821" r="5821"/>
          <a:stretch>
            <a:fillRect/>
          </a:stretch>
        </p:blipFill>
        <p:spPr/>
      </p:pic>
    </p:spTree>
    <p:extLst>
      <p:ext uri="{BB962C8B-B14F-4D97-AF65-F5344CB8AC3E}">
        <p14:creationId xmlns:p14="http://schemas.microsoft.com/office/powerpoint/2010/main" val="13663270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p:cNvSpPr txBox="1">
            <a:spLocks/>
          </p:cNvSpPr>
          <p:nvPr/>
        </p:nvSpPr>
        <p:spPr>
          <a:xfrm>
            <a:off x="12837454"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5" name="TextBox 14"/>
          <p:cNvSpPr txBox="1"/>
          <p:nvPr/>
        </p:nvSpPr>
        <p:spPr>
          <a:xfrm>
            <a:off x="12955024" y="8897714"/>
            <a:ext cx="2425664"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03</a:t>
            </a:r>
          </a:p>
        </p:txBody>
      </p:sp>
      <p:sp>
        <p:nvSpPr>
          <p:cNvPr id="16" name="Subtitle 2"/>
          <p:cNvSpPr txBox="1">
            <a:spLocks/>
          </p:cNvSpPr>
          <p:nvPr/>
        </p:nvSpPr>
        <p:spPr>
          <a:xfrm>
            <a:off x="18611161"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7" name="TextBox 16"/>
          <p:cNvSpPr txBox="1"/>
          <p:nvPr/>
        </p:nvSpPr>
        <p:spPr>
          <a:xfrm>
            <a:off x="18728731" y="8897714"/>
            <a:ext cx="23497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04</a:t>
            </a:r>
          </a:p>
        </p:txBody>
      </p:sp>
      <p:sp>
        <p:nvSpPr>
          <p:cNvPr id="18" name="Subtitle 2"/>
          <p:cNvSpPr txBox="1">
            <a:spLocks/>
          </p:cNvSpPr>
          <p:nvPr/>
        </p:nvSpPr>
        <p:spPr>
          <a:xfrm>
            <a:off x="12837454"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9" name="TextBox 18"/>
          <p:cNvSpPr txBox="1"/>
          <p:nvPr/>
        </p:nvSpPr>
        <p:spPr>
          <a:xfrm>
            <a:off x="12955024" y="5819978"/>
            <a:ext cx="2342308"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01</a:t>
            </a:r>
          </a:p>
        </p:txBody>
      </p:sp>
      <p:sp>
        <p:nvSpPr>
          <p:cNvPr id="20" name="Subtitle 2"/>
          <p:cNvSpPr txBox="1">
            <a:spLocks/>
          </p:cNvSpPr>
          <p:nvPr/>
        </p:nvSpPr>
        <p:spPr>
          <a:xfrm>
            <a:off x="18611161"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21" name="TextBox 20"/>
          <p:cNvSpPr txBox="1"/>
          <p:nvPr/>
        </p:nvSpPr>
        <p:spPr>
          <a:xfrm>
            <a:off x="18728731" y="5819978"/>
            <a:ext cx="24160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02</a:t>
            </a:r>
          </a:p>
        </p:txBody>
      </p:sp>
      <p:sp>
        <p:nvSpPr>
          <p:cNvPr id="22" name="Rectangle 21"/>
          <p:cNvSpPr>
            <a:spLocks/>
          </p:cNvSpPr>
          <p:nvPr/>
        </p:nvSpPr>
        <p:spPr bwMode="auto">
          <a:xfrm>
            <a:off x="13038175" y="1798740"/>
            <a:ext cx="5992281"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MASONRY</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LEFT LAYOUT</a:t>
            </a:r>
          </a:p>
        </p:txBody>
      </p:sp>
      <p:pic>
        <p:nvPicPr>
          <p:cNvPr id="5" name="Picture Placeholder 4"/>
          <p:cNvPicPr>
            <a:picLocks noGrp="1" noChangeAspect="1"/>
          </p:cNvPicPr>
          <p:nvPr>
            <p:ph type="pic" sz="quarter" idx="22"/>
          </p:nvPr>
        </p:nvPicPr>
        <p:blipFill>
          <a:blip r:embed="rId2">
            <a:extLst>
              <a:ext uri="{28A0092B-C50C-407E-A947-70E740481C1C}">
                <a14:useLocalDpi xmlns:a14="http://schemas.microsoft.com/office/drawing/2010/main"/>
              </a:ext>
            </a:extLst>
          </a:blip>
          <a:srcRect l="2520" r="2520"/>
          <a:stretch>
            <a:fillRect/>
          </a:stretch>
        </p:blipFill>
        <p:spPr/>
      </p:pic>
      <p:pic>
        <p:nvPicPr>
          <p:cNvPr id="6" name="Picture Placeholder 5"/>
          <p:cNvPicPr>
            <a:picLocks noGrp="1" noChangeAspect="1"/>
          </p:cNvPicPr>
          <p:nvPr>
            <p:ph type="pic" sz="quarter" idx="21"/>
          </p:nvPr>
        </p:nvPicPr>
        <p:blipFill>
          <a:blip r:embed="rId3">
            <a:extLst>
              <a:ext uri="{28A0092B-C50C-407E-A947-70E740481C1C}">
                <a14:useLocalDpi xmlns:a14="http://schemas.microsoft.com/office/drawing/2010/main"/>
              </a:ext>
            </a:extLst>
          </a:blip>
          <a:srcRect l="29554" r="29554"/>
          <a:stretch>
            <a:fillRect/>
          </a:stretch>
        </p:blipFill>
        <p:spPr/>
      </p:pic>
      <p:pic>
        <p:nvPicPr>
          <p:cNvPr id="7" name="Picture Placeholder 6"/>
          <p:cNvPicPr>
            <a:picLocks noGrp="1" noChangeAspect="1"/>
          </p:cNvPicPr>
          <p:nvPr>
            <p:ph type="pic" sz="quarter" idx="20"/>
          </p:nvPr>
        </p:nvPicPr>
        <p:blipFill>
          <a:blip r:embed="rId4">
            <a:extLst>
              <a:ext uri="{28A0092B-C50C-407E-A947-70E740481C1C}">
                <a14:useLocalDpi xmlns:a14="http://schemas.microsoft.com/office/drawing/2010/main"/>
              </a:ext>
            </a:extLst>
          </a:blip>
          <a:srcRect l="19070" r="19070"/>
          <a:stretch>
            <a:fillRect/>
          </a:stretch>
        </p:blipFill>
        <p:spPr/>
      </p:pic>
    </p:spTree>
    <p:extLst>
      <p:ext uri="{BB962C8B-B14F-4D97-AF65-F5344CB8AC3E}">
        <p14:creationId xmlns:p14="http://schemas.microsoft.com/office/powerpoint/2010/main" val="100963022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374000"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45" name="TextBox 44"/>
          <p:cNvSpPr txBox="1"/>
          <p:nvPr/>
        </p:nvSpPr>
        <p:spPr>
          <a:xfrm>
            <a:off x="1491570" y="8897714"/>
            <a:ext cx="2425664"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03</a:t>
            </a:r>
          </a:p>
        </p:txBody>
      </p:sp>
      <p:sp>
        <p:nvSpPr>
          <p:cNvPr id="46" name="Subtitle 2"/>
          <p:cNvSpPr txBox="1">
            <a:spLocks/>
          </p:cNvSpPr>
          <p:nvPr/>
        </p:nvSpPr>
        <p:spPr>
          <a:xfrm>
            <a:off x="7147707" y="9517616"/>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47" name="TextBox 46"/>
          <p:cNvSpPr txBox="1"/>
          <p:nvPr/>
        </p:nvSpPr>
        <p:spPr>
          <a:xfrm>
            <a:off x="7265277" y="8897714"/>
            <a:ext cx="23497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04</a:t>
            </a:r>
          </a:p>
        </p:txBody>
      </p:sp>
      <p:sp>
        <p:nvSpPr>
          <p:cNvPr id="48" name="Subtitle 2"/>
          <p:cNvSpPr txBox="1">
            <a:spLocks/>
          </p:cNvSpPr>
          <p:nvPr/>
        </p:nvSpPr>
        <p:spPr>
          <a:xfrm>
            <a:off x="1374000"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49" name="TextBox 48"/>
          <p:cNvSpPr txBox="1"/>
          <p:nvPr/>
        </p:nvSpPr>
        <p:spPr>
          <a:xfrm>
            <a:off x="1491570" y="5819978"/>
            <a:ext cx="2342308"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01</a:t>
            </a:r>
          </a:p>
        </p:txBody>
      </p:sp>
      <p:sp>
        <p:nvSpPr>
          <p:cNvPr id="50" name="Subtitle 2"/>
          <p:cNvSpPr txBox="1">
            <a:spLocks/>
          </p:cNvSpPr>
          <p:nvPr/>
        </p:nvSpPr>
        <p:spPr>
          <a:xfrm>
            <a:off x="7147707" y="6439880"/>
            <a:ext cx="4438666"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51" name="TextBox 50"/>
          <p:cNvSpPr txBox="1"/>
          <p:nvPr/>
        </p:nvSpPr>
        <p:spPr>
          <a:xfrm>
            <a:off x="7265277" y="5819978"/>
            <a:ext cx="24160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02</a:t>
            </a:r>
          </a:p>
        </p:txBody>
      </p:sp>
      <p:sp>
        <p:nvSpPr>
          <p:cNvPr id="12" name="Rectangle 11"/>
          <p:cNvSpPr>
            <a:spLocks/>
          </p:cNvSpPr>
          <p:nvPr/>
        </p:nvSpPr>
        <p:spPr bwMode="auto">
          <a:xfrm>
            <a:off x="1574721" y="1798740"/>
            <a:ext cx="7056419"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MASONRY</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RIGHT LAYOUT</a:t>
            </a:r>
          </a:p>
        </p:txBody>
      </p:sp>
      <p:pic>
        <p:nvPicPr>
          <p:cNvPr id="5" name="Picture Placeholder 4"/>
          <p:cNvPicPr>
            <a:picLocks noGrp="1" noChangeAspect="1"/>
          </p:cNvPicPr>
          <p:nvPr>
            <p:ph type="pic" sz="quarter" idx="21"/>
          </p:nvPr>
        </p:nvPicPr>
        <p:blipFill>
          <a:blip r:embed="rId2">
            <a:extLst>
              <a:ext uri="{28A0092B-C50C-407E-A947-70E740481C1C}">
                <a14:useLocalDpi xmlns:a14="http://schemas.microsoft.com/office/drawing/2010/main"/>
              </a:ext>
            </a:extLst>
          </a:blip>
          <a:srcRect l="29554" r="29554"/>
          <a:stretch>
            <a:fillRect/>
          </a:stretch>
        </p:blipFill>
        <p:spPr/>
      </p:pic>
      <p:pic>
        <p:nvPicPr>
          <p:cNvPr id="8" name="Picture Placeholder 7"/>
          <p:cNvPicPr>
            <a:picLocks noGrp="1" noChangeAspect="1"/>
          </p:cNvPicPr>
          <p:nvPr>
            <p:ph type="pic" sz="quarter" idx="22"/>
          </p:nvPr>
        </p:nvPicPr>
        <p:blipFill>
          <a:blip r:embed="rId3">
            <a:extLst>
              <a:ext uri="{28A0092B-C50C-407E-A947-70E740481C1C}">
                <a14:useLocalDpi xmlns:a14="http://schemas.microsoft.com/office/drawing/2010/main"/>
              </a:ext>
            </a:extLst>
          </a:blip>
          <a:srcRect l="2520" r="2520"/>
          <a:stretch>
            <a:fillRect/>
          </a:stretch>
        </p:blipFill>
        <p:spPr/>
      </p:pic>
      <p:pic>
        <p:nvPicPr>
          <p:cNvPr id="7" name="Picture Placeholder 6"/>
          <p:cNvPicPr>
            <a:picLocks noGrp="1" noChangeAspect="1"/>
          </p:cNvPicPr>
          <p:nvPr>
            <p:ph type="pic" sz="quarter" idx="20"/>
          </p:nvPr>
        </p:nvPicPr>
        <p:blipFill>
          <a:blip r:embed="rId4">
            <a:extLst>
              <a:ext uri="{28A0092B-C50C-407E-A947-70E740481C1C}">
                <a14:useLocalDpi xmlns:a14="http://schemas.microsoft.com/office/drawing/2010/main"/>
              </a:ext>
            </a:extLst>
          </a:blip>
          <a:srcRect l="19070" r="19070"/>
          <a:stretch>
            <a:fillRect/>
          </a:stretch>
        </p:blipFill>
        <p:spPr/>
      </p:pic>
    </p:spTree>
    <p:extLst>
      <p:ext uri="{BB962C8B-B14F-4D97-AF65-F5344CB8AC3E}">
        <p14:creationId xmlns:p14="http://schemas.microsoft.com/office/powerpoint/2010/main" val="17685917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396304"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45" name="TextBox 44"/>
          <p:cNvSpPr txBox="1"/>
          <p:nvPr/>
        </p:nvSpPr>
        <p:spPr>
          <a:xfrm>
            <a:off x="1513874" y="9031526"/>
            <a:ext cx="2342308"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01</a:t>
            </a:r>
          </a:p>
        </p:txBody>
      </p:sp>
      <p:sp>
        <p:nvSpPr>
          <p:cNvPr id="46" name="Subtitle 2"/>
          <p:cNvSpPr txBox="1">
            <a:spLocks/>
          </p:cNvSpPr>
          <p:nvPr/>
        </p:nvSpPr>
        <p:spPr>
          <a:xfrm>
            <a:off x="7170011"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47" name="TextBox 46"/>
          <p:cNvSpPr txBox="1"/>
          <p:nvPr/>
        </p:nvSpPr>
        <p:spPr>
          <a:xfrm>
            <a:off x="7287581" y="9031526"/>
            <a:ext cx="24160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02</a:t>
            </a:r>
          </a:p>
        </p:txBody>
      </p:sp>
      <p:sp>
        <p:nvSpPr>
          <p:cNvPr id="48" name="Subtitle 2"/>
          <p:cNvSpPr txBox="1">
            <a:spLocks/>
          </p:cNvSpPr>
          <p:nvPr/>
        </p:nvSpPr>
        <p:spPr>
          <a:xfrm>
            <a:off x="1396303" y="5436268"/>
            <a:ext cx="10000243"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49" name="TextBox 48"/>
          <p:cNvSpPr txBox="1"/>
          <p:nvPr/>
        </p:nvSpPr>
        <p:spPr>
          <a:xfrm>
            <a:off x="1513874" y="4816366"/>
            <a:ext cx="2031325"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ANALYSIS</a:t>
            </a:r>
          </a:p>
        </p:txBody>
      </p:sp>
      <p:sp>
        <p:nvSpPr>
          <p:cNvPr id="9" name="Rectangle 8"/>
          <p:cNvSpPr>
            <a:spLocks/>
          </p:cNvSpPr>
          <p:nvPr/>
        </p:nvSpPr>
        <p:spPr bwMode="auto">
          <a:xfrm>
            <a:off x="1574721" y="1379474"/>
            <a:ext cx="7056419"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HALF PICTURE</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RIGHT LAYOUT</a:t>
            </a:r>
          </a:p>
        </p:txBody>
      </p:sp>
      <p:pic>
        <p:nvPicPr>
          <p:cNvPr id="3" name="Picture Placeholder 2"/>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20367" r="20367"/>
          <a:stretch>
            <a:fillRect/>
          </a:stretch>
        </p:blipFill>
        <p:spPr/>
      </p:pic>
    </p:spTree>
    <p:extLst>
      <p:ext uri="{BB962C8B-B14F-4D97-AF65-F5344CB8AC3E}">
        <p14:creationId xmlns:p14="http://schemas.microsoft.com/office/powerpoint/2010/main" val="18669666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p:cNvSpPr txBox="1">
            <a:spLocks/>
          </p:cNvSpPr>
          <p:nvPr/>
        </p:nvSpPr>
        <p:spPr>
          <a:xfrm>
            <a:off x="12993573"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1" name="TextBox 10"/>
          <p:cNvSpPr txBox="1"/>
          <p:nvPr/>
        </p:nvSpPr>
        <p:spPr>
          <a:xfrm>
            <a:off x="13111143" y="9031526"/>
            <a:ext cx="2342308"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01</a:t>
            </a:r>
          </a:p>
        </p:txBody>
      </p:sp>
      <p:sp>
        <p:nvSpPr>
          <p:cNvPr id="12" name="Subtitle 2"/>
          <p:cNvSpPr txBox="1">
            <a:spLocks/>
          </p:cNvSpPr>
          <p:nvPr/>
        </p:nvSpPr>
        <p:spPr>
          <a:xfrm>
            <a:off x="18767280" y="9651428"/>
            <a:ext cx="4226535"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a:t>
            </a:r>
          </a:p>
        </p:txBody>
      </p:sp>
      <p:sp>
        <p:nvSpPr>
          <p:cNvPr id="13" name="TextBox 12"/>
          <p:cNvSpPr txBox="1"/>
          <p:nvPr/>
        </p:nvSpPr>
        <p:spPr>
          <a:xfrm>
            <a:off x="18884850" y="9031526"/>
            <a:ext cx="2416046"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FEATURE 02</a:t>
            </a:r>
          </a:p>
        </p:txBody>
      </p:sp>
      <p:sp>
        <p:nvSpPr>
          <p:cNvPr id="14" name="Subtitle 2"/>
          <p:cNvSpPr txBox="1">
            <a:spLocks/>
          </p:cNvSpPr>
          <p:nvPr/>
        </p:nvSpPr>
        <p:spPr>
          <a:xfrm>
            <a:off x="12993572" y="5436268"/>
            <a:ext cx="10000243"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15" name="TextBox 14"/>
          <p:cNvSpPr txBox="1"/>
          <p:nvPr/>
        </p:nvSpPr>
        <p:spPr>
          <a:xfrm>
            <a:off x="13111143" y="4816366"/>
            <a:ext cx="2031325" cy="553998"/>
          </a:xfrm>
          <a:prstGeom prst="rect">
            <a:avLst/>
          </a:prstGeom>
          <a:noFill/>
        </p:spPr>
        <p:txBody>
          <a:bodyPr wrap="none" rtlCol="0" anchor="ctr" anchorCtr="0">
            <a:spAutoFit/>
          </a:bodyPr>
          <a:lstStyle/>
          <a:p>
            <a:r>
              <a:rPr lang="en-US" sz="3000" b="1" dirty="0">
                <a:solidFill>
                  <a:schemeClr val="tx2"/>
                </a:solidFill>
                <a:latin typeface="Segoe UI" panose="020B0502040204020203" pitchFamily="34" charset="0"/>
                <a:ea typeface="Poppins SemiBold" charset="0"/>
                <a:cs typeface="Poppins SemiBold" charset="0"/>
              </a:rPr>
              <a:t>ANALYSIS</a:t>
            </a:r>
          </a:p>
        </p:txBody>
      </p:sp>
      <p:sp>
        <p:nvSpPr>
          <p:cNvPr id="16" name="Rectangle 15"/>
          <p:cNvSpPr>
            <a:spLocks/>
          </p:cNvSpPr>
          <p:nvPr/>
        </p:nvSpPr>
        <p:spPr bwMode="auto">
          <a:xfrm>
            <a:off x="13171990" y="1379474"/>
            <a:ext cx="6546664"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HALF PICTURE</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LEFT LAYOUT</a:t>
            </a:r>
          </a:p>
        </p:txBody>
      </p:sp>
      <p:pic>
        <p:nvPicPr>
          <p:cNvPr id="3" name="Picture Placeholder 2"/>
          <p:cNvPicPr>
            <a:picLocks noGrp="1" noChangeAspect="1"/>
          </p:cNvPicPr>
          <p:nvPr>
            <p:ph type="pic" sz="quarter" idx="13"/>
          </p:nvPr>
        </p:nvPicPr>
        <p:blipFill>
          <a:blip r:embed="rId2">
            <a:extLst>
              <a:ext uri="{28A0092B-C50C-407E-A947-70E740481C1C}">
                <a14:useLocalDpi xmlns:a14="http://schemas.microsoft.com/office/drawing/2010/main"/>
              </a:ext>
            </a:extLst>
          </a:blip>
          <a:srcRect l="24242" r="24242"/>
          <a:stretch>
            <a:fillRect/>
          </a:stretch>
        </p:blipFill>
        <p:spPr/>
      </p:pic>
    </p:spTree>
    <p:extLst>
      <p:ext uri="{BB962C8B-B14F-4D97-AF65-F5344CB8AC3E}">
        <p14:creationId xmlns:p14="http://schemas.microsoft.com/office/powerpoint/2010/main" val="168617442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p:cNvSpPr txBox="1">
            <a:spLocks/>
          </p:cNvSpPr>
          <p:nvPr/>
        </p:nvSpPr>
        <p:spPr>
          <a:xfrm>
            <a:off x="3949061" y="3676363"/>
            <a:ext cx="16497940"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18" name="Shape 2895"/>
          <p:cNvSpPr/>
          <p:nvPr/>
        </p:nvSpPr>
        <p:spPr>
          <a:xfrm>
            <a:off x="11985533" y="5540901"/>
            <a:ext cx="457406" cy="914810"/>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bg1">
              <a:lumMod val="8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580464" y="984189"/>
            <a:ext cx="721678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PORTFOLIO</a:t>
            </a:r>
          </a:p>
        </p:txBody>
      </p:sp>
      <p:pic>
        <p:nvPicPr>
          <p:cNvPr id="5" name="Picture Placeholder 4"/>
          <p:cNvPicPr>
            <a:picLocks noGrp="1" noChangeAspect="1"/>
          </p:cNvPicPr>
          <p:nvPr>
            <p:ph type="pic" sz="quarter" idx="18"/>
          </p:nvPr>
        </p:nvPicPr>
        <p:blipFill>
          <a:blip r:embed="rId3">
            <a:extLst>
              <a:ext uri="{28A0092B-C50C-407E-A947-70E740481C1C}">
                <a14:useLocalDpi xmlns:a14="http://schemas.microsoft.com/office/drawing/2010/main"/>
              </a:ext>
            </a:extLst>
          </a:blip>
          <a:srcRect l="4687" r="4687"/>
          <a:stretch>
            <a:fillRect/>
          </a:stretch>
        </p:blipFill>
        <p:spPr/>
      </p:pic>
      <p:pic>
        <p:nvPicPr>
          <p:cNvPr id="6" name="Picture Placeholder 5"/>
          <p:cNvPicPr>
            <a:picLocks noGrp="1" noChangeAspect="1"/>
          </p:cNvPicPr>
          <p:nvPr>
            <p:ph type="pic" sz="quarter" idx="17"/>
          </p:nvPr>
        </p:nvPicPr>
        <p:blipFill>
          <a:blip r:embed="rId4">
            <a:extLst>
              <a:ext uri="{28A0092B-C50C-407E-A947-70E740481C1C}">
                <a14:useLocalDpi xmlns:a14="http://schemas.microsoft.com/office/drawing/2010/main"/>
              </a:ext>
            </a:extLst>
          </a:blip>
          <a:srcRect l="4696" r="4696"/>
          <a:stretch>
            <a:fillRect/>
          </a:stretch>
        </p:blipFill>
        <p:spPr/>
      </p:pic>
      <p:pic>
        <p:nvPicPr>
          <p:cNvPr id="7" name="Picture Placeholder 6"/>
          <p:cNvPicPr>
            <a:picLocks noGrp="1" noChangeAspect="1"/>
          </p:cNvPicPr>
          <p:nvPr>
            <p:ph type="pic" sz="quarter" idx="19"/>
          </p:nvPr>
        </p:nvPicPr>
        <p:blipFill>
          <a:blip r:embed="rId5">
            <a:extLst>
              <a:ext uri="{28A0092B-C50C-407E-A947-70E740481C1C}">
                <a14:useLocalDpi xmlns:a14="http://schemas.microsoft.com/office/drawing/2010/main"/>
              </a:ext>
            </a:extLst>
          </a:blip>
          <a:srcRect l="9115" r="9115"/>
          <a:stretch>
            <a:fillRect/>
          </a:stretch>
        </p:blipFill>
        <p:spPr/>
      </p:pic>
    </p:spTree>
    <p:extLst>
      <p:ext uri="{BB962C8B-B14F-4D97-AF65-F5344CB8AC3E}">
        <p14:creationId xmlns:p14="http://schemas.microsoft.com/office/powerpoint/2010/main" val="1417453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1" name="Straight Connector 13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5429569" y="984189"/>
            <a:ext cx="1351857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FACEBOK VS TWITTER</a:t>
            </a:r>
          </a:p>
        </p:txBody>
      </p:sp>
      <p:sp>
        <p:nvSpPr>
          <p:cNvPr id="31" name="Shape 2872"/>
          <p:cNvSpPr/>
          <p:nvPr/>
        </p:nvSpPr>
        <p:spPr>
          <a:xfrm>
            <a:off x="15918084" y="3843959"/>
            <a:ext cx="2647186" cy="264718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2" name="Shape 2873"/>
          <p:cNvSpPr/>
          <p:nvPr/>
        </p:nvSpPr>
        <p:spPr>
          <a:xfrm>
            <a:off x="4941328" y="3843959"/>
            <a:ext cx="2647186" cy="2647186"/>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4" name="TextBox 33"/>
          <p:cNvSpPr txBox="1"/>
          <p:nvPr/>
        </p:nvSpPr>
        <p:spPr>
          <a:xfrm>
            <a:off x="16376095" y="7093445"/>
            <a:ext cx="1713931"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TWITTER</a:t>
            </a:r>
          </a:p>
        </p:txBody>
      </p:sp>
      <p:sp>
        <p:nvSpPr>
          <p:cNvPr id="35" name="Subtitle 2"/>
          <p:cNvSpPr txBox="1">
            <a:spLocks/>
          </p:cNvSpPr>
          <p:nvPr/>
        </p:nvSpPr>
        <p:spPr>
          <a:xfrm>
            <a:off x="15049357" y="7737241"/>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36" name="TextBox 35"/>
          <p:cNvSpPr txBox="1"/>
          <p:nvPr/>
        </p:nvSpPr>
        <p:spPr>
          <a:xfrm>
            <a:off x="5267398" y="7093445"/>
            <a:ext cx="2022413" cy="523220"/>
          </a:xfrm>
          <a:prstGeom prst="rect">
            <a:avLst/>
          </a:prstGeom>
          <a:noFill/>
        </p:spPr>
        <p:txBody>
          <a:bodyPr wrap="none" rtlCol="0" anchor="ctr" anchorCtr="0">
            <a:spAutoFit/>
          </a:bodyPr>
          <a:lstStyle/>
          <a:p>
            <a:pPr algn="ctr"/>
            <a:r>
              <a:rPr lang="en-US" sz="2800" b="1">
                <a:solidFill>
                  <a:schemeClr val="tx2"/>
                </a:solidFill>
                <a:latin typeface="Segoe UI" panose="020B0502040204020203" pitchFamily="34" charset="0"/>
                <a:ea typeface="Poppins SemiBold" charset="0"/>
                <a:cs typeface="Poppins SemiBold" charset="0"/>
              </a:rPr>
              <a:t>FACEBOOK</a:t>
            </a:r>
            <a:endParaRPr lang="en-US" sz="2800" b="1" dirty="0">
              <a:solidFill>
                <a:schemeClr val="tx2"/>
              </a:solidFill>
              <a:latin typeface="Segoe UI" panose="020B0502040204020203" pitchFamily="34" charset="0"/>
              <a:ea typeface="Poppins SemiBold" charset="0"/>
              <a:cs typeface="Poppins SemiBold" charset="0"/>
            </a:endParaRPr>
          </a:p>
        </p:txBody>
      </p:sp>
      <p:sp>
        <p:nvSpPr>
          <p:cNvPr id="37" name="Subtitle 2"/>
          <p:cNvSpPr txBox="1">
            <a:spLocks/>
          </p:cNvSpPr>
          <p:nvPr/>
        </p:nvSpPr>
        <p:spPr>
          <a:xfrm>
            <a:off x="4094903" y="7737241"/>
            <a:ext cx="4358711"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sp>
        <p:nvSpPr>
          <p:cNvPr id="66" name="Shape 2643"/>
          <p:cNvSpPr/>
          <p:nvPr/>
        </p:nvSpPr>
        <p:spPr>
          <a:xfrm>
            <a:off x="14381103" y="11672502"/>
            <a:ext cx="287748" cy="527542"/>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9" name="Shape 2644"/>
          <p:cNvSpPr/>
          <p:nvPr/>
        </p:nvSpPr>
        <p:spPr>
          <a:xfrm>
            <a:off x="14333146" y="9176039"/>
            <a:ext cx="383664" cy="527542"/>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0" name="Shape 2645"/>
          <p:cNvSpPr/>
          <p:nvPr/>
        </p:nvSpPr>
        <p:spPr>
          <a:xfrm>
            <a:off x="14261210" y="10541375"/>
            <a:ext cx="527535" cy="38366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1" name="Rectangle 70"/>
          <p:cNvSpPr>
            <a:spLocks/>
          </p:cNvSpPr>
          <p:nvPr/>
        </p:nvSpPr>
        <p:spPr bwMode="auto">
          <a:xfrm>
            <a:off x="19523648" y="11818318"/>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72" name="Rectangle 71"/>
          <p:cNvSpPr/>
          <p:nvPr/>
        </p:nvSpPr>
        <p:spPr>
          <a:xfrm>
            <a:off x="15027055" y="11918574"/>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73" name="Rectangle 72"/>
          <p:cNvSpPr/>
          <p:nvPr/>
        </p:nvSpPr>
        <p:spPr>
          <a:xfrm>
            <a:off x="15027056" y="11863648"/>
            <a:ext cx="2710831"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74" name="Rectangle 73"/>
          <p:cNvSpPr>
            <a:spLocks/>
          </p:cNvSpPr>
          <p:nvPr/>
        </p:nvSpPr>
        <p:spPr bwMode="auto">
          <a:xfrm>
            <a:off x="19523648" y="9339554"/>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75" name="Rectangle 74"/>
          <p:cNvSpPr/>
          <p:nvPr/>
        </p:nvSpPr>
        <p:spPr>
          <a:xfrm>
            <a:off x="15027055" y="9439810"/>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76" name="Rectangle 75"/>
          <p:cNvSpPr/>
          <p:nvPr/>
        </p:nvSpPr>
        <p:spPr>
          <a:xfrm>
            <a:off x="15027055" y="9384884"/>
            <a:ext cx="3657600"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77" name="Rectangle 76"/>
          <p:cNvSpPr>
            <a:spLocks/>
          </p:cNvSpPr>
          <p:nvPr/>
        </p:nvSpPr>
        <p:spPr bwMode="auto">
          <a:xfrm>
            <a:off x="19523648" y="10648042"/>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78" name="Rectangle 77"/>
          <p:cNvSpPr/>
          <p:nvPr/>
        </p:nvSpPr>
        <p:spPr>
          <a:xfrm>
            <a:off x="15027055" y="10748298"/>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79" name="Rectangle 78"/>
          <p:cNvSpPr/>
          <p:nvPr/>
        </p:nvSpPr>
        <p:spPr>
          <a:xfrm>
            <a:off x="15027056" y="10693372"/>
            <a:ext cx="179222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80" name="Rectangle 79"/>
          <p:cNvSpPr>
            <a:spLocks/>
          </p:cNvSpPr>
          <p:nvPr/>
        </p:nvSpPr>
        <p:spPr bwMode="auto">
          <a:xfrm>
            <a:off x="15049357" y="10948989"/>
            <a:ext cx="96757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LAPTOP</a:t>
            </a:r>
          </a:p>
        </p:txBody>
      </p:sp>
      <p:sp>
        <p:nvSpPr>
          <p:cNvPr id="81" name="Rectangle 80"/>
          <p:cNvSpPr>
            <a:spLocks/>
          </p:cNvSpPr>
          <p:nvPr/>
        </p:nvSpPr>
        <p:spPr bwMode="auto">
          <a:xfrm>
            <a:off x="15049357" y="12105600"/>
            <a:ext cx="9537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MOBILE</a:t>
            </a:r>
          </a:p>
        </p:txBody>
      </p:sp>
      <p:sp>
        <p:nvSpPr>
          <p:cNvPr id="82" name="Rectangle 81"/>
          <p:cNvSpPr>
            <a:spLocks/>
          </p:cNvSpPr>
          <p:nvPr/>
        </p:nvSpPr>
        <p:spPr bwMode="auto">
          <a:xfrm>
            <a:off x="15049357" y="9623178"/>
            <a:ext cx="89967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TABLET</a:t>
            </a:r>
          </a:p>
        </p:txBody>
      </p:sp>
      <p:sp>
        <p:nvSpPr>
          <p:cNvPr id="83" name="Shape 2643"/>
          <p:cNvSpPr/>
          <p:nvPr/>
        </p:nvSpPr>
        <p:spPr>
          <a:xfrm>
            <a:off x="3448951" y="11672502"/>
            <a:ext cx="287748" cy="527542"/>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4" name="Shape 2644"/>
          <p:cNvSpPr/>
          <p:nvPr/>
        </p:nvSpPr>
        <p:spPr>
          <a:xfrm>
            <a:off x="3400994" y="9176039"/>
            <a:ext cx="383664" cy="527542"/>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5" name="Shape 2645"/>
          <p:cNvSpPr/>
          <p:nvPr/>
        </p:nvSpPr>
        <p:spPr>
          <a:xfrm>
            <a:off x="3329058" y="10541375"/>
            <a:ext cx="527535" cy="38366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6" name="Rectangle 85"/>
          <p:cNvSpPr>
            <a:spLocks/>
          </p:cNvSpPr>
          <p:nvPr/>
        </p:nvSpPr>
        <p:spPr bwMode="auto">
          <a:xfrm>
            <a:off x="8591496" y="11818318"/>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87" name="Rectangle 86"/>
          <p:cNvSpPr/>
          <p:nvPr/>
        </p:nvSpPr>
        <p:spPr>
          <a:xfrm>
            <a:off x="4094903" y="11918574"/>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88" name="Rectangle 87"/>
          <p:cNvSpPr/>
          <p:nvPr/>
        </p:nvSpPr>
        <p:spPr>
          <a:xfrm>
            <a:off x="4094904" y="11863648"/>
            <a:ext cx="2710831"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89" name="Rectangle 88"/>
          <p:cNvSpPr>
            <a:spLocks/>
          </p:cNvSpPr>
          <p:nvPr/>
        </p:nvSpPr>
        <p:spPr bwMode="auto">
          <a:xfrm>
            <a:off x="8591496" y="9339554"/>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90" name="Rectangle 89"/>
          <p:cNvSpPr/>
          <p:nvPr/>
        </p:nvSpPr>
        <p:spPr>
          <a:xfrm>
            <a:off x="4094903" y="9439810"/>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1" name="Rectangle 90"/>
          <p:cNvSpPr/>
          <p:nvPr/>
        </p:nvSpPr>
        <p:spPr>
          <a:xfrm>
            <a:off x="4094903" y="9384884"/>
            <a:ext cx="3657600"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2" name="Rectangle 91"/>
          <p:cNvSpPr>
            <a:spLocks/>
          </p:cNvSpPr>
          <p:nvPr/>
        </p:nvSpPr>
        <p:spPr bwMode="auto">
          <a:xfrm>
            <a:off x="8591496" y="10648042"/>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93" name="Rectangle 92"/>
          <p:cNvSpPr/>
          <p:nvPr/>
        </p:nvSpPr>
        <p:spPr>
          <a:xfrm>
            <a:off x="4094903" y="10748298"/>
            <a:ext cx="4176707"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4" name="Rectangle 93"/>
          <p:cNvSpPr/>
          <p:nvPr/>
        </p:nvSpPr>
        <p:spPr>
          <a:xfrm>
            <a:off x="4094904" y="10693372"/>
            <a:ext cx="179222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5" name="Rectangle 94"/>
          <p:cNvSpPr>
            <a:spLocks/>
          </p:cNvSpPr>
          <p:nvPr/>
        </p:nvSpPr>
        <p:spPr bwMode="auto">
          <a:xfrm>
            <a:off x="4117205" y="10948989"/>
            <a:ext cx="96757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LAPTOP</a:t>
            </a:r>
          </a:p>
        </p:txBody>
      </p:sp>
      <p:sp>
        <p:nvSpPr>
          <p:cNvPr id="96" name="Rectangle 95"/>
          <p:cNvSpPr>
            <a:spLocks/>
          </p:cNvSpPr>
          <p:nvPr/>
        </p:nvSpPr>
        <p:spPr bwMode="auto">
          <a:xfrm>
            <a:off x="4117205" y="12105600"/>
            <a:ext cx="9537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MOBILE</a:t>
            </a:r>
          </a:p>
        </p:txBody>
      </p:sp>
      <p:sp>
        <p:nvSpPr>
          <p:cNvPr id="97" name="Rectangle 96"/>
          <p:cNvSpPr>
            <a:spLocks/>
          </p:cNvSpPr>
          <p:nvPr/>
        </p:nvSpPr>
        <p:spPr bwMode="auto">
          <a:xfrm>
            <a:off x="4117205" y="9623178"/>
            <a:ext cx="89967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TABLET</a:t>
            </a:r>
          </a:p>
        </p:txBody>
      </p:sp>
    </p:spTree>
    <p:extLst>
      <p:ext uri="{BB962C8B-B14F-4D97-AF65-F5344CB8AC3E}">
        <p14:creationId xmlns:p14="http://schemas.microsoft.com/office/powerpoint/2010/main" val="212480879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13" name="Straight Connector 12"/>
          <p:cNvCxnSpPr/>
          <p:nvPr/>
        </p:nvCxnSpPr>
        <p:spPr>
          <a:xfrm>
            <a:off x="15801525" y="832567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620100" y="6158354"/>
            <a:ext cx="752321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OUR VISION</a:t>
            </a:r>
          </a:p>
        </p:txBody>
      </p:sp>
      <p:sp>
        <p:nvSpPr>
          <p:cNvPr id="15" name="TextBox 14"/>
          <p:cNvSpPr txBox="1"/>
          <p:nvPr/>
        </p:nvSpPr>
        <p:spPr>
          <a:xfrm>
            <a:off x="14409598" y="9107992"/>
            <a:ext cx="3975768" cy="523220"/>
          </a:xfrm>
          <a:prstGeom prst="rect">
            <a:avLst/>
          </a:prstGeom>
          <a:noFill/>
        </p:spPr>
        <p:txBody>
          <a:bodyPr wrap="none" rtlCol="0" anchor="ctr" anchorCtr="0">
            <a:spAutoFit/>
          </a:bodyPr>
          <a:lstStyle/>
          <a:p>
            <a:pPr algn="ctr"/>
            <a:r>
              <a:rPr lang="en-US" sz="2800" b="1" dirty="0">
                <a:solidFill>
                  <a:schemeClr val="tx2"/>
                </a:solidFill>
                <a:latin typeface="Segoe UI" panose="020B0502040204020203" pitchFamily="34" charset="0"/>
                <a:ea typeface="Poppins SemiBold" charset="0"/>
                <a:cs typeface="Poppins SemiBold" charset="0"/>
              </a:rPr>
              <a:t>BE THE BEST AGENCY</a:t>
            </a:r>
          </a:p>
        </p:txBody>
      </p:sp>
      <p:sp>
        <p:nvSpPr>
          <p:cNvPr id="19" name="Subtitle 2"/>
          <p:cNvSpPr txBox="1">
            <a:spLocks/>
          </p:cNvSpPr>
          <p:nvPr/>
        </p:nvSpPr>
        <p:spPr>
          <a:xfrm>
            <a:off x="964416" y="3301909"/>
            <a:ext cx="6510776" cy="729847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640"/>
              </a:lnSpc>
            </a:pPr>
            <a:r>
              <a:rPr lang="en-US" sz="3200" dirty="0">
                <a:solidFill>
                  <a:schemeClr val="bg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for body text, When selecting a typeface for body text, your primary concern should be readability. Don’t concern yourself with personality at this stage. I’m of the school of thought that believes that you’re</a:t>
            </a:r>
          </a:p>
        </p:txBody>
      </p:sp>
      <p:sp>
        <p:nvSpPr>
          <p:cNvPr id="20" name="TextBox 19"/>
          <p:cNvSpPr txBox="1"/>
          <p:nvPr/>
        </p:nvSpPr>
        <p:spPr>
          <a:xfrm>
            <a:off x="3467035" y="2245948"/>
            <a:ext cx="1505540" cy="553998"/>
          </a:xfrm>
          <a:prstGeom prst="rect">
            <a:avLst/>
          </a:prstGeom>
          <a:noFill/>
        </p:spPr>
        <p:txBody>
          <a:bodyPr wrap="none" rtlCol="0" anchor="ctr" anchorCtr="0">
            <a:spAutoFit/>
          </a:bodyPr>
          <a:lstStyle/>
          <a:p>
            <a:pPr algn="ctr"/>
            <a:r>
              <a:rPr lang="en-US" sz="3000" b="1" dirty="0">
                <a:solidFill>
                  <a:schemeClr val="bg1"/>
                </a:solidFill>
                <a:latin typeface="Segoe UI" panose="020B0502040204020203" pitchFamily="34" charset="0"/>
                <a:ea typeface="Poppins SemiBold" charset="0"/>
                <a:cs typeface="Poppins SemiBold" charset="0"/>
              </a:rPr>
              <a:t>ABOUT</a:t>
            </a:r>
          </a:p>
        </p:txBody>
      </p:sp>
      <p:sp>
        <p:nvSpPr>
          <p:cNvPr id="22" name="Hexagon 21"/>
          <p:cNvSpPr/>
          <p:nvPr/>
        </p:nvSpPr>
        <p:spPr>
          <a:xfrm rot="5400000">
            <a:off x="15472909" y="3544021"/>
            <a:ext cx="1893728" cy="1632524"/>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3" name="Shape 2785"/>
          <p:cNvSpPr/>
          <p:nvPr/>
        </p:nvSpPr>
        <p:spPr>
          <a:xfrm>
            <a:off x="16016171" y="4030062"/>
            <a:ext cx="807204" cy="66044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1890488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0911081" y="3645888"/>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0866477" y="1835411"/>
            <a:ext cx="7814960" cy="1384995"/>
          </a:xfrm>
          <a:prstGeom prst="rect">
            <a:avLst/>
          </a:prstGeom>
          <a:noFill/>
        </p:spPr>
        <p:txBody>
          <a:bodyPr wrap="none" rtlCol="0">
            <a:spAutoFit/>
          </a:bodyPr>
          <a:lstStyle/>
          <a:p>
            <a:r>
              <a:rPr lang="en-US" sz="8400" b="1" spc="800" dirty="0">
                <a:solidFill>
                  <a:schemeClr val="tx2"/>
                </a:solidFill>
                <a:latin typeface="Segoe UI" panose="020B0502040204020203" pitchFamily="34" charset="0"/>
                <a:ea typeface="Lato Black" charset="0"/>
                <a:cs typeface="Lato Black" charset="0"/>
              </a:rPr>
              <a:t>APP REVIEW</a:t>
            </a:r>
          </a:p>
        </p:txBody>
      </p:sp>
      <p:pic>
        <p:nvPicPr>
          <p:cNvPr id="24" name="Picture 23" descr="iPhone6_mockup_front_whit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5684" y="1835411"/>
            <a:ext cx="6393546" cy="10000680"/>
          </a:xfrm>
          <a:prstGeom prst="rect">
            <a:avLst/>
          </a:prstGeom>
        </p:spPr>
      </p:pic>
      <p:sp>
        <p:nvSpPr>
          <p:cNvPr id="25" name="Subtitle 2"/>
          <p:cNvSpPr txBox="1">
            <a:spLocks/>
          </p:cNvSpPr>
          <p:nvPr/>
        </p:nvSpPr>
        <p:spPr>
          <a:xfrm>
            <a:off x="10732661" y="4272812"/>
            <a:ext cx="11658987" cy="33712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a:t>
            </a: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a:t>
            </a:r>
          </a:p>
        </p:txBody>
      </p:sp>
      <p:sp>
        <p:nvSpPr>
          <p:cNvPr id="26" name="Rectangle 25"/>
          <p:cNvSpPr>
            <a:spLocks/>
          </p:cNvSpPr>
          <p:nvPr/>
        </p:nvSpPr>
        <p:spPr bwMode="auto">
          <a:xfrm>
            <a:off x="10977987" y="9059196"/>
            <a:ext cx="77264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VIDEO</a:t>
            </a:r>
          </a:p>
        </p:txBody>
      </p:sp>
      <p:sp>
        <p:nvSpPr>
          <p:cNvPr id="27" name="Rectangle 26"/>
          <p:cNvSpPr>
            <a:spLocks/>
          </p:cNvSpPr>
          <p:nvPr/>
        </p:nvSpPr>
        <p:spPr bwMode="auto">
          <a:xfrm>
            <a:off x="10977987" y="10050044"/>
            <a:ext cx="107080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CAMERA</a:t>
            </a:r>
          </a:p>
        </p:txBody>
      </p:sp>
      <p:sp>
        <p:nvSpPr>
          <p:cNvPr id="40" name="Rectangle 39"/>
          <p:cNvSpPr>
            <a:spLocks/>
          </p:cNvSpPr>
          <p:nvPr/>
        </p:nvSpPr>
        <p:spPr bwMode="auto">
          <a:xfrm>
            <a:off x="10977987" y="8072264"/>
            <a:ext cx="118301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PICTURES</a:t>
            </a:r>
          </a:p>
        </p:txBody>
      </p:sp>
      <p:sp>
        <p:nvSpPr>
          <p:cNvPr id="41" name="Rectangle 40"/>
          <p:cNvSpPr/>
          <p:nvPr/>
        </p:nvSpPr>
        <p:spPr>
          <a:xfrm>
            <a:off x="11000289" y="97107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2" name="Rectangle 41"/>
          <p:cNvSpPr>
            <a:spLocks/>
          </p:cNvSpPr>
          <p:nvPr/>
        </p:nvSpPr>
        <p:spPr bwMode="auto">
          <a:xfrm>
            <a:off x="18619218" y="8651134"/>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43" name="Rectangle 42"/>
          <p:cNvSpPr>
            <a:spLocks/>
          </p:cNvSpPr>
          <p:nvPr/>
        </p:nvSpPr>
        <p:spPr bwMode="auto">
          <a:xfrm>
            <a:off x="18609297" y="9640021"/>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44" name="Rectangle 43"/>
          <p:cNvSpPr/>
          <p:nvPr/>
        </p:nvSpPr>
        <p:spPr>
          <a:xfrm>
            <a:off x="11000848" y="966888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a:spLocks/>
          </p:cNvSpPr>
          <p:nvPr/>
        </p:nvSpPr>
        <p:spPr bwMode="auto">
          <a:xfrm>
            <a:off x="18607695" y="10630869"/>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6" name="Rectangle 45"/>
          <p:cNvSpPr/>
          <p:nvPr/>
        </p:nvSpPr>
        <p:spPr>
          <a:xfrm>
            <a:off x="10977987" y="875139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7" name="Rectangle 46"/>
          <p:cNvSpPr/>
          <p:nvPr/>
        </p:nvSpPr>
        <p:spPr>
          <a:xfrm>
            <a:off x="11000289" y="1071340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8" name="Rectangle 47"/>
          <p:cNvSpPr/>
          <p:nvPr/>
        </p:nvSpPr>
        <p:spPr>
          <a:xfrm>
            <a:off x="10977988" y="869646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9" name="Rectangle 48"/>
          <p:cNvSpPr/>
          <p:nvPr/>
        </p:nvSpPr>
        <p:spPr>
          <a:xfrm>
            <a:off x="11000849" y="1067424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pic>
        <p:nvPicPr>
          <p:cNvPr id="3" name="Picture Placeholder 2"/>
          <p:cNvPicPr>
            <a:picLocks noGrp="1" noChangeAspect="1"/>
          </p:cNvPicPr>
          <p:nvPr>
            <p:ph type="pic" sz="quarter" idx="22"/>
          </p:nvPr>
        </p:nvPicPr>
        <p:blipFill>
          <a:blip r:embed="rId4">
            <a:extLst>
              <a:ext uri="{28A0092B-C50C-407E-A947-70E740481C1C}">
                <a14:useLocalDpi xmlns:a14="http://schemas.microsoft.com/office/drawing/2010/main"/>
              </a:ext>
            </a:extLst>
          </a:blip>
          <a:srcRect l="31173" r="31173"/>
          <a:stretch>
            <a:fillRect/>
          </a:stretch>
        </p:blipFill>
        <p:spPr/>
      </p:pic>
    </p:spTree>
    <p:extLst>
      <p:ext uri="{BB962C8B-B14F-4D97-AF65-F5344CB8AC3E}">
        <p14:creationId xmlns:p14="http://schemas.microsoft.com/office/powerpoint/2010/main" val="829631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26553" y="4203448"/>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781949" y="2392971"/>
            <a:ext cx="7814960" cy="1384995"/>
          </a:xfrm>
          <a:prstGeom prst="rect">
            <a:avLst/>
          </a:prstGeom>
          <a:noFill/>
        </p:spPr>
        <p:txBody>
          <a:bodyPr wrap="none" rtlCol="0">
            <a:spAutoFit/>
          </a:bodyPr>
          <a:lstStyle/>
          <a:p>
            <a:r>
              <a:rPr lang="en-US" sz="8400" b="1" spc="800" dirty="0">
                <a:solidFill>
                  <a:schemeClr val="tx2"/>
                </a:solidFill>
                <a:latin typeface="Segoe UI" panose="020B0502040204020203" pitchFamily="34" charset="0"/>
                <a:ea typeface="Lato Black" charset="0"/>
                <a:cs typeface="Lato Black" charset="0"/>
              </a:rPr>
              <a:t>APP REVIEW</a:t>
            </a:r>
          </a:p>
        </p:txBody>
      </p:sp>
      <p:sp>
        <p:nvSpPr>
          <p:cNvPr id="25" name="Subtitle 2"/>
          <p:cNvSpPr txBox="1">
            <a:spLocks/>
          </p:cNvSpPr>
          <p:nvPr/>
        </p:nvSpPr>
        <p:spPr>
          <a:xfrm>
            <a:off x="1648133" y="4830372"/>
            <a:ext cx="10164725" cy="337124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a:t>
            </a: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a:t>
            </a:r>
          </a:p>
        </p:txBody>
      </p:sp>
      <p:sp>
        <p:nvSpPr>
          <p:cNvPr id="26" name="Rectangle 25"/>
          <p:cNvSpPr>
            <a:spLocks/>
          </p:cNvSpPr>
          <p:nvPr/>
        </p:nvSpPr>
        <p:spPr bwMode="auto">
          <a:xfrm>
            <a:off x="1893459" y="9616756"/>
            <a:ext cx="77264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VIDEO</a:t>
            </a:r>
          </a:p>
        </p:txBody>
      </p:sp>
      <p:sp>
        <p:nvSpPr>
          <p:cNvPr id="27" name="Rectangle 26"/>
          <p:cNvSpPr>
            <a:spLocks/>
          </p:cNvSpPr>
          <p:nvPr/>
        </p:nvSpPr>
        <p:spPr bwMode="auto">
          <a:xfrm>
            <a:off x="1893459" y="10607604"/>
            <a:ext cx="107080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CAMERA</a:t>
            </a:r>
          </a:p>
        </p:txBody>
      </p:sp>
      <p:sp>
        <p:nvSpPr>
          <p:cNvPr id="40" name="Rectangle 39"/>
          <p:cNvSpPr>
            <a:spLocks/>
          </p:cNvSpPr>
          <p:nvPr/>
        </p:nvSpPr>
        <p:spPr bwMode="auto">
          <a:xfrm>
            <a:off x="1893459" y="8629824"/>
            <a:ext cx="118301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PICTURES</a:t>
            </a:r>
          </a:p>
        </p:txBody>
      </p:sp>
      <p:sp>
        <p:nvSpPr>
          <p:cNvPr id="41" name="Rectangle 40"/>
          <p:cNvSpPr/>
          <p:nvPr/>
        </p:nvSpPr>
        <p:spPr>
          <a:xfrm>
            <a:off x="1915761" y="1026832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2" name="Rectangle 41"/>
          <p:cNvSpPr>
            <a:spLocks/>
          </p:cNvSpPr>
          <p:nvPr/>
        </p:nvSpPr>
        <p:spPr bwMode="auto">
          <a:xfrm>
            <a:off x="9534690" y="9208694"/>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43" name="Rectangle 42"/>
          <p:cNvSpPr>
            <a:spLocks/>
          </p:cNvSpPr>
          <p:nvPr/>
        </p:nvSpPr>
        <p:spPr bwMode="auto">
          <a:xfrm>
            <a:off x="9524769" y="10197581"/>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44" name="Rectangle 43"/>
          <p:cNvSpPr/>
          <p:nvPr/>
        </p:nvSpPr>
        <p:spPr>
          <a:xfrm>
            <a:off x="1916320" y="1022644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a:spLocks/>
          </p:cNvSpPr>
          <p:nvPr/>
        </p:nvSpPr>
        <p:spPr bwMode="auto">
          <a:xfrm>
            <a:off x="9523167" y="11188429"/>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6" name="Rectangle 45"/>
          <p:cNvSpPr/>
          <p:nvPr/>
        </p:nvSpPr>
        <p:spPr>
          <a:xfrm>
            <a:off x="1893459" y="930895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7" name="Rectangle 46"/>
          <p:cNvSpPr/>
          <p:nvPr/>
        </p:nvSpPr>
        <p:spPr>
          <a:xfrm>
            <a:off x="1915761" y="112709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8" name="Rectangle 47"/>
          <p:cNvSpPr/>
          <p:nvPr/>
        </p:nvSpPr>
        <p:spPr>
          <a:xfrm>
            <a:off x="1893460" y="925402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9" name="Rectangle 48"/>
          <p:cNvSpPr/>
          <p:nvPr/>
        </p:nvSpPr>
        <p:spPr>
          <a:xfrm>
            <a:off x="1916321" y="1123180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18" name="Group 17"/>
          <p:cNvGrpSpPr/>
          <p:nvPr/>
        </p:nvGrpSpPr>
        <p:grpSpPr>
          <a:xfrm>
            <a:off x="12655827" y="2550826"/>
            <a:ext cx="15852814" cy="9125648"/>
            <a:chOff x="5898415" y="1976415"/>
            <a:chExt cx="5654530" cy="3255020"/>
          </a:xfrm>
        </p:grpSpPr>
        <p:sp>
          <p:nvSpPr>
            <p:cNvPr id="19"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grpSp>
      <p:pic>
        <p:nvPicPr>
          <p:cNvPr id="3" name="Picture Placeholder 2"/>
          <p:cNvPicPr>
            <a:picLocks noGrp="1" noChangeAspect="1"/>
          </p:cNvPicPr>
          <p:nvPr>
            <p:ph type="pic" sz="quarter" idx="22"/>
          </p:nvPr>
        </p:nvPicPr>
        <p:blipFill>
          <a:blip r:embed="rId3">
            <a:extLst>
              <a:ext uri="{28A0092B-C50C-407E-A947-70E740481C1C}">
                <a14:useLocalDpi xmlns:a14="http://schemas.microsoft.com/office/drawing/2010/main"/>
              </a:ext>
            </a:extLst>
          </a:blip>
          <a:srcRect t="2618" b="2618"/>
          <a:stretch>
            <a:fillRect/>
          </a:stretch>
        </p:blipFill>
        <p:spPr/>
      </p:pic>
    </p:spTree>
    <p:extLst>
      <p:ext uri="{BB962C8B-B14F-4D97-AF65-F5344CB8AC3E}">
        <p14:creationId xmlns:p14="http://schemas.microsoft.com/office/powerpoint/2010/main" val="189917404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ubtitle 2"/>
          <p:cNvSpPr txBox="1">
            <a:spLocks/>
          </p:cNvSpPr>
          <p:nvPr/>
        </p:nvSpPr>
        <p:spPr>
          <a:xfrm>
            <a:off x="2010269" y="4701198"/>
            <a:ext cx="7445136" cy="206627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Segoe UI" panose="020B0502040204020203" pitchFamily="34" charset="0"/>
                <a:ea typeface="Lato Light" charset="0"/>
                <a:cs typeface="Lato Light" charset="0"/>
              </a:rPr>
              <a:t>Frequently, your initial font choice is taken out of your hands; companies often specify a typeface, or even a set of fonts, as part of their brand guides</a:t>
            </a:r>
          </a:p>
        </p:txBody>
      </p:sp>
      <p:sp>
        <p:nvSpPr>
          <p:cNvPr id="177" name="Rectangle 176"/>
          <p:cNvSpPr>
            <a:spLocks/>
          </p:cNvSpPr>
          <p:nvPr/>
        </p:nvSpPr>
        <p:spPr bwMode="auto">
          <a:xfrm>
            <a:off x="2182756"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a:solidFill>
                  <a:schemeClr val="tx2"/>
                </a:solidFill>
                <a:latin typeface="Segoe UI" panose="020B0502040204020203" pitchFamily="34" charset="0"/>
                <a:ea typeface="Montserrat Semi Bold" charset="0"/>
                <a:cs typeface="Montserrat Semi Bold" charset="0"/>
                <a:sym typeface="Bebas Neue" charset="0"/>
              </a:rPr>
              <a:t>SOCIAL MEDIA</a:t>
            </a:r>
            <a:endParaRPr lang="en-US" sz="6600" b="1" dirty="0">
              <a:solidFill>
                <a:schemeClr val="tx2"/>
              </a:solidFill>
              <a:latin typeface="Segoe UI" panose="020B0502040204020203" pitchFamily="34" charset="0"/>
              <a:ea typeface="Montserrat Semi Bold" charset="0"/>
              <a:cs typeface="Montserrat Semi Bold" charset="0"/>
              <a:sym typeface="Bebas Neue" charset="0"/>
            </a:endParaRPr>
          </a:p>
        </p:txBody>
      </p:sp>
      <p:sp>
        <p:nvSpPr>
          <p:cNvPr id="57" name="Rectangle 56"/>
          <p:cNvSpPr>
            <a:spLocks/>
          </p:cNvSpPr>
          <p:nvPr/>
        </p:nvSpPr>
        <p:spPr bwMode="auto">
          <a:xfrm>
            <a:off x="2208819" y="6920998"/>
            <a:ext cx="2362891"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Segoe UI" panose="020B0502040204020203" pitchFamily="34" charset="0"/>
                <a:ea typeface="Montserrat Semi Bold" charset="0"/>
                <a:cs typeface="Montserrat Semi Bold" charset="0"/>
                <a:sym typeface="Bebas Neue" charset="0"/>
              </a:rPr>
              <a:t>FACEBOOK</a:t>
            </a:r>
          </a:p>
        </p:txBody>
      </p:sp>
      <p:sp>
        <p:nvSpPr>
          <p:cNvPr id="58" name="Rectangle 57"/>
          <p:cNvSpPr>
            <a:spLocks/>
          </p:cNvSpPr>
          <p:nvPr/>
        </p:nvSpPr>
        <p:spPr bwMode="auto">
          <a:xfrm>
            <a:off x="2187554" y="7688153"/>
            <a:ext cx="47207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PROFESSIONAL MARKETING ANALYSIS</a:t>
            </a:r>
          </a:p>
        </p:txBody>
      </p:sp>
      <p:sp>
        <p:nvSpPr>
          <p:cNvPr id="63" name="Rectangle 62"/>
          <p:cNvSpPr>
            <a:spLocks/>
          </p:cNvSpPr>
          <p:nvPr/>
        </p:nvSpPr>
        <p:spPr bwMode="auto">
          <a:xfrm>
            <a:off x="2208819" y="9914803"/>
            <a:ext cx="198695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Segoe UI" panose="020B0502040204020203" pitchFamily="34" charset="0"/>
                <a:ea typeface="Montserrat Semi Bold" charset="0"/>
                <a:cs typeface="Montserrat Semi Bold" charset="0"/>
                <a:sym typeface="Bebas Neue" charset="0"/>
              </a:rPr>
              <a:t>TWITTER</a:t>
            </a:r>
          </a:p>
        </p:txBody>
      </p:sp>
      <p:sp>
        <p:nvSpPr>
          <p:cNvPr id="64" name="Rectangle 63"/>
          <p:cNvSpPr>
            <a:spLocks/>
          </p:cNvSpPr>
          <p:nvPr/>
        </p:nvSpPr>
        <p:spPr bwMode="auto">
          <a:xfrm>
            <a:off x="2187554" y="10681958"/>
            <a:ext cx="278281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25000"/>
                    <a:lumOff val="75000"/>
                  </a:schemeClr>
                </a:solidFill>
                <a:latin typeface="Segoe UI" panose="020B0502040204020203" pitchFamily="34" charset="0"/>
                <a:ea typeface="Montserrat Semi Bold" charset="0"/>
                <a:cs typeface="Montserrat Semi Bold" charset="0"/>
                <a:sym typeface="Bebas Neue" charset="0"/>
              </a:rPr>
              <a:t>SOCIAL MEDIA EXPERT</a:t>
            </a:r>
          </a:p>
        </p:txBody>
      </p:sp>
      <p:sp>
        <p:nvSpPr>
          <p:cNvPr id="59" name="Rectangle 58"/>
          <p:cNvSpPr/>
          <p:nvPr/>
        </p:nvSpPr>
        <p:spPr>
          <a:xfrm>
            <a:off x="2205878" y="8462398"/>
            <a:ext cx="8184240"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1" name="Rectangle 60"/>
          <p:cNvSpPr/>
          <p:nvPr/>
        </p:nvSpPr>
        <p:spPr>
          <a:xfrm>
            <a:off x="2205878" y="8472104"/>
            <a:ext cx="5417325" cy="6592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5" name="Rectangle 64"/>
          <p:cNvSpPr/>
          <p:nvPr/>
        </p:nvSpPr>
        <p:spPr>
          <a:xfrm>
            <a:off x="2187554" y="11456203"/>
            <a:ext cx="8184240" cy="65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7" name="Rectangle 66"/>
          <p:cNvSpPr/>
          <p:nvPr/>
        </p:nvSpPr>
        <p:spPr>
          <a:xfrm>
            <a:off x="2205879" y="11465909"/>
            <a:ext cx="7344567" cy="6592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nvGrpSpPr>
          <p:cNvPr id="118" name="Group 117"/>
          <p:cNvGrpSpPr/>
          <p:nvPr/>
        </p:nvGrpSpPr>
        <p:grpSpPr>
          <a:xfrm>
            <a:off x="13225346" y="4496216"/>
            <a:ext cx="9006404" cy="7224902"/>
            <a:chOff x="12304060" y="1166421"/>
            <a:chExt cx="8305292" cy="6662472"/>
          </a:xfrm>
        </p:grpSpPr>
        <p:sp>
          <p:nvSpPr>
            <p:cNvPr id="119" name="Freeform 5"/>
            <p:cNvSpPr>
              <a:spLocks/>
            </p:cNvSpPr>
            <p:nvPr/>
          </p:nvSpPr>
          <p:spPr bwMode="auto">
            <a:xfrm>
              <a:off x="12304060" y="1166421"/>
              <a:ext cx="8305292" cy="5020727"/>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0" name="Freeform 7"/>
            <p:cNvSpPr>
              <a:spLocks noEditPoints="1"/>
            </p:cNvSpPr>
            <p:nvPr/>
          </p:nvSpPr>
          <p:spPr bwMode="auto">
            <a:xfrm>
              <a:off x="12627309" y="1507993"/>
              <a:ext cx="7658794" cy="433391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1" name="Rectangle 8"/>
            <p:cNvSpPr>
              <a:spLocks noChangeArrowheads="1"/>
            </p:cNvSpPr>
            <p:nvPr/>
          </p:nvSpPr>
          <p:spPr bwMode="auto">
            <a:xfrm>
              <a:off x="12661894" y="1630076"/>
              <a:ext cx="7585329" cy="426045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122" name="Group 121"/>
            <p:cNvGrpSpPr/>
            <p:nvPr/>
          </p:nvGrpSpPr>
          <p:grpSpPr>
            <a:xfrm>
              <a:off x="16399771" y="1298642"/>
              <a:ext cx="113873" cy="121204"/>
              <a:chOff x="16399771" y="1298642"/>
              <a:chExt cx="113873" cy="121204"/>
            </a:xfrm>
            <a:solidFill>
              <a:schemeClr val="bg1">
                <a:lumMod val="65000"/>
              </a:schemeClr>
            </a:solidFill>
          </p:grpSpPr>
          <p:sp>
            <p:nvSpPr>
              <p:cNvPr id="126" name="Oval 11"/>
              <p:cNvSpPr>
                <a:spLocks noChangeArrowheads="1"/>
              </p:cNvSpPr>
              <p:nvPr/>
            </p:nvSpPr>
            <p:spPr bwMode="auto">
              <a:xfrm>
                <a:off x="16399771" y="1305988"/>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7" name="Oval 12"/>
              <p:cNvSpPr>
                <a:spLocks noChangeArrowheads="1"/>
              </p:cNvSpPr>
              <p:nvPr/>
            </p:nvSpPr>
            <p:spPr bwMode="auto">
              <a:xfrm>
                <a:off x="16399771" y="1298642"/>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8" name="Oval 13"/>
              <p:cNvSpPr>
                <a:spLocks noChangeArrowheads="1"/>
              </p:cNvSpPr>
              <p:nvPr/>
            </p:nvSpPr>
            <p:spPr bwMode="auto">
              <a:xfrm>
                <a:off x="16418136" y="1317007"/>
                <a:ext cx="77140" cy="7345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9" name="Oval 14"/>
              <p:cNvSpPr>
                <a:spLocks noChangeArrowheads="1"/>
              </p:cNvSpPr>
              <p:nvPr/>
            </p:nvSpPr>
            <p:spPr bwMode="auto">
              <a:xfrm>
                <a:off x="16440176" y="1331698"/>
                <a:ext cx="36733" cy="4407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30" name="Oval 15"/>
              <p:cNvSpPr>
                <a:spLocks noChangeArrowheads="1"/>
              </p:cNvSpPr>
              <p:nvPr/>
            </p:nvSpPr>
            <p:spPr bwMode="auto">
              <a:xfrm>
                <a:off x="16451197" y="1350061"/>
                <a:ext cx="11021" cy="1102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sp>
          <p:nvSpPr>
            <p:cNvPr id="123" name="Freeform 17"/>
            <p:cNvSpPr>
              <a:spLocks/>
            </p:cNvSpPr>
            <p:nvPr/>
          </p:nvSpPr>
          <p:spPr bwMode="auto">
            <a:xfrm>
              <a:off x="12304060" y="6187148"/>
              <a:ext cx="8305292" cy="789654"/>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4" name="Freeform 10"/>
            <p:cNvSpPr>
              <a:spLocks/>
            </p:cNvSpPr>
            <p:nvPr/>
          </p:nvSpPr>
          <p:spPr bwMode="auto">
            <a:xfrm>
              <a:off x="15029635" y="6862944"/>
              <a:ext cx="2821081" cy="965949"/>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25" name="Freeform 16"/>
            <p:cNvSpPr>
              <a:spLocks/>
            </p:cNvSpPr>
            <p:nvPr/>
          </p:nvSpPr>
          <p:spPr bwMode="auto">
            <a:xfrm>
              <a:off x="15029635" y="6862944"/>
              <a:ext cx="2281109" cy="965949"/>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cxnSp>
        <p:nvCxnSpPr>
          <p:cNvPr id="131" name="Straight Connector 13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5429569" y="984189"/>
            <a:ext cx="1351857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FACEBOK VS TWITTER</a:t>
            </a:r>
          </a:p>
        </p:txBody>
      </p:sp>
      <p:sp>
        <p:nvSpPr>
          <p:cNvPr id="133" name="Shape 2872"/>
          <p:cNvSpPr/>
          <p:nvPr/>
        </p:nvSpPr>
        <p:spPr>
          <a:xfrm>
            <a:off x="10957316" y="11465909"/>
            <a:ext cx="659220" cy="65922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34" name="Shape 2873"/>
          <p:cNvSpPr/>
          <p:nvPr/>
        </p:nvSpPr>
        <p:spPr>
          <a:xfrm>
            <a:off x="10957316" y="8472104"/>
            <a:ext cx="659220" cy="65922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2" name="Rectangle 61"/>
          <p:cNvSpPr>
            <a:spLocks/>
          </p:cNvSpPr>
          <p:nvPr/>
        </p:nvSpPr>
        <p:spPr bwMode="auto">
          <a:xfrm>
            <a:off x="5950091" y="8569980"/>
            <a:ext cx="823944"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a:solidFill>
                  <a:schemeClr val="bg1"/>
                </a:solidFill>
                <a:latin typeface="Segoe UI" panose="020B0502040204020203" pitchFamily="34" charset="0"/>
                <a:ea typeface="Montserrat Semi Bold" charset="0"/>
                <a:cs typeface="Montserrat Semi Bold" charset="0"/>
                <a:sym typeface="Bebas Neue" charset="0"/>
              </a:rPr>
              <a:t>65 %</a:t>
            </a:r>
          </a:p>
        </p:txBody>
      </p:sp>
      <p:sp>
        <p:nvSpPr>
          <p:cNvPr id="68" name="Rectangle 67"/>
          <p:cNvSpPr>
            <a:spLocks/>
          </p:cNvSpPr>
          <p:nvPr/>
        </p:nvSpPr>
        <p:spPr bwMode="auto">
          <a:xfrm>
            <a:off x="8153366" y="11570368"/>
            <a:ext cx="823944"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2800" b="1" dirty="0">
                <a:solidFill>
                  <a:schemeClr val="bg1"/>
                </a:solidFill>
                <a:latin typeface="Segoe UI" panose="020B0502040204020203" pitchFamily="34" charset="0"/>
                <a:ea typeface="Montserrat Semi Bold" charset="0"/>
                <a:cs typeface="Montserrat Semi Bold" charset="0"/>
                <a:sym typeface="Bebas Neue" charset="0"/>
              </a:rPr>
              <a:t>93 %</a:t>
            </a:r>
          </a:p>
        </p:txBody>
      </p:sp>
      <p:pic>
        <p:nvPicPr>
          <p:cNvPr id="3" name="Picture Placeholder 2"/>
          <p:cNvPicPr>
            <a:picLocks noGrp="1" noChangeAspect="1"/>
          </p:cNvPicPr>
          <p:nvPr>
            <p:ph type="pic" sz="quarter" idx="22"/>
          </p:nvPr>
        </p:nvPicPr>
        <p:blipFill>
          <a:blip r:embed="rId2" cstate="screen">
            <a:extLst>
              <a:ext uri="{28A0092B-C50C-407E-A947-70E740481C1C}">
                <a14:useLocalDpi xmlns:a14="http://schemas.microsoft.com/office/drawing/2010/main"/>
              </a:ext>
            </a:extLst>
          </a:blip>
          <a:srcRect t="8093" b="8093"/>
          <a:stretch>
            <a:fillRect/>
          </a:stretch>
        </p:blipFill>
        <p:spPr/>
      </p:pic>
    </p:spTree>
    <p:extLst>
      <p:ext uri="{BB962C8B-B14F-4D97-AF65-F5344CB8AC3E}">
        <p14:creationId xmlns:p14="http://schemas.microsoft.com/office/powerpoint/2010/main" val="695686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577374" y="3483226"/>
            <a:ext cx="7133758" cy="8911558"/>
            <a:chOff x="14431023" y="5726186"/>
            <a:chExt cx="4012938" cy="5012999"/>
          </a:xfrm>
        </p:grpSpPr>
        <p:sp>
          <p:nvSpPr>
            <p:cNvPr id="4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6"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7"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8"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9"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0"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1"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2"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3"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8"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4"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9"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5"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0"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6"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1"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grpSp>
      <p:cxnSp>
        <p:nvCxnSpPr>
          <p:cNvPr id="82" name="Straight Connector 8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351732" y="984189"/>
            <a:ext cx="9674251"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COMPARE APPS</a:t>
            </a:r>
          </a:p>
        </p:txBody>
      </p:sp>
      <p:sp>
        <p:nvSpPr>
          <p:cNvPr id="84" name="Rectangle 83"/>
          <p:cNvSpPr>
            <a:spLocks/>
          </p:cNvSpPr>
          <p:nvPr/>
        </p:nvSpPr>
        <p:spPr bwMode="auto">
          <a:xfrm>
            <a:off x="15967232" y="8925937"/>
            <a:ext cx="131196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MESSAGES</a:t>
            </a:r>
          </a:p>
        </p:txBody>
      </p:sp>
      <p:sp>
        <p:nvSpPr>
          <p:cNvPr id="85" name="Rectangle 84"/>
          <p:cNvSpPr>
            <a:spLocks/>
          </p:cNvSpPr>
          <p:nvPr/>
        </p:nvSpPr>
        <p:spPr bwMode="auto">
          <a:xfrm>
            <a:off x="15967232" y="9916785"/>
            <a:ext cx="107080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CAMERA</a:t>
            </a:r>
          </a:p>
        </p:txBody>
      </p:sp>
      <p:sp>
        <p:nvSpPr>
          <p:cNvPr id="86" name="Rectangle 85"/>
          <p:cNvSpPr>
            <a:spLocks/>
          </p:cNvSpPr>
          <p:nvPr/>
        </p:nvSpPr>
        <p:spPr bwMode="auto">
          <a:xfrm>
            <a:off x="15967232" y="7939005"/>
            <a:ext cx="77264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VIDEO</a:t>
            </a:r>
          </a:p>
        </p:txBody>
      </p:sp>
      <p:sp>
        <p:nvSpPr>
          <p:cNvPr id="87" name="Rectangle 86"/>
          <p:cNvSpPr>
            <a:spLocks/>
          </p:cNvSpPr>
          <p:nvPr/>
        </p:nvSpPr>
        <p:spPr bwMode="auto">
          <a:xfrm>
            <a:off x="21509354" y="8517875"/>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88" name="Rectangle 87"/>
          <p:cNvSpPr>
            <a:spLocks/>
          </p:cNvSpPr>
          <p:nvPr/>
        </p:nvSpPr>
        <p:spPr bwMode="auto">
          <a:xfrm>
            <a:off x="21499433" y="9506762"/>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89" name="Rectangle 88"/>
          <p:cNvSpPr>
            <a:spLocks/>
          </p:cNvSpPr>
          <p:nvPr/>
        </p:nvSpPr>
        <p:spPr bwMode="auto">
          <a:xfrm>
            <a:off x="21497831" y="10497610"/>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91" name="Rectangle 90"/>
          <p:cNvSpPr/>
          <p:nvPr/>
        </p:nvSpPr>
        <p:spPr>
          <a:xfrm>
            <a:off x="15983625" y="957750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2" name="Rectangle 91"/>
          <p:cNvSpPr/>
          <p:nvPr/>
        </p:nvSpPr>
        <p:spPr>
          <a:xfrm>
            <a:off x="15984036" y="9535625"/>
            <a:ext cx="3041730"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3" name="Rectangle 92"/>
          <p:cNvSpPr/>
          <p:nvPr/>
        </p:nvSpPr>
        <p:spPr>
          <a:xfrm>
            <a:off x="15967233" y="8618131"/>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4" name="Rectangle 93"/>
          <p:cNvSpPr/>
          <p:nvPr/>
        </p:nvSpPr>
        <p:spPr>
          <a:xfrm>
            <a:off x="15983625" y="1058014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5" name="Rectangle 94"/>
          <p:cNvSpPr/>
          <p:nvPr/>
        </p:nvSpPr>
        <p:spPr>
          <a:xfrm>
            <a:off x="15967234" y="8563205"/>
            <a:ext cx="342391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6" name="Rectangle 95"/>
          <p:cNvSpPr/>
          <p:nvPr/>
        </p:nvSpPr>
        <p:spPr>
          <a:xfrm>
            <a:off x="15984036" y="10540983"/>
            <a:ext cx="3041732"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97" name="Rectangle 96"/>
          <p:cNvSpPr>
            <a:spLocks/>
          </p:cNvSpPr>
          <p:nvPr/>
        </p:nvSpPr>
        <p:spPr bwMode="auto">
          <a:xfrm>
            <a:off x="15967232" y="7167526"/>
            <a:ext cx="219444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Segoe UI" panose="020B0502040204020203" pitchFamily="34" charset="0"/>
                <a:ea typeface="Poppins" charset="0"/>
                <a:cs typeface="Poppins" charset="0"/>
                <a:sym typeface="Bebas Neue" charset="0"/>
              </a:rPr>
              <a:t>FEATURES</a:t>
            </a:r>
          </a:p>
        </p:txBody>
      </p:sp>
      <p:sp>
        <p:nvSpPr>
          <p:cNvPr id="112" name="Subtitle 2"/>
          <p:cNvSpPr txBox="1">
            <a:spLocks/>
          </p:cNvSpPr>
          <p:nvPr/>
        </p:nvSpPr>
        <p:spPr>
          <a:xfrm>
            <a:off x="15777781" y="4701198"/>
            <a:ext cx="6860730" cy="206627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Segoe UI" panose="020B0502040204020203" pitchFamily="34" charset="0"/>
                <a:ea typeface="Lato Light" charset="0"/>
                <a:cs typeface="Lato Light" charset="0"/>
              </a:rPr>
              <a:t>Frequently, your initial font choice is taken out of your hands; companies often specify a typeface, or even a set of fonts, as part of their</a:t>
            </a:r>
          </a:p>
        </p:txBody>
      </p:sp>
      <p:sp>
        <p:nvSpPr>
          <p:cNvPr id="113" name="Rectangle 112"/>
          <p:cNvSpPr>
            <a:spLocks/>
          </p:cNvSpPr>
          <p:nvPr/>
        </p:nvSpPr>
        <p:spPr bwMode="auto">
          <a:xfrm>
            <a:off x="15950268"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dirty="0">
                <a:solidFill>
                  <a:schemeClr val="tx2"/>
                </a:solidFill>
                <a:latin typeface="Segoe UI" panose="020B0502040204020203" pitchFamily="34" charset="0"/>
                <a:ea typeface="Montserrat Semi Bold" charset="0"/>
                <a:cs typeface="Montserrat Semi Bold" charset="0"/>
                <a:sym typeface="Bebas Neue" charset="0"/>
              </a:rPr>
              <a:t>APP 2</a:t>
            </a:r>
          </a:p>
        </p:txBody>
      </p:sp>
      <p:sp>
        <p:nvSpPr>
          <p:cNvPr id="114" name="Rectangle 113"/>
          <p:cNvSpPr>
            <a:spLocks/>
          </p:cNvSpPr>
          <p:nvPr/>
        </p:nvSpPr>
        <p:spPr bwMode="auto">
          <a:xfrm>
            <a:off x="1695100" y="8925937"/>
            <a:ext cx="131196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MESSAGES</a:t>
            </a:r>
          </a:p>
        </p:txBody>
      </p:sp>
      <p:sp>
        <p:nvSpPr>
          <p:cNvPr id="115" name="Rectangle 114"/>
          <p:cNvSpPr>
            <a:spLocks/>
          </p:cNvSpPr>
          <p:nvPr/>
        </p:nvSpPr>
        <p:spPr bwMode="auto">
          <a:xfrm>
            <a:off x="1695100" y="9916785"/>
            <a:ext cx="107080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CAMERA</a:t>
            </a:r>
          </a:p>
        </p:txBody>
      </p:sp>
      <p:sp>
        <p:nvSpPr>
          <p:cNvPr id="116" name="Rectangle 115"/>
          <p:cNvSpPr>
            <a:spLocks/>
          </p:cNvSpPr>
          <p:nvPr/>
        </p:nvSpPr>
        <p:spPr bwMode="auto">
          <a:xfrm>
            <a:off x="1695100" y="7939005"/>
            <a:ext cx="77264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VIDEO</a:t>
            </a:r>
          </a:p>
        </p:txBody>
      </p:sp>
      <p:sp>
        <p:nvSpPr>
          <p:cNvPr id="117" name="Rectangle 116"/>
          <p:cNvSpPr>
            <a:spLocks/>
          </p:cNvSpPr>
          <p:nvPr/>
        </p:nvSpPr>
        <p:spPr bwMode="auto">
          <a:xfrm>
            <a:off x="7237222" y="8517875"/>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118" name="Rectangle 117"/>
          <p:cNvSpPr>
            <a:spLocks/>
          </p:cNvSpPr>
          <p:nvPr/>
        </p:nvSpPr>
        <p:spPr bwMode="auto">
          <a:xfrm>
            <a:off x="7227301" y="9506762"/>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119" name="Rectangle 118"/>
          <p:cNvSpPr>
            <a:spLocks/>
          </p:cNvSpPr>
          <p:nvPr/>
        </p:nvSpPr>
        <p:spPr bwMode="auto">
          <a:xfrm>
            <a:off x="7225699" y="10497610"/>
            <a:ext cx="53059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120" name="Rectangle 119"/>
          <p:cNvSpPr/>
          <p:nvPr/>
        </p:nvSpPr>
        <p:spPr>
          <a:xfrm>
            <a:off x="1711493" y="957750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1" name="Rectangle 120"/>
          <p:cNvSpPr/>
          <p:nvPr/>
        </p:nvSpPr>
        <p:spPr>
          <a:xfrm>
            <a:off x="1711904" y="9535625"/>
            <a:ext cx="3041730"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2" name="Rectangle 121"/>
          <p:cNvSpPr/>
          <p:nvPr/>
        </p:nvSpPr>
        <p:spPr>
          <a:xfrm>
            <a:off x="1695101" y="8618131"/>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3" name="Rectangle 122"/>
          <p:cNvSpPr/>
          <p:nvPr/>
        </p:nvSpPr>
        <p:spPr>
          <a:xfrm>
            <a:off x="1711493" y="10580144"/>
            <a:ext cx="5275392"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4" name="Rectangle 123"/>
          <p:cNvSpPr/>
          <p:nvPr/>
        </p:nvSpPr>
        <p:spPr>
          <a:xfrm>
            <a:off x="1695102" y="8563205"/>
            <a:ext cx="342391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5" name="Rectangle 124"/>
          <p:cNvSpPr/>
          <p:nvPr/>
        </p:nvSpPr>
        <p:spPr>
          <a:xfrm>
            <a:off x="1711904" y="10540983"/>
            <a:ext cx="3041732"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126" name="Rectangle 125"/>
          <p:cNvSpPr>
            <a:spLocks/>
          </p:cNvSpPr>
          <p:nvPr/>
        </p:nvSpPr>
        <p:spPr bwMode="auto">
          <a:xfrm>
            <a:off x="1695100" y="7167526"/>
            <a:ext cx="219444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b="1" dirty="0">
                <a:solidFill>
                  <a:schemeClr val="tx2"/>
                </a:solidFill>
                <a:latin typeface="Segoe UI" panose="020B0502040204020203" pitchFamily="34" charset="0"/>
                <a:ea typeface="Poppins" charset="0"/>
                <a:cs typeface="Poppins" charset="0"/>
                <a:sym typeface="Bebas Neue" charset="0"/>
              </a:rPr>
              <a:t>FEATURES</a:t>
            </a:r>
          </a:p>
        </p:txBody>
      </p:sp>
      <p:sp>
        <p:nvSpPr>
          <p:cNvPr id="127" name="Subtitle 2"/>
          <p:cNvSpPr txBox="1">
            <a:spLocks/>
          </p:cNvSpPr>
          <p:nvPr/>
        </p:nvSpPr>
        <p:spPr>
          <a:xfrm>
            <a:off x="1505649" y="4701198"/>
            <a:ext cx="6860730" cy="206627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3640"/>
              </a:lnSpc>
            </a:pPr>
            <a:r>
              <a:rPr lang="en-US" sz="2500" dirty="0">
                <a:solidFill>
                  <a:schemeClr val="tx1"/>
                </a:solidFill>
                <a:latin typeface="Segoe UI" panose="020B0502040204020203" pitchFamily="34" charset="0"/>
                <a:ea typeface="Lato Light" charset="0"/>
                <a:cs typeface="Lato Light" charset="0"/>
              </a:rPr>
              <a:t>Frequently, your initial font choice is taken out of your hands; companies often specify a typeface, or even a set of fonts, as part of their</a:t>
            </a:r>
          </a:p>
        </p:txBody>
      </p:sp>
      <p:sp>
        <p:nvSpPr>
          <p:cNvPr id="128" name="Rectangle 127"/>
          <p:cNvSpPr>
            <a:spLocks/>
          </p:cNvSpPr>
          <p:nvPr/>
        </p:nvSpPr>
        <p:spPr bwMode="auto">
          <a:xfrm>
            <a:off x="1678136" y="3664810"/>
            <a:ext cx="7272649" cy="9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740"/>
              </a:lnSpc>
            </a:pPr>
            <a:r>
              <a:rPr lang="en-US" sz="6600" b="1" dirty="0">
                <a:solidFill>
                  <a:schemeClr val="tx2"/>
                </a:solidFill>
                <a:latin typeface="Segoe UI" panose="020B0502040204020203" pitchFamily="34" charset="0"/>
                <a:ea typeface="Montserrat Semi Bold" charset="0"/>
                <a:cs typeface="Montserrat Semi Bold" charset="0"/>
                <a:sym typeface="Bebas Neue" charset="0"/>
              </a:rPr>
              <a:t>APP 1</a:t>
            </a:r>
          </a:p>
        </p:txBody>
      </p:sp>
      <p:pic>
        <p:nvPicPr>
          <p:cNvPr id="3" name="Picture Placeholder 2"/>
          <p:cNvPicPr>
            <a:picLocks noGrp="1" noChangeAspect="1"/>
          </p:cNvPicPr>
          <p:nvPr>
            <p:ph type="pic" sz="quarter" idx="22"/>
          </p:nvPr>
        </p:nvPicPr>
        <p:blipFill>
          <a:blip r:embed="rId12" cstate="screen">
            <a:extLst>
              <a:ext uri="{28A0092B-C50C-407E-A947-70E740481C1C}">
                <a14:useLocalDpi xmlns:a14="http://schemas.microsoft.com/office/drawing/2010/main"/>
              </a:ext>
            </a:extLst>
          </a:blip>
          <a:srcRect l="23525" r="23525"/>
          <a:stretch>
            <a:fillRect/>
          </a:stretch>
        </p:blipFill>
        <p:spPr/>
      </p:pic>
    </p:spTree>
    <p:extLst>
      <p:ext uri="{BB962C8B-B14F-4D97-AF65-F5344CB8AC3E}">
        <p14:creationId xmlns:p14="http://schemas.microsoft.com/office/powerpoint/2010/main" val="12531208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descr="iPhone6_mockup_front_whit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344103" y="2794666"/>
            <a:ext cx="6393546" cy="10000680"/>
          </a:xfrm>
          <a:prstGeom prst="rect">
            <a:avLst/>
          </a:prstGeom>
        </p:spPr>
      </p:pic>
      <p:pic>
        <p:nvPicPr>
          <p:cNvPr id="75" name="Picture 74" descr="iPhone6_mockup_front_whit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76611" y="2794666"/>
            <a:ext cx="6393546" cy="10000680"/>
          </a:xfrm>
          <a:prstGeom prst="rect">
            <a:avLst/>
          </a:prstGeom>
        </p:spPr>
      </p:pic>
      <p:pic>
        <p:nvPicPr>
          <p:cNvPr id="76" name="Picture 75" descr="iPhone6_mockup_front_white.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17463" y="2794666"/>
            <a:ext cx="6393546" cy="10000680"/>
          </a:xfrm>
          <a:prstGeom prst="rect">
            <a:avLst/>
          </a:prstGeom>
        </p:spPr>
      </p:pic>
      <p:cxnSp>
        <p:nvCxnSpPr>
          <p:cNvPr id="11" name="Straight Connector 1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203106" y="984189"/>
            <a:ext cx="5971508"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IPHONE 6</a:t>
            </a:r>
          </a:p>
        </p:txBody>
      </p:sp>
      <p:pic>
        <p:nvPicPr>
          <p:cNvPr id="5" name="Picture Placeholder 4"/>
          <p:cNvPicPr>
            <a:picLocks noGrp="1" noChangeAspect="1"/>
          </p:cNvPicPr>
          <p:nvPr>
            <p:ph type="pic" sz="quarter" idx="21"/>
          </p:nvPr>
        </p:nvPicPr>
        <p:blipFill>
          <a:blip r:embed="rId3">
            <a:extLst>
              <a:ext uri="{28A0092B-C50C-407E-A947-70E740481C1C}">
                <a14:useLocalDpi xmlns:a14="http://schemas.microsoft.com/office/drawing/2010/main"/>
              </a:ext>
            </a:extLst>
          </a:blip>
          <a:srcRect l="28761" r="28761"/>
          <a:stretch>
            <a:fillRect/>
          </a:stretch>
        </p:blipFill>
        <p:spPr/>
      </p:pic>
      <p:pic>
        <p:nvPicPr>
          <p:cNvPr id="6" name="Picture Placeholder 5"/>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l="21693" r="21693"/>
          <a:stretch>
            <a:fillRect/>
          </a:stretch>
        </p:blipFill>
        <p:spPr/>
      </p:pic>
      <p:pic>
        <p:nvPicPr>
          <p:cNvPr id="7" name="Picture Placeholder 6"/>
          <p:cNvPicPr>
            <a:picLocks noGrp="1" noChangeAspect="1"/>
          </p:cNvPicPr>
          <p:nvPr>
            <p:ph type="pic" sz="quarter" idx="20"/>
          </p:nvPr>
        </p:nvPicPr>
        <p:blipFill rotWithShape="1">
          <a:blip r:embed="rId5">
            <a:extLst>
              <a:ext uri="{28A0092B-C50C-407E-A947-70E740481C1C}">
                <a14:useLocalDpi xmlns:a14="http://schemas.microsoft.com/office/drawing/2010/main"/>
              </a:ext>
            </a:extLst>
          </a:blip>
          <a:srcRect l="16776" r="45452"/>
          <a:stretch/>
        </p:blipFill>
        <p:spPr/>
      </p:pic>
    </p:spTree>
    <p:extLst>
      <p:ext uri="{BB962C8B-B14F-4D97-AF65-F5344CB8AC3E}">
        <p14:creationId xmlns:p14="http://schemas.microsoft.com/office/powerpoint/2010/main" val="18304491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11608677" y="4358824"/>
            <a:ext cx="11007926" cy="6336696"/>
            <a:chOff x="5898415" y="1976415"/>
            <a:chExt cx="5654530" cy="3255020"/>
          </a:xfrm>
        </p:grpSpPr>
        <p:sp>
          <p:nvSpPr>
            <p:cNvPr id="57"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58"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59"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0"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1"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2"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3"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4"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5"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6"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7"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68"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grpSp>
      <p:sp>
        <p:nvSpPr>
          <p:cNvPr id="23" name="Subtitle 2"/>
          <p:cNvSpPr txBox="1">
            <a:spLocks/>
          </p:cNvSpPr>
          <p:nvPr/>
        </p:nvSpPr>
        <p:spPr>
          <a:xfrm>
            <a:off x="3513410" y="4735716"/>
            <a:ext cx="7631812"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24" name="TextBox 23"/>
          <p:cNvSpPr txBox="1"/>
          <p:nvPr/>
        </p:nvSpPr>
        <p:spPr>
          <a:xfrm>
            <a:off x="3630981" y="4161981"/>
            <a:ext cx="4187044"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OFFER AWESOME SERVICES</a:t>
            </a:r>
          </a:p>
        </p:txBody>
      </p:sp>
      <p:sp>
        <p:nvSpPr>
          <p:cNvPr id="26" name="Subtitle 2"/>
          <p:cNvSpPr txBox="1">
            <a:spLocks/>
          </p:cNvSpPr>
          <p:nvPr/>
        </p:nvSpPr>
        <p:spPr>
          <a:xfrm>
            <a:off x="3576331" y="7421229"/>
            <a:ext cx="7631812"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27" name="TextBox 26"/>
          <p:cNvSpPr txBox="1"/>
          <p:nvPr/>
        </p:nvSpPr>
        <p:spPr>
          <a:xfrm>
            <a:off x="3693902" y="6847494"/>
            <a:ext cx="3485249"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GREAT SUPPORT 24/7</a:t>
            </a:r>
          </a:p>
        </p:txBody>
      </p:sp>
      <p:sp>
        <p:nvSpPr>
          <p:cNvPr id="29" name="Subtitle 2"/>
          <p:cNvSpPr txBox="1">
            <a:spLocks/>
          </p:cNvSpPr>
          <p:nvPr/>
        </p:nvSpPr>
        <p:spPr>
          <a:xfrm>
            <a:off x="3616131" y="10072752"/>
            <a:ext cx="7631812"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30" name="TextBox 29"/>
          <p:cNvSpPr txBox="1"/>
          <p:nvPr/>
        </p:nvSpPr>
        <p:spPr>
          <a:xfrm>
            <a:off x="3733702" y="9499017"/>
            <a:ext cx="3350597"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WE CREATE HISTORY</a:t>
            </a:r>
          </a:p>
        </p:txBody>
      </p:sp>
      <p:sp>
        <p:nvSpPr>
          <p:cNvPr id="34" name="TextBox 33"/>
          <p:cNvSpPr txBox="1"/>
          <p:nvPr/>
        </p:nvSpPr>
        <p:spPr>
          <a:xfrm>
            <a:off x="1854437" y="3929833"/>
            <a:ext cx="1345240" cy="1384995"/>
          </a:xfrm>
          <a:prstGeom prst="rect">
            <a:avLst/>
          </a:prstGeom>
          <a:noFill/>
        </p:spPr>
        <p:txBody>
          <a:bodyPr wrap="none" rtlCol="0">
            <a:spAutoFit/>
          </a:bodyPr>
          <a:lstStyle/>
          <a:p>
            <a:pPr algn="ctr"/>
            <a:r>
              <a:rPr lang="en-US" sz="8400">
                <a:solidFill>
                  <a:schemeClr val="tx2"/>
                </a:solidFill>
                <a:latin typeface="Segoe UI" panose="020B0502040204020203" pitchFamily="34" charset="0"/>
                <a:ea typeface="Lato Black" charset="0"/>
                <a:cs typeface="Lato Black" charset="0"/>
              </a:rPr>
              <a:t>01</a:t>
            </a:r>
            <a:endParaRPr lang="en-US" sz="8400" dirty="0">
              <a:solidFill>
                <a:schemeClr val="tx2"/>
              </a:solidFill>
              <a:latin typeface="Segoe UI" panose="020B0502040204020203" pitchFamily="34" charset="0"/>
              <a:ea typeface="Lato Black" charset="0"/>
              <a:cs typeface="Lato Black" charset="0"/>
            </a:endParaRPr>
          </a:p>
        </p:txBody>
      </p:sp>
      <p:sp>
        <p:nvSpPr>
          <p:cNvPr id="36" name="TextBox 35"/>
          <p:cNvSpPr txBox="1"/>
          <p:nvPr/>
        </p:nvSpPr>
        <p:spPr>
          <a:xfrm>
            <a:off x="1854437" y="9275675"/>
            <a:ext cx="1345240" cy="1384995"/>
          </a:xfrm>
          <a:prstGeom prst="rect">
            <a:avLst/>
          </a:prstGeom>
          <a:noFill/>
        </p:spPr>
        <p:txBody>
          <a:bodyPr wrap="none" rtlCol="0">
            <a:spAutoFit/>
          </a:bodyPr>
          <a:lstStyle/>
          <a:p>
            <a:pPr algn="ctr"/>
            <a:r>
              <a:rPr lang="en-US" sz="8400">
                <a:solidFill>
                  <a:schemeClr val="tx2"/>
                </a:solidFill>
                <a:latin typeface="Segoe UI" panose="020B0502040204020203" pitchFamily="34" charset="0"/>
                <a:ea typeface="Lato Black" charset="0"/>
                <a:cs typeface="Lato Black" charset="0"/>
              </a:rPr>
              <a:t>03</a:t>
            </a:r>
            <a:endParaRPr lang="en-US" sz="8400" dirty="0">
              <a:solidFill>
                <a:schemeClr val="tx2"/>
              </a:solidFill>
              <a:latin typeface="Segoe UI" panose="020B0502040204020203" pitchFamily="34" charset="0"/>
              <a:ea typeface="Lato Black" charset="0"/>
              <a:cs typeface="Lato Black" charset="0"/>
            </a:endParaRPr>
          </a:p>
        </p:txBody>
      </p:sp>
      <p:sp>
        <p:nvSpPr>
          <p:cNvPr id="37" name="TextBox 36"/>
          <p:cNvSpPr txBox="1"/>
          <p:nvPr/>
        </p:nvSpPr>
        <p:spPr>
          <a:xfrm>
            <a:off x="1854437" y="6549714"/>
            <a:ext cx="1345240" cy="1384995"/>
          </a:xfrm>
          <a:prstGeom prst="rect">
            <a:avLst/>
          </a:prstGeom>
          <a:noFill/>
        </p:spPr>
        <p:txBody>
          <a:bodyPr wrap="none" rtlCol="0">
            <a:spAutoFit/>
          </a:bodyPr>
          <a:lstStyle/>
          <a:p>
            <a:pPr algn="ctr"/>
            <a:r>
              <a:rPr lang="en-US" sz="8400" dirty="0">
                <a:solidFill>
                  <a:schemeClr val="tx2"/>
                </a:solidFill>
                <a:latin typeface="Segoe UI" panose="020B0502040204020203" pitchFamily="34" charset="0"/>
                <a:ea typeface="Lato Black" charset="0"/>
                <a:cs typeface="Lato Black" charset="0"/>
              </a:rPr>
              <a:t>02</a:t>
            </a:r>
          </a:p>
        </p:txBody>
      </p:sp>
      <p:cxnSp>
        <p:nvCxnSpPr>
          <p:cNvPr id="31" name="Straight Connector 3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812357" y="984189"/>
            <a:ext cx="10753008"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LAPTOP MOCKUP</a:t>
            </a:r>
          </a:p>
        </p:txBody>
      </p:sp>
      <p:pic>
        <p:nvPicPr>
          <p:cNvPr id="3" name="Picture Placeholder 2"/>
          <p:cNvPicPr>
            <a:picLocks noGrp="1" noChangeAspect="1"/>
          </p:cNvPicPr>
          <p:nvPr>
            <p:ph type="pic" sz="quarter" idx="20"/>
          </p:nvPr>
        </p:nvPicPr>
        <p:blipFill>
          <a:blip r:embed="rId2" cstate="screen">
            <a:extLst>
              <a:ext uri="{28A0092B-C50C-407E-A947-70E740481C1C}">
                <a14:useLocalDpi xmlns:a14="http://schemas.microsoft.com/office/drawing/2010/main"/>
              </a:ext>
            </a:extLst>
          </a:blip>
          <a:srcRect l="12007" r="12007"/>
          <a:stretch>
            <a:fillRect/>
          </a:stretch>
        </p:blipFill>
        <p:spPr/>
      </p:pic>
    </p:spTree>
    <p:extLst>
      <p:ext uri="{BB962C8B-B14F-4D97-AF65-F5344CB8AC3E}">
        <p14:creationId xmlns:p14="http://schemas.microsoft.com/office/powerpoint/2010/main" val="165590649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7990158" y="4666540"/>
            <a:ext cx="8305292" cy="6662472"/>
            <a:chOff x="12304060" y="1166421"/>
            <a:chExt cx="8305292" cy="6662472"/>
          </a:xfrm>
        </p:grpSpPr>
        <p:sp>
          <p:nvSpPr>
            <p:cNvPr id="23" name="Freeform 5"/>
            <p:cNvSpPr>
              <a:spLocks/>
            </p:cNvSpPr>
            <p:nvPr/>
          </p:nvSpPr>
          <p:spPr bwMode="auto">
            <a:xfrm>
              <a:off x="12304060" y="1166421"/>
              <a:ext cx="8305292" cy="5020727"/>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25" name="Freeform 7"/>
            <p:cNvSpPr>
              <a:spLocks noEditPoints="1"/>
            </p:cNvSpPr>
            <p:nvPr/>
          </p:nvSpPr>
          <p:spPr bwMode="auto">
            <a:xfrm>
              <a:off x="12627309" y="1507993"/>
              <a:ext cx="7658794" cy="4333911"/>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26" name="Rectangle 8"/>
            <p:cNvSpPr>
              <a:spLocks noChangeArrowheads="1"/>
            </p:cNvSpPr>
            <p:nvPr/>
          </p:nvSpPr>
          <p:spPr bwMode="auto">
            <a:xfrm>
              <a:off x="12661894" y="1630076"/>
              <a:ext cx="7585329" cy="4260455"/>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13" name="Group 12"/>
            <p:cNvGrpSpPr/>
            <p:nvPr/>
          </p:nvGrpSpPr>
          <p:grpSpPr>
            <a:xfrm>
              <a:off x="16399771" y="1298642"/>
              <a:ext cx="113873" cy="121204"/>
              <a:chOff x="16399771" y="1298642"/>
              <a:chExt cx="113873" cy="121204"/>
            </a:xfrm>
            <a:solidFill>
              <a:schemeClr val="bg1">
                <a:lumMod val="65000"/>
              </a:schemeClr>
            </a:solidFill>
          </p:grpSpPr>
          <p:sp>
            <p:nvSpPr>
              <p:cNvPr id="29" name="Oval 11"/>
              <p:cNvSpPr>
                <a:spLocks noChangeArrowheads="1"/>
              </p:cNvSpPr>
              <p:nvPr/>
            </p:nvSpPr>
            <p:spPr bwMode="auto">
              <a:xfrm>
                <a:off x="16399771" y="1305988"/>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30" name="Oval 12"/>
              <p:cNvSpPr>
                <a:spLocks noChangeArrowheads="1"/>
              </p:cNvSpPr>
              <p:nvPr/>
            </p:nvSpPr>
            <p:spPr bwMode="auto">
              <a:xfrm>
                <a:off x="16399771" y="1298642"/>
                <a:ext cx="113873" cy="11385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31" name="Oval 13"/>
              <p:cNvSpPr>
                <a:spLocks noChangeArrowheads="1"/>
              </p:cNvSpPr>
              <p:nvPr/>
            </p:nvSpPr>
            <p:spPr bwMode="auto">
              <a:xfrm>
                <a:off x="16418136" y="1317007"/>
                <a:ext cx="77140" cy="7345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32" name="Oval 14"/>
              <p:cNvSpPr>
                <a:spLocks noChangeArrowheads="1"/>
              </p:cNvSpPr>
              <p:nvPr/>
            </p:nvSpPr>
            <p:spPr bwMode="auto">
              <a:xfrm>
                <a:off x="16440176" y="1331698"/>
                <a:ext cx="36733" cy="44074"/>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33" name="Oval 15"/>
              <p:cNvSpPr>
                <a:spLocks noChangeArrowheads="1"/>
              </p:cNvSpPr>
              <p:nvPr/>
            </p:nvSpPr>
            <p:spPr bwMode="auto">
              <a:xfrm>
                <a:off x="16451197" y="1350061"/>
                <a:ext cx="11021" cy="1102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sp>
          <p:nvSpPr>
            <p:cNvPr id="35" name="Freeform 17"/>
            <p:cNvSpPr>
              <a:spLocks/>
            </p:cNvSpPr>
            <p:nvPr/>
          </p:nvSpPr>
          <p:spPr bwMode="auto">
            <a:xfrm>
              <a:off x="12304060" y="6187148"/>
              <a:ext cx="8305292" cy="789654"/>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4" name="Freeform 10"/>
            <p:cNvSpPr>
              <a:spLocks/>
            </p:cNvSpPr>
            <p:nvPr/>
          </p:nvSpPr>
          <p:spPr bwMode="auto">
            <a:xfrm>
              <a:off x="15029635" y="6862944"/>
              <a:ext cx="2821081" cy="965949"/>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5" name="Freeform 16"/>
            <p:cNvSpPr>
              <a:spLocks/>
            </p:cNvSpPr>
            <p:nvPr/>
          </p:nvSpPr>
          <p:spPr bwMode="auto">
            <a:xfrm>
              <a:off x="15029635" y="6862944"/>
              <a:ext cx="2281109" cy="965949"/>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cxnSp>
        <p:nvCxnSpPr>
          <p:cNvPr id="68" name="Straight Connector 67"/>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542655" y="984189"/>
            <a:ext cx="13292421"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RESPONSIVE DEVICES</a:t>
            </a:r>
          </a:p>
        </p:txBody>
      </p:sp>
      <p:pic>
        <p:nvPicPr>
          <p:cNvPr id="16" name="Picture Placeholder 15"/>
          <p:cNvPicPr>
            <a:picLocks noGrp="1" noChangeAspect="1"/>
          </p:cNvPicPr>
          <p:nvPr>
            <p:ph type="pic" sz="quarter" idx="20"/>
          </p:nvPr>
        </p:nvPicPr>
        <p:blipFill>
          <a:blip r:embed="rId2">
            <a:extLst>
              <a:ext uri="{28A0092B-C50C-407E-A947-70E740481C1C}">
                <a14:useLocalDpi xmlns:a14="http://schemas.microsoft.com/office/drawing/2010/main"/>
              </a:ext>
            </a:extLst>
          </a:blip>
          <a:srcRect t="3638" b="3638"/>
          <a:stretch>
            <a:fillRect/>
          </a:stretch>
        </p:blipFill>
        <p:spPr/>
      </p:pic>
      <p:grpSp>
        <p:nvGrpSpPr>
          <p:cNvPr id="10" name="Group 9"/>
          <p:cNvGrpSpPr/>
          <p:nvPr/>
        </p:nvGrpSpPr>
        <p:grpSpPr>
          <a:xfrm>
            <a:off x="14054211" y="8801021"/>
            <a:ext cx="1230607" cy="2553700"/>
            <a:chOff x="18368113" y="5300902"/>
            <a:chExt cx="1230607" cy="2553700"/>
          </a:xfrm>
        </p:grpSpPr>
        <p:sp>
          <p:nvSpPr>
            <p:cNvPr id="37" name="Freeform 59"/>
            <p:cNvSpPr>
              <a:spLocks/>
            </p:cNvSpPr>
            <p:nvPr/>
          </p:nvSpPr>
          <p:spPr bwMode="auto">
            <a:xfrm>
              <a:off x="18368113" y="5300902"/>
              <a:ext cx="1230607" cy="2553700"/>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5" name="Group 4"/>
            <p:cNvGrpSpPr/>
            <p:nvPr/>
          </p:nvGrpSpPr>
          <p:grpSpPr>
            <a:xfrm>
              <a:off x="18886106" y="7585161"/>
              <a:ext cx="194622" cy="194597"/>
              <a:chOff x="18886106" y="7585161"/>
              <a:chExt cx="194622" cy="194597"/>
            </a:xfrm>
            <a:solidFill>
              <a:schemeClr val="bg1">
                <a:lumMod val="65000"/>
              </a:schemeClr>
            </a:solidFill>
          </p:grpSpPr>
          <p:sp>
            <p:nvSpPr>
              <p:cNvPr id="49" name="Oval 71"/>
              <p:cNvSpPr>
                <a:spLocks noChangeArrowheads="1"/>
              </p:cNvSpPr>
              <p:nvPr/>
            </p:nvSpPr>
            <p:spPr bwMode="auto">
              <a:xfrm>
                <a:off x="18886106" y="7585161"/>
                <a:ext cx="194622" cy="19459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50" name="Freeform 72"/>
              <p:cNvSpPr>
                <a:spLocks/>
              </p:cNvSpPr>
              <p:nvPr/>
            </p:nvSpPr>
            <p:spPr bwMode="auto">
              <a:xfrm>
                <a:off x="18934013" y="7633062"/>
                <a:ext cx="98809" cy="98796"/>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sp>
          <p:nvSpPr>
            <p:cNvPr id="51" name="Rectangle 73"/>
            <p:cNvSpPr>
              <a:spLocks noChangeArrowheads="1"/>
            </p:cNvSpPr>
            <p:nvPr/>
          </p:nvSpPr>
          <p:spPr bwMode="auto">
            <a:xfrm>
              <a:off x="18480238" y="5678121"/>
              <a:ext cx="1053950" cy="184716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9" name="Group 8"/>
            <p:cNvGrpSpPr/>
            <p:nvPr/>
          </p:nvGrpSpPr>
          <p:grpSpPr>
            <a:xfrm>
              <a:off x="18820234" y="5420653"/>
              <a:ext cx="290437" cy="140709"/>
              <a:chOff x="18820234" y="5420653"/>
              <a:chExt cx="290437" cy="140709"/>
            </a:xfrm>
            <a:solidFill>
              <a:schemeClr val="bg1">
                <a:lumMod val="65000"/>
              </a:schemeClr>
            </a:solidFill>
          </p:grpSpPr>
          <p:sp>
            <p:nvSpPr>
              <p:cNvPr id="39" name="Oval 61"/>
              <p:cNvSpPr>
                <a:spLocks noChangeArrowheads="1"/>
              </p:cNvSpPr>
              <p:nvPr/>
            </p:nvSpPr>
            <p:spPr bwMode="auto">
              <a:xfrm>
                <a:off x="18966948" y="5423648"/>
                <a:ext cx="35930" cy="359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0" name="Oval 62"/>
              <p:cNvSpPr>
                <a:spLocks noChangeArrowheads="1"/>
              </p:cNvSpPr>
              <p:nvPr/>
            </p:nvSpPr>
            <p:spPr bwMode="auto">
              <a:xfrm>
                <a:off x="18978925" y="5435623"/>
                <a:ext cx="8983" cy="898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1" name="Oval 63"/>
              <p:cNvSpPr>
                <a:spLocks noChangeArrowheads="1"/>
              </p:cNvSpPr>
              <p:nvPr/>
            </p:nvSpPr>
            <p:spPr bwMode="auto">
              <a:xfrm>
                <a:off x="18966948" y="5420653"/>
                <a:ext cx="35930" cy="359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2" name="Oval 64"/>
              <p:cNvSpPr>
                <a:spLocks noChangeArrowheads="1"/>
              </p:cNvSpPr>
              <p:nvPr/>
            </p:nvSpPr>
            <p:spPr bwMode="auto">
              <a:xfrm>
                <a:off x="18978925" y="5432629"/>
                <a:ext cx="8983" cy="898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3" name="Oval 65"/>
              <p:cNvSpPr>
                <a:spLocks noChangeArrowheads="1"/>
              </p:cNvSpPr>
              <p:nvPr/>
            </p:nvSpPr>
            <p:spPr bwMode="auto">
              <a:xfrm>
                <a:off x="18972936" y="5426641"/>
                <a:ext cx="23953" cy="239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4" name="Oval 66"/>
              <p:cNvSpPr>
                <a:spLocks noChangeArrowheads="1"/>
              </p:cNvSpPr>
              <p:nvPr/>
            </p:nvSpPr>
            <p:spPr bwMode="auto">
              <a:xfrm>
                <a:off x="18972936" y="5426641"/>
                <a:ext cx="23953" cy="239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5" name="Oval 67"/>
              <p:cNvSpPr>
                <a:spLocks noChangeArrowheads="1"/>
              </p:cNvSpPr>
              <p:nvPr/>
            </p:nvSpPr>
            <p:spPr bwMode="auto">
              <a:xfrm>
                <a:off x="18978925" y="5432629"/>
                <a:ext cx="11977" cy="11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6" name="Oval 68"/>
              <p:cNvSpPr>
                <a:spLocks noChangeArrowheads="1"/>
              </p:cNvSpPr>
              <p:nvPr/>
            </p:nvSpPr>
            <p:spPr bwMode="auto">
              <a:xfrm>
                <a:off x="18978925" y="5432629"/>
                <a:ext cx="11977" cy="119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7" name="Freeform 69"/>
              <p:cNvSpPr>
                <a:spLocks/>
              </p:cNvSpPr>
              <p:nvPr/>
            </p:nvSpPr>
            <p:spPr bwMode="auto">
              <a:xfrm>
                <a:off x="18981920" y="5435623"/>
                <a:ext cx="2995" cy="2995"/>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48" name="Freeform 70"/>
              <p:cNvSpPr>
                <a:spLocks/>
              </p:cNvSpPr>
              <p:nvPr/>
            </p:nvSpPr>
            <p:spPr bwMode="auto">
              <a:xfrm>
                <a:off x="18981920" y="5435623"/>
                <a:ext cx="2995" cy="2995"/>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73" name="Freeform 75"/>
              <p:cNvSpPr>
                <a:spLocks/>
              </p:cNvSpPr>
              <p:nvPr/>
            </p:nvSpPr>
            <p:spPr bwMode="auto">
              <a:xfrm>
                <a:off x="18892095" y="5510467"/>
                <a:ext cx="218576" cy="50895"/>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74" name="Freeform 76"/>
              <p:cNvSpPr>
                <a:spLocks/>
              </p:cNvSpPr>
              <p:nvPr/>
            </p:nvSpPr>
            <p:spPr bwMode="auto">
              <a:xfrm>
                <a:off x="18904071" y="5525437"/>
                <a:ext cx="194622" cy="20957"/>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75" name="Oval 77"/>
              <p:cNvSpPr>
                <a:spLocks noChangeArrowheads="1"/>
              </p:cNvSpPr>
              <p:nvPr/>
            </p:nvSpPr>
            <p:spPr bwMode="auto">
              <a:xfrm>
                <a:off x="18820234" y="5519449"/>
                <a:ext cx="32937" cy="3293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grpSp>
      <p:grpSp>
        <p:nvGrpSpPr>
          <p:cNvPr id="11" name="Group 10"/>
          <p:cNvGrpSpPr/>
          <p:nvPr/>
        </p:nvGrpSpPr>
        <p:grpSpPr>
          <a:xfrm>
            <a:off x="15426999" y="7407348"/>
            <a:ext cx="2810409" cy="3990736"/>
            <a:chOff x="19740901" y="3907229"/>
            <a:chExt cx="2810409" cy="3990736"/>
          </a:xfrm>
        </p:grpSpPr>
        <p:sp>
          <p:nvSpPr>
            <p:cNvPr id="77" name="Freeform 33"/>
            <p:cNvSpPr>
              <a:spLocks/>
            </p:cNvSpPr>
            <p:nvPr/>
          </p:nvSpPr>
          <p:spPr bwMode="auto">
            <a:xfrm>
              <a:off x="19740901" y="3907229"/>
              <a:ext cx="2810409" cy="3990736"/>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7" name="Group 6"/>
            <p:cNvGrpSpPr/>
            <p:nvPr/>
          </p:nvGrpSpPr>
          <p:grpSpPr>
            <a:xfrm>
              <a:off x="21066819" y="4065780"/>
              <a:ext cx="104590" cy="53974"/>
              <a:chOff x="21066819" y="4065780"/>
              <a:chExt cx="104590" cy="53974"/>
            </a:xfrm>
            <a:solidFill>
              <a:schemeClr val="bg1">
                <a:lumMod val="65000"/>
              </a:schemeClr>
            </a:solidFill>
          </p:grpSpPr>
          <p:sp>
            <p:nvSpPr>
              <p:cNvPr id="79" name="Oval 35"/>
              <p:cNvSpPr>
                <a:spLocks noChangeArrowheads="1"/>
              </p:cNvSpPr>
              <p:nvPr/>
            </p:nvSpPr>
            <p:spPr bwMode="auto">
              <a:xfrm>
                <a:off x="21120800" y="4069152"/>
                <a:ext cx="50609" cy="5060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0" name="Oval 36"/>
              <p:cNvSpPr>
                <a:spLocks noChangeArrowheads="1"/>
              </p:cNvSpPr>
              <p:nvPr/>
            </p:nvSpPr>
            <p:spPr bwMode="auto">
              <a:xfrm>
                <a:off x="21120800" y="4065780"/>
                <a:ext cx="50609" cy="5060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1" name="Oval 37"/>
              <p:cNvSpPr>
                <a:spLocks noChangeArrowheads="1"/>
              </p:cNvSpPr>
              <p:nvPr/>
            </p:nvSpPr>
            <p:spPr bwMode="auto">
              <a:xfrm>
                <a:off x="21130921" y="4075899"/>
                <a:ext cx="30366" cy="30362"/>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2" name="Oval 38"/>
              <p:cNvSpPr>
                <a:spLocks noChangeArrowheads="1"/>
              </p:cNvSpPr>
              <p:nvPr/>
            </p:nvSpPr>
            <p:spPr bwMode="auto">
              <a:xfrm>
                <a:off x="21137668" y="4082646"/>
                <a:ext cx="16870" cy="1686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3" name="Freeform 39"/>
              <p:cNvSpPr>
                <a:spLocks/>
              </p:cNvSpPr>
              <p:nvPr/>
            </p:nvSpPr>
            <p:spPr bwMode="auto">
              <a:xfrm>
                <a:off x="21144416" y="4089393"/>
                <a:ext cx="3375" cy="3374"/>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4" name="Rectangle 40"/>
              <p:cNvSpPr>
                <a:spLocks noChangeArrowheads="1"/>
              </p:cNvSpPr>
              <p:nvPr/>
            </p:nvSpPr>
            <p:spPr bwMode="auto">
              <a:xfrm>
                <a:off x="21066819" y="4082646"/>
                <a:ext cx="23618" cy="236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sp>
          <p:nvSpPr>
            <p:cNvPr id="85" name="Rectangle 41"/>
            <p:cNvSpPr>
              <a:spLocks noChangeArrowheads="1"/>
            </p:cNvSpPr>
            <p:nvPr/>
          </p:nvSpPr>
          <p:spPr bwMode="auto">
            <a:xfrm>
              <a:off x="19909591" y="4241197"/>
              <a:ext cx="2476398" cy="3302562"/>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nvGrpSpPr>
            <p:cNvPr id="6" name="Group 5"/>
            <p:cNvGrpSpPr/>
            <p:nvPr/>
          </p:nvGrpSpPr>
          <p:grpSpPr>
            <a:xfrm>
              <a:off x="21043201" y="7614599"/>
              <a:ext cx="209178" cy="212525"/>
              <a:chOff x="21043201" y="7614599"/>
              <a:chExt cx="209178" cy="212525"/>
            </a:xfrm>
            <a:solidFill>
              <a:schemeClr val="bg1">
                <a:lumMod val="65000"/>
              </a:schemeClr>
            </a:solidFill>
          </p:grpSpPr>
          <p:sp>
            <p:nvSpPr>
              <p:cNvPr id="87" name="Oval 43"/>
              <p:cNvSpPr>
                <a:spLocks noChangeArrowheads="1"/>
              </p:cNvSpPr>
              <p:nvPr/>
            </p:nvSpPr>
            <p:spPr bwMode="auto">
              <a:xfrm>
                <a:off x="21043201" y="7614599"/>
                <a:ext cx="209178" cy="2125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88" name="Freeform 44"/>
              <p:cNvSpPr>
                <a:spLocks/>
              </p:cNvSpPr>
              <p:nvPr/>
            </p:nvSpPr>
            <p:spPr bwMode="auto">
              <a:xfrm>
                <a:off x="21093809" y="7665199"/>
                <a:ext cx="107963" cy="107949"/>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grpSp>
      <p:pic>
        <p:nvPicPr>
          <p:cNvPr id="17" name="Picture Placeholder 16"/>
          <p:cNvPicPr>
            <a:picLocks noGrp="1" noChangeAspect="1"/>
          </p:cNvPicPr>
          <p:nvPr>
            <p:ph type="pic" sz="quarter" idx="19"/>
          </p:nvPr>
        </p:nvPicPr>
        <p:blipFill rotWithShape="1">
          <a:blip r:embed="rId3" cstate="screen">
            <a:extLst>
              <a:ext uri="{28A0092B-C50C-407E-A947-70E740481C1C}">
                <a14:useLocalDpi xmlns:a14="http://schemas.microsoft.com/office/drawing/2010/main"/>
              </a:ext>
            </a:extLst>
          </a:blip>
          <a:srcRect l="17242" r="50660"/>
          <a:stretch/>
        </p:blipFill>
        <p:spPr/>
      </p:pic>
      <p:pic>
        <p:nvPicPr>
          <p:cNvPr id="18" name="Picture Placeholder 17"/>
          <p:cNvPicPr>
            <a:picLocks noGrp="1" noChangeAspect="1"/>
          </p:cNvPicPr>
          <p:nvPr>
            <p:ph type="pic" sz="quarter" idx="21"/>
          </p:nvPr>
        </p:nvPicPr>
        <p:blipFill>
          <a:blip r:embed="rId4" cstate="screen">
            <a:extLst>
              <a:ext uri="{28A0092B-C50C-407E-A947-70E740481C1C}">
                <a14:useLocalDpi xmlns:a14="http://schemas.microsoft.com/office/drawing/2010/main"/>
              </a:ext>
            </a:extLst>
          </a:blip>
          <a:srcRect l="24986" r="24986"/>
          <a:stretch>
            <a:fillRect/>
          </a:stretch>
        </p:blipFill>
        <p:spPr/>
      </p:pic>
      <p:grpSp>
        <p:nvGrpSpPr>
          <p:cNvPr id="3" name="Group 2"/>
          <p:cNvGrpSpPr/>
          <p:nvPr/>
        </p:nvGrpSpPr>
        <p:grpSpPr>
          <a:xfrm>
            <a:off x="4728197" y="7656318"/>
            <a:ext cx="6473314" cy="3724897"/>
            <a:chOff x="9042099" y="4156199"/>
            <a:chExt cx="6473314" cy="3724897"/>
          </a:xfrm>
        </p:grpSpPr>
        <p:sp>
          <p:nvSpPr>
            <p:cNvPr id="90" name="Freeform 45"/>
            <p:cNvSpPr>
              <a:spLocks/>
            </p:cNvSpPr>
            <p:nvPr/>
          </p:nvSpPr>
          <p:spPr bwMode="auto">
            <a:xfrm>
              <a:off x="9042099" y="7737262"/>
              <a:ext cx="3260632" cy="143834"/>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1" name="Freeform 46"/>
            <p:cNvSpPr>
              <a:spLocks/>
            </p:cNvSpPr>
            <p:nvPr/>
          </p:nvSpPr>
          <p:spPr bwMode="auto">
            <a:xfrm>
              <a:off x="12254779" y="7737262"/>
              <a:ext cx="3260632" cy="143834"/>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2" name="Freeform 47"/>
            <p:cNvSpPr>
              <a:spLocks/>
            </p:cNvSpPr>
            <p:nvPr/>
          </p:nvSpPr>
          <p:spPr bwMode="auto">
            <a:xfrm>
              <a:off x="9680208" y="4156199"/>
              <a:ext cx="5245043" cy="3592128"/>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5" name="Rectangle 50"/>
            <p:cNvSpPr>
              <a:spLocks noChangeArrowheads="1"/>
            </p:cNvSpPr>
            <p:nvPr/>
          </p:nvSpPr>
          <p:spPr bwMode="auto">
            <a:xfrm>
              <a:off x="9042099" y="7678254"/>
              <a:ext cx="6473314" cy="118017"/>
            </a:xfrm>
            <a:prstGeom prst="rect">
              <a:avLst/>
            </a:prstGeom>
            <a:solidFill>
              <a:srgbClr val="D2D6D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6" name="Freeform 51"/>
            <p:cNvSpPr>
              <a:spLocks/>
            </p:cNvSpPr>
            <p:nvPr/>
          </p:nvSpPr>
          <p:spPr bwMode="auto">
            <a:xfrm>
              <a:off x="11812159" y="7678254"/>
              <a:ext cx="929501" cy="66384"/>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7" name="Rectangle 52"/>
            <p:cNvSpPr>
              <a:spLocks noChangeArrowheads="1"/>
            </p:cNvSpPr>
            <p:nvPr/>
          </p:nvSpPr>
          <p:spPr bwMode="auto">
            <a:xfrm>
              <a:off x="9872010" y="4399608"/>
              <a:ext cx="4865129" cy="307211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99" name="Oval 54"/>
            <p:cNvSpPr>
              <a:spLocks noChangeArrowheads="1"/>
            </p:cNvSpPr>
            <p:nvPr/>
          </p:nvSpPr>
          <p:spPr bwMode="auto">
            <a:xfrm>
              <a:off x="12273223" y="4270526"/>
              <a:ext cx="55329" cy="55321"/>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0" name="Oval 55"/>
            <p:cNvSpPr>
              <a:spLocks noChangeArrowheads="1"/>
            </p:cNvSpPr>
            <p:nvPr/>
          </p:nvSpPr>
          <p:spPr bwMode="auto">
            <a:xfrm>
              <a:off x="12273223" y="4266840"/>
              <a:ext cx="55329" cy="51632"/>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1" name="Oval 56"/>
            <p:cNvSpPr>
              <a:spLocks noChangeArrowheads="1"/>
            </p:cNvSpPr>
            <p:nvPr/>
          </p:nvSpPr>
          <p:spPr bwMode="auto">
            <a:xfrm>
              <a:off x="12284287" y="4274216"/>
              <a:ext cx="33198" cy="3688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2" name="Oval 57"/>
            <p:cNvSpPr>
              <a:spLocks noChangeArrowheads="1"/>
            </p:cNvSpPr>
            <p:nvPr/>
          </p:nvSpPr>
          <p:spPr bwMode="auto">
            <a:xfrm>
              <a:off x="12291664" y="4285278"/>
              <a:ext cx="18444" cy="18441"/>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sp>
          <p:nvSpPr>
            <p:cNvPr id="103" name="Freeform 58"/>
            <p:cNvSpPr>
              <a:spLocks/>
            </p:cNvSpPr>
            <p:nvPr/>
          </p:nvSpPr>
          <p:spPr bwMode="auto">
            <a:xfrm>
              <a:off x="12299041" y="4288968"/>
              <a:ext cx="3690" cy="737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Segoe UI" panose="020B0502040204020203" pitchFamily="34" charset="0"/>
              </a:endParaRPr>
            </a:p>
          </p:txBody>
        </p:sp>
      </p:grpSp>
      <p:pic>
        <p:nvPicPr>
          <p:cNvPr id="15" name="Picture Placeholder 14"/>
          <p:cNvPicPr>
            <a:picLocks noGrp="1" noChangeAspect="1"/>
          </p:cNvPicPr>
          <p:nvPr>
            <p:ph type="pic" sz="quarter" idx="22"/>
          </p:nvPr>
        </p:nvPicPr>
        <p:blipFill>
          <a:blip r:embed="rId5" cstate="screen">
            <a:extLst>
              <a:ext uri="{28A0092B-C50C-407E-A947-70E740481C1C}">
                <a14:useLocalDpi xmlns:a14="http://schemas.microsoft.com/office/drawing/2010/main"/>
              </a:ext>
            </a:extLst>
          </a:blip>
          <a:srcRect t="2438" b="2438"/>
          <a:stretch>
            <a:fillRect/>
          </a:stretch>
        </p:blipFill>
        <p:spPr/>
      </p:pic>
    </p:spTree>
    <p:extLst>
      <p:ext uri="{BB962C8B-B14F-4D97-AF65-F5344CB8AC3E}">
        <p14:creationId xmlns:p14="http://schemas.microsoft.com/office/powerpoint/2010/main" val="157986318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a:xfrm>
            <a:off x="1597024" y="7616283"/>
            <a:ext cx="8751307"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13" name="Rectangle 12"/>
          <p:cNvSpPr>
            <a:spLocks/>
          </p:cNvSpPr>
          <p:nvPr/>
        </p:nvSpPr>
        <p:spPr bwMode="auto">
          <a:xfrm>
            <a:off x="1775442" y="3899649"/>
            <a:ext cx="6937540"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CREATIVE</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STOCK CHARTS</a:t>
            </a:r>
          </a:p>
        </p:txBody>
      </p:sp>
      <p:cxnSp>
        <p:nvCxnSpPr>
          <p:cNvPr id="14" name="Straight Connector 13"/>
          <p:cNvCxnSpPr/>
          <p:nvPr/>
        </p:nvCxnSpPr>
        <p:spPr>
          <a:xfrm>
            <a:off x="1775442" y="6786803"/>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2" name="Chart 1"/>
          <p:cNvGraphicFramePr/>
          <p:nvPr/>
        </p:nvGraphicFramePr>
        <p:xfrm>
          <a:off x="11551889" y="3899649"/>
          <a:ext cx="11228736" cy="67208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467777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259016008"/>
              </p:ext>
            </p:extLst>
          </p:nvPr>
        </p:nvGraphicFramePr>
        <p:xfrm>
          <a:off x="1597025" y="3899649"/>
          <a:ext cx="10780829" cy="6720804"/>
        </p:xfrm>
        <a:graphic>
          <a:graphicData uri="http://schemas.openxmlformats.org/drawingml/2006/chart">
            <c:chart xmlns:c="http://schemas.openxmlformats.org/drawingml/2006/chart" xmlns:r="http://schemas.openxmlformats.org/officeDocument/2006/relationships" r:id="rId2"/>
          </a:graphicData>
        </a:graphic>
      </p:graphicFrame>
      <p:sp>
        <p:nvSpPr>
          <p:cNvPr id="6" name="Subtitle 2"/>
          <p:cNvSpPr txBox="1">
            <a:spLocks/>
          </p:cNvSpPr>
          <p:nvPr/>
        </p:nvSpPr>
        <p:spPr>
          <a:xfrm>
            <a:off x="13238897" y="7616283"/>
            <a:ext cx="8751307"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when selecting a typeface for body text, your primary concern should be readability don’t concern yourself.</a:t>
            </a:r>
          </a:p>
        </p:txBody>
      </p:sp>
      <p:sp>
        <p:nvSpPr>
          <p:cNvPr id="7" name="Rectangle 6"/>
          <p:cNvSpPr>
            <a:spLocks/>
          </p:cNvSpPr>
          <p:nvPr/>
        </p:nvSpPr>
        <p:spPr bwMode="auto">
          <a:xfrm>
            <a:off x="13417315" y="3899649"/>
            <a:ext cx="6863161"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CREATIVE</a:t>
            </a:r>
          </a:p>
          <a:p>
            <a:pPr defTabSz="4572000">
              <a:lnSpc>
                <a:spcPts val="8500"/>
              </a:lnSpc>
            </a:pPr>
            <a:r>
              <a:rPr lang="en-US" sz="6600" b="1" spc="500" dirty="0">
                <a:solidFill>
                  <a:schemeClr val="tx2"/>
                </a:solidFill>
                <a:latin typeface="Segoe UI" panose="020B0502040204020203" pitchFamily="34" charset="0"/>
                <a:ea typeface="Poppins" charset="0"/>
                <a:cs typeface="Poppins" charset="0"/>
                <a:sym typeface="Bebas Neue" charset="0"/>
              </a:rPr>
              <a:t>BUBLES CHART</a:t>
            </a:r>
          </a:p>
        </p:txBody>
      </p:sp>
      <p:cxnSp>
        <p:nvCxnSpPr>
          <p:cNvPr id="8" name="Straight Connector 7"/>
          <p:cNvCxnSpPr/>
          <p:nvPr/>
        </p:nvCxnSpPr>
        <p:spPr>
          <a:xfrm>
            <a:off x="13417315" y="6786803"/>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715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3"/>
          <p:cNvSpPr/>
          <p:nvPr/>
        </p:nvSpPr>
        <p:spPr>
          <a:xfrm>
            <a:off x="18407606"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7" name="Oval 46"/>
          <p:cNvSpPr/>
          <p:nvPr/>
        </p:nvSpPr>
        <p:spPr>
          <a:xfrm>
            <a:off x="18407606" y="48091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aphicFrame>
        <p:nvGraphicFramePr>
          <p:cNvPr id="3" name="Chart 2"/>
          <p:cNvGraphicFramePr/>
          <p:nvPr>
            <p:extLst/>
          </p:nvPr>
        </p:nvGraphicFramePr>
        <p:xfrm>
          <a:off x="2471627" y="3915610"/>
          <a:ext cx="8880583" cy="8962190"/>
        </p:xfrm>
        <a:graphic>
          <a:graphicData uri="http://schemas.openxmlformats.org/drawingml/2006/chart">
            <c:chart xmlns:c="http://schemas.openxmlformats.org/drawingml/2006/chart" xmlns:r="http://schemas.openxmlformats.org/officeDocument/2006/relationships" r:id="rId2"/>
          </a:graphicData>
        </a:graphic>
      </p:graphicFrame>
      <p:sp>
        <p:nvSpPr>
          <p:cNvPr id="28" name="Shape 2782"/>
          <p:cNvSpPr/>
          <p:nvPr/>
        </p:nvSpPr>
        <p:spPr>
          <a:xfrm>
            <a:off x="18698389" y="51335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9" name="Shape 2783"/>
          <p:cNvSpPr/>
          <p:nvPr/>
        </p:nvSpPr>
        <p:spPr>
          <a:xfrm>
            <a:off x="18677124" y="88478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2" name="Oval 41"/>
          <p:cNvSpPr/>
          <p:nvPr/>
        </p:nvSpPr>
        <p:spPr>
          <a:xfrm>
            <a:off x="13023904" y="85515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3" name="Shape 2779"/>
          <p:cNvSpPr/>
          <p:nvPr/>
        </p:nvSpPr>
        <p:spPr>
          <a:xfrm>
            <a:off x="13370421" y="87847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 name="Oval 3"/>
          <p:cNvSpPr/>
          <p:nvPr/>
        </p:nvSpPr>
        <p:spPr>
          <a:xfrm>
            <a:off x="13023904" y="48091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1" name="Shape 2778"/>
          <p:cNvSpPr/>
          <p:nvPr/>
        </p:nvSpPr>
        <p:spPr>
          <a:xfrm>
            <a:off x="13270100" y="50709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2" name="TextBox 31"/>
          <p:cNvSpPr txBox="1"/>
          <p:nvPr/>
        </p:nvSpPr>
        <p:spPr>
          <a:xfrm>
            <a:off x="13047010" y="6176321"/>
            <a:ext cx="2442913"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FEATURE</a:t>
            </a:r>
          </a:p>
        </p:txBody>
      </p:sp>
      <p:sp>
        <p:nvSpPr>
          <p:cNvPr id="34" name="TextBox 33"/>
          <p:cNvSpPr txBox="1"/>
          <p:nvPr/>
        </p:nvSpPr>
        <p:spPr>
          <a:xfrm>
            <a:off x="18327480" y="6176321"/>
            <a:ext cx="17764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NAME</a:t>
            </a:r>
          </a:p>
        </p:txBody>
      </p:sp>
      <p:sp>
        <p:nvSpPr>
          <p:cNvPr id="36" name="TextBox 35"/>
          <p:cNvSpPr txBox="1"/>
          <p:nvPr/>
        </p:nvSpPr>
        <p:spPr>
          <a:xfrm>
            <a:off x="13047010" y="9970985"/>
            <a:ext cx="2994731"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FUNCTION</a:t>
            </a:r>
          </a:p>
        </p:txBody>
      </p:sp>
      <p:sp>
        <p:nvSpPr>
          <p:cNvPr id="38" name="TextBox 37"/>
          <p:cNvSpPr txBox="1"/>
          <p:nvPr/>
        </p:nvSpPr>
        <p:spPr>
          <a:xfrm>
            <a:off x="18327480" y="9970985"/>
            <a:ext cx="2579552"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ELEMENT</a:t>
            </a:r>
          </a:p>
        </p:txBody>
      </p:sp>
      <p:sp>
        <p:nvSpPr>
          <p:cNvPr id="24" name="Subtitle 2"/>
          <p:cNvSpPr txBox="1">
            <a:spLocks/>
          </p:cNvSpPr>
          <p:nvPr/>
        </p:nvSpPr>
        <p:spPr>
          <a:xfrm>
            <a:off x="18225880" y="103797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25" name="Subtitle 2"/>
          <p:cNvSpPr txBox="1">
            <a:spLocks/>
          </p:cNvSpPr>
          <p:nvPr/>
        </p:nvSpPr>
        <p:spPr>
          <a:xfrm>
            <a:off x="12918000" y="103797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26" name="Subtitle 2"/>
          <p:cNvSpPr txBox="1">
            <a:spLocks/>
          </p:cNvSpPr>
          <p:nvPr/>
        </p:nvSpPr>
        <p:spPr>
          <a:xfrm>
            <a:off x="18225880" y="66208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27" name="Subtitle 2"/>
          <p:cNvSpPr txBox="1">
            <a:spLocks/>
          </p:cNvSpPr>
          <p:nvPr/>
        </p:nvSpPr>
        <p:spPr>
          <a:xfrm>
            <a:off x="12918000" y="66208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cxnSp>
        <p:nvCxnSpPr>
          <p:cNvPr id="30" name="Straight Connector 2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392373" y="984189"/>
            <a:ext cx="11592982"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CLUSTERED CHART</a:t>
            </a:r>
          </a:p>
        </p:txBody>
      </p:sp>
    </p:spTree>
    <p:extLst>
      <p:ext uri="{BB962C8B-B14F-4D97-AF65-F5344CB8AC3E}">
        <p14:creationId xmlns:p14="http://schemas.microsoft.com/office/powerpoint/2010/main" val="77674114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003524" y="984189"/>
            <a:ext cx="6370655"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ABOUT US</a:t>
            </a:r>
          </a:p>
        </p:txBody>
      </p:sp>
      <p:sp>
        <p:nvSpPr>
          <p:cNvPr id="34" name="Subtitle 2"/>
          <p:cNvSpPr txBox="1">
            <a:spLocks/>
          </p:cNvSpPr>
          <p:nvPr/>
        </p:nvSpPr>
        <p:spPr>
          <a:xfrm>
            <a:off x="1425113" y="5411040"/>
            <a:ext cx="921315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a:t>
            </a:r>
          </a:p>
        </p:txBody>
      </p:sp>
      <p:sp>
        <p:nvSpPr>
          <p:cNvPr id="36" name="TextBox 35"/>
          <p:cNvSpPr txBox="1"/>
          <p:nvPr/>
        </p:nvSpPr>
        <p:spPr>
          <a:xfrm>
            <a:off x="1514323" y="4036739"/>
            <a:ext cx="1175322" cy="1538883"/>
          </a:xfrm>
          <a:prstGeom prst="rect">
            <a:avLst/>
          </a:prstGeom>
          <a:noFill/>
        </p:spPr>
        <p:txBody>
          <a:bodyPr wrap="none" rtlCol="0">
            <a:spAutoFit/>
          </a:bodyPr>
          <a:lstStyle/>
          <a:p>
            <a:r>
              <a:rPr lang="en-US" sz="9400" b="1" spc="800" dirty="0">
                <a:solidFill>
                  <a:schemeClr val="tx2"/>
                </a:solidFill>
                <a:latin typeface="Segoe UI" panose="020B0502040204020203" pitchFamily="34" charset="0"/>
                <a:ea typeface="Lato Black" charset="0"/>
                <a:cs typeface="Lato Black" charset="0"/>
              </a:rPr>
              <a:t>A</a:t>
            </a:r>
          </a:p>
        </p:txBody>
      </p:sp>
      <p:sp>
        <p:nvSpPr>
          <p:cNvPr id="37" name="Subtitle 2"/>
          <p:cNvSpPr txBox="1">
            <a:spLocks/>
          </p:cNvSpPr>
          <p:nvPr/>
        </p:nvSpPr>
        <p:spPr>
          <a:xfrm>
            <a:off x="2595069" y="4242197"/>
            <a:ext cx="8043198"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this we are companies</a:t>
            </a:r>
          </a:p>
        </p:txBody>
      </p:sp>
      <p:sp>
        <p:nvSpPr>
          <p:cNvPr id="38" name="Subtitle 2"/>
          <p:cNvSpPr txBox="1">
            <a:spLocks/>
          </p:cNvSpPr>
          <p:nvPr/>
        </p:nvSpPr>
        <p:spPr>
          <a:xfrm>
            <a:off x="1425112" y="7169537"/>
            <a:ext cx="9213153" cy="32973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 is taken out of your awesome hands also we are companies often specify a typeface, or even a set of fonts,  part of their brand guides.</a:t>
            </a:r>
          </a:p>
        </p:txBody>
      </p:sp>
      <p:pic>
        <p:nvPicPr>
          <p:cNvPr id="6" name="Picture Placeholder 5"/>
          <p:cNvPicPr>
            <a:picLocks noGrp="1" noChangeAspect="1"/>
          </p:cNvPicPr>
          <p:nvPr>
            <p:ph type="pic" sz="quarter" idx="22"/>
          </p:nvPr>
        </p:nvPicPr>
        <p:blipFill>
          <a:blip r:embed="rId3">
            <a:extLst>
              <a:ext uri="{28A0092B-C50C-407E-A947-70E740481C1C}">
                <a14:useLocalDpi xmlns:a14="http://schemas.microsoft.com/office/drawing/2010/main"/>
              </a:ext>
            </a:extLst>
          </a:blip>
          <a:srcRect l="23575" r="23575"/>
          <a:stretch>
            <a:fillRect/>
          </a:stretch>
        </p:blipFill>
        <p:spPr/>
      </p:pic>
      <p:pic>
        <p:nvPicPr>
          <p:cNvPr id="7" name="Picture Placeholder 6"/>
          <p:cNvPicPr>
            <a:picLocks noGrp="1" noChangeAspect="1"/>
          </p:cNvPicPr>
          <p:nvPr>
            <p:ph type="pic" sz="quarter" idx="20"/>
          </p:nvPr>
        </p:nvPicPr>
        <p:blipFill>
          <a:blip r:embed="rId4">
            <a:extLst>
              <a:ext uri="{28A0092B-C50C-407E-A947-70E740481C1C}">
                <a14:useLocalDpi xmlns:a14="http://schemas.microsoft.com/office/drawing/2010/main"/>
              </a:ext>
            </a:extLst>
          </a:blip>
          <a:srcRect l="23585" r="23585"/>
          <a:stretch>
            <a:fillRect/>
          </a:stretch>
        </p:blipFill>
        <p:spPr/>
      </p:pic>
      <p:pic>
        <p:nvPicPr>
          <p:cNvPr id="8" name="Picture Placeholder 7"/>
          <p:cNvPicPr>
            <a:picLocks noGrp="1" noChangeAspect="1"/>
          </p:cNvPicPr>
          <p:nvPr>
            <p:ph type="pic" sz="quarter" idx="21"/>
          </p:nvPr>
        </p:nvPicPr>
        <p:blipFill>
          <a:blip r:embed="rId5">
            <a:extLst>
              <a:ext uri="{28A0092B-C50C-407E-A947-70E740481C1C}">
                <a14:useLocalDpi xmlns:a14="http://schemas.microsoft.com/office/drawing/2010/main"/>
              </a:ext>
            </a:extLst>
          </a:blip>
          <a:srcRect l="23575" r="23575"/>
          <a:stretch>
            <a:fillRect/>
          </a:stretch>
        </p:blipFill>
        <p:spPr/>
      </p:pic>
    </p:spTree>
    <p:extLst>
      <p:ext uri="{BB962C8B-B14F-4D97-AF65-F5344CB8AC3E}">
        <p14:creationId xmlns:p14="http://schemas.microsoft.com/office/powerpoint/2010/main" val="5720611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p:cNvGraphicFramePr/>
          <p:nvPr>
            <p:extLst/>
          </p:nvPr>
        </p:nvGraphicFramePr>
        <p:xfrm>
          <a:off x="11767746" y="4406583"/>
          <a:ext cx="10470262" cy="6980174"/>
        </p:xfrm>
        <a:graphic>
          <a:graphicData uri="http://schemas.openxmlformats.org/drawingml/2006/chart">
            <c:chart xmlns:c="http://schemas.openxmlformats.org/drawingml/2006/chart" xmlns:r="http://schemas.openxmlformats.org/officeDocument/2006/relationships" r:id="rId2"/>
          </a:graphicData>
        </a:graphic>
      </p:graphicFrame>
      <p:sp>
        <p:nvSpPr>
          <p:cNvPr id="26" name="Oval 25"/>
          <p:cNvSpPr/>
          <p:nvPr/>
        </p:nvSpPr>
        <p:spPr>
          <a:xfrm>
            <a:off x="7392272"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7" name="Oval 26"/>
          <p:cNvSpPr/>
          <p:nvPr/>
        </p:nvSpPr>
        <p:spPr>
          <a:xfrm>
            <a:off x="7392272" y="46059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0" name="Shape 2782"/>
          <p:cNvSpPr/>
          <p:nvPr/>
        </p:nvSpPr>
        <p:spPr>
          <a:xfrm>
            <a:off x="7683055" y="49303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9" name="Shape 2783"/>
          <p:cNvSpPr/>
          <p:nvPr/>
        </p:nvSpPr>
        <p:spPr>
          <a:xfrm>
            <a:off x="7661790" y="86446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0" name="Oval 39"/>
          <p:cNvSpPr/>
          <p:nvPr/>
        </p:nvSpPr>
        <p:spPr>
          <a:xfrm>
            <a:off x="2008570"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3" name="Shape 2779"/>
          <p:cNvSpPr/>
          <p:nvPr/>
        </p:nvSpPr>
        <p:spPr>
          <a:xfrm>
            <a:off x="2355087" y="85815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5" name="Oval 44"/>
          <p:cNvSpPr/>
          <p:nvPr/>
        </p:nvSpPr>
        <p:spPr>
          <a:xfrm>
            <a:off x="2008570" y="46059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6" name="Shape 2778"/>
          <p:cNvSpPr/>
          <p:nvPr/>
        </p:nvSpPr>
        <p:spPr>
          <a:xfrm>
            <a:off x="2254766" y="48677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8" name="TextBox 47"/>
          <p:cNvSpPr txBox="1"/>
          <p:nvPr/>
        </p:nvSpPr>
        <p:spPr>
          <a:xfrm>
            <a:off x="2031676" y="5973121"/>
            <a:ext cx="2442913"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FEATURE</a:t>
            </a:r>
          </a:p>
        </p:txBody>
      </p:sp>
      <p:sp>
        <p:nvSpPr>
          <p:cNvPr id="49" name="TextBox 48"/>
          <p:cNvSpPr txBox="1"/>
          <p:nvPr/>
        </p:nvSpPr>
        <p:spPr>
          <a:xfrm>
            <a:off x="7312146" y="5973121"/>
            <a:ext cx="17764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NAME</a:t>
            </a:r>
          </a:p>
        </p:txBody>
      </p:sp>
      <p:sp>
        <p:nvSpPr>
          <p:cNvPr id="50" name="TextBox 49"/>
          <p:cNvSpPr txBox="1"/>
          <p:nvPr/>
        </p:nvSpPr>
        <p:spPr>
          <a:xfrm>
            <a:off x="2031676" y="9767785"/>
            <a:ext cx="2994731"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FUNCTION</a:t>
            </a:r>
          </a:p>
        </p:txBody>
      </p:sp>
      <p:sp>
        <p:nvSpPr>
          <p:cNvPr id="51" name="TextBox 50"/>
          <p:cNvSpPr txBox="1"/>
          <p:nvPr/>
        </p:nvSpPr>
        <p:spPr>
          <a:xfrm>
            <a:off x="7312146" y="9767785"/>
            <a:ext cx="2579552"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ELEMENT</a:t>
            </a:r>
          </a:p>
        </p:txBody>
      </p:sp>
      <p:sp>
        <p:nvSpPr>
          <p:cNvPr id="52" name="Subtitle 2"/>
          <p:cNvSpPr txBox="1">
            <a:spLocks/>
          </p:cNvSpPr>
          <p:nvPr/>
        </p:nvSpPr>
        <p:spPr>
          <a:xfrm>
            <a:off x="7210546" y="101765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3" name="Subtitle 2"/>
          <p:cNvSpPr txBox="1">
            <a:spLocks/>
          </p:cNvSpPr>
          <p:nvPr/>
        </p:nvSpPr>
        <p:spPr>
          <a:xfrm>
            <a:off x="1902666" y="101765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4" name="Subtitle 2"/>
          <p:cNvSpPr txBox="1">
            <a:spLocks/>
          </p:cNvSpPr>
          <p:nvPr/>
        </p:nvSpPr>
        <p:spPr>
          <a:xfrm>
            <a:off x="7210546" y="64176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5" name="Subtitle 2"/>
          <p:cNvSpPr txBox="1">
            <a:spLocks/>
          </p:cNvSpPr>
          <p:nvPr/>
        </p:nvSpPr>
        <p:spPr>
          <a:xfrm>
            <a:off x="1902666" y="64176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cxnSp>
        <p:nvCxnSpPr>
          <p:cNvPr id="22" name="Straight Connector 2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149267" y="984189"/>
            <a:ext cx="8079199"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LINES CHART</a:t>
            </a:r>
          </a:p>
        </p:txBody>
      </p:sp>
    </p:spTree>
    <p:extLst>
      <p:ext uri="{BB962C8B-B14F-4D97-AF65-F5344CB8AC3E}">
        <p14:creationId xmlns:p14="http://schemas.microsoft.com/office/powerpoint/2010/main" val="13533390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extLst/>
          </p:nvPr>
        </p:nvGraphicFramePr>
        <p:xfrm>
          <a:off x="2287269" y="4138487"/>
          <a:ext cx="8450896" cy="6980174"/>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7"/>
          <p:cNvSpPr/>
          <p:nvPr/>
        </p:nvSpPr>
        <p:spPr>
          <a:xfrm>
            <a:off x="3730339" y="4879523"/>
            <a:ext cx="5508398" cy="550839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6" name="TextBox 25"/>
          <p:cNvSpPr txBox="1"/>
          <p:nvPr/>
        </p:nvSpPr>
        <p:spPr>
          <a:xfrm>
            <a:off x="4510540" y="6755852"/>
            <a:ext cx="4222631" cy="2646878"/>
          </a:xfrm>
          <a:prstGeom prst="rect">
            <a:avLst/>
          </a:prstGeom>
          <a:noFill/>
        </p:spPr>
        <p:txBody>
          <a:bodyPr wrap="none" rtlCol="0">
            <a:spAutoFit/>
          </a:bodyPr>
          <a:lstStyle/>
          <a:p>
            <a:pPr algn="ctr"/>
            <a:r>
              <a:rPr lang="en-US" sz="16600" dirty="0">
                <a:solidFill>
                  <a:schemeClr val="tx2"/>
                </a:solidFill>
                <a:latin typeface="Segoe UI" panose="020B0502040204020203" pitchFamily="34" charset="0"/>
                <a:ea typeface="Poppins Light" charset="0"/>
                <a:cs typeface="Poppins Light" charset="0"/>
              </a:rPr>
              <a:t>62%</a:t>
            </a:r>
          </a:p>
        </p:txBody>
      </p:sp>
      <p:sp>
        <p:nvSpPr>
          <p:cNvPr id="27" name="Oval 26"/>
          <p:cNvSpPr/>
          <p:nvPr/>
        </p:nvSpPr>
        <p:spPr>
          <a:xfrm>
            <a:off x="18492072"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0" name="Oval 29"/>
          <p:cNvSpPr/>
          <p:nvPr/>
        </p:nvSpPr>
        <p:spPr>
          <a:xfrm>
            <a:off x="18492072" y="4605984"/>
            <a:ext cx="1228090" cy="1228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9" name="Shape 2782"/>
          <p:cNvSpPr/>
          <p:nvPr/>
        </p:nvSpPr>
        <p:spPr>
          <a:xfrm>
            <a:off x="18782855" y="4930323"/>
            <a:ext cx="627634" cy="541652"/>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0" name="Shape 2783"/>
          <p:cNvSpPr/>
          <p:nvPr/>
        </p:nvSpPr>
        <p:spPr>
          <a:xfrm>
            <a:off x="18761590" y="8644667"/>
            <a:ext cx="691429" cy="597143"/>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3" name="Oval 42"/>
          <p:cNvSpPr/>
          <p:nvPr/>
        </p:nvSpPr>
        <p:spPr>
          <a:xfrm>
            <a:off x="13108370" y="8348310"/>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5" name="Shape 2779"/>
          <p:cNvSpPr/>
          <p:nvPr/>
        </p:nvSpPr>
        <p:spPr>
          <a:xfrm>
            <a:off x="13454887" y="8581549"/>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6" name="Oval 45"/>
          <p:cNvSpPr/>
          <p:nvPr/>
        </p:nvSpPr>
        <p:spPr>
          <a:xfrm>
            <a:off x="13108370" y="4605984"/>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8" name="Shape 2778"/>
          <p:cNvSpPr/>
          <p:nvPr/>
        </p:nvSpPr>
        <p:spPr>
          <a:xfrm>
            <a:off x="13354566" y="4867773"/>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9" name="TextBox 48"/>
          <p:cNvSpPr txBox="1"/>
          <p:nvPr/>
        </p:nvSpPr>
        <p:spPr>
          <a:xfrm>
            <a:off x="13131476" y="5973121"/>
            <a:ext cx="2442913"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FEATURE</a:t>
            </a:r>
          </a:p>
        </p:txBody>
      </p:sp>
      <p:sp>
        <p:nvSpPr>
          <p:cNvPr id="50" name="TextBox 49"/>
          <p:cNvSpPr txBox="1"/>
          <p:nvPr/>
        </p:nvSpPr>
        <p:spPr>
          <a:xfrm>
            <a:off x="18411946" y="5973121"/>
            <a:ext cx="17764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NAME</a:t>
            </a:r>
          </a:p>
        </p:txBody>
      </p:sp>
      <p:sp>
        <p:nvSpPr>
          <p:cNvPr id="51" name="TextBox 50"/>
          <p:cNvSpPr txBox="1"/>
          <p:nvPr/>
        </p:nvSpPr>
        <p:spPr>
          <a:xfrm>
            <a:off x="13131476" y="9767785"/>
            <a:ext cx="2994731"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FUNCTION</a:t>
            </a:r>
          </a:p>
        </p:txBody>
      </p:sp>
      <p:sp>
        <p:nvSpPr>
          <p:cNvPr id="52" name="TextBox 51"/>
          <p:cNvSpPr txBox="1"/>
          <p:nvPr/>
        </p:nvSpPr>
        <p:spPr>
          <a:xfrm>
            <a:off x="18411946" y="9767785"/>
            <a:ext cx="2579552"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Poppins" charset="0"/>
                <a:cs typeface="Poppins" charset="0"/>
              </a:rPr>
              <a:t>ELEMENT</a:t>
            </a:r>
          </a:p>
        </p:txBody>
      </p:sp>
      <p:sp>
        <p:nvSpPr>
          <p:cNvPr id="53" name="Subtitle 2"/>
          <p:cNvSpPr txBox="1">
            <a:spLocks/>
          </p:cNvSpPr>
          <p:nvPr/>
        </p:nvSpPr>
        <p:spPr>
          <a:xfrm>
            <a:off x="18310346" y="101765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4" name="Subtitle 2"/>
          <p:cNvSpPr txBox="1">
            <a:spLocks/>
          </p:cNvSpPr>
          <p:nvPr/>
        </p:nvSpPr>
        <p:spPr>
          <a:xfrm>
            <a:off x="13002466" y="10176566"/>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5" name="Subtitle 2"/>
          <p:cNvSpPr txBox="1">
            <a:spLocks/>
          </p:cNvSpPr>
          <p:nvPr/>
        </p:nvSpPr>
        <p:spPr>
          <a:xfrm>
            <a:off x="18310346" y="64176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a:t>
            </a:r>
            <a:r>
              <a:rPr lang="en-US">
                <a:solidFill>
                  <a:schemeClr val="tx1"/>
                </a:solidFill>
                <a:latin typeface="Segoe UI" panose="020B0502040204020203" pitchFamily="34" charset="0"/>
                <a:ea typeface="Poppins Light" charset="0"/>
                <a:cs typeface="Poppins Light" charset="0"/>
              </a:rPr>
              <a:t>taken out</a:t>
            </a:r>
            <a:endParaRPr lang="en-US" dirty="0">
              <a:solidFill>
                <a:schemeClr val="tx1"/>
              </a:solidFill>
              <a:latin typeface="Segoe UI" panose="020B0502040204020203" pitchFamily="34" charset="0"/>
              <a:ea typeface="Poppins Light" charset="0"/>
              <a:cs typeface="Poppins Light" charset="0"/>
            </a:endParaRPr>
          </a:p>
        </p:txBody>
      </p:sp>
      <p:sp>
        <p:nvSpPr>
          <p:cNvPr id="56" name="Subtitle 2"/>
          <p:cNvSpPr txBox="1">
            <a:spLocks/>
          </p:cNvSpPr>
          <p:nvPr/>
        </p:nvSpPr>
        <p:spPr>
          <a:xfrm>
            <a:off x="13002466" y="6417648"/>
            <a:ext cx="4277800"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a:t>
            </a:r>
          </a:p>
        </p:txBody>
      </p:sp>
      <p:cxnSp>
        <p:nvCxnSpPr>
          <p:cNvPr id="24" name="Straight Connector 23"/>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886648" y="984189"/>
            <a:ext cx="6604437"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PIE CHART</a:t>
            </a:r>
          </a:p>
        </p:txBody>
      </p:sp>
    </p:spTree>
    <p:extLst>
      <p:ext uri="{BB962C8B-B14F-4D97-AF65-F5344CB8AC3E}">
        <p14:creationId xmlns:p14="http://schemas.microsoft.com/office/powerpoint/2010/main" val="37170874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p:cNvSpPr/>
          <p:nvPr/>
        </p:nvSpPr>
        <p:spPr>
          <a:xfrm>
            <a:off x="1673225" y="8424186"/>
            <a:ext cx="1228090" cy="1228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3" name="Shape 2779"/>
          <p:cNvSpPr/>
          <p:nvPr/>
        </p:nvSpPr>
        <p:spPr>
          <a:xfrm>
            <a:off x="2019742" y="8657425"/>
            <a:ext cx="535053" cy="73569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 name="Oval 3"/>
          <p:cNvSpPr/>
          <p:nvPr/>
        </p:nvSpPr>
        <p:spPr>
          <a:xfrm>
            <a:off x="1673225" y="4777517"/>
            <a:ext cx="1228090" cy="1228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1" name="Shape 2778"/>
          <p:cNvSpPr/>
          <p:nvPr/>
        </p:nvSpPr>
        <p:spPr>
          <a:xfrm>
            <a:off x="1919421" y="5039306"/>
            <a:ext cx="735697" cy="73569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aphicFrame>
        <p:nvGraphicFramePr>
          <p:cNvPr id="2" name="Chart 1"/>
          <p:cNvGraphicFramePr/>
          <p:nvPr>
            <p:extLst/>
          </p:nvPr>
        </p:nvGraphicFramePr>
        <p:xfrm>
          <a:off x="11979951" y="4744878"/>
          <a:ext cx="9682228" cy="6454818"/>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3147511" y="4744878"/>
            <a:ext cx="3445174"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Lato Bold" charset="0"/>
                <a:cs typeface="Lato Bold" charset="0"/>
              </a:rPr>
              <a:t>SOMETHING</a:t>
            </a:r>
          </a:p>
        </p:txBody>
      </p:sp>
      <p:sp>
        <p:nvSpPr>
          <p:cNvPr id="16" name="TextBox 15"/>
          <p:cNvSpPr txBox="1"/>
          <p:nvPr/>
        </p:nvSpPr>
        <p:spPr>
          <a:xfrm>
            <a:off x="3147511" y="8465175"/>
            <a:ext cx="3445174"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Lato Bold" charset="0"/>
                <a:cs typeface="Lato Bold" charset="0"/>
              </a:rPr>
              <a:t>SOMETHING</a:t>
            </a:r>
          </a:p>
        </p:txBody>
      </p:sp>
      <p:sp>
        <p:nvSpPr>
          <p:cNvPr id="22" name="Subtitle 2"/>
          <p:cNvSpPr txBox="1">
            <a:spLocks/>
          </p:cNvSpPr>
          <p:nvPr/>
        </p:nvSpPr>
        <p:spPr>
          <a:xfrm>
            <a:off x="3045912" y="9158608"/>
            <a:ext cx="8109770" cy="21688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790"/>
              </a:lnSpc>
            </a:pPr>
            <a:r>
              <a:rPr lang="en-US" sz="2500" dirty="0">
                <a:solidFill>
                  <a:schemeClr val="tx1"/>
                </a:solidFill>
                <a:latin typeface="Segoe UI" panose="020B0502040204020203" pitchFamily="34" charset="0"/>
                <a:ea typeface="Poppins Light" charset="0"/>
                <a:cs typeface="Poppins Light" charset="0"/>
              </a:rPr>
              <a:t>Frequently, your initial font choice is taken out of your hands; companies often specify a typeface, or even a set of fonts, as part of their brand guidelines occasionally you’ll find a job</a:t>
            </a:r>
          </a:p>
        </p:txBody>
      </p:sp>
      <p:sp>
        <p:nvSpPr>
          <p:cNvPr id="24" name="Subtitle 2"/>
          <p:cNvSpPr txBox="1">
            <a:spLocks/>
          </p:cNvSpPr>
          <p:nvPr/>
        </p:nvSpPr>
        <p:spPr>
          <a:xfrm>
            <a:off x="3045912" y="5435608"/>
            <a:ext cx="8109770" cy="21688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790"/>
              </a:lnSpc>
            </a:pPr>
            <a:r>
              <a:rPr lang="en-US" sz="2500" dirty="0">
                <a:solidFill>
                  <a:schemeClr val="tx1"/>
                </a:solidFill>
                <a:latin typeface="Segoe UI" panose="020B0502040204020203" pitchFamily="34" charset="0"/>
                <a:ea typeface="Poppins Light" charset="0"/>
                <a:cs typeface="Poppins Light" charset="0"/>
              </a:rPr>
              <a:t>Frequently, your initial font choice is taken out of your hands; companies often specify a typeface, or even a set of fonts, as part of their brand guidelines occasionally you’ll find a job</a:t>
            </a:r>
          </a:p>
        </p:txBody>
      </p:sp>
      <p:cxnSp>
        <p:nvCxnSpPr>
          <p:cNvPr id="15" name="Straight Connector 1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59508" y="984189"/>
            <a:ext cx="1145871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MOUNTAIN CHART</a:t>
            </a:r>
          </a:p>
        </p:txBody>
      </p:sp>
    </p:spTree>
    <p:extLst>
      <p:ext uri="{BB962C8B-B14F-4D97-AF65-F5344CB8AC3E}">
        <p14:creationId xmlns:p14="http://schemas.microsoft.com/office/powerpoint/2010/main" val="27888086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13127174" y="8797002"/>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13127174" y="9787850"/>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13127174" y="7810070"/>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13149476" y="944856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20768405" y="8388940"/>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20758484" y="9377827"/>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13150035" y="9406690"/>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20756882" y="10368675"/>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12885687" y="4533026"/>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13127174" y="848919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13149476" y="1045120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13127175" y="8434270"/>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13150036" y="10412048"/>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17" name="Group 16"/>
          <p:cNvGrpSpPr/>
          <p:nvPr/>
        </p:nvGrpSpPr>
        <p:grpSpPr>
          <a:xfrm>
            <a:off x="1975203" y="4815827"/>
            <a:ext cx="9751208" cy="6374914"/>
            <a:chOff x="5157991" y="1665629"/>
            <a:chExt cx="2936367" cy="1919171"/>
          </a:xfrm>
          <a:solidFill>
            <a:schemeClr val="bg1">
              <a:lumMod val="75000"/>
            </a:schemeClr>
          </a:solidFill>
        </p:grpSpPr>
        <p:sp>
          <p:nvSpPr>
            <p:cNvPr id="18" name="Freeform 5"/>
            <p:cNvSpPr>
              <a:spLocks/>
            </p:cNvSpPr>
            <p:nvPr/>
          </p:nvSpPr>
          <p:spPr bwMode="auto">
            <a:xfrm>
              <a:off x="5379187"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19" name="Freeform 6"/>
            <p:cNvSpPr>
              <a:spLocks/>
            </p:cNvSpPr>
            <p:nvPr/>
          </p:nvSpPr>
          <p:spPr bwMode="auto">
            <a:xfrm>
              <a:off x="5925594"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0" name="Freeform 7"/>
            <p:cNvSpPr>
              <a:spLocks/>
            </p:cNvSpPr>
            <p:nvPr/>
          </p:nvSpPr>
          <p:spPr bwMode="auto">
            <a:xfrm>
              <a:off x="6068939"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1" name="Freeform 8"/>
            <p:cNvSpPr>
              <a:spLocks/>
            </p:cNvSpPr>
            <p:nvPr/>
          </p:nvSpPr>
          <p:spPr bwMode="auto">
            <a:xfrm>
              <a:off x="5613601"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3" name="Freeform 9"/>
            <p:cNvSpPr>
              <a:spLocks/>
            </p:cNvSpPr>
            <p:nvPr/>
          </p:nvSpPr>
          <p:spPr bwMode="auto">
            <a:xfrm>
              <a:off x="5239211"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4" name="Freeform 10"/>
            <p:cNvSpPr>
              <a:spLocks/>
            </p:cNvSpPr>
            <p:nvPr/>
          </p:nvSpPr>
          <p:spPr bwMode="auto">
            <a:xfrm>
              <a:off x="6303357"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5" name="Freeform 11"/>
            <p:cNvSpPr>
              <a:spLocks/>
            </p:cNvSpPr>
            <p:nvPr/>
          </p:nvSpPr>
          <p:spPr bwMode="auto">
            <a:xfrm>
              <a:off x="6364068"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6" name="Freeform 12"/>
            <p:cNvSpPr>
              <a:spLocks/>
            </p:cNvSpPr>
            <p:nvPr/>
          </p:nvSpPr>
          <p:spPr bwMode="auto">
            <a:xfrm>
              <a:off x="6279747"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27" name="Freeform 13"/>
            <p:cNvSpPr>
              <a:spLocks/>
            </p:cNvSpPr>
            <p:nvPr/>
          </p:nvSpPr>
          <p:spPr bwMode="auto">
            <a:xfrm>
              <a:off x="6293237"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31" name="Freeform 14"/>
            <p:cNvSpPr>
              <a:spLocks/>
            </p:cNvSpPr>
            <p:nvPr/>
          </p:nvSpPr>
          <p:spPr bwMode="auto">
            <a:xfrm>
              <a:off x="5922221"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32" name="Freeform 15"/>
            <p:cNvSpPr>
              <a:spLocks/>
            </p:cNvSpPr>
            <p:nvPr/>
          </p:nvSpPr>
          <p:spPr bwMode="auto">
            <a:xfrm>
              <a:off x="6313475"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33" name="Freeform 16"/>
            <p:cNvSpPr>
              <a:spLocks/>
            </p:cNvSpPr>
            <p:nvPr/>
          </p:nvSpPr>
          <p:spPr bwMode="auto">
            <a:xfrm>
              <a:off x="5982933"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34" name="Freeform 17"/>
            <p:cNvSpPr>
              <a:spLocks/>
            </p:cNvSpPr>
            <p:nvPr/>
          </p:nvSpPr>
          <p:spPr bwMode="auto">
            <a:xfrm>
              <a:off x="5716475"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35" name="Freeform 18"/>
            <p:cNvSpPr>
              <a:spLocks/>
            </p:cNvSpPr>
            <p:nvPr/>
          </p:nvSpPr>
          <p:spPr bwMode="auto">
            <a:xfrm>
              <a:off x="5428093"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46" name="Freeform 19"/>
            <p:cNvSpPr>
              <a:spLocks/>
            </p:cNvSpPr>
            <p:nvPr/>
          </p:nvSpPr>
          <p:spPr bwMode="auto">
            <a:xfrm>
              <a:off x="5278000"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47" name="Freeform 20"/>
            <p:cNvSpPr>
              <a:spLocks/>
            </p:cNvSpPr>
            <p:nvPr/>
          </p:nvSpPr>
          <p:spPr bwMode="auto">
            <a:xfrm>
              <a:off x="5637211"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48" name="Freeform 21"/>
            <p:cNvSpPr>
              <a:spLocks/>
            </p:cNvSpPr>
            <p:nvPr/>
          </p:nvSpPr>
          <p:spPr bwMode="auto">
            <a:xfrm>
              <a:off x="5775500"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49" name="Freeform 22"/>
            <p:cNvSpPr>
              <a:spLocks/>
            </p:cNvSpPr>
            <p:nvPr/>
          </p:nvSpPr>
          <p:spPr bwMode="auto">
            <a:xfrm>
              <a:off x="7897044"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0" name="Freeform 23"/>
            <p:cNvSpPr>
              <a:spLocks/>
            </p:cNvSpPr>
            <p:nvPr/>
          </p:nvSpPr>
          <p:spPr bwMode="auto">
            <a:xfrm>
              <a:off x="7517595"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solidFill>
              <a:schemeClr val="accent2"/>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1" name="Freeform 24"/>
            <p:cNvSpPr>
              <a:spLocks/>
            </p:cNvSpPr>
            <p:nvPr/>
          </p:nvSpPr>
          <p:spPr bwMode="auto">
            <a:xfrm>
              <a:off x="7792485"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2" name="Freeform 25"/>
            <p:cNvSpPr>
              <a:spLocks/>
            </p:cNvSpPr>
            <p:nvPr/>
          </p:nvSpPr>
          <p:spPr bwMode="auto">
            <a:xfrm>
              <a:off x="7866687"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3" name="Freeform 26"/>
            <p:cNvSpPr>
              <a:spLocks/>
            </p:cNvSpPr>
            <p:nvPr/>
          </p:nvSpPr>
          <p:spPr bwMode="auto">
            <a:xfrm>
              <a:off x="7834646"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4" name="Freeform 27"/>
            <p:cNvSpPr>
              <a:spLocks/>
            </p:cNvSpPr>
            <p:nvPr/>
          </p:nvSpPr>
          <p:spPr bwMode="auto">
            <a:xfrm>
              <a:off x="7918969"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5" name="Freeform 28"/>
            <p:cNvSpPr>
              <a:spLocks/>
            </p:cNvSpPr>
            <p:nvPr/>
          </p:nvSpPr>
          <p:spPr bwMode="auto">
            <a:xfrm>
              <a:off x="7834646"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6" name="Freeform 29"/>
            <p:cNvSpPr>
              <a:spLocks/>
            </p:cNvSpPr>
            <p:nvPr/>
          </p:nvSpPr>
          <p:spPr bwMode="auto">
            <a:xfrm>
              <a:off x="7976308"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7" name="Freeform 30"/>
            <p:cNvSpPr>
              <a:spLocks/>
            </p:cNvSpPr>
            <p:nvPr/>
          </p:nvSpPr>
          <p:spPr bwMode="auto">
            <a:xfrm>
              <a:off x="7763816"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8" name="Freeform 31"/>
            <p:cNvSpPr>
              <a:spLocks/>
            </p:cNvSpPr>
            <p:nvPr/>
          </p:nvSpPr>
          <p:spPr bwMode="auto">
            <a:xfrm>
              <a:off x="7750325"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59" name="Freeform 32"/>
            <p:cNvSpPr>
              <a:spLocks/>
            </p:cNvSpPr>
            <p:nvPr/>
          </p:nvSpPr>
          <p:spPr bwMode="auto">
            <a:xfrm>
              <a:off x="7480494"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0" name="Freeform 33"/>
            <p:cNvSpPr>
              <a:spLocks/>
            </p:cNvSpPr>
            <p:nvPr/>
          </p:nvSpPr>
          <p:spPr bwMode="auto">
            <a:xfrm>
              <a:off x="7183680"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solidFill>
              <a:schemeClr val="accent3"/>
            </a:solid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1" name="Freeform 34"/>
            <p:cNvSpPr>
              <a:spLocks/>
            </p:cNvSpPr>
            <p:nvPr/>
          </p:nvSpPr>
          <p:spPr bwMode="auto">
            <a:xfrm>
              <a:off x="6802544"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2" name="Freeform 35"/>
            <p:cNvSpPr>
              <a:spLocks/>
            </p:cNvSpPr>
            <p:nvPr/>
          </p:nvSpPr>
          <p:spPr bwMode="auto">
            <a:xfrm>
              <a:off x="6765442"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3" name="Freeform 36"/>
            <p:cNvSpPr>
              <a:spLocks/>
            </p:cNvSpPr>
            <p:nvPr/>
          </p:nvSpPr>
          <p:spPr bwMode="auto">
            <a:xfrm>
              <a:off x="7011663"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4" name="Freeform 37"/>
            <p:cNvSpPr>
              <a:spLocks/>
            </p:cNvSpPr>
            <p:nvPr/>
          </p:nvSpPr>
          <p:spPr bwMode="auto">
            <a:xfrm>
              <a:off x="7342206"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5" name="Freeform 38"/>
            <p:cNvSpPr>
              <a:spLocks/>
            </p:cNvSpPr>
            <p:nvPr/>
          </p:nvSpPr>
          <p:spPr bwMode="auto">
            <a:xfrm>
              <a:off x="7274748"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chemeClr val="accent6"/>
                </a:solidFill>
                <a:latin typeface="Segoe UI" panose="020B0502040204020203" pitchFamily="34" charset="0"/>
              </a:endParaRPr>
            </a:p>
          </p:txBody>
        </p:sp>
        <p:sp>
          <p:nvSpPr>
            <p:cNvPr id="66" name="Freeform 39"/>
            <p:cNvSpPr>
              <a:spLocks/>
            </p:cNvSpPr>
            <p:nvPr/>
          </p:nvSpPr>
          <p:spPr bwMode="auto">
            <a:xfrm>
              <a:off x="7369189"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7" name="Freeform 40"/>
            <p:cNvSpPr>
              <a:spLocks/>
            </p:cNvSpPr>
            <p:nvPr/>
          </p:nvSpPr>
          <p:spPr bwMode="auto">
            <a:xfrm>
              <a:off x="7406290"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8" name="Freeform 41"/>
            <p:cNvSpPr>
              <a:spLocks/>
            </p:cNvSpPr>
            <p:nvPr/>
          </p:nvSpPr>
          <p:spPr bwMode="auto">
            <a:xfrm>
              <a:off x="7128027"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69" name="Freeform 42"/>
            <p:cNvSpPr>
              <a:spLocks/>
            </p:cNvSpPr>
            <p:nvPr/>
          </p:nvSpPr>
          <p:spPr bwMode="auto">
            <a:xfrm>
              <a:off x="6942518"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0" name="Freeform 43"/>
            <p:cNvSpPr>
              <a:spLocks/>
            </p:cNvSpPr>
            <p:nvPr/>
          </p:nvSpPr>
          <p:spPr bwMode="auto">
            <a:xfrm>
              <a:off x="7559756"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1" name="Freeform 44"/>
            <p:cNvSpPr>
              <a:spLocks/>
            </p:cNvSpPr>
            <p:nvPr/>
          </p:nvSpPr>
          <p:spPr bwMode="auto">
            <a:xfrm>
              <a:off x="7411348"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2" name="Freeform 45"/>
            <p:cNvSpPr>
              <a:spLocks/>
            </p:cNvSpPr>
            <p:nvPr/>
          </p:nvSpPr>
          <p:spPr bwMode="auto">
            <a:xfrm>
              <a:off x="7045391"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3" name="Freeform 46"/>
            <p:cNvSpPr>
              <a:spLocks/>
            </p:cNvSpPr>
            <p:nvPr/>
          </p:nvSpPr>
          <p:spPr bwMode="auto">
            <a:xfrm>
              <a:off x="6706415"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4" name="Freeform 47"/>
            <p:cNvSpPr>
              <a:spLocks/>
            </p:cNvSpPr>
            <p:nvPr/>
          </p:nvSpPr>
          <p:spPr bwMode="auto">
            <a:xfrm>
              <a:off x="6642330"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5" name="Line 48"/>
            <p:cNvSpPr>
              <a:spLocks noChangeShapeType="1"/>
            </p:cNvSpPr>
            <p:nvPr/>
          </p:nvSpPr>
          <p:spPr bwMode="auto">
            <a:xfrm>
              <a:off x="6881806" y="2014722"/>
              <a:ext cx="0" cy="0"/>
            </a:xfrm>
            <a:prstGeom prst="line">
              <a:avLst/>
            </a:prstGeom>
            <a:grpFill/>
            <a:ln w="6350">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6" name="Line 49"/>
            <p:cNvSpPr>
              <a:spLocks noChangeShapeType="1"/>
            </p:cNvSpPr>
            <p:nvPr/>
          </p:nvSpPr>
          <p:spPr bwMode="auto">
            <a:xfrm>
              <a:off x="6881806" y="2014722"/>
              <a:ext cx="0" cy="0"/>
            </a:xfrm>
            <a:prstGeom prst="line">
              <a:avLst/>
            </a:prstGeom>
            <a:grpFill/>
            <a:ln w="6350" cap="flat">
              <a:solidFill>
                <a:srgbClr val="FFFFFF"/>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latin typeface="Poppins Light" charset="0"/>
              </a:endParaRPr>
            </a:p>
          </p:txBody>
        </p:sp>
        <p:sp>
          <p:nvSpPr>
            <p:cNvPr id="77" name="Freeform 50"/>
            <p:cNvSpPr>
              <a:spLocks/>
            </p:cNvSpPr>
            <p:nvPr/>
          </p:nvSpPr>
          <p:spPr bwMode="auto">
            <a:xfrm>
              <a:off x="6964442"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8" name="Freeform 51"/>
            <p:cNvSpPr>
              <a:spLocks/>
            </p:cNvSpPr>
            <p:nvPr/>
          </p:nvSpPr>
          <p:spPr bwMode="auto">
            <a:xfrm>
              <a:off x="6848077"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79" name="Freeform 52"/>
            <p:cNvSpPr>
              <a:spLocks/>
            </p:cNvSpPr>
            <p:nvPr/>
          </p:nvSpPr>
          <p:spPr bwMode="auto">
            <a:xfrm>
              <a:off x="7268001"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80" name="Freeform 53"/>
            <p:cNvSpPr>
              <a:spLocks/>
            </p:cNvSpPr>
            <p:nvPr/>
          </p:nvSpPr>
          <p:spPr bwMode="auto">
            <a:xfrm>
              <a:off x="7119595"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81" name="Freeform 54"/>
            <p:cNvSpPr>
              <a:spLocks/>
            </p:cNvSpPr>
            <p:nvPr/>
          </p:nvSpPr>
          <p:spPr bwMode="auto">
            <a:xfrm>
              <a:off x="6929027"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82" name="Freeform 55"/>
            <p:cNvSpPr>
              <a:spLocks/>
            </p:cNvSpPr>
            <p:nvPr/>
          </p:nvSpPr>
          <p:spPr bwMode="auto">
            <a:xfrm>
              <a:off x="6662569"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Segoe UI" panose="020B0502040204020203" pitchFamily="34" charset="0"/>
              </a:endParaRPr>
            </a:p>
          </p:txBody>
        </p:sp>
        <p:sp>
          <p:nvSpPr>
            <p:cNvPr id="83" name="Freeform 82"/>
            <p:cNvSpPr>
              <a:spLocks/>
            </p:cNvSpPr>
            <p:nvPr/>
          </p:nvSpPr>
          <p:spPr bwMode="auto">
            <a:xfrm>
              <a:off x="5157991"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Segoe UI" panose="020B0502040204020203" pitchFamily="34" charset="0"/>
              </a:endParaRPr>
            </a:p>
          </p:txBody>
        </p:sp>
        <p:sp>
          <p:nvSpPr>
            <p:cNvPr id="84" name="Freeform 83"/>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a:latin typeface="Segoe UI" panose="020B0502040204020203" pitchFamily="34" charset="0"/>
              </a:endParaRPr>
            </a:p>
          </p:txBody>
        </p:sp>
      </p:grpSp>
      <p:cxnSp>
        <p:nvCxnSpPr>
          <p:cNvPr id="88" name="Straight Connector 87"/>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7482707" y="984189"/>
            <a:ext cx="9412321"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UNITED STATES</a:t>
            </a:r>
          </a:p>
        </p:txBody>
      </p:sp>
    </p:spTree>
    <p:extLst>
      <p:ext uri="{BB962C8B-B14F-4D97-AF65-F5344CB8AC3E}">
        <p14:creationId xmlns:p14="http://schemas.microsoft.com/office/powerpoint/2010/main" val="1584569654"/>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p:cNvGrpSpPr/>
          <p:nvPr/>
        </p:nvGrpSpPr>
        <p:grpSpPr>
          <a:xfrm>
            <a:off x="3367668" y="3838220"/>
            <a:ext cx="17642314" cy="8727346"/>
            <a:chOff x="3843499" y="3719582"/>
            <a:chExt cx="16665619" cy="8244192"/>
          </a:xfrm>
        </p:grpSpPr>
        <p:sp>
          <p:nvSpPr>
            <p:cNvPr id="8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8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88"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89"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0"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1"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2"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3"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4"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5"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6"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7"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8"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99"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0"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1"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2"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3"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4"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5"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6"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7"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8"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09"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0"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1"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2"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3"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grpSp>
          <p:nvGrpSpPr>
            <p:cNvPr id="114" name="Group 113"/>
            <p:cNvGrpSpPr/>
            <p:nvPr/>
          </p:nvGrpSpPr>
          <p:grpSpPr>
            <a:xfrm>
              <a:off x="17709756" y="6761778"/>
              <a:ext cx="697449" cy="662593"/>
              <a:chOff x="5961121" y="2686387"/>
              <a:chExt cx="288233" cy="273757"/>
            </a:xfrm>
            <a:solidFill>
              <a:schemeClr val="bg1">
                <a:lumMod val="75000"/>
              </a:schemeClr>
            </a:solidFill>
          </p:grpSpPr>
          <p:sp>
            <p:nvSpPr>
              <p:cNvPr id="479"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80"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grpSp>
        <p:sp>
          <p:nvSpPr>
            <p:cNvPr id="115"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6"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7"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8"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19"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0"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1"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2"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3"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4"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5"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6"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7"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8"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29"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0"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1"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2"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3"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4"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5"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6"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7"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8"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39"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0"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1"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2"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3"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4"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5"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6"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7"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8"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49"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0"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1"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2"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3"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4"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5"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6"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7"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8"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59"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0"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1"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2"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3"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4"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5"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6"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7"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8"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69"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0"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1"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2"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3"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4"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5"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6"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7"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8"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79"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0"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1"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2"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3"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4"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5"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6"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7"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8"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89"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0"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1"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2"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3"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4"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5"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6"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7"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8"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199"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0"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1"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2"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3"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4"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5"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6"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7"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8"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09"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0"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1"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2"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3"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4"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5"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6"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7"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8"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19"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0"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1"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2"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3"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4"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5"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6"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7"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8"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29"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0"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1"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2"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3"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4"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5"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6"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7"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8"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39"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0"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1"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2"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3"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4"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5"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6"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7"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8"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49"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0"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1"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2"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3"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4"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5"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6"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7"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8"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59"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0"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1"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2"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3"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4"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5"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6"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7"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8"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69"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0"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1"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2"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3"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4"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5"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6"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7"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8"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79"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0"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1"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2"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3"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4"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5"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6"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7"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8"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89"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0"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1"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2"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3"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4"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5" name="Rectangle 613"/>
            <p:cNvSpPr>
              <a:spLocks noChangeArrowheads="1"/>
            </p:cNvSpPr>
            <p:nvPr/>
          </p:nvSpPr>
          <p:spPr bwMode="auto">
            <a:xfrm>
              <a:off x="12451788" y="5197675"/>
              <a:ext cx="3187" cy="3188"/>
            </a:xfrm>
            <a:prstGeom prst="rect">
              <a:avLst/>
            </a:pr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6"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7"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8"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299"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0"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1"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2"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3"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4"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5"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6"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7"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8"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09"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0"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solidFill>
              <a:schemeClr val="accent2"/>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1"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2"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3"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4"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5"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6"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7"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8"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19"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0"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1"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2"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3"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4"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solidFill>
              <a:schemeClr val="accent3"/>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5"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6"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7"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8"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29"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0"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1"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2"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3"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4"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5"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6"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7"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8"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39"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0"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1"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2"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3"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4"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5"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6"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7"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8"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49"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0"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1"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2"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3"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4"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5"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6"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7"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8"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59"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0"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1"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2"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3"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4"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5"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6"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7"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8"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69"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0"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1"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2"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3"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4"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5"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6"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7"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8"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79"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0"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1"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2"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3"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4"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5"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6"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7"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8"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89"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0"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1"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2"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3"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4"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5"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6"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7"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8"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399"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0"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1"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2"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accent2"/>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3"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4"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5"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6"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7"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8"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09"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0"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1"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2"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3"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4"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5"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6"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7"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8"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19"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0"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solidFill>
              <a:schemeClr val="bg1">
                <a:lumMod val="75000"/>
              </a:schemeClr>
            </a:solidFill>
            <a:ln w="9525"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1"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2"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3"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4"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5"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6"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7"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8"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29"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0"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1"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2"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3"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4"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5"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6"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7"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8"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39"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0"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1"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2"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3"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4"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5"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6"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7"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8"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49"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0"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1"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2"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3"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4"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5"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6"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7"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8"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59"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0"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1"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2"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3"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4"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5"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6"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7"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8"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69"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0"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1"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2"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3"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4"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5"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6"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7"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sp>
          <p:nvSpPr>
            <p:cNvPr id="478"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solidFill>
              <a:schemeClr val="bg1">
                <a:lumMod val="75000"/>
              </a:schemeClr>
            </a:solidFill>
            <a:ln w="4763" cap="flat">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id-ID">
                <a:latin typeface="Segoe UI" panose="020B0502040204020203" pitchFamily="34" charset="0"/>
              </a:endParaRPr>
            </a:p>
          </p:txBody>
        </p:sp>
      </p:grpSp>
      <p:cxnSp>
        <p:nvCxnSpPr>
          <p:cNvPr id="481" name="Straight Connector 480"/>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2" name="TextBox 481"/>
          <p:cNvSpPr txBox="1"/>
          <p:nvPr/>
        </p:nvSpPr>
        <p:spPr>
          <a:xfrm>
            <a:off x="8634432" y="984189"/>
            <a:ext cx="7108870"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WORLWIDE</a:t>
            </a:r>
          </a:p>
        </p:txBody>
      </p:sp>
    </p:spTree>
    <p:extLst>
      <p:ext uri="{BB962C8B-B14F-4D97-AF65-F5344CB8AC3E}">
        <p14:creationId xmlns:p14="http://schemas.microsoft.com/office/powerpoint/2010/main" val="957653657"/>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488674" y="8827525"/>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2488674" y="9818373"/>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488674" y="7840593"/>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2510976" y="947909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10129905" y="8419463"/>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10119984" y="9408350"/>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2511535" y="9437213"/>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10118382" y="10399198"/>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2247187" y="4563549"/>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488674" y="851971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2510976" y="1048173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2488675" y="8464793"/>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2511536" y="10442571"/>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16" name="Group 15"/>
          <p:cNvGrpSpPr/>
          <p:nvPr/>
        </p:nvGrpSpPr>
        <p:grpSpPr>
          <a:xfrm>
            <a:off x="13665670" y="3470095"/>
            <a:ext cx="6639746" cy="8889196"/>
            <a:chOff x="3366645" y="2581680"/>
            <a:chExt cx="7359460" cy="9852739"/>
          </a:xfrm>
          <a:solidFill>
            <a:schemeClr val="bg1">
              <a:lumMod val="85000"/>
            </a:schemeClr>
          </a:solidFill>
        </p:grpSpPr>
        <p:sp>
          <p:nvSpPr>
            <p:cNvPr id="17" name="Freeform 16"/>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18" name="Freeform 17"/>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19" name="Freeform 18"/>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0" name="Freeform 19"/>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1" name="Freeform 20"/>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3" name="Freeform 22"/>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4" name="Freeform 23"/>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5" name="Freeform 24"/>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6" name="Freeform 25"/>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27" name="Freeform 26"/>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31" name="Freeform 3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32" name="Freeform 3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33" name="Freeform 3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34" name="Freeform 3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35" name="Freeform 3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4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headEnd/>
              <a:tailEnd/>
            </a:ln>
          </p:spPr>
          <p:txBody>
            <a:bodyPr wrap="none" anchor="ctr"/>
            <a:lstStyle/>
            <a:p>
              <a:endParaRPr lang="en-US">
                <a:latin typeface="Segoe UI" panose="020B0502040204020203" pitchFamily="34" charset="0"/>
              </a:endParaRPr>
            </a:p>
          </p:txBody>
        </p:sp>
        <p:sp>
          <p:nvSpPr>
            <p:cNvPr id="47" name="Freeform 4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48" name="Freeform 47"/>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49"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solidFill>
              <a:schemeClr val="accent2"/>
            </a:solidFill>
            <a:ln w="28575" cmpd="sng">
              <a:solidFill>
                <a:schemeClr val="bg1"/>
              </a:solidFill>
              <a:round/>
              <a:headEnd/>
              <a:tailEnd/>
            </a:ln>
          </p:spPr>
          <p:txBody>
            <a:bodyPr wrap="none" anchor="ctr"/>
            <a:lstStyle/>
            <a:p>
              <a:endParaRPr lang="en-US">
                <a:latin typeface="Segoe UI" panose="020B0502040204020203" pitchFamily="34" charset="0"/>
              </a:endParaRPr>
            </a:p>
          </p:txBody>
        </p:sp>
        <p:sp>
          <p:nvSpPr>
            <p:cNvPr id="50" name="Freeform 49"/>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1" name="Freeform 50"/>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2" name="Freeform 51"/>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3" name="Freeform 52"/>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4" name="Freeform 53"/>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5" name="Freeform 54"/>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headEnd/>
              <a:tailEnd/>
            </a:ln>
            <a:effectLs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sp>
          <p:nvSpPr>
            <p:cNvPr id="56" name="Freeform 55"/>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1828434" fontAlgn="auto">
                <a:spcBef>
                  <a:spcPts val="0"/>
                </a:spcBef>
                <a:spcAft>
                  <a:spcPts val="0"/>
                </a:spcAft>
                <a:defRPr/>
              </a:pPr>
              <a:endParaRPr lang="en-US">
                <a:latin typeface="Segoe UI" panose="020B0502040204020203" pitchFamily="34" charset="0"/>
                <a:ea typeface="+mn-ea"/>
                <a:cs typeface="+mn-cs"/>
              </a:endParaRPr>
            </a:p>
          </p:txBody>
        </p:sp>
      </p:grpSp>
      <p:cxnSp>
        <p:nvCxnSpPr>
          <p:cNvPr id="60" name="Straight Connector 5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9017164" y="984189"/>
            <a:ext cx="634340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GERMANY</a:t>
            </a:r>
          </a:p>
        </p:txBody>
      </p:sp>
    </p:spTree>
    <p:extLst>
      <p:ext uri="{BB962C8B-B14F-4D97-AF65-F5344CB8AC3E}">
        <p14:creationId xmlns:p14="http://schemas.microsoft.com/office/powerpoint/2010/main" val="1823201572"/>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13127174" y="8767131"/>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13127174" y="9757979"/>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13127174" y="7780199"/>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13149476" y="9418698"/>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20768405" y="8359069"/>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20758484" y="9347956"/>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13150035" y="9376819"/>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20756882" y="10338804"/>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12885687" y="4503155"/>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13127174" y="8459325"/>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13149476" y="10421338"/>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13127175" y="8404399"/>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13150036" y="10382177"/>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85" name="Group 84"/>
          <p:cNvGrpSpPr/>
          <p:nvPr/>
        </p:nvGrpSpPr>
        <p:grpSpPr>
          <a:xfrm>
            <a:off x="2036542" y="4756733"/>
            <a:ext cx="9861680" cy="6662485"/>
            <a:chOff x="13017546" y="3273350"/>
            <a:chExt cx="10283367" cy="6947373"/>
          </a:xfrm>
          <a:solidFill>
            <a:schemeClr val="bg1">
              <a:lumMod val="85000"/>
            </a:schemeClr>
          </a:solidFill>
        </p:grpSpPr>
        <p:sp>
          <p:nvSpPr>
            <p:cNvPr id="86"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87"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88"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89"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0"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1"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2"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3" name="Freeform 92"/>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4" name="Freeform 93"/>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5" name="Freeform 94"/>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6" name="Freeform 95"/>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7" name="Freeform 96"/>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8" name="Freeform 97"/>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99" name="Freeform 98"/>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0" name="Freeform 99"/>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1" name="Freeform 100"/>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2" name="Freeform 101"/>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3" name="Freeform 102"/>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4" name="Freeform 103"/>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5" name="Freeform 104"/>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6" name="Freeform 105"/>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7" name="Freeform 106"/>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8" name="Freeform 107"/>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solidFill>
              <a:schemeClr val="accent2"/>
            </a:solid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09" name="Freeform 108"/>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0" name="Freeform 109"/>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1" name="Freeform 110"/>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2" name="Freeform 111"/>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3" name="Freeform 112"/>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4" name="Freeform 113"/>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5" name="Freeform 114"/>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6" name="Freeform 115"/>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7" name="Freeform 116"/>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8" name="Freeform 117"/>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19" name="Freeform 118"/>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0" name="Freeform 119"/>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1" name="Freeform 120"/>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2" name="Freeform 121"/>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3" name="Freeform 122"/>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4" name="Freeform 123"/>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5" name="Freeform 124"/>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6" name="Freeform 125"/>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7" name="Freeform 126"/>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8" name="Freeform 127"/>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29" name="Freeform 128"/>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0" name="Freeform 129"/>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1" name="Freeform 130"/>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2" name="Freeform 131"/>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3" name="Freeform 132"/>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4" name="Freeform 133"/>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5" name="Freeform 134"/>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6" name="Freeform 135"/>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7" name="Freeform 136"/>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8" name="Freeform 137"/>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39" name="Freeform 138"/>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0" name="Freeform 139"/>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1" name="Freeform 140"/>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2" name="Freeform 141"/>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3" name="Freeform 142"/>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4" name="Freeform 143"/>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5" name="Freeform 144"/>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6" name="Freeform 145"/>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7"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8"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49"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0"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1"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2"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3"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4"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5"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6"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7"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8"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59"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60"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61"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Segoe UI" panose="020B0502040204020203" pitchFamily="34" charset="0"/>
              </a:endParaRPr>
            </a:p>
          </p:txBody>
        </p:sp>
        <p:sp>
          <p:nvSpPr>
            <p:cNvPr id="162"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vert="horz" wrap="square" lIns="243797" tIns="121899" rIns="243797" bIns="121899" numCol="1" anchor="t" anchorCtr="0" compatLnSpc="1">
              <a:prstTxWarp prst="textNoShape">
                <a:avLst/>
              </a:prstTxWarp>
            </a:bodyPr>
            <a:lstStyle/>
            <a:p>
              <a:endParaRPr lang="en-US" dirty="0">
                <a:latin typeface="Segoe UI" panose="020B0502040204020203" pitchFamily="34" charset="0"/>
              </a:endParaRPr>
            </a:p>
          </p:txBody>
        </p:sp>
      </p:grpSp>
      <p:cxnSp>
        <p:nvCxnSpPr>
          <p:cNvPr id="166" name="Straight Connector 16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7" name="TextBox 166"/>
          <p:cNvSpPr txBox="1"/>
          <p:nvPr/>
        </p:nvSpPr>
        <p:spPr>
          <a:xfrm>
            <a:off x="9453309" y="984189"/>
            <a:ext cx="5471114"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CANADA</a:t>
            </a:r>
          </a:p>
        </p:txBody>
      </p:sp>
    </p:spTree>
    <p:extLst>
      <p:ext uri="{BB962C8B-B14F-4D97-AF65-F5344CB8AC3E}">
        <p14:creationId xmlns:p14="http://schemas.microsoft.com/office/powerpoint/2010/main" val="257748834"/>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781367" y="8910746"/>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2781367" y="9901594"/>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781367" y="7923814"/>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2803669" y="956231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10422598" y="8502684"/>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10412677" y="9491571"/>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2804228" y="9520434"/>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10411075" y="10482419"/>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2539880" y="4646770"/>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781367" y="8602940"/>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2803669" y="1056495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2781368" y="8548014"/>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2804229" y="10525792"/>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16" name="Group 15"/>
          <p:cNvGrpSpPr/>
          <p:nvPr/>
        </p:nvGrpSpPr>
        <p:grpSpPr>
          <a:xfrm>
            <a:off x="14885498" y="3038172"/>
            <a:ext cx="5604676" cy="9307468"/>
            <a:chOff x="3338296" y="1084264"/>
            <a:chExt cx="5625733" cy="9342436"/>
          </a:xfrm>
          <a:solidFill>
            <a:schemeClr val="bg1">
              <a:lumMod val="85000"/>
            </a:schemeClr>
          </a:solidFill>
        </p:grpSpPr>
        <p:sp>
          <p:nvSpPr>
            <p:cNvPr id="17"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3"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4"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5"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6"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7"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31"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32"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33"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34"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35"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6"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7"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8"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49"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0"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1"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2"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3"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4"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5"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6"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7"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8"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59"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0"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1"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2"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3"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4"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5"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6"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7"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8"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9"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0"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1"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2"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3"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4"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5"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6"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7"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8"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79"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0"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1"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2"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3"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4"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5"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6"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7"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8"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89"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0"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1"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2"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3"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4"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5"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6"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7"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8"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99"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0"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1"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2"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3"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4"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5"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6"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7"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8"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09"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0"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1"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2"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3"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4"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5"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6"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7"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8"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19"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0"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1"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2"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3"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4"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5"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6"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7"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8"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29"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0"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1"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2"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3"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4"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5"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6"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7"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8"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39"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0"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1"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2"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3"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4"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5"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6"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7"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8"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49"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0"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1"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2"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3"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4"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5"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6"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7"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8"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59"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0"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1"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2"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3"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4"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5"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6"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7"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8"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69"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0"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1"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2"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3"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4"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5"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6"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7"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8"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79"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0"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1"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2"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3"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4"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5"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6"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7"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8"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89"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0"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1"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2"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3"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4"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5"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6"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7"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8"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199"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0"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1"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2"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3"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4"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5"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6"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7"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8"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09"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0"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1"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2"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3"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4"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5"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6"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7"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8"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19"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0"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1"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2"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3"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solidFill>
              <a:schemeClr val="accent2"/>
            </a:solid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4"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5"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6"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7"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228"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grpSp>
      <p:cxnSp>
        <p:nvCxnSpPr>
          <p:cNvPr id="232" name="Straight Connector 23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3" name="TextBox 232"/>
          <p:cNvSpPr txBox="1"/>
          <p:nvPr/>
        </p:nvSpPr>
        <p:spPr>
          <a:xfrm>
            <a:off x="6591822" y="984189"/>
            <a:ext cx="11194091"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UNITED KINGDOM</a:t>
            </a:r>
          </a:p>
        </p:txBody>
      </p:sp>
    </p:spTree>
    <p:extLst>
      <p:ext uri="{BB962C8B-B14F-4D97-AF65-F5344CB8AC3E}">
        <p14:creationId xmlns:p14="http://schemas.microsoft.com/office/powerpoint/2010/main" val="1118495649"/>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271987" y="9016269"/>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2271987" y="10007117"/>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271987" y="8029337"/>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2294289" y="966783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9913218" y="8608207"/>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9903297" y="9597094"/>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2294848" y="9625957"/>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9901695" y="10587942"/>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2030500" y="4752293"/>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271987" y="8708463"/>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2294289" y="10670476"/>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2271988" y="8653537"/>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2294849" y="10631315"/>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16" name="Group 15"/>
          <p:cNvGrpSpPr/>
          <p:nvPr/>
        </p:nvGrpSpPr>
        <p:grpSpPr>
          <a:xfrm>
            <a:off x="13091532" y="3913551"/>
            <a:ext cx="11292809" cy="8259538"/>
            <a:chOff x="2979926" y="-33603"/>
            <a:chExt cx="6221676" cy="4549336"/>
          </a:xfrm>
          <a:solidFill>
            <a:schemeClr val="bg1">
              <a:lumMod val="85000"/>
            </a:schemeClr>
          </a:solidFill>
        </p:grpSpPr>
        <p:sp>
          <p:nvSpPr>
            <p:cNvPr id="17"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8"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19"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0"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1"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3"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4"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5"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6"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27"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31"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32"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33"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3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3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4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47"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48"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49"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solidFill>
              <a:schemeClr val="accent2"/>
            </a:solid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0"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1"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2"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4"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6"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5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0"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1"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2"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3"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6"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7"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6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sp>
          <p:nvSpPr>
            <p:cNvPr id="7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Segoe UI" panose="020B0502040204020203" pitchFamily="34" charset="0"/>
              </a:endParaRPr>
            </a:p>
          </p:txBody>
        </p:sp>
      </p:grpSp>
      <p:cxnSp>
        <p:nvCxnSpPr>
          <p:cNvPr id="80" name="Straight Connector 7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9668624" y="984189"/>
            <a:ext cx="5040483"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EUROPE</a:t>
            </a:r>
          </a:p>
        </p:txBody>
      </p:sp>
    </p:spTree>
    <p:extLst>
      <p:ext uri="{BB962C8B-B14F-4D97-AF65-F5344CB8AC3E}">
        <p14:creationId xmlns:p14="http://schemas.microsoft.com/office/powerpoint/2010/main" val="1540207980"/>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2192913" y="9137355"/>
            <a:ext cx="178908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BLACK PEOPLE</a:t>
            </a:r>
          </a:p>
        </p:txBody>
      </p:sp>
      <p:sp>
        <p:nvSpPr>
          <p:cNvPr id="28" name="Rectangle 27"/>
          <p:cNvSpPr>
            <a:spLocks/>
          </p:cNvSpPr>
          <p:nvPr/>
        </p:nvSpPr>
        <p:spPr bwMode="auto">
          <a:xfrm>
            <a:off x="2192913" y="10128203"/>
            <a:ext cx="217296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HISPANIC PEOPLE</a:t>
            </a:r>
          </a:p>
        </p:txBody>
      </p:sp>
      <p:sp>
        <p:nvSpPr>
          <p:cNvPr id="29" name="Rectangle 28"/>
          <p:cNvSpPr>
            <a:spLocks/>
          </p:cNvSpPr>
          <p:nvPr/>
        </p:nvSpPr>
        <p:spPr bwMode="auto">
          <a:xfrm>
            <a:off x="2192913" y="8150423"/>
            <a:ext cx="18065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tx2">
                    <a:lumMod val="50000"/>
                  </a:schemeClr>
                </a:solidFill>
                <a:latin typeface="Segoe UI" panose="020B0502040204020203" pitchFamily="34" charset="0"/>
                <a:ea typeface="Montserrat Semi Bold" charset="0"/>
                <a:cs typeface="Montserrat Semi Bold" charset="0"/>
                <a:sym typeface="Bebas Neue" charset="0"/>
              </a:rPr>
              <a:t>WHITE PEOPLE</a:t>
            </a:r>
          </a:p>
        </p:txBody>
      </p:sp>
      <p:sp>
        <p:nvSpPr>
          <p:cNvPr id="30" name="Rectangle 29"/>
          <p:cNvSpPr/>
          <p:nvPr/>
        </p:nvSpPr>
        <p:spPr>
          <a:xfrm>
            <a:off x="2215215" y="978892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6" name="Rectangle 35"/>
          <p:cNvSpPr>
            <a:spLocks/>
          </p:cNvSpPr>
          <p:nvPr/>
        </p:nvSpPr>
        <p:spPr bwMode="auto">
          <a:xfrm>
            <a:off x="9834144" y="8729293"/>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65 %</a:t>
            </a:r>
          </a:p>
        </p:txBody>
      </p:sp>
      <p:sp>
        <p:nvSpPr>
          <p:cNvPr id="37" name="Rectangle 36"/>
          <p:cNvSpPr>
            <a:spLocks/>
          </p:cNvSpPr>
          <p:nvPr/>
        </p:nvSpPr>
        <p:spPr bwMode="auto">
          <a:xfrm>
            <a:off x="9824223" y="9718180"/>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93 %</a:t>
            </a:r>
          </a:p>
        </p:txBody>
      </p:sp>
      <p:sp>
        <p:nvSpPr>
          <p:cNvPr id="38" name="Rectangle 37"/>
          <p:cNvSpPr/>
          <p:nvPr/>
        </p:nvSpPr>
        <p:spPr>
          <a:xfrm>
            <a:off x="2215774" y="9747043"/>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39" name="Rectangle 38"/>
          <p:cNvSpPr>
            <a:spLocks/>
          </p:cNvSpPr>
          <p:nvPr/>
        </p:nvSpPr>
        <p:spPr bwMode="auto">
          <a:xfrm>
            <a:off x="9822621" y="10709028"/>
            <a:ext cx="5305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tx2">
                    <a:lumMod val="50000"/>
                  </a:schemeClr>
                </a:solidFill>
                <a:latin typeface="Segoe UI" panose="020B0502040204020203" pitchFamily="34" charset="0"/>
                <a:ea typeface="Montserrat Semi Bold" charset="0"/>
                <a:cs typeface="Montserrat Semi Bold" charset="0"/>
                <a:sym typeface="Bebas Neue" charset="0"/>
              </a:rPr>
              <a:t>57 %</a:t>
            </a:r>
          </a:p>
        </p:txBody>
      </p:sp>
      <p:sp>
        <p:nvSpPr>
          <p:cNvPr id="40" name="Subtitle 2"/>
          <p:cNvSpPr txBox="1">
            <a:spLocks/>
          </p:cNvSpPr>
          <p:nvPr/>
        </p:nvSpPr>
        <p:spPr>
          <a:xfrm>
            <a:off x="1951426" y="4873379"/>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42" name="Rectangle 41"/>
          <p:cNvSpPr/>
          <p:nvPr/>
        </p:nvSpPr>
        <p:spPr>
          <a:xfrm>
            <a:off x="2192913" y="8829549"/>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3" name="Rectangle 42"/>
          <p:cNvSpPr/>
          <p:nvPr/>
        </p:nvSpPr>
        <p:spPr>
          <a:xfrm>
            <a:off x="2215215" y="10791562"/>
            <a:ext cx="7177461" cy="4571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4" name="Rectangle 43"/>
          <p:cNvSpPr/>
          <p:nvPr/>
        </p:nvSpPr>
        <p:spPr>
          <a:xfrm>
            <a:off x="2192914" y="8774623"/>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sp>
        <p:nvSpPr>
          <p:cNvPr id="45" name="Rectangle 44"/>
          <p:cNvSpPr/>
          <p:nvPr/>
        </p:nvSpPr>
        <p:spPr>
          <a:xfrm>
            <a:off x="2215775" y="10752401"/>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2"/>
              </a:solidFill>
              <a:latin typeface="Segoe UI" panose="020B0502040204020203" pitchFamily="34" charset="0"/>
            </a:endParaRPr>
          </a:p>
        </p:txBody>
      </p:sp>
      <p:grpSp>
        <p:nvGrpSpPr>
          <p:cNvPr id="57" name="Group 56"/>
          <p:cNvGrpSpPr/>
          <p:nvPr/>
        </p:nvGrpSpPr>
        <p:grpSpPr>
          <a:xfrm>
            <a:off x="13400259" y="3936376"/>
            <a:ext cx="8619739" cy="8343477"/>
            <a:chOff x="10672937" y="2878775"/>
            <a:chExt cx="10083703" cy="9760520"/>
          </a:xfrm>
          <a:solidFill>
            <a:schemeClr val="bg1">
              <a:lumMod val="85000"/>
            </a:schemeClr>
          </a:solidFill>
        </p:grpSpPr>
        <p:sp>
          <p:nvSpPr>
            <p:cNvPr id="58"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headEnd/>
              <a:tailEnd/>
            </a:ln>
            <a:effectLst/>
          </p:spPr>
          <p:txBody>
            <a:bodyPr wrap="none" anchor="ctr"/>
            <a:lstStyle/>
            <a:p>
              <a:endParaRPr lang="en-US">
                <a:latin typeface="Segoe UI" panose="020B0502040204020203" pitchFamily="34" charset="0"/>
              </a:endParaRPr>
            </a:p>
          </p:txBody>
        </p:sp>
        <p:sp>
          <p:nvSpPr>
            <p:cNvPr id="59"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0"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1"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2"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3"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4"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5"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6"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solidFill>
              <a:schemeClr val="accent2"/>
            </a:solid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7"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Segoe UI" panose="020B0502040204020203" pitchFamily="34" charset="0"/>
              </a:endParaRPr>
            </a:p>
          </p:txBody>
        </p:sp>
        <p:sp>
          <p:nvSpPr>
            <p:cNvPr id="68"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69"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0"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1"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2"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3"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4"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5"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6"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7"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8"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79"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80"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sp>
          <p:nvSpPr>
            <p:cNvPr id="81"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headEnd/>
              <a:tailEnd/>
            </a:ln>
            <a:effectLst/>
          </p:spPr>
          <p:txBody>
            <a:bodyPr wrap="none" anchor="ctr"/>
            <a:lstStyle/>
            <a:p>
              <a:endParaRPr lang="en-US">
                <a:latin typeface="Segoe UI" panose="020B0502040204020203" pitchFamily="34" charset="0"/>
              </a:endParaRPr>
            </a:p>
          </p:txBody>
        </p:sp>
      </p:grpSp>
      <p:cxnSp>
        <p:nvCxnSpPr>
          <p:cNvPr id="49" name="Straight Connector 4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9667982" y="984189"/>
            <a:ext cx="504176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FRANCE</a:t>
            </a:r>
          </a:p>
        </p:txBody>
      </p:sp>
    </p:spTree>
    <p:extLst>
      <p:ext uri="{BB962C8B-B14F-4D97-AF65-F5344CB8AC3E}">
        <p14:creationId xmlns:p14="http://schemas.microsoft.com/office/powerpoint/2010/main" val="2082316170"/>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7915219" y="984189"/>
            <a:ext cx="854727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OUR HISTORY</a:t>
            </a: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Hexagon 2"/>
          <p:cNvSpPr/>
          <p:nvPr/>
        </p:nvSpPr>
        <p:spPr>
          <a:xfrm rot="5400000">
            <a:off x="19071518"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2" name="Hexagon 51"/>
          <p:cNvSpPr/>
          <p:nvPr/>
        </p:nvSpPr>
        <p:spPr>
          <a:xfrm rot="5400000">
            <a:off x="13427989"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3" name="Hexagon 52"/>
          <p:cNvSpPr/>
          <p:nvPr/>
        </p:nvSpPr>
        <p:spPr>
          <a:xfrm rot="5400000">
            <a:off x="7784460"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4" name="Hexagon 53"/>
          <p:cNvSpPr/>
          <p:nvPr/>
        </p:nvSpPr>
        <p:spPr>
          <a:xfrm rot="5400000">
            <a:off x="2140931"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5" name="TextBox 54"/>
          <p:cNvSpPr txBox="1"/>
          <p:nvPr/>
        </p:nvSpPr>
        <p:spPr>
          <a:xfrm>
            <a:off x="8768637" y="8191789"/>
            <a:ext cx="1239634"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AWARD</a:t>
            </a:r>
          </a:p>
        </p:txBody>
      </p:sp>
      <p:cxnSp>
        <p:nvCxnSpPr>
          <p:cNvPr id="57" name="Straight Connector 56"/>
          <p:cNvCxnSpPr/>
          <p:nvPr/>
        </p:nvCxnSpPr>
        <p:spPr>
          <a:xfrm>
            <a:off x="-22302" y="9185355"/>
            <a:ext cx="2437765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3599100"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9" name="Oval 58"/>
          <p:cNvSpPr/>
          <p:nvPr/>
        </p:nvSpPr>
        <p:spPr>
          <a:xfrm>
            <a:off x="928136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0" name="Oval 59"/>
          <p:cNvSpPr/>
          <p:nvPr/>
        </p:nvSpPr>
        <p:spPr>
          <a:xfrm>
            <a:off x="20552755"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2" name="Oval 61"/>
          <p:cNvSpPr/>
          <p:nvPr/>
        </p:nvSpPr>
        <p:spPr>
          <a:xfrm>
            <a:off x="1490922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3" name="TextBox 62"/>
          <p:cNvSpPr txBox="1"/>
          <p:nvPr/>
        </p:nvSpPr>
        <p:spPr>
          <a:xfrm>
            <a:off x="19699923" y="8191789"/>
            <a:ext cx="1951175"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WORLDWIDE</a:t>
            </a:r>
          </a:p>
        </p:txBody>
      </p:sp>
      <p:sp>
        <p:nvSpPr>
          <p:cNvPr id="64" name="TextBox 63"/>
          <p:cNvSpPr txBox="1"/>
          <p:nvPr/>
        </p:nvSpPr>
        <p:spPr>
          <a:xfrm>
            <a:off x="20145737" y="9959630"/>
            <a:ext cx="1127232"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Segoe UI" panose="020B0502040204020203" pitchFamily="34" charset="0"/>
                <a:ea typeface="Poppins SemiBold" charset="0"/>
                <a:cs typeface="Poppins SemiBold" charset="0"/>
              </a:rPr>
              <a:t>2017</a:t>
            </a:r>
          </a:p>
        </p:txBody>
      </p:sp>
      <p:sp>
        <p:nvSpPr>
          <p:cNvPr id="65" name="TextBox 64"/>
          <p:cNvSpPr txBox="1"/>
          <p:nvPr/>
        </p:nvSpPr>
        <p:spPr>
          <a:xfrm>
            <a:off x="13768924" y="8191789"/>
            <a:ext cx="2481512"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NEW LOCATIONS</a:t>
            </a:r>
          </a:p>
        </p:txBody>
      </p:sp>
      <p:sp>
        <p:nvSpPr>
          <p:cNvPr id="66" name="Shape 2564"/>
          <p:cNvSpPr/>
          <p:nvPr/>
        </p:nvSpPr>
        <p:spPr>
          <a:xfrm>
            <a:off x="3169597" y="5480557"/>
            <a:ext cx="1104514" cy="1104514"/>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7" name="TextBox 66"/>
          <p:cNvSpPr txBox="1"/>
          <p:nvPr/>
        </p:nvSpPr>
        <p:spPr>
          <a:xfrm>
            <a:off x="2707036" y="8191789"/>
            <a:ext cx="2045816" cy="415883"/>
          </a:xfrm>
          <a:prstGeom prst="rect">
            <a:avLst/>
          </a:prstGeom>
          <a:noFill/>
        </p:spPr>
        <p:txBody>
          <a:bodyPr wrap="none" rtlCol="0" anchor="t" anchorCtr="1">
            <a:spAutoFit/>
          </a:bodyPr>
          <a:lstStyle/>
          <a:p>
            <a:pPr algn="ctr">
              <a:lnSpc>
                <a:spcPts val="2680"/>
              </a:lnSpc>
            </a:pPr>
            <a:r>
              <a:rPr lang="en-US" sz="2200" b="1" dirty="0">
                <a:solidFill>
                  <a:schemeClr val="tx2"/>
                </a:solidFill>
                <a:latin typeface="Segoe UI" panose="020B0502040204020203" pitchFamily="34" charset="0"/>
                <a:ea typeface="Poppins SemiBold" charset="0"/>
                <a:cs typeface="Poppins SemiBold" charset="0"/>
              </a:rPr>
              <a:t>FOUNDATION</a:t>
            </a:r>
          </a:p>
        </p:txBody>
      </p:sp>
      <p:sp>
        <p:nvSpPr>
          <p:cNvPr id="68" name="TextBox 67"/>
          <p:cNvSpPr txBox="1"/>
          <p:nvPr/>
        </p:nvSpPr>
        <p:spPr>
          <a:xfrm>
            <a:off x="14487232" y="9959630"/>
            <a:ext cx="1127233"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Segoe UI" panose="020B0502040204020203" pitchFamily="34" charset="0"/>
                <a:ea typeface="Poppins SemiBold" charset="0"/>
                <a:cs typeface="Poppins SemiBold" charset="0"/>
              </a:rPr>
              <a:t>2010</a:t>
            </a:r>
          </a:p>
        </p:txBody>
      </p:sp>
      <p:sp>
        <p:nvSpPr>
          <p:cNvPr id="69" name="TextBox 68"/>
          <p:cNvSpPr txBox="1"/>
          <p:nvPr/>
        </p:nvSpPr>
        <p:spPr>
          <a:xfrm>
            <a:off x="8824834" y="9959630"/>
            <a:ext cx="1127232"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Segoe UI" panose="020B0502040204020203" pitchFamily="34" charset="0"/>
                <a:ea typeface="Poppins SemiBold" charset="0"/>
                <a:cs typeface="Poppins SemiBold" charset="0"/>
              </a:rPr>
              <a:t>2008</a:t>
            </a:r>
          </a:p>
        </p:txBody>
      </p:sp>
      <p:sp>
        <p:nvSpPr>
          <p:cNvPr id="70" name="TextBox 69"/>
          <p:cNvSpPr txBox="1"/>
          <p:nvPr/>
        </p:nvSpPr>
        <p:spPr>
          <a:xfrm>
            <a:off x="3166329" y="9959630"/>
            <a:ext cx="1127232" cy="669414"/>
          </a:xfrm>
          <a:prstGeom prst="rect">
            <a:avLst/>
          </a:prstGeom>
          <a:noFill/>
        </p:spPr>
        <p:txBody>
          <a:bodyPr wrap="none" tIns="274320" rtlCol="0" anchor="t" anchorCtr="1">
            <a:spAutoFit/>
          </a:bodyPr>
          <a:lstStyle/>
          <a:p>
            <a:pPr algn="ctr">
              <a:lnSpc>
                <a:spcPts val="2680"/>
              </a:lnSpc>
            </a:pPr>
            <a:r>
              <a:rPr lang="en-US" sz="3200" b="1" dirty="0">
                <a:solidFill>
                  <a:schemeClr val="tx2"/>
                </a:solidFill>
                <a:latin typeface="Segoe UI" panose="020B0502040204020203" pitchFamily="34" charset="0"/>
                <a:ea typeface="Poppins SemiBold" charset="0"/>
                <a:cs typeface="Poppins SemiBold" charset="0"/>
              </a:rPr>
              <a:t>2003</a:t>
            </a:r>
          </a:p>
        </p:txBody>
      </p:sp>
      <p:sp>
        <p:nvSpPr>
          <p:cNvPr id="73" name="Shape 2934"/>
          <p:cNvSpPr/>
          <p:nvPr/>
        </p:nvSpPr>
        <p:spPr>
          <a:xfrm>
            <a:off x="14608037" y="5614543"/>
            <a:ext cx="803286" cy="110451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4" name="Shape 2944"/>
          <p:cNvSpPr/>
          <p:nvPr/>
        </p:nvSpPr>
        <p:spPr>
          <a:xfrm>
            <a:off x="20157094" y="5480557"/>
            <a:ext cx="1104518" cy="110451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5" name="Shape 2579"/>
          <p:cNvSpPr/>
          <p:nvPr/>
        </p:nvSpPr>
        <p:spPr>
          <a:xfrm>
            <a:off x="8854192" y="5485215"/>
            <a:ext cx="1099856" cy="1099856"/>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29927896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itle 2"/>
          <p:cNvSpPr txBox="1">
            <a:spLocks/>
          </p:cNvSpPr>
          <p:nvPr/>
        </p:nvSpPr>
        <p:spPr>
          <a:xfrm>
            <a:off x="1635125" y="3794507"/>
            <a:ext cx="21145500" cy="806176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your primary concern should be readability. Don’t concern yourself with personality at this stage. I’m of the school of thought that believes that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a:t>
            </a:r>
          </a:p>
          <a:p>
            <a:pPr algn="just">
              <a:lnSpc>
                <a:spcPts val="4040"/>
              </a:lnSpc>
            </a:pPr>
            <a:endParaRPr lang="en-US" dirty="0">
              <a:solidFill>
                <a:schemeClr val="tx1"/>
              </a:solidFill>
              <a:latin typeface="Segoe UI" panose="020B0502040204020203" pitchFamily="34" charset="0"/>
              <a:ea typeface="Poppins Light" charset="0"/>
              <a:cs typeface="Poppins Light" charset="0"/>
            </a:endParaRP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typeface for body text, your primary concern should be readability. Don’t concern yourself with personality at this stage. I’m of the school of thought that believes that you’re better off mastering your primary concern should be readability. Don’t concern yourself with personality at this stage. I’m of the school of thought that believes that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a:t>
            </a:r>
          </a:p>
        </p:txBody>
      </p:sp>
      <p:sp>
        <p:nvSpPr>
          <p:cNvPr id="5" name="TextBox 4"/>
          <p:cNvSpPr txBox="1"/>
          <p:nvPr/>
        </p:nvSpPr>
        <p:spPr>
          <a:xfrm>
            <a:off x="6358570" y="1169458"/>
            <a:ext cx="11660564" cy="1384995"/>
          </a:xfrm>
          <a:prstGeom prst="rect">
            <a:avLst/>
          </a:prstGeom>
          <a:noFill/>
        </p:spPr>
        <p:txBody>
          <a:bodyPr wrap="none" rtlCol="0">
            <a:spAutoFit/>
          </a:bodyPr>
          <a:lstStyle/>
          <a:p>
            <a:pPr algn="ctr"/>
            <a:r>
              <a:rPr lang="en-US" sz="8400" b="1" dirty="0">
                <a:solidFill>
                  <a:schemeClr val="tx2"/>
                </a:solidFill>
                <a:latin typeface="Segoe UI" panose="020B0502040204020203" pitchFamily="34" charset="0"/>
                <a:ea typeface="Lato Black" charset="0"/>
                <a:cs typeface="Lato Black" charset="0"/>
              </a:rPr>
              <a:t>TEXT IN ONE COLUMN</a:t>
            </a:r>
          </a:p>
        </p:txBody>
      </p:sp>
      <p:sp>
        <p:nvSpPr>
          <p:cNvPr id="6" name="TextBox 5"/>
          <p:cNvSpPr txBox="1"/>
          <p:nvPr/>
        </p:nvSpPr>
        <p:spPr>
          <a:xfrm>
            <a:off x="9388912" y="2580869"/>
            <a:ext cx="5650649" cy="430887"/>
          </a:xfrm>
          <a:prstGeom prst="rect">
            <a:avLst/>
          </a:prstGeom>
          <a:noFill/>
        </p:spPr>
        <p:txBody>
          <a:bodyPr wrap="none" rtlCol="0" anchor="ctr" anchorCtr="0">
            <a:spAutoFit/>
          </a:bodyPr>
          <a:lstStyle/>
          <a:p>
            <a:pPr algn="ctr"/>
            <a:r>
              <a:rPr lang="en-US" sz="2200" dirty="0">
                <a:latin typeface="Segoe UI" panose="020B0502040204020203" pitchFamily="34" charset="0"/>
                <a:ea typeface="Lato Light" charset="0"/>
                <a:cs typeface="Lato Light" charset="0"/>
              </a:rPr>
              <a:t>Modern and Minimal Presentation Template</a:t>
            </a:r>
          </a:p>
        </p:txBody>
      </p:sp>
      <p:cxnSp>
        <p:nvCxnSpPr>
          <p:cNvPr id="7" name="Straight Connector 6"/>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85398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a:spLocks/>
          </p:cNvSpPr>
          <p:nvPr/>
        </p:nvSpPr>
        <p:spPr bwMode="auto">
          <a:xfrm>
            <a:off x="2057754" y="1534069"/>
            <a:ext cx="3825471" cy="3270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Segoe UI" panose="020B0502040204020203" pitchFamily="34" charset="0"/>
                <a:ea typeface="Lato Black" charset="0"/>
                <a:cs typeface="Lato Black" charset="0"/>
                <a:sym typeface="Bebas Neue" charset="0"/>
              </a:rPr>
              <a:t>Creative</a:t>
            </a:r>
          </a:p>
          <a:p>
            <a:pPr defTabSz="4572000">
              <a:lnSpc>
                <a:spcPts val="8500"/>
              </a:lnSpc>
            </a:pPr>
            <a:r>
              <a:rPr lang="en-US" sz="6600" b="1" spc="500" dirty="0">
                <a:solidFill>
                  <a:schemeClr val="tx2"/>
                </a:solidFill>
                <a:latin typeface="Segoe UI" panose="020B0502040204020203" pitchFamily="34" charset="0"/>
                <a:ea typeface="Lato Black" charset="0"/>
                <a:cs typeface="Lato Black" charset="0"/>
                <a:sym typeface="Bebas Neue" charset="0"/>
              </a:rPr>
              <a:t>Text</a:t>
            </a:r>
          </a:p>
          <a:p>
            <a:pPr defTabSz="4572000">
              <a:lnSpc>
                <a:spcPts val="8500"/>
              </a:lnSpc>
            </a:pPr>
            <a:r>
              <a:rPr lang="en-US" sz="6600" b="1" spc="500" dirty="0">
                <a:solidFill>
                  <a:schemeClr val="tx2"/>
                </a:solidFill>
                <a:latin typeface="Segoe UI" panose="020B0502040204020203" pitchFamily="34" charset="0"/>
                <a:ea typeface="Lato Black" charset="0"/>
                <a:cs typeface="Lato Black" charset="0"/>
                <a:sym typeface="Bebas Neue" charset="0"/>
              </a:rPr>
              <a:t>Layouts</a:t>
            </a:r>
          </a:p>
        </p:txBody>
      </p:sp>
      <p:sp>
        <p:nvSpPr>
          <p:cNvPr id="50" name="Subtitle 2"/>
          <p:cNvSpPr txBox="1">
            <a:spLocks/>
          </p:cNvSpPr>
          <p:nvPr/>
        </p:nvSpPr>
        <p:spPr>
          <a:xfrm>
            <a:off x="12375142" y="1458380"/>
            <a:ext cx="10073378" cy="908768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Segoe UI" panose="020B0502040204020203" pitchFamily="34" charset="0"/>
              <a:ea typeface="Poppins Light" charset="0"/>
              <a:cs typeface="Poppins Light" charset="0"/>
            </a:endParaRP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 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p:txBody>
      </p:sp>
      <p:sp>
        <p:nvSpPr>
          <p:cNvPr id="40" name="Subtitle 2"/>
          <p:cNvSpPr txBox="1">
            <a:spLocks/>
          </p:cNvSpPr>
          <p:nvPr/>
        </p:nvSpPr>
        <p:spPr>
          <a:xfrm>
            <a:off x="1882402" y="5488201"/>
            <a:ext cx="10073378" cy="608378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a:p>
            <a:pPr algn="just">
              <a:lnSpc>
                <a:spcPts val="4040"/>
              </a:lnSpc>
            </a:pPr>
            <a:endParaRPr lang="en-US" dirty="0">
              <a:solidFill>
                <a:schemeClr val="tx1"/>
              </a:solidFill>
              <a:latin typeface="Segoe UI" panose="020B0502040204020203" pitchFamily="34" charset="0"/>
              <a:ea typeface="Poppins Light" charset="0"/>
              <a:cs typeface="Poppins Light" charset="0"/>
            </a:endParaRP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Segoe UI" panose="020B0502040204020203" pitchFamily="34" charset="0"/>
              <a:ea typeface="Poppins Light" charset="0"/>
              <a:cs typeface="Poppins Light" charset="0"/>
            </a:endParaRPr>
          </a:p>
        </p:txBody>
      </p:sp>
    </p:spTree>
    <p:extLst>
      <p:ext uri="{BB962C8B-B14F-4D97-AF65-F5344CB8AC3E}">
        <p14:creationId xmlns:p14="http://schemas.microsoft.com/office/powerpoint/2010/main" val="674154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ubtitle 2"/>
          <p:cNvSpPr txBox="1">
            <a:spLocks/>
          </p:cNvSpPr>
          <p:nvPr/>
        </p:nvSpPr>
        <p:spPr>
          <a:xfrm>
            <a:off x="16105505" y="3616087"/>
            <a:ext cx="6480175" cy="483626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a:t>
            </a:r>
          </a:p>
        </p:txBody>
      </p:sp>
      <p:sp>
        <p:nvSpPr>
          <p:cNvPr id="33" name="Subtitle 2"/>
          <p:cNvSpPr txBox="1">
            <a:spLocks/>
          </p:cNvSpPr>
          <p:nvPr/>
        </p:nvSpPr>
        <p:spPr>
          <a:xfrm>
            <a:off x="1635125" y="3616087"/>
            <a:ext cx="6480175" cy="740106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your primary concern should be readability. </a:t>
            </a:r>
          </a:p>
        </p:txBody>
      </p:sp>
      <p:sp>
        <p:nvSpPr>
          <p:cNvPr id="34" name="Subtitle 2"/>
          <p:cNvSpPr txBox="1">
            <a:spLocks/>
          </p:cNvSpPr>
          <p:nvPr/>
        </p:nvSpPr>
        <p:spPr>
          <a:xfrm>
            <a:off x="8870315" y="3616087"/>
            <a:ext cx="6480175" cy="754880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a:t>
            </a:r>
          </a:p>
          <a:p>
            <a:pPr algn="just">
              <a:lnSpc>
                <a:spcPts val="4040"/>
              </a:lnSpc>
            </a:pPr>
            <a:endParaRPr lang="en-US" dirty="0">
              <a:solidFill>
                <a:schemeClr val="tx1"/>
              </a:solidFill>
              <a:latin typeface="Segoe UI" panose="020B0502040204020203" pitchFamily="34" charset="0"/>
              <a:ea typeface="Poppins Light" charset="0"/>
              <a:cs typeface="Poppins Light" charset="0"/>
            </a:endParaRPr>
          </a:p>
          <a:p>
            <a:pPr algn="just">
              <a:lnSpc>
                <a:spcPts val="4040"/>
              </a:lnSpc>
            </a:pPr>
            <a:r>
              <a:rPr lang="en-US" dirty="0">
                <a:solidFill>
                  <a:schemeClr val="tx1"/>
                </a:solidFill>
                <a:latin typeface="Segoe UI" panose="020B0502040204020203" pitchFamily="34" charset="0"/>
                <a:ea typeface="Poppins Light" charset="0"/>
                <a:cs typeface="Poppins Light" charset="0"/>
              </a:rPr>
              <a:t>When selecting a typeface for body text, your primary concern should be readability. Don’t concern yourself</a:t>
            </a:r>
          </a:p>
        </p:txBody>
      </p:sp>
      <p:sp>
        <p:nvSpPr>
          <p:cNvPr id="7" name="TextBox 6"/>
          <p:cNvSpPr txBox="1"/>
          <p:nvPr/>
        </p:nvSpPr>
        <p:spPr>
          <a:xfrm>
            <a:off x="5803932" y="1169458"/>
            <a:ext cx="12769842" cy="1384995"/>
          </a:xfrm>
          <a:prstGeom prst="rect">
            <a:avLst/>
          </a:prstGeom>
          <a:noFill/>
        </p:spPr>
        <p:txBody>
          <a:bodyPr wrap="none" rtlCol="0">
            <a:spAutoFit/>
          </a:bodyPr>
          <a:lstStyle/>
          <a:p>
            <a:pPr algn="ctr"/>
            <a:r>
              <a:rPr lang="en-US" sz="8400" b="1" dirty="0">
                <a:solidFill>
                  <a:schemeClr val="tx2"/>
                </a:solidFill>
                <a:latin typeface="Segoe UI" panose="020B0502040204020203" pitchFamily="34" charset="0"/>
                <a:ea typeface="Lato Black" charset="0"/>
                <a:cs typeface="Lato Black" charset="0"/>
              </a:rPr>
              <a:t>TEXT IN THREE COLUMN</a:t>
            </a:r>
          </a:p>
        </p:txBody>
      </p:sp>
      <p:sp>
        <p:nvSpPr>
          <p:cNvPr id="8" name="TextBox 7"/>
          <p:cNvSpPr txBox="1"/>
          <p:nvPr/>
        </p:nvSpPr>
        <p:spPr>
          <a:xfrm>
            <a:off x="9388912" y="2580869"/>
            <a:ext cx="5650649" cy="430887"/>
          </a:xfrm>
          <a:prstGeom prst="rect">
            <a:avLst/>
          </a:prstGeom>
          <a:noFill/>
        </p:spPr>
        <p:txBody>
          <a:bodyPr wrap="none" rtlCol="0" anchor="ctr" anchorCtr="0">
            <a:spAutoFit/>
          </a:bodyPr>
          <a:lstStyle/>
          <a:p>
            <a:pPr algn="ctr"/>
            <a:r>
              <a:rPr lang="en-US" sz="2200" dirty="0">
                <a:latin typeface="Segoe UI" panose="020B0502040204020203" pitchFamily="34" charset="0"/>
                <a:ea typeface="Lato Light" charset="0"/>
                <a:cs typeface="Lato Light" charset="0"/>
              </a:rPr>
              <a:t>Modern and Minimal Presentation Template</a:t>
            </a:r>
          </a:p>
        </p:txBody>
      </p:sp>
      <p:cxnSp>
        <p:nvCxnSpPr>
          <p:cNvPr id="9" name="Straight Connector 8"/>
          <p:cNvCxnSpPr/>
          <p:nvPr/>
        </p:nvCxnSpPr>
        <p:spPr>
          <a:xfrm>
            <a:off x="11608677" y="83820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44748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hape 2683"/>
          <p:cNvSpPr/>
          <p:nvPr/>
        </p:nvSpPr>
        <p:spPr>
          <a:xfrm>
            <a:off x="4817327" y="856808"/>
            <a:ext cx="8523328" cy="11718216"/>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bg1">
              <a:lumMod val="9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2" name="Rectangle 11"/>
          <p:cNvSpPr/>
          <p:nvPr/>
        </p:nvSpPr>
        <p:spPr>
          <a:xfrm>
            <a:off x="1570200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cxnSp>
        <p:nvCxnSpPr>
          <p:cNvPr id="10" name="Straight Connector 9"/>
          <p:cNvCxnSpPr/>
          <p:nvPr/>
        </p:nvCxnSpPr>
        <p:spPr>
          <a:xfrm>
            <a:off x="7270817" y="7308123"/>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928228" y="5140807"/>
            <a:ext cx="784554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CONTACT US</a:t>
            </a:r>
          </a:p>
        </p:txBody>
      </p:sp>
      <p:sp>
        <p:nvSpPr>
          <p:cNvPr id="16" name="TextBox 15"/>
          <p:cNvSpPr txBox="1"/>
          <p:nvPr/>
        </p:nvSpPr>
        <p:spPr>
          <a:xfrm>
            <a:off x="5796499" y="8128917"/>
            <a:ext cx="4140557" cy="446276"/>
          </a:xfrm>
          <a:prstGeom prst="rect">
            <a:avLst/>
          </a:prstGeom>
          <a:noFill/>
        </p:spPr>
        <p:txBody>
          <a:bodyPr wrap="none" rtlCol="0" anchor="ctr" anchorCtr="0">
            <a:spAutoFit/>
          </a:bodyPr>
          <a:lstStyle/>
          <a:p>
            <a:pPr algn="ctr"/>
            <a:r>
              <a:rPr lang="en-US" sz="2300" b="1" dirty="0">
                <a:solidFill>
                  <a:schemeClr val="tx2"/>
                </a:solidFill>
                <a:latin typeface="Segoe UI" panose="020B0502040204020203" pitchFamily="34" charset="0"/>
                <a:ea typeface="Poppins SemiBold" charset="0"/>
                <a:cs typeface="Poppins SemiBold" charset="0"/>
              </a:rPr>
              <a:t>WWW.YOURCOMPANY.COM</a:t>
            </a:r>
          </a:p>
        </p:txBody>
      </p:sp>
      <p:sp>
        <p:nvSpPr>
          <p:cNvPr id="9" name="Subtitle 2"/>
          <p:cNvSpPr txBox="1">
            <a:spLocks/>
          </p:cNvSpPr>
          <p:nvPr/>
        </p:nvSpPr>
        <p:spPr>
          <a:xfrm>
            <a:off x="18215258" y="6545754"/>
            <a:ext cx="4301561" cy="126086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Segoe UI" panose="020B0502040204020203" pitchFamily="34" charset="0"/>
                <a:ea typeface="Poppins Light" charset="0"/>
                <a:cs typeface="Poppins Light" charset="0"/>
              </a:rPr>
              <a:t>13 Ave. </a:t>
            </a:r>
            <a:r>
              <a:rPr lang="en-US" dirty="0" err="1">
                <a:solidFill>
                  <a:schemeClr val="bg1"/>
                </a:solidFill>
                <a:latin typeface="Segoe UI" panose="020B0502040204020203" pitchFamily="34" charset="0"/>
                <a:ea typeface="Poppins Light" charset="0"/>
                <a:cs typeface="Poppins Light" charset="0"/>
              </a:rPr>
              <a:t>Ballarta</a:t>
            </a:r>
            <a:endParaRPr lang="en-US" dirty="0">
              <a:solidFill>
                <a:schemeClr val="bg1"/>
              </a:solidFill>
              <a:latin typeface="Segoe UI" panose="020B0502040204020203" pitchFamily="34" charset="0"/>
              <a:ea typeface="Poppins Light" charset="0"/>
              <a:cs typeface="Poppins Light" charset="0"/>
            </a:endParaRPr>
          </a:p>
          <a:p>
            <a:pPr algn="l">
              <a:lnSpc>
                <a:spcPts val="4040"/>
              </a:lnSpc>
            </a:pPr>
            <a:r>
              <a:rPr lang="en-US" dirty="0">
                <a:solidFill>
                  <a:schemeClr val="bg1"/>
                </a:solidFill>
                <a:latin typeface="Segoe UI" panose="020B0502040204020203" pitchFamily="34" charset="0"/>
                <a:ea typeface="Poppins Light" charset="0"/>
                <a:cs typeface="Poppins Light" charset="0"/>
              </a:rPr>
              <a:t>Barcelona, Spain</a:t>
            </a:r>
          </a:p>
        </p:txBody>
      </p:sp>
      <p:sp>
        <p:nvSpPr>
          <p:cNvPr id="13" name="TextBox 12"/>
          <p:cNvSpPr txBox="1"/>
          <p:nvPr/>
        </p:nvSpPr>
        <p:spPr>
          <a:xfrm>
            <a:off x="18332829" y="5972019"/>
            <a:ext cx="2534668" cy="461665"/>
          </a:xfrm>
          <a:prstGeom prst="rect">
            <a:avLst/>
          </a:prstGeom>
          <a:noFill/>
        </p:spPr>
        <p:txBody>
          <a:bodyPr wrap="none" rtlCol="0" anchor="ctr" anchorCtr="0">
            <a:spAutoFit/>
          </a:bodyPr>
          <a:lstStyle/>
          <a:p>
            <a:r>
              <a:rPr lang="en-US" sz="2400" b="1" dirty="0">
                <a:solidFill>
                  <a:schemeClr val="bg1"/>
                </a:solidFill>
                <a:latin typeface="Segoe UI" panose="020B0502040204020203" pitchFamily="34" charset="0"/>
                <a:ea typeface="Poppins SemiBold" charset="0"/>
                <a:cs typeface="Poppins SemiBold" charset="0"/>
              </a:rPr>
              <a:t>EUROPE OFFICE</a:t>
            </a:r>
          </a:p>
        </p:txBody>
      </p:sp>
      <p:sp>
        <p:nvSpPr>
          <p:cNvPr id="14" name="Subtitle 2"/>
          <p:cNvSpPr txBox="1">
            <a:spLocks/>
          </p:cNvSpPr>
          <p:nvPr/>
        </p:nvSpPr>
        <p:spPr>
          <a:xfrm>
            <a:off x="18215258" y="8964407"/>
            <a:ext cx="4301561" cy="126086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Segoe UI" panose="020B0502040204020203" pitchFamily="34" charset="0"/>
                <a:ea typeface="Poppins Light" charset="0"/>
                <a:cs typeface="Poppins Light" charset="0"/>
              </a:rPr>
              <a:t>45 </a:t>
            </a:r>
            <a:r>
              <a:rPr lang="en-US" dirty="0" err="1">
                <a:solidFill>
                  <a:schemeClr val="bg1"/>
                </a:solidFill>
                <a:latin typeface="Segoe UI" panose="020B0502040204020203" pitchFamily="34" charset="0"/>
                <a:ea typeface="Poppins Light" charset="0"/>
                <a:cs typeface="Poppins Light" charset="0"/>
              </a:rPr>
              <a:t>Calle</a:t>
            </a:r>
            <a:r>
              <a:rPr lang="en-US" dirty="0">
                <a:solidFill>
                  <a:schemeClr val="bg1"/>
                </a:solidFill>
                <a:latin typeface="Segoe UI" panose="020B0502040204020203" pitchFamily="34" charset="0"/>
                <a:ea typeface="Poppins Light" charset="0"/>
                <a:cs typeface="Poppins Light" charset="0"/>
              </a:rPr>
              <a:t> Norte</a:t>
            </a:r>
          </a:p>
          <a:p>
            <a:pPr algn="l">
              <a:lnSpc>
                <a:spcPts val="4040"/>
              </a:lnSpc>
            </a:pPr>
            <a:r>
              <a:rPr lang="en-US" dirty="0">
                <a:solidFill>
                  <a:schemeClr val="bg1"/>
                </a:solidFill>
                <a:latin typeface="Segoe UI" panose="020B0502040204020203" pitchFamily="34" charset="0"/>
                <a:ea typeface="Poppins Light" charset="0"/>
                <a:cs typeface="Poppins Light" charset="0"/>
              </a:rPr>
              <a:t>Argentina</a:t>
            </a:r>
          </a:p>
        </p:txBody>
      </p:sp>
      <p:sp>
        <p:nvSpPr>
          <p:cNvPr id="15" name="TextBox 14"/>
          <p:cNvSpPr txBox="1"/>
          <p:nvPr/>
        </p:nvSpPr>
        <p:spPr>
          <a:xfrm>
            <a:off x="18332829" y="8390672"/>
            <a:ext cx="3908442" cy="461665"/>
          </a:xfrm>
          <a:prstGeom prst="rect">
            <a:avLst/>
          </a:prstGeom>
          <a:noFill/>
        </p:spPr>
        <p:txBody>
          <a:bodyPr wrap="none" rtlCol="0" anchor="ctr" anchorCtr="0">
            <a:spAutoFit/>
          </a:bodyPr>
          <a:lstStyle/>
          <a:p>
            <a:r>
              <a:rPr lang="en-US" sz="2400" b="1" dirty="0">
                <a:solidFill>
                  <a:schemeClr val="bg1"/>
                </a:solidFill>
                <a:latin typeface="Segoe UI" panose="020B0502040204020203" pitchFamily="34" charset="0"/>
                <a:ea typeface="Poppins SemiBold" charset="0"/>
                <a:cs typeface="Poppins SemiBold" charset="0"/>
              </a:rPr>
              <a:t>SOUTH AMERICA OFFICE</a:t>
            </a:r>
          </a:p>
        </p:txBody>
      </p:sp>
      <p:sp>
        <p:nvSpPr>
          <p:cNvPr id="17" name="Subtitle 2"/>
          <p:cNvSpPr txBox="1">
            <a:spLocks/>
          </p:cNvSpPr>
          <p:nvPr/>
        </p:nvSpPr>
        <p:spPr>
          <a:xfrm>
            <a:off x="18215258" y="4022051"/>
            <a:ext cx="4301561" cy="126086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Segoe UI" panose="020B0502040204020203" pitchFamily="34" charset="0"/>
                <a:ea typeface="Poppins Light" charset="0"/>
                <a:cs typeface="Poppins Light" charset="0"/>
              </a:rPr>
              <a:t>1243 Barker Cypress</a:t>
            </a:r>
          </a:p>
          <a:p>
            <a:pPr algn="l">
              <a:lnSpc>
                <a:spcPts val="4040"/>
              </a:lnSpc>
            </a:pPr>
            <a:r>
              <a:rPr lang="en-US" dirty="0">
                <a:solidFill>
                  <a:schemeClr val="bg1"/>
                </a:solidFill>
                <a:latin typeface="Segoe UI" panose="020B0502040204020203" pitchFamily="34" charset="0"/>
                <a:ea typeface="Poppins Light" charset="0"/>
                <a:cs typeface="Poppins Light" charset="0"/>
              </a:rPr>
              <a:t>San Francisco, California</a:t>
            </a:r>
          </a:p>
        </p:txBody>
      </p:sp>
      <p:sp>
        <p:nvSpPr>
          <p:cNvPr id="18" name="TextBox 17"/>
          <p:cNvSpPr txBox="1"/>
          <p:nvPr/>
        </p:nvSpPr>
        <p:spPr>
          <a:xfrm>
            <a:off x="18332829" y="3448316"/>
            <a:ext cx="3679212" cy="461665"/>
          </a:xfrm>
          <a:prstGeom prst="rect">
            <a:avLst/>
          </a:prstGeom>
          <a:noFill/>
        </p:spPr>
        <p:txBody>
          <a:bodyPr wrap="none" rtlCol="0" anchor="ctr" anchorCtr="0">
            <a:spAutoFit/>
          </a:bodyPr>
          <a:lstStyle/>
          <a:p>
            <a:r>
              <a:rPr lang="en-US" sz="2400" b="1" dirty="0">
                <a:solidFill>
                  <a:schemeClr val="bg1"/>
                </a:solidFill>
                <a:latin typeface="Segoe UI" panose="020B0502040204020203" pitchFamily="34" charset="0"/>
                <a:ea typeface="Poppins SemiBold" charset="0"/>
                <a:cs typeface="Poppins SemiBold" charset="0"/>
              </a:rPr>
              <a:t>UNITED STATES OFFICE</a:t>
            </a:r>
          </a:p>
        </p:txBody>
      </p:sp>
      <p:sp>
        <p:nvSpPr>
          <p:cNvPr id="21" name="Shape 2934"/>
          <p:cNvSpPr/>
          <p:nvPr/>
        </p:nvSpPr>
        <p:spPr>
          <a:xfrm>
            <a:off x="17562831" y="343219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2" name="Shape 2934"/>
          <p:cNvSpPr/>
          <p:nvPr/>
        </p:nvSpPr>
        <p:spPr>
          <a:xfrm>
            <a:off x="17562831" y="831654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3" name="Shape 2934"/>
          <p:cNvSpPr/>
          <p:nvPr/>
        </p:nvSpPr>
        <p:spPr>
          <a:xfrm>
            <a:off x="17562831" y="591933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3988464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48631" y="4343400"/>
            <a:ext cx="0" cy="937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406424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5" name="Subtitle 2"/>
          <p:cNvSpPr txBox="1">
            <a:spLocks/>
          </p:cNvSpPr>
          <p:nvPr/>
        </p:nvSpPr>
        <p:spPr>
          <a:xfrm>
            <a:off x="4097371" y="10161781"/>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46668" y="9029700"/>
            <a:ext cx="833883" cy="430887"/>
          </a:xfrm>
          <a:prstGeom prst="rect">
            <a:avLst/>
          </a:prstGeom>
          <a:noFill/>
        </p:spPr>
        <p:txBody>
          <a:bodyPr wrap="none" rtlCol="0" anchor="ctr" anchorCtr="0">
            <a:spAutoFit/>
          </a:bodyPr>
          <a:lstStyle/>
          <a:p>
            <a:pPr algn="r"/>
            <a:r>
              <a:rPr lang="en-US" sz="2200" b="1" dirty="0">
                <a:solidFill>
                  <a:schemeClr val="tx2"/>
                </a:solidFill>
                <a:latin typeface="Segoe UI" panose="020B0502040204020203" pitchFamily="34" charset="0"/>
                <a:ea typeface="Poppins SemiBold" charset="0"/>
                <a:cs typeface="Poppins SemiBold" charset="0"/>
              </a:rPr>
              <a:t>1990</a:t>
            </a:r>
          </a:p>
        </p:txBody>
      </p:sp>
      <p:sp>
        <p:nvSpPr>
          <p:cNvPr id="77" name="TextBox 76"/>
          <p:cNvSpPr txBox="1"/>
          <p:nvPr/>
        </p:nvSpPr>
        <p:spPr>
          <a:xfrm>
            <a:off x="6913411" y="9588046"/>
            <a:ext cx="4067140" cy="461665"/>
          </a:xfrm>
          <a:prstGeom prst="rect">
            <a:avLst/>
          </a:prstGeom>
          <a:noFill/>
        </p:spPr>
        <p:txBody>
          <a:bodyPr wrap="none" rtlCol="0" anchor="ctr" anchorCtr="0">
            <a:spAutoFit/>
          </a:bodyPr>
          <a:lstStyle/>
          <a:p>
            <a:pPr algn="r"/>
            <a:r>
              <a:rPr lang="en-US" sz="2400" b="1" dirty="0">
                <a:solidFill>
                  <a:schemeClr val="tx2"/>
                </a:solidFill>
                <a:latin typeface="Segoe UI" panose="020B0502040204020203" pitchFamily="34" charset="0"/>
                <a:ea typeface="Poppins SemiBold" charset="0"/>
                <a:cs typeface="Poppins SemiBold" charset="0"/>
              </a:rPr>
              <a:t>10 LOCATION AVAILABLES</a:t>
            </a:r>
          </a:p>
        </p:txBody>
      </p:sp>
      <p:sp>
        <p:nvSpPr>
          <p:cNvPr id="78" name="Subtitle 2"/>
          <p:cNvSpPr txBox="1">
            <a:spLocks/>
          </p:cNvSpPr>
          <p:nvPr/>
        </p:nvSpPr>
        <p:spPr>
          <a:xfrm>
            <a:off x="13018107" y="5475481"/>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4343400"/>
            <a:ext cx="833883" cy="430887"/>
          </a:xfrm>
          <a:prstGeom prst="rect">
            <a:avLst/>
          </a:prstGeom>
          <a:noFill/>
        </p:spPr>
        <p:txBody>
          <a:bodyPr wrap="none" rtlCol="0" anchor="ctr" anchorCtr="0">
            <a:spAutoFit/>
          </a:bodyPr>
          <a:lstStyle/>
          <a:p>
            <a:r>
              <a:rPr lang="en-US" sz="2200" b="1" dirty="0">
                <a:solidFill>
                  <a:schemeClr val="tx2"/>
                </a:solidFill>
                <a:latin typeface="Segoe UI" panose="020B0502040204020203" pitchFamily="34" charset="0"/>
                <a:ea typeface="Poppins SemiBold" charset="0"/>
                <a:cs typeface="Poppins SemiBold" charset="0"/>
              </a:rPr>
              <a:t>1986</a:t>
            </a:r>
          </a:p>
        </p:txBody>
      </p:sp>
      <p:sp>
        <p:nvSpPr>
          <p:cNvPr id="80" name="TextBox 79"/>
          <p:cNvSpPr txBox="1"/>
          <p:nvPr/>
        </p:nvSpPr>
        <p:spPr>
          <a:xfrm>
            <a:off x="13135678" y="4901746"/>
            <a:ext cx="3910045"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COMPANY FOUNDATION</a:t>
            </a:r>
          </a:p>
        </p:txBody>
      </p:sp>
      <p:sp>
        <p:nvSpPr>
          <p:cNvPr id="7" name="Hexagon 6"/>
          <p:cNvSpPr/>
          <p:nvPr/>
        </p:nvSpPr>
        <p:spPr>
          <a:xfrm rot="5400000">
            <a:off x="11573127" y="8703288"/>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81" name="Shape 2525"/>
          <p:cNvSpPr/>
          <p:nvPr/>
        </p:nvSpPr>
        <p:spPr>
          <a:xfrm>
            <a:off x="11910258" y="4300752"/>
            <a:ext cx="516182" cy="5161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4" name="Shape 2934"/>
          <p:cNvSpPr/>
          <p:nvPr/>
        </p:nvSpPr>
        <p:spPr>
          <a:xfrm>
            <a:off x="11966574" y="894295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1" name="TextBox 40"/>
          <p:cNvSpPr txBox="1"/>
          <p:nvPr/>
        </p:nvSpPr>
        <p:spPr>
          <a:xfrm>
            <a:off x="9216731" y="984189"/>
            <a:ext cx="5944256" cy="1384995"/>
          </a:xfrm>
          <a:prstGeom prst="rect">
            <a:avLst/>
          </a:prstGeom>
          <a:noFill/>
        </p:spPr>
        <p:txBody>
          <a:bodyPr wrap="none" rtlCol="0">
            <a:spAutoFit/>
          </a:bodyPr>
          <a:lstStyle/>
          <a:p>
            <a:pPr algn="ctr"/>
            <a:r>
              <a:rPr lang="en-US" sz="8400" b="1" spc="800" dirty="0">
                <a:solidFill>
                  <a:schemeClr val="tx2"/>
                </a:solidFill>
                <a:latin typeface="Segoe UI" panose="020B0502040204020203" pitchFamily="34" charset="0"/>
                <a:ea typeface="Lato Black" charset="0"/>
                <a:cs typeface="Lato Black" charset="0"/>
              </a:rPr>
              <a:t>TIMELINE</a:t>
            </a: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03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9971" cy="137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5" name="Subtitle 2"/>
          <p:cNvSpPr txBox="1">
            <a:spLocks/>
          </p:cNvSpPr>
          <p:nvPr/>
        </p:nvSpPr>
        <p:spPr>
          <a:xfrm>
            <a:off x="4097371" y="7014873"/>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48272" y="5882792"/>
            <a:ext cx="832279" cy="430887"/>
          </a:xfrm>
          <a:prstGeom prst="rect">
            <a:avLst/>
          </a:prstGeom>
          <a:noFill/>
        </p:spPr>
        <p:txBody>
          <a:bodyPr wrap="none" rtlCol="0" anchor="ctr" anchorCtr="0">
            <a:spAutoFit/>
          </a:bodyPr>
          <a:lstStyle/>
          <a:p>
            <a:pPr algn="r"/>
            <a:r>
              <a:rPr lang="en-US" sz="2200" b="1" dirty="0">
                <a:solidFill>
                  <a:schemeClr val="tx2"/>
                </a:solidFill>
                <a:latin typeface="Segoe UI" panose="020B0502040204020203" pitchFamily="34" charset="0"/>
                <a:ea typeface="Poppins SemiBold" charset="0"/>
                <a:cs typeface="Poppins SemiBold" charset="0"/>
              </a:rPr>
              <a:t>2000</a:t>
            </a:r>
          </a:p>
        </p:txBody>
      </p:sp>
      <p:sp>
        <p:nvSpPr>
          <p:cNvPr id="77" name="TextBox 76"/>
          <p:cNvSpPr txBox="1"/>
          <p:nvPr/>
        </p:nvSpPr>
        <p:spPr>
          <a:xfrm>
            <a:off x="7227600" y="6441138"/>
            <a:ext cx="3752951" cy="461665"/>
          </a:xfrm>
          <a:prstGeom prst="rect">
            <a:avLst/>
          </a:prstGeom>
          <a:noFill/>
        </p:spPr>
        <p:txBody>
          <a:bodyPr wrap="none" rtlCol="0" anchor="ctr" anchorCtr="0">
            <a:spAutoFit/>
          </a:bodyPr>
          <a:lstStyle/>
          <a:p>
            <a:pPr algn="r"/>
            <a:r>
              <a:rPr lang="en-US" sz="2400" b="1" dirty="0">
                <a:solidFill>
                  <a:schemeClr val="tx2"/>
                </a:solidFill>
                <a:latin typeface="Segoe UI" panose="020B0502040204020203" pitchFamily="34" charset="0"/>
                <a:ea typeface="Poppins SemiBold" charset="0"/>
                <a:cs typeface="Poppins SemiBold" charset="0"/>
              </a:rPr>
              <a:t>SUPPORT VIA INTERNET</a:t>
            </a:r>
          </a:p>
        </p:txBody>
      </p:sp>
      <p:sp>
        <p:nvSpPr>
          <p:cNvPr id="78" name="Subtitle 2"/>
          <p:cNvSpPr txBox="1">
            <a:spLocks/>
          </p:cNvSpPr>
          <p:nvPr/>
        </p:nvSpPr>
        <p:spPr>
          <a:xfrm>
            <a:off x="13018107" y="11236201"/>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10104120"/>
            <a:ext cx="832279" cy="430887"/>
          </a:xfrm>
          <a:prstGeom prst="rect">
            <a:avLst/>
          </a:prstGeom>
          <a:noFill/>
        </p:spPr>
        <p:txBody>
          <a:bodyPr wrap="none" rtlCol="0" anchor="ctr" anchorCtr="0">
            <a:spAutoFit/>
          </a:bodyPr>
          <a:lstStyle/>
          <a:p>
            <a:r>
              <a:rPr lang="en-US" sz="2200" b="1" dirty="0">
                <a:solidFill>
                  <a:schemeClr val="tx2"/>
                </a:solidFill>
                <a:latin typeface="Segoe UI" panose="020B0502040204020203" pitchFamily="34" charset="0"/>
                <a:ea typeface="Poppins SemiBold" charset="0"/>
                <a:cs typeface="Poppins SemiBold" charset="0"/>
              </a:rPr>
              <a:t>2007</a:t>
            </a:r>
          </a:p>
        </p:txBody>
      </p:sp>
      <p:sp>
        <p:nvSpPr>
          <p:cNvPr id="80" name="TextBox 79"/>
          <p:cNvSpPr txBox="1"/>
          <p:nvPr/>
        </p:nvSpPr>
        <p:spPr>
          <a:xfrm>
            <a:off x="13135678" y="10662466"/>
            <a:ext cx="3233578"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COMPANY AWARDS</a:t>
            </a: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4" name="Subtitle 2"/>
          <p:cNvSpPr txBox="1">
            <a:spLocks/>
          </p:cNvSpPr>
          <p:nvPr/>
        </p:nvSpPr>
        <p:spPr>
          <a:xfrm>
            <a:off x="13018107" y="2328573"/>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45" name="TextBox 44"/>
          <p:cNvSpPr txBox="1"/>
          <p:nvPr/>
        </p:nvSpPr>
        <p:spPr>
          <a:xfrm>
            <a:off x="13135678" y="1196492"/>
            <a:ext cx="832279" cy="430887"/>
          </a:xfrm>
          <a:prstGeom prst="rect">
            <a:avLst/>
          </a:prstGeom>
          <a:noFill/>
        </p:spPr>
        <p:txBody>
          <a:bodyPr wrap="none" rtlCol="0" anchor="ctr" anchorCtr="0">
            <a:spAutoFit/>
          </a:bodyPr>
          <a:lstStyle/>
          <a:p>
            <a:r>
              <a:rPr lang="en-US" sz="2200" b="1" dirty="0">
                <a:solidFill>
                  <a:schemeClr val="tx2"/>
                </a:solidFill>
                <a:latin typeface="Segoe UI" panose="020B0502040204020203" pitchFamily="34" charset="0"/>
                <a:ea typeface="Poppins SemiBold" charset="0"/>
                <a:cs typeface="Poppins SemiBold" charset="0"/>
              </a:rPr>
              <a:t>1995</a:t>
            </a:r>
          </a:p>
        </p:txBody>
      </p:sp>
      <p:sp>
        <p:nvSpPr>
          <p:cNvPr id="46" name="TextBox 45"/>
          <p:cNvSpPr txBox="1"/>
          <p:nvPr/>
        </p:nvSpPr>
        <p:spPr>
          <a:xfrm>
            <a:off x="13135678" y="1754838"/>
            <a:ext cx="4152099"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LAUNCH A NEW PRODUCT</a:t>
            </a:r>
          </a:p>
        </p:txBody>
      </p:sp>
      <p:sp>
        <p:nvSpPr>
          <p:cNvPr id="85" name="Shape 2645"/>
          <p:cNvSpPr/>
          <p:nvPr/>
        </p:nvSpPr>
        <p:spPr>
          <a:xfrm>
            <a:off x="11882192" y="587069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6" name="Shape 2754"/>
          <p:cNvSpPr/>
          <p:nvPr/>
        </p:nvSpPr>
        <p:spPr>
          <a:xfrm>
            <a:off x="11897994" y="1132207"/>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88" name="Shape 2783"/>
          <p:cNvSpPr/>
          <p:nvPr/>
        </p:nvSpPr>
        <p:spPr>
          <a:xfrm>
            <a:off x="11888129" y="1007056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1924546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0" cy="1030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5" name="Subtitle 2"/>
          <p:cNvSpPr txBox="1">
            <a:spLocks/>
          </p:cNvSpPr>
          <p:nvPr/>
        </p:nvSpPr>
        <p:spPr>
          <a:xfrm>
            <a:off x="4097371" y="7014873"/>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48271" y="5882792"/>
            <a:ext cx="832280" cy="430887"/>
          </a:xfrm>
          <a:prstGeom prst="rect">
            <a:avLst/>
          </a:prstGeom>
          <a:noFill/>
        </p:spPr>
        <p:txBody>
          <a:bodyPr wrap="none" rtlCol="0" anchor="ctr" anchorCtr="0">
            <a:spAutoFit/>
          </a:bodyPr>
          <a:lstStyle/>
          <a:p>
            <a:pPr algn="r"/>
            <a:r>
              <a:rPr lang="en-US" sz="2200" b="1" dirty="0">
                <a:solidFill>
                  <a:schemeClr val="tx2"/>
                </a:solidFill>
                <a:latin typeface="Segoe UI" panose="020B0502040204020203" pitchFamily="34" charset="0"/>
                <a:ea typeface="Poppins SemiBold" charset="0"/>
                <a:cs typeface="Poppins SemiBold" charset="0"/>
              </a:rPr>
              <a:t>2016</a:t>
            </a:r>
          </a:p>
        </p:txBody>
      </p:sp>
      <p:sp>
        <p:nvSpPr>
          <p:cNvPr id="77" name="TextBox 76"/>
          <p:cNvSpPr txBox="1"/>
          <p:nvPr/>
        </p:nvSpPr>
        <p:spPr>
          <a:xfrm>
            <a:off x="7766210" y="6441138"/>
            <a:ext cx="3214341" cy="461665"/>
          </a:xfrm>
          <a:prstGeom prst="rect">
            <a:avLst/>
          </a:prstGeom>
          <a:noFill/>
        </p:spPr>
        <p:txBody>
          <a:bodyPr wrap="none" rtlCol="0" anchor="ctr" anchorCtr="0">
            <a:spAutoFit/>
          </a:bodyPr>
          <a:lstStyle/>
          <a:p>
            <a:pPr algn="r"/>
            <a:r>
              <a:rPr lang="en-US" sz="2400" b="1" dirty="0">
                <a:solidFill>
                  <a:schemeClr val="tx2"/>
                </a:solidFill>
                <a:latin typeface="Segoe UI" panose="020B0502040204020203" pitchFamily="34" charset="0"/>
                <a:ea typeface="Poppins SemiBold" charset="0"/>
                <a:cs typeface="Poppins SemiBold" charset="0"/>
              </a:rPr>
              <a:t>1,000,000 MEMBERS</a:t>
            </a: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6" name="TextBox 45"/>
          <p:cNvSpPr txBox="1"/>
          <p:nvPr/>
        </p:nvSpPr>
        <p:spPr>
          <a:xfrm>
            <a:off x="13135678" y="10088730"/>
            <a:ext cx="1192955"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FINISH</a:t>
            </a:r>
          </a:p>
        </p:txBody>
      </p:sp>
      <p:sp>
        <p:nvSpPr>
          <p:cNvPr id="22" name="Shape 2587"/>
          <p:cNvSpPr/>
          <p:nvPr/>
        </p:nvSpPr>
        <p:spPr>
          <a:xfrm>
            <a:off x="11890645" y="113260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4" name="Shape 2617"/>
          <p:cNvSpPr/>
          <p:nvPr/>
        </p:nvSpPr>
        <p:spPr>
          <a:xfrm>
            <a:off x="11882794" y="5825761"/>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5" name="Subtitle 2"/>
          <p:cNvSpPr txBox="1">
            <a:spLocks/>
          </p:cNvSpPr>
          <p:nvPr/>
        </p:nvSpPr>
        <p:spPr>
          <a:xfrm>
            <a:off x="13018107" y="2328573"/>
            <a:ext cx="7098693" cy="1186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Segoe UI" panose="020B0502040204020203" pitchFamily="34" charset="0"/>
                <a:ea typeface="Poppins Light" charset="0"/>
                <a:cs typeface="Poppins Light" charset="0"/>
              </a:rPr>
              <a:t>Frequently, your initial font choice is taken out of your awesome hands also we are companies</a:t>
            </a:r>
          </a:p>
        </p:txBody>
      </p:sp>
      <p:sp>
        <p:nvSpPr>
          <p:cNvPr id="26" name="TextBox 25"/>
          <p:cNvSpPr txBox="1"/>
          <p:nvPr/>
        </p:nvSpPr>
        <p:spPr>
          <a:xfrm>
            <a:off x="13135678" y="1196492"/>
            <a:ext cx="832279" cy="430887"/>
          </a:xfrm>
          <a:prstGeom prst="rect">
            <a:avLst/>
          </a:prstGeom>
          <a:noFill/>
        </p:spPr>
        <p:txBody>
          <a:bodyPr wrap="none" rtlCol="0" anchor="ctr" anchorCtr="0">
            <a:spAutoFit/>
          </a:bodyPr>
          <a:lstStyle/>
          <a:p>
            <a:r>
              <a:rPr lang="en-US" sz="2200" b="1" dirty="0">
                <a:solidFill>
                  <a:schemeClr val="tx2"/>
                </a:solidFill>
                <a:latin typeface="Segoe UI" panose="020B0502040204020203" pitchFamily="34" charset="0"/>
                <a:ea typeface="Poppins SemiBold" charset="0"/>
                <a:cs typeface="Poppins SemiBold" charset="0"/>
              </a:rPr>
              <a:t>2012</a:t>
            </a:r>
          </a:p>
        </p:txBody>
      </p:sp>
      <p:sp>
        <p:nvSpPr>
          <p:cNvPr id="27" name="TextBox 26"/>
          <p:cNvSpPr txBox="1"/>
          <p:nvPr/>
        </p:nvSpPr>
        <p:spPr>
          <a:xfrm>
            <a:off x="13135678" y="1754838"/>
            <a:ext cx="5170005" cy="461665"/>
          </a:xfrm>
          <a:prstGeom prst="rect">
            <a:avLst/>
          </a:prstGeom>
          <a:noFill/>
        </p:spPr>
        <p:txBody>
          <a:bodyPr wrap="none" rtlCol="0" anchor="ctr" anchorCtr="0">
            <a:spAutoFit/>
          </a:bodyPr>
          <a:lstStyle/>
          <a:p>
            <a:r>
              <a:rPr lang="en-US" sz="2400" b="1" dirty="0">
                <a:solidFill>
                  <a:schemeClr val="tx2"/>
                </a:solidFill>
                <a:latin typeface="Segoe UI" panose="020B0502040204020203" pitchFamily="34" charset="0"/>
                <a:ea typeface="Poppins SemiBold" charset="0"/>
                <a:cs typeface="Poppins SemiBold" charset="0"/>
              </a:rPr>
              <a:t>EXPORT PRODUCTS TO AMERICA</a:t>
            </a:r>
          </a:p>
        </p:txBody>
      </p:sp>
      <p:sp>
        <p:nvSpPr>
          <p:cNvPr id="28" name="Shape 2950"/>
          <p:cNvSpPr/>
          <p:nvPr/>
        </p:nvSpPr>
        <p:spPr>
          <a:xfrm>
            <a:off x="11941431" y="10081762"/>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250315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Default Theme">
  <a:themeElements>
    <a:clrScheme name="Wolf Light 3">
      <a:dk1>
        <a:srgbClr val="7F7F7F"/>
      </a:dk1>
      <a:lt1>
        <a:srgbClr val="FFFFFF"/>
      </a:lt1>
      <a:dk2>
        <a:srgbClr val="000000"/>
      </a:dk2>
      <a:lt2>
        <a:srgbClr val="FFFFFF"/>
      </a:lt2>
      <a:accent1>
        <a:srgbClr val="000000"/>
      </a:accent1>
      <a:accent2>
        <a:srgbClr val="36DDD7"/>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35870</TotalTime>
  <Words>3801</Words>
  <PresentationFormat>自定义</PresentationFormat>
  <Paragraphs>516</Paragraphs>
  <Slides>63</Slides>
  <Notes>35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63</vt:i4>
      </vt:variant>
    </vt:vector>
  </HeadingPairs>
  <TitlesOfParts>
    <vt:vector size="80" baseType="lpstr">
      <vt:lpstr>Gill Sans</vt:lpstr>
      <vt:lpstr>Lato</vt:lpstr>
      <vt:lpstr>Lato Black</vt:lpstr>
      <vt:lpstr>Lato Bold</vt:lpstr>
      <vt:lpstr>Lato Light</vt:lpstr>
      <vt:lpstr>Montserrat Light</vt:lpstr>
      <vt:lpstr>Montserrat Semi Bold</vt:lpstr>
      <vt:lpstr>Montserrat Ultra Light</vt:lpstr>
      <vt:lpstr>Poppins</vt:lpstr>
      <vt:lpstr>Poppins Light</vt:lpstr>
      <vt:lpstr>Poppins Medium</vt:lpstr>
      <vt:lpstr>Poppins SemiBold</vt:lpstr>
      <vt:lpstr>Arial</vt:lpstr>
      <vt:lpstr>Bebas Neue</vt:lpstr>
      <vt:lpstr>Calibri Light</vt:lpstr>
      <vt:lpstr>Segoe UI</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https://shop112543288.taobao.com/</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奇思素材</dc:title>
  <dc:subject>https://shop112543288.taobao.com/</dc:subject>
  <dc:creator>奇思素材</dc:creator>
  <cp:keywords/>
  <dc:description/>
  <dcterms:created xsi:type="dcterms:W3CDTF">2014-11-12T21:47:38Z</dcterms:created>
  <dcterms:modified xsi:type="dcterms:W3CDTF">2018-03-10T04:48:32Z</dcterms:modified>
  <cp:category>欧美简约PPT</cp:category>
</cp:coreProperties>
</file>