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58" r:id="rId5"/>
    <p:sldId id="264" r:id="rId6"/>
    <p:sldId id="266" r:id="rId7"/>
    <p:sldId id="269" r:id="rId8"/>
    <p:sldId id="276" r:id="rId9"/>
    <p:sldId id="275" r:id="rId10"/>
    <p:sldId id="259" r:id="rId11"/>
    <p:sldId id="267" r:id="rId12"/>
    <p:sldId id="270" r:id="rId13"/>
    <p:sldId id="280" r:id="rId14"/>
    <p:sldId id="272" r:id="rId15"/>
    <p:sldId id="273" r:id="rId16"/>
    <p:sldId id="260" r:id="rId17"/>
    <p:sldId id="274" r:id="rId18"/>
    <p:sldId id="278" r:id="rId19"/>
    <p:sldId id="277" r:id="rId20"/>
    <p:sldId id="271" r:id="rId21"/>
    <p:sldId id="262" r:id="rId22"/>
    <p:sldId id="261" r:id="rId23"/>
    <p:sldId id="263" r:id="rId24"/>
    <p:sldId id="265" r:id="rId25"/>
    <p:sldId id="268" r:id="rId26"/>
    <p:sldId id="279" r:id="rId27"/>
    <p:sldId id="281" r:id="rId28"/>
    <p:sldId id="282" r:id="rId29"/>
  </p:sldIdLst>
  <p:sldSz cx="9144000" cy="5143500" type="screen16x9"/>
  <p:notesSz cx="6858000" cy="9144000"/>
  <p:custDataLst>
    <p:tags r:id="rId31"/>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1F5D"/>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485" y="7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Lbls>
            <c:dLbl>
              <c:idx val="0"/>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0-C390-4E47-8AD6-8C45DD38DF14}"/>
                </c:ext>
                <c:ext xmlns:c15="http://schemas.microsoft.com/office/drawing/2012/chart" uri="{CE6537A1-D6FC-4f65-9D91-7224C49458BB}"/>
              </c:extLst>
            </c:dLbl>
            <c:dLbl>
              <c:idx val="1"/>
              <c:layout>
                <c:manualLayout>
                  <c:x val="0"/>
                  <c:y val="7.958908601199419E-3"/>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1-C390-4E47-8AD6-8C45DD38DF14}"/>
                </c:ext>
                <c:ext xmlns:c15="http://schemas.microsoft.com/office/drawing/2012/chart" uri="{CE6537A1-D6FC-4f65-9D91-7224C49458BB}"/>
              </c:extLst>
            </c:dLbl>
            <c:dLbl>
              <c:idx val="2"/>
              <c:layout>
                <c:manualLayout>
                  <c:x val="5.7476141178600375E-3"/>
                  <c:y val="6.4050442821077811E-4"/>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2-C390-4E47-8AD6-8C45DD38DF14}"/>
                </c:ext>
                <c:ext xmlns:c15="http://schemas.microsoft.com/office/drawing/2012/chart" uri="{CE6537A1-D6FC-4f65-9D91-7224C49458BB}"/>
              </c:extLst>
            </c:dLbl>
            <c:dLbl>
              <c:idx val="3"/>
              <c:layout>
                <c:manualLayout>
                  <c:x val="-2.8738070589300214E-3"/>
                  <c:y val="-3.0186976582835452E-3"/>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3-C390-4E47-8AD6-8C45DD38DF14}"/>
                </c:ext>
                <c:ext xmlns:c15="http://schemas.microsoft.com/office/drawing/2012/chart" uri="{CE6537A1-D6FC-4f65-9D91-7224C49458BB}"/>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General</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C390-4E47-8AD6-8C45DD38DF14}"/>
            </c:ext>
          </c:extLst>
        </c:ser>
        <c:dLbls>
          <c:showLegendKey val="0"/>
          <c:showVal val="0"/>
          <c:showCatName val="0"/>
          <c:showSerName val="0"/>
          <c:showPercent val="0"/>
          <c:showBubbleSize val="0"/>
        </c:dLbls>
        <c:gapWidth val="6"/>
        <c:overlap val="-98"/>
        <c:axId val="-891636624"/>
        <c:axId val="-891637168"/>
      </c:barChart>
      <c:catAx>
        <c:axId val="-891636624"/>
        <c:scaling>
          <c:orientation val="minMax"/>
        </c:scaling>
        <c:delete val="1"/>
        <c:axPos val="b"/>
        <c:numFmt formatCode="General" sourceLinked="0"/>
        <c:majorTickMark val="out"/>
        <c:minorTickMark val="none"/>
        <c:tickLblPos val="none"/>
        <c:crossAx val="-891637168"/>
        <c:crosses val="autoZero"/>
        <c:auto val="1"/>
        <c:lblAlgn val="ctr"/>
        <c:lblOffset val="100"/>
        <c:noMultiLvlLbl val="0"/>
      </c:catAx>
      <c:valAx>
        <c:axId val="-891637168"/>
        <c:scaling>
          <c:orientation val="minMax"/>
        </c:scaling>
        <c:delete val="1"/>
        <c:axPos val="l"/>
        <c:numFmt formatCode="General" sourceLinked="1"/>
        <c:majorTickMark val="out"/>
        <c:minorTickMark val="none"/>
        <c:tickLblPos val="none"/>
        <c:crossAx val="-891636624"/>
        <c:crosses val="autoZero"/>
        <c:crossBetween val="between"/>
      </c:valAx>
      <c:spPr>
        <a:noFill/>
        <a:ln w="25384">
          <a:noFill/>
        </a:ln>
      </c:spPr>
    </c:plotArea>
    <c:plotVisOnly val="1"/>
    <c:dispBlanksAs val="gap"/>
    <c:showDLblsOverMax val="0"/>
  </c:chart>
  <c:txPr>
    <a:bodyPr/>
    <a:lstStyle/>
    <a:p>
      <a:pPr>
        <a:defRPr sz="1398">
          <a:solidFill>
            <a:schemeClr val="accent5"/>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3DC2BB-B77C-4230-B613-1190946840AD}" type="datetimeFigureOut">
              <a:rPr lang="zh-CN" altLang="en-US" smtClean="0"/>
              <a:t>2017/6/16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EB37B-658B-4B63-A215-92A649832474}" type="slidenum">
              <a:rPr lang="zh-CN" altLang="en-US" smtClean="0"/>
              <a:t>‹#›</a:t>
            </a:fld>
            <a:endParaRPr lang="zh-CN" altLang="en-US"/>
          </a:p>
        </p:txBody>
      </p:sp>
    </p:spTree>
    <p:extLst>
      <p:ext uri="{BB962C8B-B14F-4D97-AF65-F5344CB8AC3E}">
        <p14:creationId xmlns:p14="http://schemas.microsoft.com/office/powerpoint/2010/main" val="2664837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p:spPr>
      </p:sp>
      <p:sp>
        <p:nvSpPr>
          <p:cNvPr id="552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53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C66CC3E1-9EF6-411F-81CE-A1F85EB9AE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8730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48053A0A-22E0-4304-AF0F-CA73E500123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337965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D4F0C2BB-9E6B-4098-8BA6-C3979D9503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26367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939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010B0A28-7A6C-4AEB-BD5C-ECED1855325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86521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219B5F41-D3FF-4650-BB44-BB4BF6B8B653}"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18</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43689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p:spPr>
      </p:sp>
      <p:sp>
        <p:nvSpPr>
          <p:cNvPr id="5120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120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C1D69947-D13A-4FF7-98C1-439F9B5AEFF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19</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66656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p:spPr>
      </p:sp>
      <p:sp>
        <p:nvSpPr>
          <p:cNvPr id="5427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427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68A50FFC-44CF-460D-A850-9D42F8402C3F}"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13719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BD02844B-780B-48ED-A12E-B590C7E712DB}"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212750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p:spPr>
      </p:sp>
      <p:sp>
        <p:nvSpPr>
          <p:cNvPr id="471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71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308A89CA-AB20-4339-829E-924C0894BF1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23</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381152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30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35F38280-B75D-41DE-B0A9-EFD1DC0A952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24</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40001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p:spPr>
      </p:sp>
      <p:sp>
        <p:nvSpPr>
          <p:cNvPr id="6041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04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9BE15980-4FDD-4294-ABFC-499D03F18A0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48920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B814F241-CB40-484C-8282-5BDE6BC7817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5</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778729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p:spPr>
      </p:sp>
      <p:sp>
        <p:nvSpPr>
          <p:cNvPr id="665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65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00CC5077-B2DA-43D4-8A37-8B2A20D1FF8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53047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p:spPr>
      </p:sp>
      <p:sp>
        <p:nvSpPr>
          <p:cNvPr id="4403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403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586404A8-0A36-4D80-B2E0-339849A62A8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6</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13250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p:spPr>
      </p:sp>
      <p:sp>
        <p:nvSpPr>
          <p:cNvPr id="6246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5D3CD2CA-C5E5-443D-8905-5D56046CF55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53593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p:spPr>
      </p:sp>
      <p:sp>
        <p:nvSpPr>
          <p:cNvPr id="6553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554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43C95090-5E27-4868-9EB3-819361803B0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8</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07782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p:spPr>
      </p:sp>
      <p:sp>
        <p:nvSpPr>
          <p:cNvPr id="481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81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0D39D157-0141-4E18-9071-E85D9C5AB14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10</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60026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1CC27D91-3ED2-4525-ABF2-203C9D676AC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11</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91561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p:spPr>
      </p:sp>
      <p:sp>
        <p:nvSpPr>
          <p:cNvPr id="645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451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4541CE92-BC6D-4F34-9D82-3608EE8B18C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12</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79370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p:spPr>
      </p:sp>
      <p:sp>
        <p:nvSpPr>
          <p:cNvPr id="4915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915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966788" rtl="0" eaLnBrk="1" fontAlgn="base" latinLnBrk="0" hangingPunct="1">
              <a:lnSpc>
                <a:spcPct val="100000"/>
              </a:lnSpc>
              <a:spcBef>
                <a:spcPct val="0"/>
              </a:spcBef>
              <a:spcAft>
                <a:spcPct val="0"/>
              </a:spcAft>
              <a:buClrTx/>
              <a:buSzTx/>
              <a:buFontTx/>
              <a:buNone/>
              <a:tabLst/>
              <a:defRPr/>
            </a:pPr>
            <a:fld id="{35B9DA5A-3A49-4920-8EDD-11705595E3D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66788" rtl="0" eaLnBrk="1" fontAlgn="base" latinLnBrk="0" hangingPunct="1">
                <a:lnSpc>
                  <a:spcPct val="100000"/>
                </a:lnSpc>
                <a:spcBef>
                  <a:spcPct val="0"/>
                </a:spcBef>
                <a:spcAft>
                  <a:spcPct val="0"/>
                </a:spcAft>
                <a:buClrTx/>
                <a:buSzTx/>
                <a:buFontTx/>
                <a:buNone/>
                <a:tabLst/>
                <a:defRPr/>
              </a:pPr>
              <a:t>13</a:t>
            </a:fld>
            <a:endParaRPr kumimoji="0" lang="en-US" altLang="zh-CN"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42470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4333556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8614944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6751931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259243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1383499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0152399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7329830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022728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2454989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972350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0590757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232900" cy="5143500"/>
          </a:xfrm>
          <a:prstGeom prst="rect">
            <a:avLst/>
          </a:prstGeom>
          <a:ln>
            <a:solidFill>
              <a:srgbClr val="C01F5D"/>
            </a:solidFill>
          </a:ln>
        </p:spPr>
      </p:pic>
      <p:sp>
        <p:nvSpPr>
          <p:cNvPr id="8" name="矩形 7"/>
          <p:cNvSpPr/>
          <p:nvPr userDrawn="1"/>
        </p:nvSpPr>
        <p:spPr>
          <a:xfrm>
            <a:off x="0" y="478971"/>
            <a:ext cx="9232900" cy="4484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Tree>
    <p:extLst>
      <p:ext uri="{BB962C8B-B14F-4D97-AF65-F5344CB8AC3E}">
        <p14:creationId xmlns:p14="http://schemas.microsoft.com/office/powerpoint/2010/main" val="18189531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2017/6/16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2017/6/16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100007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3.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3.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slide" Target="slide9.xml"/><Relationship Id="rId5" Type="http://schemas.openxmlformats.org/officeDocument/2006/relationships/image" Target="../media/image3.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 Target="slide15.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 Target="slide9.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3.png"/><Relationship Id="rId5" Type="http://schemas.openxmlformats.org/officeDocument/2006/relationships/tags" Target="../tags/tag6.xml"/><Relationship Id="rId15" Type="http://schemas.openxmlformats.org/officeDocument/2006/relationships/slide" Target="slide20.xml"/><Relationship Id="rId10" Type="http://schemas.openxmlformats.org/officeDocument/2006/relationships/image" Target="../media/image1.jpeg"/><Relationship Id="rId4" Type="http://schemas.openxmlformats.org/officeDocument/2006/relationships/tags" Target="../tags/tag5.xml"/><Relationship Id="rId9" Type="http://schemas.openxmlformats.org/officeDocument/2006/relationships/slideLayout" Target="../slideLayouts/slideLayout1.xml"/><Relationship Id="rId14" Type="http://schemas.openxmlformats.org/officeDocument/2006/relationships/slide" Target="slide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 Target="slide9.xml"/><Relationship Id="rId5" Type="http://schemas.openxmlformats.org/officeDocument/2006/relationships/image" Target="../media/image3.png"/><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 Target="slide9.xml"/><Relationship Id="rId5" Type="http://schemas.openxmlformats.org/officeDocument/2006/relationships/image" Target="../media/image3.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 Target="slide9.xml"/><Relationship Id="rId5" Type="http://schemas.openxmlformats.org/officeDocument/2006/relationships/image" Target="../media/image3.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232900" cy="5143500"/>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86682" y="1015999"/>
            <a:ext cx="4113535" cy="1766217"/>
          </a:xfrm>
          <a:prstGeom prst="rect">
            <a:avLst/>
          </a:prstGeom>
        </p:spPr>
      </p:pic>
      <p:sp>
        <p:nvSpPr>
          <p:cNvPr id="10" name="文本框 9"/>
          <p:cNvSpPr txBox="1"/>
          <p:nvPr/>
        </p:nvSpPr>
        <p:spPr>
          <a:xfrm>
            <a:off x="1586174" y="3015845"/>
            <a:ext cx="6314549" cy="584775"/>
          </a:xfrm>
          <a:prstGeom prst="rect">
            <a:avLst/>
          </a:prstGeom>
          <a:noFill/>
        </p:spPr>
        <p:txBody>
          <a:bodyPr wrap="none" rtlCol="0">
            <a:spAutoFit/>
          </a:bodyPr>
          <a:lstStyle/>
          <a:p>
            <a:r>
              <a:rPr lang="zh-CN" altLang="en-US" sz="3200" b="1" dirty="0" smtClean="0">
                <a:solidFill>
                  <a:srgbClr val="C01F5D"/>
                </a:solidFill>
              </a:rPr>
              <a:t>新年工作计划暨年终总结</a:t>
            </a:r>
            <a:r>
              <a:rPr lang="en-US" altLang="zh-CN" sz="3200" b="1" dirty="0" smtClean="0">
                <a:solidFill>
                  <a:srgbClr val="C01F5D"/>
                </a:solidFill>
                <a:latin typeface="+mj-ea"/>
                <a:ea typeface="+mj-ea"/>
              </a:rPr>
              <a:t>PPT</a:t>
            </a:r>
            <a:r>
              <a:rPr lang="zh-CN" altLang="en-US" sz="3200" b="1" dirty="0" smtClean="0">
                <a:solidFill>
                  <a:srgbClr val="C01F5D"/>
                </a:solidFill>
              </a:rPr>
              <a:t>模板</a:t>
            </a:r>
            <a:endParaRPr lang="zh-CN" altLang="en-US" sz="3200" b="1" dirty="0">
              <a:solidFill>
                <a:srgbClr val="C01F5D"/>
              </a:solidFill>
            </a:endParaRPr>
          </a:p>
        </p:txBody>
      </p:sp>
      <p:cxnSp>
        <p:nvCxnSpPr>
          <p:cNvPr id="13" name="直接连接符 12"/>
          <p:cNvCxnSpPr/>
          <p:nvPr/>
        </p:nvCxnSpPr>
        <p:spPr>
          <a:xfrm>
            <a:off x="1586174" y="3600620"/>
            <a:ext cx="6314549" cy="0"/>
          </a:xfrm>
          <a:prstGeom prst="line">
            <a:avLst/>
          </a:prstGeom>
          <a:ln>
            <a:solidFill>
              <a:srgbClr val="C01F5D"/>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496679" y="3681970"/>
            <a:ext cx="4493538" cy="523220"/>
          </a:xfrm>
          <a:prstGeom prst="rect">
            <a:avLst/>
          </a:prstGeom>
          <a:noFill/>
        </p:spPr>
        <p:txBody>
          <a:bodyPr wrap="none" rtlCol="0">
            <a:spAutoFit/>
          </a:bodyPr>
          <a:lstStyle/>
          <a:p>
            <a:r>
              <a:rPr lang="zh-CN" altLang="en-US" sz="2800" b="1" dirty="0" smtClean="0">
                <a:solidFill>
                  <a:srgbClr val="C01F5D"/>
                </a:solidFill>
              </a:rPr>
              <a:t>单击此处添加您的企业名称</a:t>
            </a:r>
            <a:endParaRPr lang="zh-CN" altLang="en-US" sz="2800" b="1" dirty="0">
              <a:solidFill>
                <a:srgbClr val="C01F5D"/>
              </a:solidFill>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par>
                          <p:cTn id="17" fill="hold">
                            <p:stCondLst>
                              <p:cond delay="2000"/>
                            </p:stCondLst>
                            <p:childTnLst>
                              <p:par>
                                <p:cTn id="18" presetID="42" presetClass="entr" presetSubtype="0" fill="hold" grpId="0" nodeType="afterEffect">
                                  <p:stCondLst>
                                    <p:cond delay="0"/>
                                  </p:stCondLst>
                                  <p:iterate type="lt">
                                    <p:tmPct val="13000"/>
                                  </p:iterate>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4950"/>
                            </p:stCondLst>
                            <p:childTnLst>
                              <p:par>
                                <p:cTn id="24" presetID="16" presetClass="entr" presetSubtype="2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inVertical)">
                                      <p:cBhvr>
                                        <p:cTn id="26" dur="500"/>
                                        <p:tgtEl>
                                          <p:spTgt spid="13"/>
                                        </p:tgtEl>
                                      </p:cBhvr>
                                    </p:animEffect>
                                  </p:childTnLst>
                                </p:cTn>
                              </p:par>
                            </p:childTnLst>
                          </p:cTn>
                        </p:par>
                        <p:par>
                          <p:cTn id="27" fill="hold">
                            <p:stCondLst>
                              <p:cond delay="5450"/>
                            </p:stCondLst>
                            <p:childTnLst>
                              <p:par>
                                <p:cTn id="28" presetID="53" presetClass="entr" presetSubtype="16" fill="hold" grpId="0" nodeType="afterEffect">
                                  <p:stCondLst>
                                    <p:cond delay="0"/>
                                  </p:stCondLst>
                                  <p:iterate type="lt">
                                    <p:tmPct val="14000"/>
                                  </p:iterate>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1775346" y="1130868"/>
            <a:ext cx="1469251" cy="1481197"/>
          </a:xfrm>
          <a:custGeom>
            <a:avLst/>
            <a:gdLst>
              <a:gd name="T0" fmla="*/ 2147483647 w 455"/>
              <a:gd name="T1" fmla="*/ 2147483647 h 459"/>
              <a:gd name="T2" fmla="*/ 2147483647 w 455"/>
              <a:gd name="T3" fmla="*/ 2147483647 h 459"/>
              <a:gd name="T4" fmla="*/ 2147483647 w 455"/>
              <a:gd name="T5" fmla="*/ 0 h 459"/>
              <a:gd name="T6" fmla="*/ 0 w 455"/>
              <a:gd name="T7" fmla="*/ 2147483647 h 459"/>
              <a:gd name="T8" fmla="*/ 58879154 w 455"/>
              <a:gd name="T9" fmla="*/ 2147483647 h 459"/>
              <a:gd name="T10" fmla="*/ 2147483647 w 455"/>
              <a:gd name="T11" fmla="*/ 214748364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chemeClr val="accent1"/>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Freeform 6"/>
          <p:cNvSpPr>
            <a:spLocks noChangeArrowheads="1"/>
          </p:cNvSpPr>
          <p:nvPr/>
        </p:nvSpPr>
        <p:spPr bwMode="auto">
          <a:xfrm>
            <a:off x="3747786" y="1165212"/>
            <a:ext cx="1472238" cy="1482689"/>
          </a:xfrm>
          <a:custGeom>
            <a:avLst/>
            <a:gdLst>
              <a:gd name="T0" fmla="*/ 2147483647 w 456"/>
              <a:gd name="T1" fmla="*/ 2147483647 h 459"/>
              <a:gd name="T2" fmla="*/ 2147483647 w 456"/>
              <a:gd name="T3" fmla="*/ 2147483647 h 459"/>
              <a:gd name="T4" fmla="*/ 2147483647 w 456"/>
              <a:gd name="T5" fmla="*/ 0 h 459"/>
              <a:gd name="T6" fmla="*/ 0 w 456"/>
              <a:gd name="T7" fmla="*/ 2147483647 h 459"/>
              <a:gd name="T8" fmla="*/ 58907202 w 456"/>
              <a:gd name="T9" fmla="*/ 2147483647 h 459"/>
              <a:gd name="T10" fmla="*/ 2147483647 w 456"/>
              <a:gd name="T11" fmla="*/ 2147483647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chemeClr val="accent4"/>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7"/>
          <p:cNvSpPr>
            <a:spLocks noChangeArrowheads="1"/>
          </p:cNvSpPr>
          <p:nvPr/>
        </p:nvSpPr>
        <p:spPr bwMode="auto">
          <a:xfrm>
            <a:off x="5808322" y="1147294"/>
            <a:ext cx="1472238" cy="1484183"/>
          </a:xfrm>
          <a:custGeom>
            <a:avLst/>
            <a:gdLst>
              <a:gd name="T0" fmla="*/ 2147483647 w 456"/>
              <a:gd name="T1" fmla="*/ 2147483647 h 460"/>
              <a:gd name="T2" fmla="*/ 2147483647 w 456"/>
              <a:gd name="T3" fmla="*/ 2147483647 h 460"/>
              <a:gd name="T4" fmla="*/ 2147483647 w 456"/>
              <a:gd name="T5" fmla="*/ 0 h 460"/>
              <a:gd name="T6" fmla="*/ 0 w 456"/>
              <a:gd name="T7" fmla="*/ 2147483647 h 460"/>
              <a:gd name="T8" fmla="*/ 58907202 w 456"/>
              <a:gd name="T9" fmla="*/ 2147483647 h 460"/>
              <a:gd name="T10" fmla="*/ 2147483647 w 456"/>
              <a:gd name="T11" fmla="*/ 2147483647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chemeClr val="accent2"/>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378"/>
          <p:cNvSpPr>
            <a:spLocks noChangeArrowheads="1"/>
          </p:cNvSpPr>
          <p:nvPr/>
        </p:nvSpPr>
        <p:spPr bwMode="auto">
          <a:xfrm>
            <a:off x="897378" y="2825585"/>
            <a:ext cx="822721" cy="209040"/>
          </a:xfrm>
          <a:custGeom>
            <a:avLst/>
            <a:gdLst>
              <a:gd name="T0" fmla="*/ 2147483647 w 255"/>
              <a:gd name="T1" fmla="*/ 385795227 h 65"/>
              <a:gd name="T2" fmla="*/ 2147483647 w 255"/>
              <a:gd name="T3" fmla="*/ 0 h 65"/>
              <a:gd name="T4" fmla="*/ 200051780 w 255"/>
              <a:gd name="T5" fmla="*/ 0 h 65"/>
              <a:gd name="T6" fmla="*/ 0 w 255"/>
              <a:gd name="T7" fmla="*/ 385795227 h 65"/>
              <a:gd name="T8" fmla="*/ 0 w 255"/>
              <a:gd name="T9" fmla="*/ 385795227 h 65"/>
              <a:gd name="T10" fmla="*/ 200051780 w 255"/>
              <a:gd name="T11" fmla="*/ 759900104 h 65"/>
              <a:gd name="T12" fmla="*/ 2147483647 w 255"/>
              <a:gd name="T13" fmla="*/ 759900104 h 65"/>
              <a:gd name="T14" fmla="*/ 2147483647 w 255"/>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chemeClr val="accent1"/>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Freeform 379"/>
          <p:cNvSpPr>
            <a:spLocks noChangeArrowheads="1"/>
          </p:cNvSpPr>
          <p:nvPr/>
        </p:nvSpPr>
        <p:spPr bwMode="auto">
          <a:xfrm>
            <a:off x="1742497" y="2825585"/>
            <a:ext cx="827201" cy="209040"/>
          </a:xfrm>
          <a:custGeom>
            <a:avLst/>
            <a:gdLst>
              <a:gd name="T0" fmla="*/ 2147483647 w 256"/>
              <a:gd name="T1" fmla="*/ 385795227 h 65"/>
              <a:gd name="T2" fmla="*/ 2147483647 w 256"/>
              <a:gd name="T3" fmla="*/ 0 h 65"/>
              <a:gd name="T4" fmla="*/ 200568396 w 256"/>
              <a:gd name="T5" fmla="*/ 0 h 65"/>
              <a:gd name="T6" fmla="*/ 0 w 256"/>
              <a:gd name="T7" fmla="*/ 385795227 h 65"/>
              <a:gd name="T8" fmla="*/ 0 w 256"/>
              <a:gd name="T9" fmla="*/ 385795227 h 65"/>
              <a:gd name="T10" fmla="*/ 200568396 w 256"/>
              <a:gd name="T11" fmla="*/ 759900104 h 65"/>
              <a:gd name="T12" fmla="*/ 2147483647 w 256"/>
              <a:gd name="T13" fmla="*/ 759900104 h 65"/>
              <a:gd name="T14" fmla="*/ 2147483647 w 256"/>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chemeClr val="accent1"/>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380"/>
          <p:cNvSpPr>
            <a:spLocks noChangeArrowheads="1"/>
          </p:cNvSpPr>
          <p:nvPr/>
        </p:nvSpPr>
        <p:spPr bwMode="auto">
          <a:xfrm>
            <a:off x="2466670" y="2825585"/>
            <a:ext cx="1333376" cy="209040"/>
          </a:xfrm>
          <a:custGeom>
            <a:avLst/>
            <a:gdLst>
              <a:gd name="T0" fmla="*/ 2147483647 w 413"/>
              <a:gd name="T1" fmla="*/ 385795227 h 65"/>
              <a:gd name="T2" fmla="*/ 2147483647 w 413"/>
              <a:gd name="T3" fmla="*/ 0 h 65"/>
              <a:gd name="T4" fmla="*/ 200391541 w 413"/>
              <a:gd name="T5" fmla="*/ 0 h 65"/>
              <a:gd name="T6" fmla="*/ 0 w 413"/>
              <a:gd name="T7" fmla="*/ 385795227 h 65"/>
              <a:gd name="T8" fmla="*/ 0 w 413"/>
              <a:gd name="T9" fmla="*/ 385795227 h 65"/>
              <a:gd name="T10" fmla="*/ 200391541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chemeClr val="accent4"/>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381"/>
          <p:cNvSpPr>
            <a:spLocks noChangeArrowheads="1"/>
          </p:cNvSpPr>
          <p:nvPr/>
        </p:nvSpPr>
        <p:spPr bwMode="auto">
          <a:xfrm>
            <a:off x="3452144" y="2825585"/>
            <a:ext cx="1331882" cy="209040"/>
          </a:xfrm>
          <a:custGeom>
            <a:avLst/>
            <a:gdLst>
              <a:gd name="T0" fmla="*/ 2147483647 w 413"/>
              <a:gd name="T1" fmla="*/ 385795227 h 65"/>
              <a:gd name="T2" fmla="*/ 2147483647 w 413"/>
              <a:gd name="T3" fmla="*/ 0 h 65"/>
              <a:gd name="T4" fmla="*/ 199961346 w 413"/>
              <a:gd name="T5" fmla="*/ 0 h 65"/>
              <a:gd name="T6" fmla="*/ 0 w 413"/>
              <a:gd name="T7" fmla="*/ 385795227 h 65"/>
              <a:gd name="T8" fmla="*/ 0 w 413"/>
              <a:gd name="T9" fmla="*/ 385795227 h 65"/>
              <a:gd name="T10" fmla="*/ 199961346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chemeClr val="accent4"/>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382"/>
          <p:cNvSpPr>
            <a:spLocks noChangeArrowheads="1"/>
          </p:cNvSpPr>
          <p:nvPr/>
        </p:nvSpPr>
        <p:spPr bwMode="auto">
          <a:xfrm>
            <a:off x="4658603" y="2825585"/>
            <a:ext cx="2529382" cy="209040"/>
          </a:xfrm>
          <a:custGeom>
            <a:avLst/>
            <a:gdLst>
              <a:gd name="T0" fmla="*/ 2147483647 w 514"/>
              <a:gd name="T1" fmla="*/ 385795227 h 65"/>
              <a:gd name="T2" fmla="*/ 2147483647 w 514"/>
              <a:gd name="T3" fmla="*/ 0 h 65"/>
              <a:gd name="T4" fmla="*/ 465445203 w 514"/>
              <a:gd name="T5" fmla="*/ 0 h 65"/>
              <a:gd name="T6" fmla="*/ 0 w 514"/>
              <a:gd name="T7" fmla="*/ 385795227 h 65"/>
              <a:gd name="T8" fmla="*/ 0 w 514"/>
              <a:gd name="T9" fmla="*/ 385795227 h 65"/>
              <a:gd name="T10" fmla="*/ 465445203 w 514"/>
              <a:gd name="T11" fmla="*/ 759900104 h 65"/>
              <a:gd name="T12" fmla="*/ 2147483647 w 514"/>
              <a:gd name="T13" fmla="*/ 759900104 h 65"/>
              <a:gd name="T14" fmla="*/ 2147483647 w 514"/>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chemeClr val="accent2"/>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Oval 414"/>
          <p:cNvSpPr>
            <a:spLocks noChangeArrowheads="1"/>
          </p:cNvSpPr>
          <p:nvPr/>
        </p:nvSpPr>
        <p:spPr bwMode="auto">
          <a:xfrm>
            <a:off x="5865061" y="2719572"/>
            <a:ext cx="452422" cy="449436"/>
          </a:xfrm>
          <a:prstGeom prst="ellipse">
            <a:avLst/>
          </a:prstGeom>
          <a:solidFill>
            <a:schemeClr val="bg1"/>
          </a:soli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42" name="Oval 415"/>
          <p:cNvSpPr>
            <a:spLocks noChangeArrowheads="1"/>
          </p:cNvSpPr>
          <p:nvPr/>
        </p:nvSpPr>
        <p:spPr bwMode="auto">
          <a:xfrm>
            <a:off x="5997951" y="2837530"/>
            <a:ext cx="186642" cy="185150"/>
          </a:xfrm>
          <a:prstGeom prst="ellipse">
            <a:avLst/>
          </a:prstGeom>
          <a:solidFill>
            <a:schemeClr val="accent2"/>
          </a:soli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43" name="Oval 416"/>
          <p:cNvSpPr>
            <a:spLocks noChangeArrowheads="1"/>
          </p:cNvSpPr>
          <p:nvPr/>
        </p:nvSpPr>
        <p:spPr bwMode="auto">
          <a:xfrm>
            <a:off x="3667156" y="2706134"/>
            <a:ext cx="450929" cy="449435"/>
          </a:xfrm>
          <a:prstGeom prst="ellipse">
            <a:avLst/>
          </a:prstGeom>
          <a:solidFill>
            <a:schemeClr val="bg1"/>
          </a:soli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44" name="Oval 417"/>
          <p:cNvSpPr>
            <a:spLocks noChangeArrowheads="1"/>
          </p:cNvSpPr>
          <p:nvPr/>
        </p:nvSpPr>
        <p:spPr bwMode="auto">
          <a:xfrm>
            <a:off x="3800047" y="2837530"/>
            <a:ext cx="186642" cy="185150"/>
          </a:xfrm>
          <a:prstGeom prst="ellipse">
            <a:avLst/>
          </a:prstGeom>
          <a:solidFill>
            <a:schemeClr val="accent2"/>
          </a:soli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45" name="Oval 416"/>
          <p:cNvSpPr>
            <a:spLocks noChangeArrowheads="1"/>
          </p:cNvSpPr>
          <p:nvPr/>
        </p:nvSpPr>
        <p:spPr bwMode="auto">
          <a:xfrm>
            <a:off x="1502101" y="2706134"/>
            <a:ext cx="450929" cy="449435"/>
          </a:xfrm>
          <a:prstGeom prst="ellipse">
            <a:avLst/>
          </a:prstGeom>
          <a:solidFill>
            <a:schemeClr val="bg1"/>
          </a:soli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47" name="Oval 417"/>
          <p:cNvSpPr>
            <a:spLocks noChangeArrowheads="1"/>
          </p:cNvSpPr>
          <p:nvPr/>
        </p:nvSpPr>
        <p:spPr bwMode="auto">
          <a:xfrm>
            <a:off x="1634991" y="2837530"/>
            <a:ext cx="188136" cy="185150"/>
          </a:xfrm>
          <a:prstGeom prst="ellipse">
            <a:avLst/>
          </a:prstGeom>
          <a:solidFill>
            <a:schemeClr val="accent1"/>
          </a:soli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pitchFamily="34" charset="-122"/>
              <a:cs typeface="+mn-cs"/>
              <a:sym typeface="宋体" pitchFamily="2" charset="-122"/>
            </a:endParaRPr>
          </a:p>
        </p:txBody>
      </p:sp>
      <p:sp>
        <p:nvSpPr>
          <p:cNvPr id="48" name="TextBox 692"/>
          <p:cNvSpPr>
            <a:spLocks noChangeArrowheads="1"/>
          </p:cNvSpPr>
          <p:nvPr/>
        </p:nvSpPr>
        <p:spPr bwMode="auto">
          <a:xfrm>
            <a:off x="1917195" y="1425018"/>
            <a:ext cx="854807" cy="282235"/>
          </a:xfrm>
          <a:prstGeom prst="rect">
            <a:avLst/>
          </a:prstGeom>
          <a:noFill/>
          <a:ln w="9525">
            <a:noFill/>
            <a:miter lim="800000"/>
            <a:headEnd/>
            <a:tailEnd/>
          </a:ln>
        </p:spPr>
        <p:txBody>
          <a:bodyPr wrap="none"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Arial" charset="0"/>
              </a:rPr>
              <a:t>添加标题</a:t>
            </a:r>
          </a:p>
        </p:txBody>
      </p:sp>
      <p:sp>
        <p:nvSpPr>
          <p:cNvPr id="49" name="矩形 1"/>
          <p:cNvSpPr>
            <a:spLocks noChangeArrowheads="1"/>
          </p:cNvSpPr>
          <p:nvPr/>
        </p:nvSpPr>
        <p:spPr bwMode="auto">
          <a:xfrm>
            <a:off x="1830592" y="1834139"/>
            <a:ext cx="1351294" cy="528071"/>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50" name="TextBox 692"/>
          <p:cNvSpPr>
            <a:spLocks noChangeArrowheads="1"/>
          </p:cNvSpPr>
          <p:nvPr/>
        </p:nvSpPr>
        <p:spPr bwMode="auto">
          <a:xfrm>
            <a:off x="3885155" y="1425018"/>
            <a:ext cx="854807" cy="282235"/>
          </a:xfrm>
          <a:prstGeom prst="rect">
            <a:avLst/>
          </a:prstGeom>
          <a:noFill/>
          <a:ln w="9525">
            <a:noFill/>
            <a:miter lim="800000"/>
            <a:headEnd/>
            <a:tailEnd/>
          </a:ln>
        </p:spPr>
        <p:txBody>
          <a:bodyPr wrap="none"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Arial" charset="0"/>
              </a:rPr>
              <a:t>添加标题</a:t>
            </a:r>
          </a:p>
        </p:txBody>
      </p:sp>
      <p:sp>
        <p:nvSpPr>
          <p:cNvPr id="51" name="矩形 1"/>
          <p:cNvSpPr>
            <a:spLocks noChangeArrowheads="1"/>
          </p:cNvSpPr>
          <p:nvPr/>
        </p:nvSpPr>
        <p:spPr bwMode="auto">
          <a:xfrm>
            <a:off x="3800046" y="1834139"/>
            <a:ext cx="1349800" cy="528071"/>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52" name="TextBox 692"/>
          <p:cNvSpPr>
            <a:spLocks noChangeArrowheads="1"/>
          </p:cNvSpPr>
          <p:nvPr/>
        </p:nvSpPr>
        <p:spPr bwMode="auto">
          <a:xfrm>
            <a:off x="5951664" y="1425018"/>
            <a:ext cx="854807" cy="282235"/>
          </a:xfrm>
          <a:prstGeom prst="rect">
            <a:avLst/>
          </a:prstGeom>
          <a:noFill/>
          <a:ln w="9525">
            <a:noFill/>
            <a:miter lim="800000"/>
            <a:headEnd/>
            <a:tailEnd/>
          </a:ln>
        </p:spPr>
        <p:txBody>
          <a:bodyPr wrap="none"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Arial" charset="0"/>
              </a:rPr>
              <a:t>添加标题</a:t>
            </a:r>
          </a:p>
        </p:txBody>
      </p:sp>
      <p:sp>
        <p:nvSpPr>
          <p:cNvPr id="53" name="矩形 1"/>
          <p:cNvSpPr>
            <a:spLocks noChangeArrowheads="1"/>
          </p:cNvSpPr>
          <p:nvPr/>
        </p:nvSpPr>
        <p:spPr bwMode="auto">
          <a:xfrm>
            <a:off x="5866554" y="1834139"/>
            <a:ext cx="1349800" cy="528071"/>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54" name="TextBox 692"/>
          <p:cNvSpPr>
            <a:spLocks noChangeArrowheads="1"/>
          </p:cNvSpPr>
          <p:nvPr/>
        </p:nvSpPr>
        <p:spPr bwMode="auto">
          <a:xfrm>
            <a:off x="1003391" y="3401938"/>
            <a:ext cx="1720429" cy="542819"/>
          </a:xfrm>
          <a:prstGeom prst="rect">
            <a:avLst/>
          </a:prstGeom>
          <a:noFill/>
          <a:ln w="9525">
            <a:noFill/>
            <a:miter lim="800000"/>
            <a:headEnd/>
            <a:tailEnd/>
          </a:ln>
        </p:spPr>
        <p:txBody>
          <a:bodyPr wrap="none"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104" b="1"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sym typeface="Arial" charset="0"/>
              </a:rPr>
              <a:t>添加标题</a:t>
            </a:r>
          </a:p>
        </p:txBody>
      </p:sp>
      <p:sp>
        <p:nvSpPr>
          <p:cNvPr id="55" name="矩形 1"/>
          <p:cNvSpPr>
            <a:spLocks noChangeArrowheads="1"/>
          </p:cNvSpPr>
          <p:nvPr/>
        </p:nvSpPr>
        <p:spPr bwMode="auto">
          <a:xfrm>
            <a:off x="3111708" y="3485554"/>
            <a:ext cx="4076277" cy="1106756"/>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我们工作室致力于专业</a:t>
            </a:r>
            <a:r>
              <a:rPr kumimoji="0" lang="en-US" altLang="zh-CN"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模板的发布，课件及汇报</a:t>
            </a:r>
            <a:r>
              <a:rPr kumimoji="0" lang="en-US" altLang="zh-CN"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的美化，并为您提供专业的</a:t>
            </a:r>
            <a:r>
              <a:rPr kumimoji="0" lang="en-US" altLang="zh-CN"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个性定制服务。我们秉承“给您演示的光和热”的理念，为您分担职场压力</a:t>
            </a:r>
            <a:r>
              <a:rPr kumimoji="0" lang="en-US" altLang="zh-CN"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a:t>
            </a:r>
            <a:r>
              <a:rPr kumimoji="0" lang="zh-CN" altLang="en-US"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让您的每一次亮相都信心澎湃。专业的团队，完善的售后，热情的服务，科学严谨的逻辑，一丝不苟的工作态度，定能使您的发展如虎添翼！</a:t>
            </a:r>
            <a:endParaRPr kumimoji="0" lang="en-US" altLang="zh-CN"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除了模板的发布与定制，我们还为您准备了使用教程，希望能够能够更好的使用该作品，授人以鱼不如授人以渔，希望您在下班之余，能够和我们一起进步，共同感受</a:t>
            </a:r>
            <a:r>
              <a:rPr kumimoji="0" lang="en-US" altLang="zh-CN"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的巨大魅力与价值。我们诚祝您在工作中事事顺心，步步高升！最后让我们谨记：最重要的不是</a:t>
            </a:r>
            <a:r>
              <a:rPr kumimoji="0" lang="en-US" altLang="zh-CN"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rPr>
              <a:t>，是你。</a:t>
            </a:r>
            <a:endParaRPr kumimoji="0" lang="en-US" altLang="zh-CN" sz="752"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p:txBody>
      </p:sp>
      <p:sp>
        <p:nvSpPr>
          <p:cNvPr id="56" name="直接连接符 31"/>
          <p:cNvSpPr>
            <a:spLocks noChangeShapeType="1"/>
          </p:cNvSpPr>
          <p:nvPr/>
        </p:nvSpPr>
        <p:spPr bwMode="auto">
          <a:xfrm>
            <a:off x="1903757" y="1786358"/>
            <a:ext cx="1196006" cy="0"/>
          </a:xfrm>
          <a:prstGeom prst="line">
            <a:avLst/>
          </a:prstGeom>
          <a:noFill/>
          <a:ln w="9525">
            <a:solidFill>
              <a:schemeClr val="bg1"/>
            </a:solid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7" name="直接连接符 32"/>
          <p:cNvSpPr>
            <a:spLocks noChangeShapeType="1"/>
          </p:cNvSpPr>
          <p:nvPr/>
        </p:nvSpPr>
        <p:spPr bwMode="auto">
          <a:xfrm>
            <a:off x="3865745" y="1786358"/>
            <a:ext cx="1194513" cy="0"/>
          </a:xfrm>
          <a:prstGeom prst="line">
            <a:avLst/>
          </a:prstGeom>
          <a:noFill/>
          <a:ln w="9525">
            <a:solidFill>
              <a:schemeClr val="bg1"/>
            </a:solid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直接连接符 33"/>
          <p:cNvSpPr>
            <a:spLocks noChangeShapeType="1"/>
          </p:cNvSpPr>
          <p:nvPr/>
        </p:nvSpPr>
        <p:spPr bwMode="auto">
          <a:xfrm>
            <a:off x="5918814" y="1786358"/>
            <a:ext cx="1196007" cy="0"/>
          </a:xfrm>
          <a:prstGeom prst="line">
            <a:avLst/>
          </a:prstGeom>
          <a:noFill/>
          <a:ln w="9525">
            <a:solidFill>
              <a:schemeClr val="bg1"/>
            </a:solid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Tree>
    <p:extLst>
      <p:ext uri="{BB962C8B-B14F-4D97-AF65-F5344CB8AC3E}">
        <p14:creationId xmlns:p14="http://schemas.microsoft.com/office/powerpoint/2010/main" val="29141262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nodeType="afterGroup">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nodeType="afterGroup">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nodeType="afterGroup">
                            <p:stCondLst>
                              <p:cond delay="1500"/>
                            </p:stCondLst>
                            <p:childTnLst>
                              <p:par>
                                <p:cTn id="33" presetID="14"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500"/>
                                        <p:tgtEl>
                                          <p:spTgt spid="18"/>
                                        </p:tgtEl>
                                      </p:cBhvr>
                                    </p:animEffect>
                                  </p:childTnLst>
                                </p:cTn>
                              </p:par>
                            </p:childTnLst>
                          </p:cTn>
                        </p:par>
                        <p:par>
                          <p:cTn id="36" fill="hold" nodeType="afterGroup">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500"/>
                                        <p:tgtEl>
                                          <p:spTgt spid="5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par>
                          <p:cTn id="46" fill="hold" nodeType="afterGroup">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nodeType="afterGroup">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childTnLst>
                          </p:cTn>
                        </p:par>
                        <p:par>
                          <p:cTn id="58" fill="hold" nodeType="afterGroup">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randombar(horizontal)">
                                      <p:cBhvr>
                                        <p:cTn id="61" dur="500"/>
                                        <p:tgtEl>
                                          <p:spTgt spid="19"/>
                                        </p:tgtEl>
                                      </p:cBhvr>
                                    </p:animEffect>
                                  </p:childTnLst>
                                </p:cTn>
                              </p:par>
                            </p:childTnLst>
                          </p:cTn>
                        </p:par>
                        <p:par>
                          <p:cTn id="62" fill="hold" nodeType="afterGroup">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left)">
                                      <p:cBhvr>
                                        <p:cTn id="68" dur="500"/>
                                        <p:tgtEl>
                                          <p:spTgt spid="5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nodeType="afterGroup">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nodeType="afterGroup">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childTnLst>
                          </p:cTn>
                        </p:par>
                        <p:par>
                          <p:cTn id="84" fill="hold" nodeType="afterGroup">
                            <p:stCondLst>
                              <p:cond delay="5500"/>
                            </p:stCondLst>
                            <p:childTnLst>
                              <p:par>
                                <p:cTn id="85" presetID="14" presetClass="entr" presetSubtype="1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randombar(horizontal)">
                                      <p:cBhvr>
                                        <p:cTn id="87" dur="500"/>
                                        <p:tgtEl>
                                          <p:spTgt spid="35"/>
                                        </p:tgtEl>
                                      </p:cBhvr>
                                    </p:animEffect>
                                  </p:childTnLst>
                                </p:cTn>
                              </p:par>
                            </p:childTnLst>
                          </p:cTn>
                        </p:par>
                        <p:par>
                          <p:cTn id="88" fill="hold" nodeType="afterGroup">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left)">
                                      <p:cBhvr>
                                        <p:cTn id="91" dur="500"/>
                                        <p:tgtEl>
                                          <p:spTgt spid="58"/>
                                        </p:tgtEl>
                                      </p:cBhvr>
                                    </p:animEffect>
                                  </p:childTnLst>
                                </p:cTn>
                              </p:par>
                            </p:childTnLst>
                          </p:cTn>
                        </p:par>
                        <p:par>
                          <p:cTn id="92" fill="hold" nodeType="afterGroup">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nodeType="afterGroup">
                            <p:stCondLst>
                              <p:cond delay="7000"/>
                            </p:stCondLst>
                            <p:childTnLst>
                              <p:par>
                                <p:cTn id="97" presetID="22" presetClass="entr" presetSubtype="8"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left)">
                                      <p:cBhvr>
                                        <p:cTn id="99" dur="500"/>
                                        <p:tgtEl>
                                          <p:spTgt spid="52"/>
                                        </p:tgtEl>
                                      </p:cBhvr>
                                    </p:animEffect>
                                  </p:childTnLst>
                                </p:cTn>
                              </p:par>
                            </p:childTnLst>
                          </p:cTn>
                        </p:par>
                        <p:par>
                          <p:cTn id="100" fill="hold" nodeType="afterGroup">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childTnLst>
                          </p:cTn>
                        </p:par>
                        <p:par>
                          <p:cTn id="106" fill="hold" nodeType="afterGroup">
                            <p:stCondLst>
                              <p:cond delay="80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55"/>
                                        </p:tgtEl>
                                        <p:attrNameLst>
                                          <p:attrName>ppt_y</p:attrName>
                                        </p:attrNameLst>
                                      </p:cBhvr>
                                      <p:tavLst>
                                        <p:tav tm="0">
                                          <p:val>
                                            <p:strVal val="#ppt_y"/>
                                          </p:val>
                                        </p:tav>
                                        <p:tav tm="100000">
                                          <p:val>
                                            <p:strVal val="#ppt_y"/>
                                          </p:val>
                                        </p:tav>
                                      </p:tavLst>
                                    </p:anim>
                                    <p:anim calcmode="lin" valueType="num">
                                      <p:cBhvr>
                                        <p:cTn id="111"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156097" y="1339909"/>
            <a:ext cx="2620464" cy="2589108"/>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49" name="组合 48"/>
          <p:cNvGrpSpPr>
            <a:grpSpLocks/>
          </p:cNvGrpSpPr>
          <p:nvPr/>
        </p:nvGrpSpPr>
        <p:grpSpPr bwMode="auto">
          <a:xfrm>
            <a:off x="764489" y="959158"/>
            <a:ext cx="1699195" cy="1678291"/>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pic>
          <p:nvPicPr>
            <p:cNvPr id="51" name="Picture 2" descr="C:\Documents and Settings\Administrator\桌面\图片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52" name="组合 51"/>
          <p:cNvGrpSpPr>
            <a:grpSpLocks/>
          </p:cNvGrpSpPr>
          <p:nvPr/>
        </p:nvGrpSpPr>
        <p:grpSpPr bwMode="auto">
          <a:xfrm>
            <a:off x="2018728" y="3460170"/>
            <a:ext cx="1227363" cy="1210938"/>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56" name="椭圆 5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860000"/>
                  </a:solidFill>
                  <a:effectLst/>
                  <a:uLnTx/>
                  <a:uFillTx/>
                  <a:latin typeface="等线"/>
                  <a:ea typeface="微软雅黑"/>
                  <a:cs typeface="+mn-cs"/>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7" name="组合 56"/>
          <p:cNvGrpSpPr>
            <a:grpSpLocks noChangeAspect="1"/>
          </p:cNvGrpSpPr>
          <p:nvPr/>
        </p:nvGrpSpPr>
        <p:grpSpPr bwMode="auto">
          <a:xfrm>
            <a:off x="5284229" y="3351172"/>
            <a:ext cx="3080351" cy="731639"/>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3"/>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5405" name="组合 58"/>
            <p:cNvGrpSpPr>
              <a:grpSpLocks/>
            </p:cNvGrpSpPr>
            <p:nvPr/>
          </p:nvGrpSpPr>
          <p:grpSpPr bwMode="auto">
            <a:xfrm>
              <a:off x="6386716" y="1990699"/>
              <a:ext cx="1478799" cy="608877"/>
              <a:chOff x="606331" y="1409613"/>
              <a:chExt cx="1478799" cy="608877"/>
            </a:xfrm>
          </p:grpSpPr>
          <p:sp>
            <p:nvSpPr>
              <p:cNvPr id="15408" name="TextBox 61"/>
              <p:cNvSpPr txBox="1">
                <a:spLocks noChangeArrowheads="1"/>
              </p:cNvSpPr>
              <p:nvPr/>
            </p:nvSpPr>
            <p:spPr bwMode="auto">
              <a:xfrm>
                <a:off x="606331" y="1409613"/>
                <a:ext cx="945211" cy="320749"/>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添加标题</a:t>
                </a:r>
              </a:p>
            </p:txBody>
          </p:sp>
          <p:sp>
            <p:nvSpPr>
              <p:cNvPr id="15409" name="TextBox 62"/>
              <p:cNvSpPr txBox="1">
                <a:spLocks noChangeArrowheads="1"/>
              </p:cNvSpPr>
              <p:nvPr/>
            </p:nvSpPr>
            <p:spPr bwMode="auto">
              <a:xfrm>
                <a:off x="606331" y="1668918"/>
                <a:ext cx="1478799" cy="34957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68" name="组合 67"/>
          <p:cNvGrpSpPr>
            <a:grpSpLocks noChangeAspect="1"/>
          </p:cNvGrpSpPr>
          <p:nvPr/>
        </p:nvGrpSpPr>
        <p:grpSpPr bwMode="auto">
          <a:xfrm>
            <a:off x="5284229" y="1251814"/>
            <a:ext cx="3080351" cy="731639"/>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5387" name="组合 69"/>
            <p:cNvGrpSpPr>
              <a:grpSpLocks/>
            </p:cNvGrpSpPr>
            <p:nvPr/>
          </p:nvGrpSpPr>
          <p:grpSpPr bwMode="auto">
            <a:xfrm>
              <a:off x="6386716" y="2954206"/>
              <a:ext cx="1478799" cy="608877"/>
              <a:chOff x="606331" y="1409613"/>
              <a:chExt cx="1478799" cy="608877"/>
            </a:xfrm>
          </p:grpSpPr>
          <p:sp>
            <p:nvSpPr>
              <p:cNvPr id="15390" name="TextBox 74"/>
              <p:cNvSpPr txBox="1">
                <a:spLocks noChangeArrowheads="1"/>
              </p:cNvSpPr>
              <p:nvPr/>
            </p:nvSpPr>
            <p:spPr bwMode="auto">
              <a:xfrm>
                <a:off x="606331" y="1409613"/>
                <a:ext cx="945211" cy="320749"/>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添加标题</a:t>
                </a:r>
              </a:p>
            </p:txBody>
          </p:sp>
          <p:sp>
            <p:nvSpPr>
              <p:cNvPr id="15391" name="TextBox 75"/>
              <p:cNvSpPr txBox="1">
                <a:spLocks noChangeArrowheads="1"/>
              </p:cNvSpPr>
              <p:nvPr/>
            </p:nvSpPr>
            <p:spPr bwMode="auto">
              <a:xfrm>
                <a:off x="606331" y="1668918"/>
                <a:ext cx="1478799" cy="34957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81" name="组合 80"/>
          <p:cNvGrpSpPr>
            <a:grpSpLocks noChangeAspect="1"/>
          </p:cNvGrpSpPr>
          <p:nvPr/>
        </p:nvGrpSpPr>
        <p:grpSpPr bwMode="auto">
          <a:xfrm>
            <a:off x="5284229" y="2311945"/>
            <a:ext cx="3080351" cy="730146"/>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5369" name="组合 82"/>
            <p:cNvGrpSpPr>
              <a:grpSpLocks/>
            </p:cNvGrpSpPr>
            <p:nvPr/>
          </p:nvGrpSpPr>
          <p:grpSpPr bwMode="auto">
            <a:xfrm>
              <a:off x="6386716" y="3917713"/>
              <a:ext cx="1478799" cy="609592"/>
              <a:chOff x="606331" y="1409613"/>
              <a:chExt cx="1478799" cy="609592"/>
            </a:xfrm>
          </p:grpSpPr>
          <p:sp>
            <p:nvSpPr>
              <p:cNvPr id="15372" name="TextBox 85"/>
              <p:cNvSpPr txBox="1">
                <a:spLocks noChangeArrowheads="1"/>
              </p:cNvSpPr>
              <p:nvPr/>
            </p:nvSpPr>
            <p:spPr bwMode="auto">
              <a:xfrm>
                <a:off x="606331" y="1409613"/>
                <a:ext cx="945211" cy="321405"/>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添加标题</a:t>
                </a:r>
              </a:p>
            </p:txBody>
          </p:sp>
          <p:sp>
            <p:nvSpPr>
              <p:cNvPr id="15373" name="TextBox 86"/>
              <p:cNvSpPr txBox="1">
                <a:spLocks noChangeArrowheads="1"/>
              </p:cNvSpPr>
              <p:nvPr/>
            </p:nvSpPr>
            <p:spPr bwMode="auto">
              <a:xfrm>
                <a:off x="606331" y="1668918"/>
                <a:ext cx="1478799" cy="350287"/>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endParaRPr kumimoji="0" lang="en-US" altLang="zh-CN"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Tree>
    <p:extLst>
      <p:ext uri="{BB962C8B-B14F-4D97-AF65-F5344CB8AC3E}">
        <p14:creationId xmlns:p14="http://schemas.microsoft.com/office/powerpoint/2010/main" val="27276492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decel="10000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37" presetClass="entr" presetSubtype="0"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anim calcmode="lin" valueType="num">
                                      <p:cBhvr>
                                        <p:cTn id="25" dur="750" fill="hold"/>
                                        <p:tgtEl>
                                          <p:spTgt spid="68"/>
                                        </p:tgtEl>
                                        <p:attrNameLst>
                                          <p:attrName>ppt_x</p:attrName>
                                        </p:attrNameLst>
                                      </p:cBhvr>
                                      <p:tavLst>
                                        <p:tav tm="0">
                                          <p:val>
                                            <p:strVal val="#ppt_x"/>
                                          </p:val>
                                        </p:tav>
                                        <p:tav tm="100000">
                                          <p:val>
                                            <p:strVal val="#ppt_x"/>
                                          </p:val>
                                        </p:tav>
                                      </p:tavLst>
                                    </p:anim>
                                    <p:anim calcmode="lin" valueType="num">
                                      <p:cBhvr>
                                        <p:cTn id="26" dur="675" decel="100000" fill="hold"/>
                                        <p:tgtEl>
                                          <p:spTgt spid="68"/>
                                        </p:tgtEl>
                                        <p:attrNameLst>
                                          <p:attrName>ppt_y</p:attrName>
                                        </p:attrNameLst>
                                      </p:cBhvr>
                                      <p:tavLst>
                                        <p:tav tm="0">
                                          <p:val>
                                            <p:strVal val="#ppt_y+1"/>
                                          </p:val>
                                        </p:tav>
                                        <p:tav tm="100000">
                                          <p:val>
                                            <p:strVal val="#ppt_y-.03"/>
                                          </p:val>
                                        </p:tav>
                                      </p:tavLst>
                                    </p:anim>
                                    <p:anim calcmode="lin" valueType="num">
                                      <p:cBhvr>
                                        <p:cTn id="27"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1250"/>
                            </p:stCondLst>
                            <p:childTnLst>
                              <p:par>
                                <p:cTn id="29" presetID="37"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750"/>
                                        <p:tgtEl>
                                          <p:spTgt spid="81"/>
                                        </p:tgtEl>
                                      </p:cBhvr>
                                    </p:animEffect>
                                    <p:anim calcmode="lin" valueType="num">
                                      <p:cBhvr>
                                        <p:cTn id="32" dur="750" fill="hold"/>
                                        <p:tgtEl>
                                          <p:spTgt spid="81"/>
                                        </p:tgtEl>
                                        <p:attrNameLst>
                                          <p:attrName>ppt_x</p:attrName>
                                        </p:attrNameLst>
                                      </p:cBhvr>
                                      <p:tavLst>
                                        <p:tav tm="0">
                                          <p:val>
                                            <p:strVal val="#ppt_x"/>
                                          </p:val>
                                        </p:tav>
                                        <p:tav tm="100000">
                                          <p:val>
                                            <p:strVal val="#ppt_x"/>
                                          </p:val>
                                        </p:tav>
                                      </p:tavLst>
                                    </p:anim>
                                    <p:anim calcmode="lin" valueType="num">
                                      <p:cBhvr>
                                        <p:cTn id="33" dur="675" decel="100000" fill="hold"/>
                                        <p:tgtEl>
                                          <p:spTgt spid="81"/>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000"/>
                            </p:stCondLst>
                            <p:childTnLst>
                              <p:par>
                                <p:cTn id="36" presetID="37"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750"/>
                                        <p:tgtEl>
                                          <p:spTgt spid="57"/>
                                        </p:tgtEl>
                                      </p:cBhvr>
                                    </p:animEffect>
                                    <p:anim calcmode="lin" valueType="num">
                                      <p:cBhvr>
                                        <p:cTn id="39" dur="750" fill="hold"/>
                                        <p:tgtEl>
                                          <p:spTgt spid="57"/>
                                        </p:tgtEl>
                                        <p:attrNameLst>
                                          <p:attrName>ppt_x</p:attrName>
                                        </p:attrNameLst>
                                      </p:cBhvr>
                                      <p:tavLst>
                                        <p:tav tm="0">
                                          <p:val>
                                            <p:strVal val="#ppt_x"/>
                                          </p:val>
                                        </p:tav>
                                        <p:tav tm="100000">
                                          <p:val>
                                            <p:strVal val="#ppt_x"/>
                                          </p:val>
                                        </p:tav>
                                      </p:tavLst>
                                    </p:anim>
                                    <p:anim calcmode="lin" valueType="num">
                                      <p:cBhvr>
                                        <p:cTn id="40" dur="675" decel="100000" fill="hold"/>
                                        <p:tgtEl>
                                          <p:spTgt spid="57"/>
                                        </p:tgtEl>
                                        <p:attrNameLst>
                                          <p:attrName>ppt_y</p:attrName>
                                        </p:attrNameLst>
                                      </p:cBhvr>
                                      <p:tavLst>
                                        <p:tav tm="0">
                                          <p:val>
                                            <p:strVal val="#ppt_y+1"/>
                                          </p:val>
                                        </p:tav>
                                        <p:tav tm="100000">
                                          <p:val>
                                            <p:strVal val="#ppt_y-.03"/>
                                          </p:val>
                                        </p:tav>
                                      </p:tavLst>
                                    </p:anim>
                                    <p:anim calcmode="lin" valueType="num">
                                      <p:cBhvr>
                                        <p:cTn id="41" dur="75" accel="100000" fill="hold">
                                          <p:stCondLst>
                                            <p:cond delay="675"/>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673370" y="695153"/>
            <a:ext cx="2068917" cy="126941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rPr>
              <a:t>单击填加问题三？</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27" name="Cloud Callout 9"/>
          <p:cNvSpPr/>
          <p:nvPr/>
        </p:nvSpPr>
        <p:spPr bwMode="auto">
          <a:xfrm>
            <a:off x="1089830" y="2251251"/>
            <a:ext cx="2354865" cy="1279657"/>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rPr>
              <a:t>单击填加问题一？</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28" name="Freeform 53"/>
          <p:cNvSpPr>
            <a:spLocks noEditPoints="1"/>
          </p:cNvSpPr>
          <p:nvPr/>
        </p:nvSpPr>
        <p:spPr bwMode="black">
          <a:xfrm>
            <a:off x="3744800" y="2955489"/>
            <a:ext cx="1712634" cy="1932125"/>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lIns="53730" tIns="26867" rIns="53730" bIns="2686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等线"/>
              <a:ea typeface="微软雅黑"/>
              <a:cs typeface="+mn-cs"/>
            </a:endParaRPr>
          </a:p>
        </p:txBody>
      </p:sp>
      <p:sp>
        <p:nvSpPr>
          <p:cNvPr id="29" name="Cloud Callout 11"/>
          <p:cNvSpPr/>
          <p:nvPr/>
        </p:nvSpPr>
        <p:spPr bwMode="auto">
          <a:xfrm>
            <a:off x="5564093" y="2125834"/>
            <a:ext cx="2191121" cy="1422992"/>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rPr>
              <a:t>单击填加问题四？</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30" name="Cloud Callout 12"/>
          <p:cNvSpPr/>
          <p:nvPr/>
        </p:nvSpPr>
        <p:spPr bwMode="auto">
          <a:xfrm>
            <a:off x="2021551" y="743095"/>
            <a:ext cx="2293467" cy="1278618"/>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26867" rIns="26867" bIns="53730" anchor="b"/>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rPr>
              <a:t>单击填加问题二？</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Tree>
    <p:extLst>
      <p:ext uri="{BB962C8B-B14F-4D97-AF65-F5344CB8AC3E}">
        <p14:creationId xmlns:p14="http://schemas.microsoft.com/office/powerpoint/2010/main" val="33984274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srcRect/>
          <a:stretch>
            <a:fillRect/>
          </a:stretch>
        </p:blipFill>
        <p:spPr bwMode="auto">
          <a:xfrm>
            <a:off x="4415221" y="733693"/>
            <a:ext cx="1850002" cy="1193021"/>
          </a:xfrm>
          <a:prstGeom prst="rect">
            <a:avLst/>
          </a:prstGeom>
          <a:noFill/>
          <a:ln w="9525">
            <a:noFill/>
            <a:miter lim="800000"/>
            <a:headEnd/>
            <a:tailEnd/>
          </a:ln>
        </p:spPr>
      </p:pic>
      <p:pic>
        <p:nvPicPr>
          <p:cNvPr id="14" name="Picture 2"/>
          <p:cNvPicPr>
            <a:picLocks noChangeAspect="1" noChangeArrowheads="1"/>
          </p:cNvPicPr>
          <p:nvPr/>
        </p:nvPicPr>
        <p:blipFill>
          <a:blip r:embed="rId4"/>
          <a:srcRect l="362" t="-104" r="388" b="4996"/>
          <a:stretch>
            <a:fillRect/>
          </a:stretch>
        </p:blipFill>
        <p:spPr bwMode="auto">
          <a:xfrm>
            <a:off x="453916" y="733693"/>
            <a:ext cx="1861948" cy="1193021"/>
          </a:xfrm>
          <a:prstGeom prst="rect">
            <a:avLst/>
          </a:prstGeom>
          <a:noFill/>
          <a:ln w="9525">
            <a:noFill/>
            <a:miter lim="800000"/>
            <a:headEnd/>
            <a:tailEnd/>
          </a:ln>
          <a:effectLst/>
        </p:spPr>
      </p:pic>
      <p:pic>
        <p:nvPicPr>
          <p:cNvPr id="15" name="Picture 2" descr="C:\Users\Administrator\Desktop\218.png"/>
          <p:cNvPicPr>
            <a:picLocks noChangeAspect="1" noChangeArrowheads="1"/>
          </p:cNvPicPr>
          <p:nvPr/>
        </p:nvPicPr>
        <p:blipFill>
          <a:blip r:embed="rId5"/>
          <a:srcRect l="45448" r="8641"/>
          <a:stretch>
            <a:fillRect/>
          </a:stretch>
        </p:blipFill>
        <p:spPr bwMode="auto">
          <a:xfrm>
            <a:off x="6265223" y="31916"/>
            <a:ext cx="2878777" cy="5114011"/>
          </a:xfrm>
          <a:prstGeom prst="rect">
            <a:avLst/>
          </a:prstGeom>
          <a:noFill/>
          <a:ln w="9525">
            <a:noFill/>
            <a:miter lim="800000"/>
            <a:headEnd/>
            <a:tailEnd/>
          </a:ln>
        </p:spPr>
      </p:pic>
      <p:pic>
        <p:nvPicPr>
          <p:cNvPr id="16" name="Picture 7" descr="E:\图片素材库\jpg\商务\图片包\631.jpg"/>
          <p:cNvPicPr>
            <a:picLocks noChangeArrowheads="1"/>
          </p:cNvPicPr>
          <p:nvPr/>
        </p:nvPicPr>
        <p:blipFill>
          <a:blip r:embed="rId6"/>
          <a:srcRect/>
          <a:stretch>
            <a:fillRect/>
          </a:stretch>
        </p:blipFill>
        <p:spPr bwMode="auto">
          <a:xfrm>
            <a:off x="2402466" y="2041685"/>
            <a:ext cx="1890317" cy="1207952"/>
          </a:xfrm>
          <a:prstGeom prst="rect">
            <a:avLst/>
          </a:prstGeom>
          <a:noFill/>
          <a:ln w="28575">
            <a:noFill/>
            <a:miter lim="800000"/>
            <a:headEnd/>
            <a:tailEnd/>
          </a:ln>
        </p:spPr>
      </p:pic>
      <p:grpSp>
        <p:nvGrpSpPr>
          <p:cNvPr id="17" name="组合 16"/>
          <p:cNvGrpSpPr>
            <a:grpSpLocks/>
          </p:cNvGrpSpPr>
          <p:nvPr/>
        </p:nvGrpSpPr>
        <p:grpSpPr bwMode="auto">
          <a:xfrm>
            <a:off x="4415221" y="2041685"/>
            <a:ext cx="1841043" cy="1207952"/>
            <a:chOff x="3946913" y="1827911"/>
            <a:chExt cx="1958168" cy="1283142"/>
          </a:xfrm>
        </p:grpSpPr>
        <p:sp>
          <p:nvSpPr>
            <p:cNvPr id="18" name="矩形 17"/>
            <p:cNvSpPr/>
            <p:nvPr/>
          </p:nvSpPr>
          <p:spPr>
            <a:xfrm>
              <a:off x="3946913" y="1827911"/>
              <a:ext cx="1958168" cy="1283142"/>
            </a:xfrm>
            <a:prstGeom prst="rect">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19" name="TextBox 17"/>
            <p:cNvSpPr txBox="1">
              <a:spLocks noChangeArrowheads="1"/>
            </p:cNvSpPr>
            <p:nvPr/>
          </p:nvSpPr>
          <p:spPr bwMode="auto">
            <a:xfrm flipH="1">
              <a:off x="4286774" y="2206985"/>
              <a:ext cx="1335620"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    </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grpSp>
        <p:nvGrpSpPr>
          <p:cNvPr id="20" name="组合 19"/>
          <p:cNvGrpSpPr>
            <a:grpSpLocks/>
          </p:cNvGrpSpPr>
          <p:nvPr/>
        </p:nvGrpSpPr>
        <p:grpSpPr bwMode="auto">
          <a:xfrm>
            <a:off x="453916" y="2041685"/>
            <a:ext cx="1861948" cy="1207952"/>
            <a:chOff x="0" y="2095862"/>
            <a:chExt cx="1979711" cy="1283142"/>
          </a:xfrm>
        </p:grpSpPr>
        <p:sp>
          <p:nvSpPr>
            <p:cNvPr id="21" name="矩形 20"/>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2" name="TextBox 18"/>
            <p:cNvSpPr txBox="1">
              <a:spLocks noChangeArrowheads="1"/>
            </p:cNvSpPr>
            <p:nvPr/>
          </p:nvSpPr>
          <p:spPr bwMode="auto">
            <a:xfrm flipH="1">
              <a:off x="322279" y="2432112"/>
              <a:ext cx="1335152"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    </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grpSp>
        <p:nvGrpSpPr>
          <p:cNvPr id="23" name="组合 22"/>
          <p:cNvGrpSpPr>
            <a:grpSpLocks/>
          </p:cNvGrpSpPr>
          <p:nvPr/>
        </p:nvGrpSpPr>
        <p:grpSpPr bwMode="auto">
          <a:xfrm>
            <a:off x="2402466" y="733693"/>
            <a:ext cx="1890317" cy="1193021"/>
            <a:chOff x="2072433" y="511758"/>
            <a:chExt cx="2009463" cy="1267904"/>
          </a:xfrm>
        </p:grpSpPr>
        <p:sp>
          <p:nvSpPr>
            <p:cNvPr id="24" name="矩形 23"/>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1200" cap="none" spc="0" normalizeH="0" baseline="0" noProof="0">
                <a:ln>
                  <a:noFill/>
                </a:ln>
                <a:solidFill>
                  <a:sysClr val="window" lastClr="FFFFFF"/>
                </a:solidFill>
                <a:effectLst/>
                <a:uLnTx/>
                <a:uFillTx/>
                <a:latin typeface="微软雅黑"/>
                <a:ea typeface="微软雅黑"/>
                <a:cs typeface="+mn-cs"/>
              </a:endParaRPr>
            </a:p>
          </p:txBody>
        </p:sp>
        <p:sp>
          <p:nvSpPr>
            <p:cNvPr id="25" name="TextBox 18"/>
            <p:cNvSpPr txBox="1">
              <a:spLocks noChangeArrowheads="1"/>
            </p:cNvSpPr>
            <p:nvPr/>
          </p:nvSpPr>
          <p:spPr bwMode="auto">
            <a:xfrm flipH="1">
              <a:off x="2408931" y="867215"/>
              <a:ext cx="1336467" cy="528939"/>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    </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rPr>
                <a:t>点击添加文本</a:t>
              </a:r>
              <a:endParaRPr kumimoji="0" lang="en-US" altLang="zh-CN" sz="1317" b="0" i="0" u="none" strike="noStrike" kern="0" cap="none" spc="0" normalizeH="0" baseline="0" noProof="0" dirty="0">
                <a:ln>
                  <a:noFill/>
                </a:ln>
                <a:solidFill>
                  <a:sysClr val="window" lastClr="FFFFFF">
                    <a:lumMod val="95000"/>
                  </a:sysClr>
                </a:solidFill>
                <a:effectLst/>
                <a:uLnTx/>
                <a:uFillTx/>
                <a:latin typeface="微软雅黑"/>
                <a:ea typeface="微软雅黑"/>
                <a:cs typeface="+mn-cs"/>
              </a:endParaRPr>
            </a:p>
          </p:txBody>
        </p:sp>
      </p:grpSp>
      <p:sp>
        <p:nvSpPr>
          <p:cNvPr id="26" name="TextBox 25"/>
          <p:cNvSpPr txBox="1"/>
          <p:nvPr/>
        </p:nvSpPr>
        <p:spPr>
          <a:xfrm>
            <a:off x="534545" y="3442252"/>
            <a:ext cx="5866554" cy="1047851"/>
          </a:xfrm>
          <a:prstGeom prst="rect">
            <a:avLst/>
          </a:prstGeom>
          <a:noFill/>
        </p:spPr>
        <p:txBody>
          <a:bodyPr>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9A0000"/>
                </a:solidFill>
                <a:effectLst/>
                <a:uLnTx/>
                <a:uFillTx/>
                <a:latin typeface="微软雅黑"/>
                <a:ea typeface="微软雅黑"/>
                <a:cs typeface="+mn-cs"/>
              </a:rPr>
              <a:t>解决方案</a:t>
            </a:r>
            <a:endParaRPr kumimoji="0" lang="en-US" altLang="zh-CN" sz="1505" b="1" i="0" u="none" strike="noStrike" kern="1200" cap="none" spc="0" normalizeH="0" baseline="0" noProof="0" dirty="0">
              <a:ln>
                <a:noFill/>
              </a:ln>
              <a:solidFill>
                <a:srgbClr val="9A0000"/>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单击此处添加文本单击此处添加文本 单击此处添加文本单击此处添加文本</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rPr>
              <a:t>单击此处添加文本单击此处添加文本 单击此处添加文本单击此处添加文本</a:t>
            </a:r>
            <a:endParaRPr kumimoji="0" lang="en-US" altLang="zh-CN" sz="1317"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Tree>
    <p:extLst>
      <p:ext uri="{BB962C8B-B14F-4D97-AF65-F5344CB8AC3E}">
        <p14:creationId xmlns:p14="http://schemas.microsoft.com/office/powerpoint/2010/main" val="7396282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ppt_x</p:attrName>
                                        </p:attrNameLst>
                                      </p:cBhvr>
                                      <p:tavLst>
                                        <p:tav tm="0">
                                          <p:val>
                                            <p:fltVal val="0.5"/>
                                          </p:val>
                                        </p:tav>
                                        <p:tav tm="100000">
                                          <p:val>
                                            <p:strVal val="#ppt_x"/>
                                          </p:val>
                                        </p:tav>
                                      </p:tavLst>
                                    </p:anim>
                                    <p:anim calcmode="lin" valueType="num">
                                      <p:cBhvr>
                                        <p:cTn id="15" dur="500" fill="hold"/>
                                        <p:tgtEl>
                                          <p:spTgt spid="14"/>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ppt_x</p:attrName>
                                        </p:attrNameLst>
                                      </p:cBhvr>
                                      <p:tavLst>
                                        <p:tav tm="0">
                                          <p:val>
                                            <p:fltVal val="0.5"/>
                                          </p:val>
                                        </p:tav>
                                        <p:tav tm="100000">
                                          <p:val>
                                            <p:strVal val="#ppt_x"/>
                                          </p:val>
                                        </p:tav>
                                      </p:tavLst>
                                    </p:anim>
                                    <p:anim calcmode="lin" valueType="num">
                                      <p:cBhvr>
                                        <p:cTn id="21" dur="500" fill="hold"/>
                                        <p:tgtEl>
                                          <p:spTgt spid="20"/>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3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 calcmode="lin" valueType="num">
                                      <p:cBhvr>
                                        <p:cTn id="32" dur="500" fill="hold"/>
                                        <p:tgtEl>
                                          <p:spTgt spid="23"/>
                                        </p:tgtEl>
                                        <p:attrNameLst>
                                          <p:attrName>ppt_x</p:attrName>
                                        </p:attrNameLst>
                                      </p:cBhvr>
                                      <p:tavLst>
                                        <p:tav tm="0">
                                          <p:val>
                                            <p:fltVal val="0.5"/>
                                          </p:val>
                                        </p:tav>
                                        <p:tav tm="100000">
                                          <p:val>
                                            <p:strVal val="#ppt_x"/>
                                          </p:val>
                                        </p:tav>
                                      </p:tavLst>
                                    </p:anim>
                                    <p:anim calcmode="lin" valueType="num">
                                      <p:cBhvr>
                                        <p:cTn id="33" dur="500" fill="hold"/>
                                        <p:tgtEl>
                                          <p:spTgt spid="23"/>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0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ppt_x</p:attrName>
                                        </p:attrNameLst>
                                      </p:cBhvr>
                                      <p:tavLst>
                                        <p:tav tm="0">
                                          <p:val>
                                            <p:fltVal val="0.5"/>
                                          </p:val>
                                        </p:tav>
                                        <p:tav tm="100000">
                                          <p:val>
                                            <p:strVal val="#ppt_x"/>
                                          </p:val>
                                        </p:tav>
                                      </p:tavLst>
                                    </p:anim>
                                    <p:anim calcmode="lin" valueType="num">
                                      <p:cBhvr>
                                        <p:cTn id="45" dur="500" fill="hold"/>
                                        <p:tgtEl>
                                          <p:spTgt spid="17"/>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100" name="六边形 99"/>
          <p:cNvSpPr/>
          <p:nvPr/>
        </p:nvSpPr>
        <p:spPr>
          <a:xfrm rot="5400000">
            <a:off x="1423711" y="1279437"/>
            <a:ext cx="1113884" cy="960090"/>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101" name="六边形 100"/>
          <p:cNvSpPr/>
          <p:nvPr/>
        </p:nvSpPr>
        <p:spPr>
          <a:xfrm rot="5400000">
            <a:off x="482286" y="2467231"/>
            <a:ext cx="867515" cy="748064"/>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grpSp>
        <p:nvGrpSpPr>
          <p:cNvPr id="102" name="组合 101"/>
          <p:cNvGrpSpPr>
            <a:grpSpLocks/>
          </p:cNvGrpSpPr>
          <p:nvPr/>
        </p:nvGrpSpPr>
        <p:grpSpPr bwMode="auto">
          <a:xfrm>
            <a:off x="2636889" y="811337"/>
            <a:ext cx="1167637" cy="1354280"/>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4040"/>
                  </a:solidFill>
                  <a:effectLst>
                    <a:innerShdw blurRad="63500" dist="50800" dir="13500000">
                      <a:prstClr val="black">
                        <a:alpha val="50000"/>
                      </a:prstClr>
                    </a:innerShdw>
                  </a:effectLst>
                  <a:uLnTx/>
                  <a:uFillTx/>
                  <a:latin typeface="微软雅黑" pitchFamily="34" charset="-122"/>
                  <a:ea typeface="微软雅黑"/>
                  <a:cs typeface="+mj-cs"/>
                </a:rPr>
                <a:t>01</a:t>
              </a:r>
              <a:endParaRPr kumimoji="0" lang="en-US" sz="3386" b="1" i="0" u="none" strike="noStrike" kern="1200" cap="none" spc="0" normalizeH="0" baseline="0" noProof="0" dirty="0">
                <a:ln>
                  <a:noFill/>
                </a:ln>
                <a:solidFill>
                  <a:srgbClr val="FF4040"/>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105" name="组合 104"/>
          <p:cNvGrpSpPr>
            <a:grpSpLocks/>
          </p:cNvGrpSpPr>
          <p:nvPr/>
        </p:nvGrpSpPr>
        <p:grpSpPr bwMode="auto">
          <a:xfrm>
            <a:off x="1979906" y="1967029"/>
            <a:ext cx="1167637" cy="1354280"/>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9A0000"/>
                  </a:solidFill>
                  <a:effectLst>
                    <a:innerShdw blurRad="63500" dist="50800" dir="13500000">
                      <a:prstClr val="black">
                        <a:alpha val="50000"/>
                      </a:prstClr>
                    </a:innerShdw>
                  </a:effectLst>
                  <a:uLnTx/>
                  <a:uFillTx/>
                  <a:latin typeface="微软雅黑" pitchFamily="34" charset="-122"/>
                  <a:ea typeface="微软雅黑"/>
                  <a:cs typeface="+mj-cs"/>
                </a:rPr>
                <a:t>02</a:t>
              </a:r>
              <a:endParaRPr kumimoji="0" lang="en-US" sz="3386" b="1" i="0" u="none" strike="noStrike" kern="1200" cap="none" spc="0" normalizeH="0" baseline="0" noProof="0" dirty="0">
                <a:ln>
                  <a:noFill/>
                </a:ln>
                <a:solidFill>
                  <a:srgbClr val="9A0000"/>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108" name="组合 107"/>
          <p:cNvGrpSpPr>
            <a:grpSpLocks/>
          </p:cNvGrpSpPr>
          <p:nvPr/>
        </p:nvGrpSpPr>
        <p:grpSpPr bwMode="auto">
          <a:xfrm>
            <a:off x="2636889" y="3095844"/>
            <a:ext cx="1167637" cy="1354280"/>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a:ln>
                  <a:noFill/>
                </a:ln>
                <a:solidFill>
                  <a:srgbClr val="4472C4">
                    <a:lumMod val="50000"/>
                  </a:srgbClr>
                </a:solidFill>
                <a:effectLst/>
                <a:uLnTx/>
                <a:uFillTx/>
                <a:latin typeface="Calibri"/>
                <a:ea typeface="微软雅黑"/>
                <a:cs typeface="+mn-cs"/>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860000"/>
                  </a:solidFill>
                  <a:effectLst>
                    <a:innerShdw blurRad="63500" dist="50800" dir="13500000">
                      <a:prstClr val="black">
                        <a:alpha val="50000"/>
                      </a:prstClr>
                    </a:innerShdw>
                  </a:effectLst>
                  <a:uLnTx/>
                  <a:uFillTx/>
                  <a:latin typeface="微软雅黑" pitchFamily="34" charset="-122"/>
                  <a:ea typeface="微软雅黑"/>
                  <a:cs typeface="+mj-cs"/>
                </a:rPr>
                <a:t>03</a:t>
              </a:r>
              <a:endParaRPr kumimoji="0" lang="en-US" sz="3386" b="1" i="0" u="none" strike="noStrike" kern="1200" cap="none" spc="0" normalizeH="0" baseline="0" noProof="0" dirty="0">
                <a:ln>
                  <a:noFill/>
                </a:ln>
                <a:solidFill>
                  <a:srgbClr val="860000"/>
                </a:solidFill>
                <a:effectLst>
                  <a:innerShdw blurRad="63500" dist="50800" dir="13500000">
                    <a:prstClr val="black">
                      <a:alpha val="50000"/>
                    </a:prstClr>
                  </a:innerShdw>
                </a:effectLst>
                <a:uLnTx/>
                <a:uFillTx/>
                <a:latin typeface="微软雅黑" pitchFamily="34" charset="-122"/>
                <a:ea typeface="微软雅黑"/>
                <a:cs typeface="+mj-cs"/>
              </a:endParaRPr>
            </a:p>
          </p:txBody>
        </p:sp>
      </p:grpSp>
      <p:grpSp>
        <p:nvGrpSpPr>
          <p:cNvPr id="111" name="组合 110"/>
          <p:cNvGrpSpPr>
            <a:grpSpLocks/>
          </p:cNvGrpSpPr>
          <p:nvPr/>
        </p:nvGrpSpPr>
        <p:grpSpPr bwMode="auto">
          <a:xfrm>
            <a:off x="4798958" y="1044267"/>
            <a:ext cx="2184467" cy="347902"/>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331" name="Title 3"/>
            <p:cNvSpPr txBox="1">
              <a:spLocks/>
            </p:cNvSpPr>
            <p:nvPr/>
          </p:nvSpPr>
          <p:spPr bwMode="auto">
            <a:xfrm>
              <a:off x="1805999" y="3245856"/>
              <a:ext cx="1947614" cy="318577"/>
            </a:xfrm>
            <a:prstGeom prst="rect">
              <a:avLst/>
            </a:prstGeom>
            <a:noFill/>
            <a:ln w="9525">
              <a:no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01</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p:txBody>
      </p:sp>
      <p:grpSp>
        <p:nvGrpSpPr>
          <p:cNvPr id="115" name="组合 114"/>
          <p:cNvGrpSpPr>
            <a:grpSpLocks/>
          </p:cNvGrpSpPr>
          <p:nvPr/>
        </p:nvGrpSpPr>
        <p:grpSpPr bwMode="auto">
          <a:xfrm>
            <a:off x="4798958" y="2165617"/>
            <a:ext cx="2184467" cy="347902"/>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329" name="Title 3"/>
            <p:cNvSpPr txBox="1">
              <a:spLocks/>
            </p:cNvSpPr>
            <p:nvPr/>
          </p:nvSpPr>
          <p:spPr bwMode="auto">
            <a:xfrm>
              <a:off x="1805999" y="3245856"/>
              <a:ext cx="1947614" cy="318577"/>
            </a:xfrm>
            <a:prstGeom prst="rect">
              <a:avLst/>
            </a:prstGeom>
            <a:noFill/>
            <a:ln w="9525">
              <a:no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02</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p:txBody>
      </p:sp>
      <p:grpSp>
        <p:nvGrpSpPr>
          <p:cNvPr id="119" name="组合 118"/>
          <p:cNvGrpSpPr>
            <a:grpSpLocks/>
          </p:cNvGrpSpPr>
          <p:nvPr/>
        </p:nvGrpSpPr>
        <p:grpSpPr bwMode="auto">
          <a:xfrm>
            <a:off x="4798958" y="3336240"/>
            <a:ext cx="2184467" cy="34939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13327" name="Title 3"/>
            <p:cNvSpPr txBox="1">
              <a:spLocks/>
            </p:cNvSpPr>
            <p:nvPr/>
          </p:nvSpPr>
          <p:spPr bwMode="auto">
            <a:xfrm>
              <a:off x="1805999" y="3245856"/>
              <a:ext cx="1947614" cy="318577"/>
            </a:xfrm>
            <a:prstGeom prst="rect">
              <a:avLst/>
            </a:prstGeom>
            <a:noFill/>
            <a:ln w="9525">
              <a:no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03</a:t>
              </a:r>
              <a:r>
                <a:rPr kumimoji="0" lang="zh-CN" altLang="en-US"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单击填加标题</a:t>
              </a:r>
              <a:endParaRPr kumimoji="0" lang="en-US" altLang="zh-CN" sz="1693"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70AD47"/>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70AD47"/>
              </a:solidFill>
              <a:effectLst/>
              <a:uLnTx/>
              <a:uFillTx/>
              <a:latin typeface="微软雅黑"/>
              <a:ea typeface="微软雅黑"/>
              <a:cs typeface="+mn-cs"/>
            </a:endParaRPr>
          </a:p>
        </p:txBody>
      </p:sp>
    </p:spTree>
    <p:extLst>
      <p:ext uri="{BB962C8B-B14F-4D97-AF65-F5344CB8AC3E}">
        <p14:creationId xmlns:p14="http://schemas.microsoft.com/office/powerpoint/2010/main" val="7250792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232900" cy="5143500"/>
          </a:xfrm>
          <a:prstGeom prst="rect">
            <a:avLst/>
          </a:prstGeom>
          <a:ln>
            <a:solidFill>
              <a:srgbClr val="C01F5D"/>
            </a:solidFill>
          </a:ln>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00474" y="1066283"/>
            <a:ext cx="1863442" cy="800101"/>
          </a:xfrm>
          <a:prstGeom prst="rect">
            <a:avLst/>
          </a:prstGeom>
        </p:spPr>
      </p:pic>
      <p:sp>
        <p:nvSpPr>
          <p:cNvPr id="10" name="文本框 9"/>
          <p:cNvSpPr txBox="1"/>
          <p:nvPr/>
        </p:nvSpPr>
        <p:spPr>
          <a:xfrm>
            <a:off x="3563916" y="1352145"/>
            <a:ext cx="1415772" cy="584775"/>
          </a:xfrm>
          <a:prstGeom prst="rect">
            <a:avLst/>
          </a:prstGeom>
          <a:noFill/>
        </p:spPr>
        <p:txBody>
          <a:bodyPr wrap="none" rtlCol="0">
            <a:spAutoFit/>
          </a:bodyPr>
          <a:lstStyle/>
          <a:p>
            <a:r>
              <a:rPr lang="zh-CN" altLang="en-US" sz="3200" b="1" dirty="0" smtClean="0">
                <a:solidFill>
                  <a:srgbClr val="C01F5D"/>
                </a:solidFill>
              </a:rPr>
              <a:t>过渡页</a:t>
            </a:r>
            <a:endParaRPr lang="zh-CN" altLang="en-US" sz="3200" b="1" dirty="0">
              <a:solidFill>
                <a:srgbClr val="C01F5D"/>
              </a:solidFill>
            </a:endParaRPr>
          </a:p>
        </p:txBody>
      </p:sp>
      <p:cxnSp>
        <p:nvCxnSpPr>
          <p:cNvPr id="13" name="直接连接符 12"/>
          <p:cNvCxnSpPr/>
          <p:nvPr/>
        </p:nvCxnSpPr>
        <p:spPr>
          <a:xfrm>
            <a:off x="1700474" y="1936920"/>
            <a:ext cx="6314549" cy="0"/>
          </a:xfrm>
          <a:prstGeom prst="line">
            <a:avLst/>
          </a:prstGeom>
          <a:ln>
            <a:solidFill>
              <a:srgbClr val="C01F5D"/>
            </a:solidFill>
          </a:ln>
        </p:spPr>
        <p:style>
          <a:lnRef idx="1">
            <a:schemeClr val="accent1"/>
          </a:lnRef>
          <a:fillRef idx="0">
            <a:schemeClr val="accent1"/>
          </a:fillRef>
          <a:effectRef idx="0">
            <a:schemeClr val="accent1"/>
          </a:effectRef>
          <a:fontRef idx="minor">
            <a:schemeClr val="tx1"/>
          </a:fontRef>
        </p:style>
      </p:cxnSp>
      <p:sp>
        <p:nvSpPr>
          <p:cNvPr id="7" name="MH_Number_1">
            <a:hlinkClick r:id="rId6" action="ppaction://hlinksldjump"/>
          </p:cNvPr>
          <p:cNvSpPr>
            <a:spLocks/>
          </p:cNvSpPr>
          <p:nvPr>
            <p:custDataLst>
              <p:tags r:id="rId1"/>
            </p:custDataLst>
          </p:nvPr>
        </p:nvSpPr>
        <p:spPr bwMode="auto">
          <a:xfrm>
            <a:off x="1700474" y="2887323"/>
            <a:ext cx="1109755" cy="58235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C01F5D"/>
          </a:solidFill>
          <a:ln w="12700">
            <a:noFill/>
            <a:miter lim="800000"/>
            <a:headEnd/>
            <a:tailEnd/>
          </a:ln>
        </p:spPr>
        <p:txBody>
          <a:bodyPr wrap="square" lIns="0" tIns="0" rIns="54000" bIns="0" anchor="ctr">
            <a:noAutofit/>
          </a:bodyPr>
          <a:lstStyle/>
          <a:p>
            <a:pPr algn="ctr">
              <a:spcBef>
                <a:spcPct val="0"/>
              </a:spcBef>
            </a:pPr>
            <a:r>
              <a:rPr lang="en-US" altLang="zh-CN" sz="3200" dirty="0" smtClean="0">
                <a:solidFill>
                  <a:srgbClr val="FFFFFF"/>
                </a:solidFill>
                <a:latin typeface="Times New Roman" panose="02020603050405020304" pitchFamily="18" charset="0"/>
                <a:cs typeface="Times New Roman" panose="02020603050405020304" pitchFamily="18" charset="0"/>
              </a:rPr>
              <a:t>03</a:t>
            </a:r>
            <a:endParaRPr lang="zh-CN" altLang="en-US" sz="3200" dirty="0">
              <a:solidFill>
                <a:srgbClr val="FFFFFF"/>
              </a:solidFill>
              <a:latin typeface="Times New Roman" panose="02020603050405020304" pitchFamily="18" charset="0"/>
              <a:cs typeface="Times New Roman" panose="02020603050405020304" pitchFamily="18" charset="0"/>
            </a:endParaRPr>
          </a:p>
        </p:txBody>
      </p:sp>
      <p:sp>
        <p:nvSpPr>
          <p:cNvPr id="8" name="MH_Entry_1">
            <a:hlinkClick r:id="rId6" action="ppaction://hlinksldjump"/>
          </p:cNvPr>
          <p:cNvSpPr/>
          <p:nvPr>
            <p:custDataLst>
              <p:tags r:id="rId2"/>
            </p:custDataLst>
          </p:nvPr>
        </p:nvSpPr>
        <p:spPr>
          <a:xfrm>
            <a:off x="2919734" y="2729635"/>
            <a:ext cx="5095289" cy="7400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C01F5D"/>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00" tIns="0" rIns="0" bIns="0" numCol="1" spcCol="0" rtlCol="0" fromWordArt="0" anchor="ctr" anchorCtr="0" forceAA="0" compatLnSpc="1">
            <a:prstTxWarp prst="textNoShape">
              <a:avLst/>
            </a:prstTxWarp>
            <a:normAutofit/>
          </a:bodyPr>
          <a:lstStyle/>
          <a:p>
            <a:pPr>
              <a:lnSpc>
                <a:spcPct val="130000"/>
              </a:lnSpc>
            </a:pPr>
            <a:r>
              <a:rPr lang="zh-CN" altLang="en-US" sz="2800" b="1" dirty="0">
                <a:solidFill>
                  <a:schemeClr val="tx1"/>
                </a:solidFill>
                <a:latin typeface="+mn-ea"/>
              </a:rPr>
              <a:t>输入您的标题或复制标题到此</a:t>
            </a:r>
          </a:p>
        </p:txBody>
      </p:sp>
    </p:spTree>
    <p:extLst>
      <p:ext uri="{BB962C8B-B14F-4D97-AF65-F5344CB8AC3E}">
        <p14:creationId xmlns:p14="http://schemas.microsoft.com/office/powerpoint/2010/main" val="23775351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42" presetClass="entr" presetSubtype="0" fill="hold" grpId="0" nodeType="afterEffect">
                                  <p:stCondLst>
                                    <p:cond delay="0"/>
                                  </p:stCondLst>
                                  <p:iterate type="lt">
                                    <p:tmPct val="13000"/>
                                  </p:iterate>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2260"/>
                            </p:stCondLst>
                            <p:childTnLst>
                              <p:par>
                                <p:cTn id="18" presetID="16" presetClass="entr" presetSubtype="21"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arn(inVertical)">
                                      <p:cBhvr>
                                        <p:cTn id="20" dur="500"/>
                                        <p:tgtEl>
                                          <p:spTgt spid="13"/>
                                        </p:tgtEl>
                                      </p:cBhvr>
                                    </p:animEffect>
                                  </p:childTnLst>
                                </p:cTn>
                              </p:par>
                            </p:childTnLst>
                          </p:cTn>
                        </p:par>
                        <p:par>
                          <p:cTn id="21" fill="hold">
                            <p:stCondLst>
                              <p:cond delay="276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376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2771271" y="1707222"/>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787"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787"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56" name="组合 55"/>
          <p:cNvGrpSpPr>
            <a:grpSpLocks/>
          </p:cNvGrpSpPr>
          <p:nvPr/>
        </p:nvGrpSpPr>
        <p:grpSpPr bwMode="auto">
          <a:xfrm>
            <a:off x="5085641" y="1230910"/>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altLang="zh-CN" sz="1223"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59" name="组合 58"/>
          <p:cNvGrpSpPr>
            <a:grpSpLocks/>
          </p:cNvGrpSpPr>
          <p:nvPr/>
        </p:nvGrpSpPr>
        <p:grpSpPr bwMode="auto">
          <a:xfrm>
            <a:off x="840640" y="1495195"/>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2" name="Freeform 10"/>
          <p:cNvSpPr>
            <a:spLocks/>
          </p:cNvSpPr>
          <p:nvPr/>
        </p:nvSpPr>
        <p:spPr bwMode="auto">
          <a:xfrm>
            <a:off x="1443869" y="4299315"/>
            <a:ext cx="4924381" cy="334464"/>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 lastClr="FFFFFF"/>
              </a:solidFill>
              <a:effectLst/>
              <a:uLnTx/>
              <a:uFillTx/>
              <a:latin typeface="微软雅黑" pitchFamily="34" charset="-122"/>
              <a:ea typeface="微软雅黑"/>
              <a:cs typeface="+mn-cs"/>
            </a:endParaRPr>
          </a:p>
        </p:txBody>
      </p:sp>
      <p:sp>
        <p:nvSpPr>
          <p:cNvPr id="63" name="TextBox 53"/>
          <p:cNvSpPr txBox="1">
            <a:spLocks noChangeArrowheads="1"/>
          </p:cNvSpPr>
          <p:nvPr/>
        </p:nvSpPr>
        <p:spPr bwMode="auto">
          <a:xfrm>
            <a:off x="898872" y="1129376"/>
            <a:ext cx="1729058" cy="309028"/>
          </a:xfrm>
          <a:prstGeom prst="rect">
            <a:avLst/>
          </a:prstGeom>
          <a:noFill/>
          <a:ln w="9525">
            <a:noFill/>
            <a:miter lim="800000"/>
            <a:headEnd/>
            <a:tailEnd/>
          </a:ln>
        </p:spPr>
        <p:txBody>
          <a:bodyPr lIns="91028" tIns="45514" rIns="91028" bIns="4551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微软雅黑"/>
                <a:cs typeface="+mn-cs"/>
              </a:rPr>
              <a:t>单击添加标题</a:t>
            </a:r>
            <a:endParaRPr kumimoji="0" lang="zh-CN" altLang="en-US" sz="1975" b="0" i="0" u="none" strike="noStrike" kern="1200" cap="none" spc="0" normalizeH="0" baseline="0" noProof="0">
              <a:ln>
                <a:noFill/>
              </a:ln>
              <a:solidFill>
                <a:srgbClr val="5A5959"/>
              </a:solidFill>
              <a:effectLst/>
              <a:uLnTx/>
              <a:uFillTx/>
              <a:latin typeface="等线"/>
              <a:ea typeface="微软雅黑"/>
              <a:cs typeface="+mn-cs"/>
            </a:endParaRPr>
          </a:p>
        </p:txBody>
      </p:sp>
      <p:sp>
        <p:nvSpPr>
          <p:cNvPr id="64" name="TextBox 53"/>
          <p:cNvSpPr txBox="1">
            <a:spLocks noChangeArrowheads="1"/>
          </p:cNvSpPr>
          <p:nvPr/>
        </p:nvSpPr>
        <p:spPr bwMode="auto">
          <a:xfrm>
            <a:off x="3131119" y="1362306"/>
            <a:ext cx="1729058" cy="309028"/>
          </a:xfrm>
          <a:prstGeom prst="rect">
            <a:avLst/>
          </a:prstGeom>
          <a:noFill/>
          <a:ln w="9525">
            <a:noFill/>
            <a:miter lim="800000"/>
            <a:headEnd/>
            <a:tailEnd/>
          </a:ln>
        </p:spPr>
        <p:txBody>
          <a:bodyPr lIns="91028" tIns="45514" rIns="91028" bIns="4551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微软雅黑"/>
                <a:cs typeface="+mn-cs"/>
              </a:rPr>
              <a:t>单击添加标题</a:t>
            </a:r>
            <a:endParaRPr kumimoji="0" lang="zh-CN" altLang="en-US" sz="1975" b="0" i="0" u="none" strike="noStrike" kern="1200" cap="none" spc="0" normalizeH="0" baseline="0" noProof="0">
              <a:ln>
                <a:noFill/>
              </a:ln>
              <a:solidFill>
                <a:srgbClr val="5A5959"/>
              </a:solidFill>
              <a:effectLst/>
              <a:uLnTx/>
              <a:uFillTx/>
              <a:latin typeface="等线"/>
              <a:ea typeface="微软雅黑"/>
              <a:cs typeface="+mn-cs"/>
            </a:endParaRPr>
          </a:p>
        </p:txBody>
      </p:sp>
      <p:sp>
        <p:nvSpPr>
          <p:cNvPr id="65" name="TextBox 53"/>
          <p:cNvSpPr txBox="1">
            <a:spLocks noChangeArrowheads="1"/>
          </p:cNvSpPr>
          <p:nvPr/>
        </p:nvSpPr>
        <p:spPr bwMode="auto">
          <a:xfrm>
            <a:off x="6660906" y="1698262"/>
            <a:ext cx="1511059" cy="309028"/>
          </a:xfrm>
          <a:prstGeom prst="rect">
            <a:avLst/>
          </a:prstGeom>
          <a:noFill/>
          <a:ln w="9525">
            <a:noFill/>
            <a:miter lim="800000"/>
            <a:headEnd/>
            <a:tailEnd/>
          </a:ln>
        </p:spPr>
        <p:txBody>
          <a:bodyPr lIns="91028" tIns="45514" rIns="91028" bIns="4551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微软雅黑"/>
                <a:cs typeface="+mn-cs"/>
              </a:rPr>
              <a:t>单击添加标题</a:t>
            </a:r>
            <a:endParaRPr kumimoji="0" lang="zh-CN" altLang="en-US" sz="1975" b="0" i="0" u="none" strike="noStrike" kern="1200" cap="none" spc="0" normalizeH="0" baseline="0" noProof="0">
              <a:ln>
                <a:noFill/>
              </a:ln>
              <a:solidFill>
                <a:srgbClr val="5A5959"/>
              </a:solidFill>
              <a:effectLst/>
              <a:uLnTx/>
              <a:uFillTx/>
              <a:latin typeface="等线"/>
              <a:ea typeface="微软雅黑"/>
              <a:cs typeface="+mn-cs"/>
            </a:endParaRPr>
          </a:p>
        </p:txBody>
      </p:sp>
      <p:grpSp>
        <p:nvGrpSpPr>
          <p:cNvPr id="66" name="组合 65"/>
          <p:cNvGrpSpPr>
            <a:grpSpLocks/>
          </p:cNvGrpSpPr>
          <p:nvPr/>
        </p:nvGrpSpPr>
        <p:grpSpPr bwMode="auto">
          <a:xfrm>
            <a:off x="6587742" y="2141726"/>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a:cs typeface="+mn-cs"/>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9" name="TextBox 53"/>
          <p:cNvSpPr txBox="1">
            <a:spLocks noChangeArrowheads="1"/>
          </p:cNvSpPr>
          <p:nvPr/>
        </p:nvSpPr>
        <p:spPr bwMode="auto">
          <a:xfrm>
            <a:off x="5085641" y="865089"/>
            <a:ext cx="1729058" cy="309028"/>
          </a:xfrm>
          <a:prstGeom prst="rect">
            <a:avLst/>
          </a:prstGeom>
          <a:noFill/>
          <a:ln w="9525">
            <a:noFill/>
            <a:miter lim="800000"/>
            <a:headEnd/>
            <a:tailEnd/>
          </a:ln>
        </p:spPr>
        <p:txBody>
          <a:bodyPr lIns="91028" tIns="45514" rIns="91028" bIns="45514">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11" b="1" i="0" u="none" strike="noStrike" kern="1200" cap="none" spc="0" normalizeH="0" baseline="0" noProof="0">
                <a:ln>
                  <a:noFill/>
                </a:ln>
                <a:solidFill>
                  <a:srgbClr val="5A5959"/>
                </a:solidFill>
                <a:effectLst/>
                <a:uLnTx/>
                <a:uFillTx/>
                <a:latin typeface="微软雅黑" pitchFamily="34" charset="-122"/>
                <a:ea typeface="微软雅黑"/>
                <a:cs typeface="+mn-cs"/>
              </a:rPr>
              <a:t>单击添加标题</a:t>
            </a:r>
            <a:endParaRPr kumimoji="0" lang="zh-CN" altLang="en-US" sz="1975" b="0" i="0" u="none" strike="noStrike" kern="1200" cap="none" spc="0" normalizeH="0" baseline="0" noProof="0">
              <a:ln>
                <a:noFill/>
              </a:ln>
              <a:solidFill>
                <a:srgbClr val="5A5959"/>
              </a:solidFill>
              <a:effectLst/>
              <a:uLnTx/>
              <a:uFillTx/>
              <a:latin typeface="等线"/>
              <a:ea typeface="微软雅黑"/>
              <a:cs typeface="+mn-cs"/>
            </a:endParaRPr>
          </a:p>
        </p:txBody>
      </p:sp>
    </p:spTree>
    <p:extLst>
      <p:ext uri="{BB962C8B-B14F-4D97-AF65-F5344CB8AC3E}">
        <p14:creationId xmlns:p14="http://schemas.microsoft.com/office/powerpoint/2010/main" val="945890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nodeType="afterGroup">
                            <p:stCondLst>
                              <p:cond delay="1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nodeType="afterGroup">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228857" y="878529"/>
            <a:ext cx="1775345" cy="1775345"/>
          </a:xfrm>
          <a:prstGeom prst="rect">
            <a:avLst/>
          </a:prstGeom>
          <a:solidFill>
            <a:schemeClr val="bg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单击填加标题</a:t>
            </a: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endParaRPr kumimoji="0" lang="en-US" sz="1270"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endParaRPr kumimoji="0" 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p:txBody>
      </p:sp>
      <p:grpSp>
        <p:nvGrpSpPr>
          <p:cNvPr id="23" name="组合 22"/>
          <p:cNvGrpSpPr>
            <a:grpSpLocks/>
          </p:cNvGrpSpPr>
          <p:nvPr/>
        </p:nvGrpSpPr>
        <p:grpSpPr bwMode="auto">
          <a:xfrm>
            <a:off x="1228857" y="2759887"/>
            <a:ext cx="3658197" cy="1775345"/>
            <a:chOff x="1621077" y="2591060"/>
            <a:chExt cx="3890323" cy="1886881"/>
          </a:xfrm>
        </p:grpSpPr>
        <p:sp>
          <p:nvSpPr>
            <p:cNvPr id="24" name="Rectangle 3"/>
            <p:cNvSpPr/>
            <p:nvPr/>
          </p:nvSpPr>
          <p:spPr bwMode="auto">
            <a:xfrm>
              <a:off x="1621077" y="2591060"/>
              <a:ext cx="3890323" cy="1886881"/>
            </a:xfrm>
            <a:prstGeom prst="rect">
              <a:avLst/>
            </a:prstGeom>
            <a:solidFill>
              <a:schemeClr val="accent4"/>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2634"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单击填加标题</a:t>
              </a:r>
              <a:endParaRPr kumimoji="0" lang="en-US" altLang="zh-CN" sz="2634"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endParaRPr kumimoji="0" lang="en-US" sz="1505"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1505"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sz="1505"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p:txBody>
        </p:sp>
        <p:sp>
          <p:nvSpPr>
            <p:cNvPr id="22535" name="Freeform 72"/>
            <p:cNvSpPr>
              <a:spLocks noEditPoints="1"/>
            </p:cNvSpPr>
            <p:nvPr/>
          </p:nvSpPr>
          <p:spPr bwMode="auto">
            <a:xfrm>
              <a:off x="4567270" y="3534499"/>
              <a:ext cx="743144" cy="744482"/>
            </a:xfrm>
            <a:custGeom>
              <a:avLst/>
              <a:gdLst>
                <a:gd name="T0" fmla="*/ 1101773361 w 411"/>
                <a:gd name="T1" fmla="*/ 646515758 h 412"/>
                <a:gd name="T2" fmla="*/ 928497855 w 411"/>
                <a:gd name="T3" fmla="*/ 718351043 h 412"/>
                <a:gd name="T4" fmla="*/ 814069953 w 411"/>
                <a:gd name="T5" fmla="*/ 604067635 h 412"/>
                <a:gd name="T6" fmla="*/ 925228745 w 411"/>
                <a:gd name="T7" fmla="*/ 349378897 h 412"/>
                <a:gd name="T8" fmla="*/ 575406816 w 411"/>
                <a:gd name="T9" fmla="*/ 0 h 412"/>
                <a:gd name="T10" fmla="*/ 222315777 w 411"/>
                <a:gd name="T11" fmla="*/ 349378897 h 412"/>
                <a:gd name="T12" fmla="*/ 379245730 w 411"/>
                <a:gd name="T13" fmla="*/ 639985278 h 412"/>
                <a:gd name="T14" fmla="*/ 313858099 w 411"/>
                <a:gd name="T15" fmla="*/ 868552094 h 412"/>
                <a:gd name="T16" fmla="*/ 241932247 w 411"/>
                <a:gd name="T17" fmla="*/ 858756373 h 412"/>
                <a:gd name="T18" fmla="*/ 0 w 411"/>
                <a:gd name="T19" fmla="*/ 1100382343 h 412"/>
                <a:gd name="T20" fmla="*/ 241932247 w 411"/>
                <a:gd name="T21" fmla="*/ 1345275360 h 412"/>
                <a:gd name="T22" fmla="*/ 487133604 w 411"/>
                <a:gd name="T23" fmla="*/ 1100382343 h 412"/>
                <a:gd name="T24" fmla="*/ 359629260 w 411"/>
                <a:gd name="T25" fmla="*/ 888143535 h 412"/>
                <a:gd name="T26" fmla="*/ 425016891 w 411"/>
                <a:gd name="T27" fmla="*/ 666107200 h 412"/>
                <a:gd name="T28" fmla="*/ 575406816 w 411"/>
                <a:gd name="T29" fmla="*/ 698759602 h 412"/>
                <a:gd name="T30" fmla="*/ 778106123 w 411"/>
                <a:gd name="T31" fmla="*/ 636720037 h 412"/>
                <a:gd name="T32" fmla="*/ 899072246 w 411"/>
                <a:gd name="T33" fmla="*/ 757533926 h 412"/>
                <a:gd name="T34" fmla="*/ 856572003 w 411"/>
                <a:gd name="T35" fmla="*/ 891408775 h 412"/>
                <a:gd name="T36" fmla="*/ 1101773361 w 411"/>
                <a:gd name="T37" fmla="*/ 1133034745 h 412"/>
                <a:gd name="T38" fmla="*/ 1343705608 w 411"/>
                <a:gd name="T39" fmla="*/ 891408775 h 412"/>
                <a:gd name="T40" fmla="*/ 1101773361 w 411"/>
                <a:gd name="T41" fmla="*/ 646515758 h 412"/>
                <a:gd name="T42" fmla="*/ 438093333 w 411"/>
                <a:gd name="T43" fmla="*/ 1100382343 h 412"/>
                <a:gd name="T44" fmla="*/ 241932247 w 411"/>
                <a:gd name="T45" fmla="*/ 1296296757 h 412"/>
                <a:gd name="T46" fmla="*/ 45771161 w 411"/>
                <a:gd name="T47" fmla="*/ 1100382343 h 412"/>
                <a:gd name="T48" fmla="*/ 241932247 w 411"/>
                <a:gd name="T49" fmla="*/ 907734976 h 412"/>
                <a:gd name="T50" fmla="*/ 438093333 w 411"/>
                <a:gd name="T51" fmla="*/ 1100382343 h 412"/>
                <a:gd name="T52" fmla="*/ 271356048 w 411"/>
                <a:gd name="T53" fmla="*/ 349378897 h 412"/>
                <a:gd name="T54" fmla="*/ 575406816 w 411"/>
                <a:gd name="T55" fmla="*/ 45713363 h 412"/>
                <a:gd name="T56" fmla="*/ 876188474 w 411"/>
                <a:gd name="T57" fmla="*/ 349378897 h 412"/>
                <a:gd name="T58" fmla="*/ 575406816 w 411"/>
                <a:gd name="T59" fmla="*/ 653046239 h 412"/>
                <a:gd name="T60" fmla="*/ 271356048 w 411"/>
                <a:gd name="T61" fmla="*/ 349378897 h 412"/>
                <a:gd name="T62" fmla="*/ 1101773361 w 411"/>
                <a:gd name="T63" fmla="*/ 1084056142 h 412"/>
                <a:gd name="T64" fmla="*/ 905612275 w 411"/>
                <a:gd name="T65" fmla="*/ 891408775 h 412"/>
                <a:gd name="T66" fmla="*/ 1101773361 w 411"/>
                <a:gd name="T67" fmla="*/ 695494362 h 412"/>
                <a:gd name="T68" fmla="*/ 1297934447 w 411"/>
                <a:gd name="T69" fmla="*/ 891408775 h 412"/>
                <a:gd name="T70" fmla="*/ 1101773361 w 411"/>
                <a:gd name="T71" fmla="*/ 108405614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w="9525">
              <a:noFill/>
              <a:round/>
              <a:headEnd/>
              <a:tailEnd/>
            </a:ln>
          </p:spPr>
          <p:txBody>
            <a:bodyPr lIns="64512" tIns="32257" rIns="64512" bIns="3225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26" name="Rectangle 2"/>
          <p:cNvSpPr/>
          <p:nvPr/>
        </p:nvSpPr>
        <p:spPr bwMode="auto">
          <a:xfrm>
            <a:off x="3111707" y="878529"/>
            <a:ext cx="1775346" cy="1775345"/>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单击填加标题</a:t>
            </a: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endParaRPr kumimoji="0" lang="en-US" sz="1693"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a:p>
            <a:pPr marL="0" marR="0" lvl="0" indent="0" algn="l" defTabSz="644937" rtl="0" eaLnBrk="1" fontAlgn="auto" latinLnBrk="0" hangingPunct="1">
              <a:lnSpc>
                <a:spcPct val="90000"/>
              </a:lnSpc>
              <a:spcBef>
                <a:spcPts val="0"/>
              </a:spcBef>
              <a:spcAft>
                <a:spcPts val="0"/>
              </a:spcAft>
              <a:buClr>
                <a:srgbClr val="FFFFFF">
                  <a:lumMod val="50000"/>
                  <a:lumOff val="50000"/>
                </a:srgbClr>
              </a:buClr>
              <a:buSzPct val="90000"/>
              <a:buFontTx/>
              <a:buNone/>
              <a:tabLst/>
              <a:defRPr/>
            </a:pPr>
            <a:endParaRPr kumimoji="0" lang="en-US" sz="1317" b="0" i="0" u="none" strike="noStrike" kern="1200" cap="none" spc="-28" normalizeH="0" baseline="0" noProof="0" dirty="0">
              <a:ln>
                <a:noFill/>
              </a:ln>
              <a:solidFill>
                <a:prstClr val="white"/>
              </a:solidFill>
              <a:effectLst/>
              <a:uLnTx/>
              <a:uFillTx/>
              <a:latin typeface="微软雅黑" pitchFamily="34" charset="-122"/>
              <a:ea typeface="微软雅黑"/>
              <a:cs typeface="Segoe UI" pitchFamily="34" charset="0"/>
            </a:endParaRPr>
          </a:p>
        </p:txBody>
      </p:sp>
      <p:pic>
        <p:nvPicPr>
          <p:cNvPr id="27" name="图片 26"/>
          <p:cNvPicPr>
            <a:picLocks noChangeAspect="1"/>
          </p:cNvPicPr>
          <p:nvPr/>
        </p:nvPicPr>
        <p:blipFill>
          <a:blip r:embed="rId3"/>
          <a:srcRect t="3629" b="2689"/>
          <a:stretch>
            <a:fillRect/>
          </a:stretch>
        </p:blipFill>
        <p:spPr bwMode="auto">
          <a:xfrm>
            <a:off x="4996053" y="878529"/>
            <a:ext cx="2692135" cy="3656704"/>
          </a:xfrm>
          <a:prstGeom prst="rect">
            <a:avLst/>
          </a:prstGeom>
          <a:noFill/>
          <a:ln w="19050">
            <a:noFill/>
            <a:miter lim="800000"/>
            <a:headEnd/>
            <a:tailEnd/>
          </a:ln>
        </p:spPr>
      </p:pic>
    </p:spTree>
    <p:extLst>
      <p:ext uri="{BB962C8B-B14F-4D97-AF65-F5344CB8AC3E}">
        <p14:creationId xmlns:p14="http://schemas.microsoft.com/office/powerpoint/2010/main" val="17830160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a:grpSpLocks/>
          </p:cNvGrpSpPr>
          <p:nvPr/>
        </p:nvGrpSpPr>
        <p:grpSpPr bwMode="auto">
          <a:xfrm>
            <a:off x="588298" y="1081596"/>
            <a:ext cx="8001747" cy="397176"/>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257"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19476" name="TextBox 81"/>
            <p:cNvSpPr txBox="1">
              <a:spLocks noChangeArrowheads="1"/>
            </p:cNvSpPr>
            <p:nvPr/>
          </p:nvSpPr>
          <p:spPr bwMode="auto">
            <a:xfrm>
              <a:off x="3275856" y="428218"/>
              <a:ext cx="2664296" cy="406403"/>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a:ln>
                    <a:noFill/>
                  </a:ln>
                  <a:solidFill>
                    <a:prstClr val="white"/>
                  </a:solidFill>
                  <a:effectLst/>
                  <a:uLnTx/>
                  <a:uFillTx/>
                  <a:latin typeface="等线"/>
                  <a:ea typeface="微软雅黑" pitchFamily="34" charset="-122"/>
                  <a:cs typeface="+mn-cs"/>
                </a:rPr>
                <a:t>工作计划</a:t>
              </a:r>
            </a:p>
          </p:txBody>
        </p:sp>
      </p:grpSp>
      <p:sp>
        <p:nvSpPr>
          <p:cNvPr id="83" name="Rectangle 2"/>
          <p:cNvSpPr>
            <a:spLocks noChangeArrowheads="1"/>
          </p:cNvSpPr>
          <p:nvPr/>
        </p:nvSpPr>
        <p:spPr bwMode="auto">
          <a:xfrm>
            <a:off x="588298" y="3055529"/>
            <a:ext cx="1884345" cy="1548844"/>
          </a:xfrm>
          <a:prstGeom prst="rect">
            <a:avLst/>
          </a:prstGeom>
          <a:noFill/>
          <a:ln w="9525">
            <a:noFill/>
            <a:miter lim="800000"/>
            <a:headEnd/>
            <a:tailEnd/>
          </a:ln>
        </p:spPr>
        <p:txBody>
          <a:bodyPr lIns="0" tIns="42937" rIns="85874" bIns="42937">
            <a:spAutoFit/>
          </a:bodyPr>
          <a:lstStyle/>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a:ln>
                  <a:noFill/>
                </a:ln>
                <a:solidFill>
                  <a:srgbClr val="9A0000"/>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a:ln>
                <a:noFill/>
              </a:ln>
              <a:solidFill>
                <a:srgbClr val="9A0000"/>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a:ln>
                <a:noFill/>
              </a:ln>
              <a:solidFill>
                <a:srgbClr val="573A1E"/>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endParaRPr kumimoji="0" lang="en-US" altLang="zh-CN"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p:txBody>
      </p:sp>
      <p:sp>
        <p:nvSpPr>
          <p:cNvPr id="84" name="Rectangle 3"/>
          <p:cNvSpPr>
            <a:spLocks noChangeArrowheads="1"/>
          </p:cNvSpPr>
          <p:nvPr/>
        </p:nvSpPr>
        <p:spPr bwMode="auto">
          <a:xfrm>
            <a:off x="6637016" y="3055529"/>
            <a:ext cx="2066508" cy="1548844"/>
          </a:xfrm>
          <a:prstGeom prst="rect">
            <a:avLst/>
          </a:prstGeom>
          <a:noFill/>
          <a:ln w="9525">
            <a:noFill/>
            <a:miter lim="800000"/>
            <a:headEnd/>
            <a:tailEnd/>
          </a:ln>
        </p:spPr>
        <p:txBody>
          <a:bodyPr lIns="0" tIns="42937" rIns="85874" bIns="42937">
            <a:spAutoFit/>
          </a:bodyPr>
          <a:lstStyle/>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F4040"/>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dirty="0">
              <a:ln>
                <a:noFill/>
              </a:ln>
              <a:solidFill>
                <a:srgbClr val="FF4040"/>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dirty="0">
              <a:ln>
                <a:noFill/>
              </a:ln>
              <a:solidFill>
                <a:srgbClr val="FF4040"/>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endParaRPr kumimoji="0" lang="en-US" altLang="zh-CN"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p>
        </p:txBody>
      </p:sp>
      <p:sp>
        <p:nvSpPr>
          <p:cNvPr id="85" name="Rectangle 7"/>
          <p:cNvSpPr>
            <a:spLocks noChangeArrowheads="1"/>
          </p:cNvSpPr>
          <p:nvPr/>
        </p:nvSpPr>
        <p:spPr bwMode="auto">
          <a:xfrm>
            <a:off x="2653313" y="3055529"/>
            <a:ext cx="1779825" cy="1548844"/>
          </a:xfrm>
          <a:prstGeom prst="rect">
            <a:avLst/>
          </a:prstGeom>
          <a:noFill/>
          <a:ln w="9525">
            <a:noFill/>
            <a:miter lim="800000"/>
            <a:headEnd/>
            <a:tailEnd/>
          </a:ln>
        </p:spPr>
        <p:txBody>
          <a:bodyPr lIns="0" tIns="42937" rIns="85874" bIns="42937">
            <a:spAutoFit/>
          </a:bodyPr>
          <a:lstStyle/>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a:ln>
                  <a:noFill/>
                </a:ln>
                <a:solidFill>
                  <a:srgbClr val="C00000"/>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a:ln>
                <a:noFill/>
              </a:ln>
              <a:solidFill>
                <a:srgbClr val="C00000"/>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a:ln>
                <a:noFill/>
              </a:ln>
              <a:solidFill>
                <a:srgbClr val="573A1E"/>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endParaRPr kumimoji="0" lang="en-US" altLang="zh-CN"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5A5959"/>
                </a:solidFill>
                <a:effectLst/>
                <a:uLnTx/>
                <a:uFillTx/>
                <a:latin typeface="微软雅黑" pitchFamily="34" charset="-122"/>
                <a:ea typeface="微软雅黑" pitchFamily="34" charset="-122"/>
                <a:cs typeface="Arial" charset="0"/>
              </a:rPr>
              <a:t>单击此处添加文本</a:t>
            </a:r>
          </a:p>
        </p:txBody>
      </p:sp>
      <p:grpSp>
        <p:nvGrpSpPr>
          <p:cNvPr id="86" name="组合 85"/>
          <p:cNvGrpSpPr>
            <a:grpSpLocks/>
          </p:cNvGrpSpPr>
          <p:nvPr/>
        </p:nvGrpSpPr>
        <p:grpSpPr bwMode="auto">
          <a:xfrm>
            <a:off x="588298" y="1671386"/>
            <a:ext cx="1884345" cy="1322924"/>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19474" name="Picture 4" descr="\\MAGNUM\Projects\Microsoft\Journey to the Cloud Campaign\Design\Assets\PrivateCloud.png"/>
            <p:cNvPicPr>
              <a:picLocks noChangeAspect="1" noChangeArrowheads="1"/>
            </p:cNvPicPr>
            <p:nvPr/>
          </p:nvPicPr>
          <p:blipFill>
            <a:blip r:embed="rId3">
              <a:lum bright="100000"/>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615301" y="3055529"/>
            <a:ext cx="1988865" cy="1548844"/>
          </a:xfrm>
          <a:prstGeom prst="rect">
            <a:avLst/>
          </a:prstGeom>
          <a:noFill/>
          <a:ln w="9525">
            <a:noFill/>
            <a:miter lim="800000"/>
            <a:headEnd/>
            <a:tailEnd/>
          </a:ln>
        </p:spPr>
        <p:txBody>
          <a:bodyPr lIns="0" tIns="42937" rIns="85874" bIns="42937">
            <a:spAutoFit/>
          </a:bodyPr>
          <a:lstStyle/>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F4040"/>
                </a:solidFill>
                <a:effectLst/>
                <a:uLnTx/>
                <a:uFillTx/>
                <a:latin typeface="微软雅黑" pitchFamily="34" charset="-122"/>
                <a:ea typeface="Segoe"/>
                <a:cs typeface="Segoe"/>
              </a:rPr>
              <a:t>单击添加标题</a:t>
            </a:r>
            <a:endParaRPr kumimoji="0" lang="en-US" altLang="zh-CN" sz="1881" b="1" i="0" u="none" strike="noStrike" kern="1200" cap="none" spc="0" normalizeH="0" baseline="0" noProof="0" dirty="0">
              <a:ln>
                <a:noFill/>
              </a:ln>
              <a:solidFill>
                <a:srgbClr val="FF4040"/>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dirty="0">
              <a:ln>
                <a:noFill/>
              </a:ln>
              <a:solidFill>
                <a:srgbClr val="FF4040"/>
              </a:solidFill>
              <a:effectLst/>
              <a:uLnTx/>
              <a:uFillTx/>
              <a:latin typeface="微软雅黑" pitchFamily="34" charset="-122"/>
              <a:ea typeface="Segoe"/>
              <a:cs typeface="Segoe"/>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endParaRPr kumimoji="0" lang="en-US" altLang="zh-CN"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endParaRP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p>
          <a:p>
            <a:pPr marL="0" marR="0" lvl="0" indent="-2986" algn="ctr"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F4040"/>
                </a:solidFill>
                <a:effectLst/>
                <a:uLnTx/>
                <a:uFillTx/>
                <a:latin typeface="微软雅黑" pitchFamily="34" charset="-122"/>
                <a:ea typeface="微软雅黑" pitchFamily="34" charset="-122"/>
                <a:cs typeface="Arial" charset="0"/>
              </a:rPr>
              <a:t>单击此处添加文本</a:t>
            </a:r>
          </a:p>
        </p:txBody>
      </p:sp>
      <p:grpSp>
        <p:nvGrpSpPr>
          <p:cNvPr id="90" name="组合 89"/>
          <p:cNvGrpSpPr>
            <a:grpSpLocks/>
          </p:cNvGrpSpPr>
          <p:nvPr/>
        </p:nvGrpSpPr>
        <p:grpSpPr bwMode="auto">
          <a:xfrm>
            <a:off x="6617604" y="1671386"/>
            <a:ext cx="1972441" cy="1322924"/>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19472" name="Picture 2" descr="\\MAGNUM\Projects\Microsoft\Journey to the Cloud Campaign\Design\Assets\Flexible.png"/>
            <p:cNvPicPr>
              <a:picLocks noChangeAspect="1" noChangeArrowheads="1"/>
            </p:cNvPicPr>
            <p:nvPr/>
          </p:nvPicPr>
          <p:blipFill>
            <a:blip r:embed="rId4">
              <a:lum bright="100000"/>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a:grpSpLocks/>
          </p:cNvGrpSpPr>
          <p:nvPr/>
        </p:nvGrpSpPr>
        <p:grpSpPr bwMode="auto">
          <a:xfrm>
            <a:off x="2608520" y="1668400"/>
            <a:ext cx="1882851" cy="1322924"/>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19470" name="Picture 34" descr="Efficiency.png"/>
            <p:cNvPicPr>
              <a:picLocks noChangeAspect="1"/>
            </p:cNvPicPr>
            <p:nvPr/>
          </p:nvPicPr>
          <p:blipFill>
            <a:blip r:embed="rId5"/>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a:grpSpLocks/>
          </p:cNvGrpSpPr>
          <p:nvPr/>
        </p:nvGrpSpPr>
        <p:grpSpPr bwMode="auto">
          <a:xfrm>
            <a:off x="4613808" y="1671386"/>
            <a:ext cx="1884345" cy="1322924"/>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57993" tIns="257993" rIns="85997" bIns="42999"/>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19468" name="Picture 2" descr="\\MAGNUM\Projects\Microsoft\Journey to the Cloud Campaign\Design\Assets\App_web.png"/>
            <p:cNvPicPr>
              <a:picLocks noChangeAspect="1" noChangeArrowheads="1"/>
            </p:cNvPicPr>
            <p:nvPr/>
          </p:nvPicPr>
          <p:blipFill>
            <a:blip r:embed="rId6">
              <a:lum bright="100000"/>
            </a:blip>
            <a:srcRect/>
            <a:stretch>
              <a:fillRect/>
            </a:stretch>
          </p:blipFill>
          <p:spPr bwMode="auto">
            <a:xfrm>
              <a:off x="5075912" y="1472020"/>
              <a:ext cx="1095185" cy="807805"/>
            </a:xfrm>
            <a:prstGeom prst="rect">
              <a:avLst/>
            </a:prstGeom>
            <a:noFill/>
            <a:ln w="9525">
              <a:noFill/>
              <a:miter lim="800000"/>
              <a:headEnd/>
              <a:tailEnd/>
            </a:ln>
          </p:spPr>
        </p:pic>
      </p:grpSp>
    </p:spTree>
    <p:extLst>
      <p:ext uri="{BB962C8B-B14F-4D97-AF65-F5344CB8AC3E}">
        <p14:creationId xmlns:p14="http://schemas.microsoft.com/office/powerpoint/2010/main" val="4011493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9"/>
          <p:cNvGrpSpPr>
            <a:grpSpLocks/>
          </p:cNvGrpSpPr>
          <p:nvPr/>
        </p:nvGrpSpPr>
        <p:grpSpPr bwMode="auto">
          <a:xfrm>
            <a:off x="5520146" y="608269"/>
            <a:ext cx="910816" cy="909324"/>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45"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8" name="Group 131"/>
          <p:cNvGrpSpPr>
            <a:grpSpLocks/>
          </p:cNvGrpSpPr>
          <p:nvPr/>
        </p:nvGrpSpPr>
        <p:grpSpPr bwMode="auto">
          <a:xfrm>
            <a:off x="6505620" y="1314526"/>
            <a:ext cx="910816" cy="909323"/>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1" name="Group 132"/>
          <p:cNvGrpSpPr>
            <a:grpSpLocks/>
          </p:cNvGrpSpPr>
          <p:nvPr/>
        </p:nvGrpSpPr>
        <p:grpSpPr bwMode="auto">
          <a:xfrm>
            <a:off x="6913246" y="2398547"/>
            <a:ext cx="909324" cy="910816"/>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3">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4" name="Group 133"/>
          <p:cNvGrpSpPr>
            <a:grpSpLocks/>
          </p:cNvGrpSpPr>
          <p:nvPr/>
        </p:nvGrpSpPr>
        <p:grpSpPr bwMode="auto">
          <a:xfrm>
            <a:off x="6710179" y="3481074"/>
            <a:ext cx="909324" cy="910816"/>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7030A0"/>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auto" latinLnBrk="0" hangingPunct="1">
                <a:lnSpc>
                  <a:spcPct val="100000"/>
                </a:lnSpc>
                <a:spcBef>
                  <a:spcPts val="0"/>
                </a:spcBef>
                <a:spcAft>
                  <a:spcPts val="0"/>
                </a:spcAft>
                <a:buClrTx/>
                <a:buSzTx/>
                <a:buFontTx/>
                <a:buNone/>
                <a:tabLst/>
                <a:defRPr/>
              </a:pPr>
              <a:endParaRPr kumimoji="0" lang="en-US" sz="127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7030A0">
                <a:alpha val="50000"/>
              </a:srgb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7" name="组合 56"/>
          <p:cNvGrpSpPr>
            <a:grpSpLocks/>
          </p:cNvGrpSpPr>
          <p:nvPr/>
        </p:nvGrpSpPr>
        <p:grpSpPr bwMode="auto">
          <a:xfrm>
            <a:off x="1185555" y="1317512"/>
            <a:ext cx="2336767" cy="3005694"/>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99" b="1"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a:cs typeface="+mn-cs"/>
                </a:rPr>
                <a:t>单击此处添加文本</a:t>
              </a:r>
            </a:p>
          </p:txBody>
        </p:sp>
      </p:grpSp>
      <p:grpSp>
        <p:nvGrpSpPr>
          <p:cNvPr id="60" name="组合 59"/>
          <p:cNvGrpSpPr>
            <a:grpSpLocks/>
          </p:cNvGrpSpPr>
          <p:nvPr/>
        </p:nvGrpSpPr>
        <p:grpSpPr bwMode="auto">
          <a:xfrm>
            <a:off x="3986689" y="1822194"/>
            <a:ext cx="2524903" cy="2524902"/>
            <a:chOff x="1187624" y="1119987"/>
            <a:chExt cx="3298688" cy="3298688"/>
          </a:xfrm>
        </p:grpSpPr>
        <p:pic>
          <p:nvPicPr>
            <p:cNvPr id="61"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2"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spTree>
    <p:extLst>
      <p:ext uri="{BB962C8B-B14F-4D97-AF65-F5344CB8AC3E}">
        <p14:creationId xmlns:p14="http://schemas.microsoft.com/office/powerpoint/2010/main" val="29324773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0"/>
            <a:ext cx="9232900" cy="5143500"/>
          </a:xfrm>
          <a:prstGeom prst="rect">
            <a:avLst/>
          </a:prstGeom>
          <a:ln>
            <a:solidFill>
              <a:srgbClr val="C01F5D"/>
            </a:solidFill>
          </a:ln>
        </p:spPr>
      </p:pic>
      <p:pic>
        <p:nvPicPr>
          <p:cNvPr id="3" name="图片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00474" y="1066283"/>
            <a:ext cx="1863442" cy="800101"/>
          </a:xfrm>
          <a:prstGeom prst="rect">
            <a:avLst/>
          </a:prstGeom>
        </p:spPr>
      </p:pic>
      <p:sp>
        <p:nvSpPr>
          <p:cNvPr id="10" name="文本框 9"/>
          <p:cNvSpPr txBox="1"/>
          <p:nvPr/>
        </p:nvSpPr>
        <p:spPr>
          <a:xfrm>
            <a:off x="3563916" y="1352145"/>
            <a:ext cx="1117614" cy="584775"/>
          </a:xfrm>
          <a:prstGeom prst="rect">
            <a:avLst/>
          </a:prstGeom>
          <a:noFill/>
        </p:spPr>
        <p:txBody>
          <a:bodyPr wrap="none" rtlCol="0">
            <a:spAutoFit/>
          </a:bodyPr>
          <a:lstStyle/>
          <a:p>
            <a:r>
              <a:rPr lang="zh-CN" altLang="en-US" sz="3200" b="1" dirty="0" smtClean="0">
                <a:solidFill>
                  <a:srgbClr val="C01F5D"/>
                </a:solidFill>
              </a:rPr>
              <a:t>目 录</a:t>
            </a:r>
            <a:endParaRPr lang="zh-CN" altLang="en-US" sz="3200" b="1" dirty="0">
              <a:solidFill>
                <a:srgbClr val="C01F5D"/>
              </a:solidFill>
            </a:endParaRPr>
          </a:p>
        </p:txBody>
      </p:sp>
      <p:cxnSp>
        <p:nvCxnSpPr>
          <p:cNvPr id="13" name="直接连接符 12"/>
          <p:cNvCxnSpPr/>
          <p:nvPr/>
        </p:nvCxnSpPr>
        <p:spPr>
          <a:xfrm>
            <a:off x="1700474" y="1936920"/>
            <a:ext cx="6314549" cy="0"/>
          </a:xfrm>
          <a:prstGeom prst="line">
            <a:avLst/>
          </a:prstGeom>
          <a:ln>
            <a:solidFill>
              <a:srgbClr val="C01F5D"/>
            </a:solidFill>
          </a:ln>
        </p:spPr>
        <p:style>
          <a:lnRef idx="1">
            <a:schemeClr val="accent1"/>
          </a:lnRef>
          <a:fillRef idx="0">
            <a:schemeClr val="accent1"/>
          </a:fillRef>
          <a:effectRef idx="0">
            <a:schemeClr val="accent1"/>
          </a:effectRef>
          <a:fontRef idx="minor">
            <a:schemeClr val="tx1"/>
          </a:fontRef>
        </p:style>
      </p:cxnSp>
      <p:sp>
        <p:nvSpPr>
          <p:cNvPr id="7" name="MH_Number_1">
            <a:hlinkClick r:id="rId12" action="ppaction://hlinksldjump"/>
          </p:cNvPr>
          <p:cNvSpPr>
            <a:spLocks/>
          </p:cNvSpPr>
          <p:nvPr>
            <p:custDataLst>
              <p:tags r:id="rId1"/>
            </p:custDataLst>
          </p:nvPr>
        </p:nvSpPr>
        <p:spPr bwMode="auto">
          <a:xfrm>
            <a:off x="2768477" y="2256571"/>
            <a:ext cx="450002" cy="236141"/>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C01F5D"/>
          </a:solidFill>
          <a:ln w="12700">
            <a:noFill/>
            <a:miter lim="800000"/>
            <a:headEnd/>
            <a:tailEnd/>
          </a:ln>
        </p:spPr>
        <p:txBody>
          <a:bodyPr wrap="square" lIns="0" tIns="0" rIns="54000" bIns="0" anchor="ctr">
            <a:noAutofit/>
          </a:bodyPr>
          <a:lstStyle/>
          <a:p>
            <a:pPr algn="ctr">
              <a:spcBef>
                <a:spcPct val="0"/>
              </a:spcBef>
            </a:pPr>
            <a:r>
              <a:rPr lang="en-US" altLang="zh-CN" sz="1500" dirty="0">
                <a:solidFill>
                  <a:srgbClr val="FFFFFF"/>
                </a:solidFill>
                <a:latin typeface="Times New Roman" panose="02020603050405020304" pitchFamily="18" charset="0"/>
                <a:cs typeface="Times New Roman" panose="02020603050405020304" pitchFamily="18" charset="0"/>
              </a:rPr>
              <a:t>01</a:t>
            </a:r>
            <a:endParaRPr lang="zh-CN" altLang="en-US" sz="1500" dirty="0">
              <a:solidFill>
                <a:srgbClr val="FFFFFF"/>
              </a:solidFill>
              <a:latin typeface="Times New Roman" panose="02020603050405020304" pitchFamily="18" charset="0"/>
              <a:cs typeface="Times New Roman" panose="02020603050405020304" pitchFamily="18" charset="0"/>
            </a:endParaRPr>
          </a:p>
        </p:txBody>
      </p:sp>
      <p:sp>
        <p:nvSpPr>
          <p:cNvPr id="8" name="MH_Entry_1">
            <a:hlinkClick r:id="rId12" action="ppaction://hlinksldjump"/>
          </p:cNvPr>
          <p:cNvSpPr/>
          <p:nvPr>
            <p:custDataLst>
              <p:tags r:id="rId2"/>
            </p:custDataLst>
          </p:nvPr>
        </p:nvSpPr>
        <p:spPr>
          <a:xfrm>
            <a:off x="3218479" y="2192629"/>
            <a:ext cx="2926102" cy="30008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C01F5D"/>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00" tIns="0" rIns="0" bIns="0" numCol="1" spcCol="0" rtlCol="0" fromWordArt="0" anchor="ctr" anchorCtr="0" forceAA="0" compatLnSpc="1">
            <a:prstTxWarp prst="textNoShape">
              <a:avLst/>
            </a:prstTxWarp>
            <a:normAutofit/>
          </a:bodyPr>
          <a:lstStyle/>
          <a:p>
            <a:pPr>
              <a:lnSpc>
                <a:spcPct val="130000"/>
              </a:lnSpc>
            </a:pPr>
            <a:r>
              <a:rPr lang="zh-CN" altLang="en-US" sz="1500" dirty="0">
                <a:solidFill>
                  <a:schemeClr val="tx1"/>
                </a:solidFill>
                <a:latin typeface="+mn-ea"/>
              </a:rPr>
              <a:t>输入您的标题或复制标题到此</a:t>
            </a:r>
          </a:p>
        </p:txBody>
      </p:sp>
      <p:sp>
        <p:nvSpPr>
          <p:cNvPr id="9" name="MH_Number_2">
            <a:hlinkClick r:id="rId13" action="ppaction://hlinksldjump"/>
          </p:cNvPr>
          <p:cNvSpPr>
            <a:spLocks/>
          </p:cNvSpPr>
          <p:nvPr>
            <p:custDataLst>
              <p:tags r:id="rId3"/>
            </p:custDataLst>
          </p:nvPr>
        </p:nvSpPr>
        <p:spPr bwMode="auto">
          <a:xfrm>
            <a:off x="2768477" y="2845636"/>
            <a:ext cx="450002" cy="236141"/>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C01F5D"/>
          </a:solidFill>
          <a:ln w="12700">
            <a:noFill/>
            <a:miter lim="800000"/>
            <a:headEnd/>
            <a:tailEnd/>
          </a:ln>
        </p:spPr>
        <p:txBody>
          <a:bodyPr wrap="square" lIns="0" tIns="0" rIns="54000" bIns="0" anchor="ctr">
            <a:noAutofit/>
          </a:bodyPr>
          <a:lstStyle/>
          <a:p>
            <a:pPr algn="ctr">
              <a:spcBef>
                <a:spcPct val="0"/>
              </a:spcBef>
            </a:pPr>
            <a:r>
              <a:rPr lang="en-US" altLang="zh-CN" sz="1500" dirty="0">
                <a:solidFill>
                  <a:srgbClr val="FFFFFF"/>
                </a:solidFill>
                <a:latin typeface="Times New Roman" panose="02020603050405020304" pitchFamily="18" charset="0"/>
                <a:cs typeface="Times New Roman" panose="02020603050405020304" pitchFamily="18" charset="0"/>
              </a:rPr>
              <a:t>02</a:t>
            </a:r>
            <a:endParaRPr lang="zh-CN" altLang="en-US" sz="1500" dirty="0">
              <a:solidFill>
                <a:srgbClr val="FFFFFF"/>
              </a:solidFill>
              <a:latin typeface="Times New Roman" panose="02020603050405020304" pitchFamily="18" charset="0"/>
              <a:cs typeface="Times New Roman" panose="02020603050405020304" pitchFamily="18" charset="0"/>
            </a:endParaRPr>
          </a:p>
        </p:txBody>
      </p:sp>
      <p:sp>
        <p:nvSpPr>
          <p:cNvPr id="11" name="MH_Entry_2">
            <a:hlinkClick r:id="rId13" action="ppaction://hlinksldjump"/>
          </p:cNvPr>
          <p:cNvSpPr/>
          <p:nvPr>
            <p:custDataLst>
              <p:tags r:id="rId4"/>
            </p:custDataLst>
          </p:nvPr>
        </p:nvSpPr>
        <p:spPr>
          <a:xfrm>
            <a:off x="3218479" y="2781693"/>
            <a:ext cx="2926102" cy="30008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C01F5D"/>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00" tIns="0" rIns="0" bIns="0" numCol="1" spcCol="0" rtlCol="0" fromWordArt="0" anchor="ctr" anchorCtr="0" forceAA="0" compatLnSpc="1">
            <a:prstTxWarp prst="textNoShape">
              <a:avLst/>
            </a:prstTxWarp>
            <a:normAutofit/>
          </a:bodyPr>
          <a:lstStyle/>
          <a:p>
            <a:pPr>
              <a:lnSpc>
                <a:spcPct val="130000"/>
              </a:lnSpc>
            </a:pPr>
            <a:r>
              <a:rPr lang="zh-CN" altLang="en-US" sz="1500" dirty="0">
                <a:solidFill>
                  <a:schemeClr val="tx1"/>
                </a:solidFill>
                <a:latin typeface="+mn-ea"/>
              </a:rPr>
              <a:t>输入您的标题或复制标题到此</a:t>
            </a:r>
          </a:p>
        </p:txBody>
      </p:sp>
      <p:sp>
        <p:nvSpPr>
          <p:cNvPr id="12" name="MH_Number_3">
            <a:hlinkClick r:id="rId14" action="ppaction://hlinksldjump"/>
          </p:cNvPr>
          <p:cNvSpPr>
            <a:spLocks/>
          </p:cNvSpPr>
          <p:nvPr>
            <p:custDataLst>
              <p:tags r:id="rId5"/>
            </p:custDataLst>
          </p:nvPr>
        </p:nvSpPr>
        <p:spPr bwMode="auto">
          <a:xfrm>
            <a:off x="2768477" y="3434700"/>
            <a:ext cx="450002" cy="236141"/>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C01F5D"/>
          </a:solidFill>
          <a:ln w="12700">
            <a:noFill/>
            <a:miter lim="800000"/>
            <a:headEnd/>
            <a:tailEnd/>
          </a:ln>
        </p:spPr>
        <p:txBody>
          <a:bodyPr wrap="square" lIns="0" tIns="0" rIns="54000" bIns="0" anchor="ctr">
            <a:noAutofit/>
          </a:bodyPr>
          <a:lstStyle/>
          <a:p>
            <a:pPr algn="ctr">
              <a:spcBef>
                <a:spcPct val="0"/>
              </a:spcBef>
            </a:pPr>
            <a:r>
              <a:rPr lang="en-US" altLang="zh-CN" sz="1500">
                <a:solidFill>
                  <a:srgbClr val="FFFFFF"/>
                </a:solidFill>
                <a:latin typeface="Times New Roman" panose="02020603050405020304" pitchFamily="18" charset="0"/>
                <a:cs typeface="Times New Roman" panose="02020603050405020304" pitchFamily="18" charset="0"/>
              </a:rPr>
              <a:t>03</a:t>
            </a:r>
            <a:endParaRPr lang="zh-CN" altLang="en-US" sz="1500" dirty="0">
              <a:solidFill>
                <a:srgbClr val="FFFFFF"/>
              </a:solidFill>
              <a:latin typeface="Times New Roman" panose="02020603050405020304" pitchFamily="18" charset="0"/>
              <a:cs typeface="Times New Roman" panose="02020603050405020304" pitchFamily="18" charset="0"/>
            </a:endParaRPr>
          </a:p>
        </p:txBody>
      </p:sp>
      <p:sp>
        <p:nvSpPr>
          <p:cNvPr id="15" name="MH_Entry_3">
            <a:hlinkClick r:id="rId14" action="ppaction://hlinksldjump"/>
          </p:cNvPr>
          <p:cNvSpPr/>
          <p:nvPr>
            <p:custDataLst>
              <p:tags r:id="rId6"/>
            </p:custDataLst>
          </p:nvPr>
        </p:nvSpPr>
        <p:spPr>
          <a:xfrm>
            <a:off x="3218479" y="3370757"/>
            <a:ext cx="2926102" cy="30008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C01F5D"/>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00" tIns="0" rIns="0" bIns="0" numCol="1" spcCol="0" rtlCol="0" fromWordArt="0" anchor="ctr" anchorCtr="0" forceAA="0" compatLnSpc="1">
            <a:prstTxWarp prst="textNoShape">
              <a:avLst/>
            </a:prstTxWarp>
            <a:normAutofit/>
          </a:bodyPr>
          <a:lstStyle/>
          <a:p>
            <a:pPr>
              <a:lnSpc>
                <a:spcPct val="130000"/>
              </a:lnSpc>
            </a:pPr>
            <a:r>
              <a:rPr lang="zh-CN" altLang="en-US" sz="1500" dirty="0">
                <a:solidFill>
                  <a:schemeClr val="tx1"/>
                </a:solidFill>
                <a:latin typeface="+mn-ea"/>
              </a:rPr>
              <a:t>输入您的标题或复制标题到此</a:t>
            </a:r>
          </a:p>
        </p:txBody>
      </p:sp>
      <p:sp>
        <p:nvSpPr>
          <p:cNvPr id="16" name="MH_Number_4">
            <a:hlinkClick r:id="rId15" action="ppaction://hlinksldjump"/>
          </p:cNvPr>
          <p:cNvSpPr>
            <a:spLocks/>
          </p:cNvSpPr>
          <p:nvPr>
            <p:custDataLst>
              <p:tags r:id="rId7"/>
            </p:custDataLst>
          </p:nvPr>
        </p:nvSpPr>
        <p:spPr bwMode="auto">
          <a:xfrm>
            <a:off x="2768477" y="4023764"/>
            <a:ext cx="450002" cy="236141"/>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C01F5D"/>
          </a:solidFill>
          <a:ln w="12700">
            <a:noFill/>
            <a:miter lim="800000"/>
            <a:headEnd/>
            <a:tailEnd/>
          </a:ln>
        </p:spPr>
        <p:txBody>
          <a:bodyPr wrap="square" lIns="0" tIns="0" rIns="54000" bIns="0" anchor="ctr">
            <a:noAutofit/>
          </a:bodyPr>
          <a:lstStyle/>
          <a:p>
            <a:pPr algn="ctr">
              <a:spcBef>
                <a:spcPct val="0"/>
              </a:spcBef>
            </a:pPr>
            <a:r>
              <a:rPr lang="en-US" altLang="zh-CN" sz="1500">
                <a:solidFill>
                  <a:srgbClr val="FFFFFF"/>
                </a:solidFill>
                <a:latin typeface="Times New Roman" panose="02020603050405020304" pitchFamily="18" charset="0"/>
                <a:cs typeface="Times New Roman" panose="02020603050405020304" pitchFamily="18" charset="0"/>
              </a:rPr>
              <a:t>04</a:t>
            </a:r>
            <a:endParaRPr lang="zh-CN" altLang="en-US" sz="1500" dirty="0">
              <a:solidFill>
                <a:srgbClr val="FFFFFF"/>
              </a:solidFill>
              <a:latin typeface="Times New Roman" panose="02020603050405020304" pitchFamily="18" charset="0"/>
              <a:cs typeface="Times New Roman" panose="02020603050405020304" pitchFamily="18" charset="0"/>
            </a:endParaRPr>
          </a:p>
        </p:txBody>
      </p:sp>
      <p:sp>
        <p:nvSpPr>
          <p:cNvPr id="17" name="MH_Entry_4">
            <a:hlinkClick r:id="rId15" action="ppaction://hlinksldjump"/>
          </p:cNvPr>
          <p:cNvSpPr/>
          <p:nvPr>
            <p:custDataLst>
              <p:tags r:id="rId8"/>
            </p:custDataLst>
          </p:nvPr>
        </p:nvSpPr>
        <p:spPr>
          <a:xfrm>
            <a:off x="3218479" y="3959821"/>
            <a:ext cx="2926102" cy="30008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C01F5D"/>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00" tIns="0" rIns="0" bIns="0" numCol="1" spcCol="0" rtlCol="0" fromWordArt="0" anchor="ctr" anchorCtr="0" forceAA="0" compatLnSpc="1">
            <a:prstTxWarp prst="textNoShape">
              <a:avLst/>
            </a:prstTxWarp>
            <a:normAutofit/>
          </a:bodyPr>
          <a:lstStyle/>
          <a:p>
            <a:pPr>
              <a:lnSpc>
                <a:spcPct val="130000"/>
              </a:lnSpc>
            </a:pPr>
            <a:r>
              <a:rPr lang="zh-CN" altLang="en-US" sz="1500">
                <a:solidFill>
                  <a:schemeClr val="tx1"/>
                </a:solidFill>
                <a:latin typeface="+mn-ea"/>
              </a:rPr>
              <a:t>输入您的标题或复制标题到此</a:t>
            </a:r>
            <a:endParaRPr lang="zh-CN" altLang="en-US" sz="1500" dirty="0">
              <a:solidFill>
                <a:schemeClr val="tx1"/>
              </a:solidFill>
              <a:latin typeface="+mn-ea"/>
            </a:endParaRPr>
          </a:p>
        </p:txBody>
      </p:sp>
    </p:spTree>
    <p:extLst>
      <p:ext uri="{BB962C8B-B14F-4D97-AF65-F5344CB8AC3E}">
        <p14:creationId xmlns:p14="http://schemas.microsoft.com/office/powerpoint/2010/main" val="22482297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42" presetClass="entr" presetSubtype="0" fill="hold" grpId="0" nodeType="afterEffect">
                                  <p:stCondLst>
                                    <p:cond delay="0"/>
                                  </p:stCondLst>
                                  <p:iterate type="lt">
                                    <p:tmPct val="13000"/>
                                  </p:iterate>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2130"/>
                            </p:stCondLst>
                            <p:childTnLst>
                              <p:par>
                                <p:cTn id="18" presetID="16" presetClass="entr" presetSubtype="21"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arn(inVertical)">
                                      <p:cBhvr>
                                        <p:cTn id="20" dur="500"/>
                                        <p:tgtEl>
                                          <p:spTgt spid="13"/>
                                        </p:tgtEl>
                                      </p:cBhvr>
                                    </p:animEffect>
                                  </p:childTnLst>
                                </p:cTn>
                              </p:par>
                            </p:childTnLst>
                          </p:cTn>
                        </p:par>
                        <p:par>
                          <p:cTn id="21" fill="hold">
                            <p:stCondLst>
                              <p:cond delay="263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363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childTnLst>
                          </p:cTn>
                        </p:par>
                        <p:par>
                          <p:cTn id="31" fill="hold">
                            <p:stCondLst>
                              <p:cond delay="4630"/>
                            </p:stCondLst>
                            <p:childTnLst>
                              <p:par>
                                <p:cTn id="32" presetID="42"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par>
                          <p:cTn id="37" fill="hold">
                            <p:stCondLst>
                              <p:cond delay="563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1000"/>
                                        <p:tgtEl>
                                          <p:spTgt spid="11"/>
                                        </p:tgtEl>
                                      </p:cBhvr>
                                    </p:animEffect>
                                  </p:childTnLst>
                                </p:cTn>
                              </p:par>
                            </p:childTnLst>
                          </p:cTn>
                        </p:par>
                        <p:par>
                          <p:cTn id="41" fill="hold">
                            <p:stCondLst>
                              <p:cond delay="6630"/>
                            </p:stCondLst>
                            <p:childTnLst>
                              <p:par>
                                <p:cTn id="42" presetID="42"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par>
                          <p:cTn id="47" fill="hold">
                            <p:stCondLst>
                              <p:cond delay="7630"/>
                            </p:stCondLst>
                            <p:childTnLst>
                              <p:par>
                                <p:cTn id="48" presetID="22" presetClass="entr" presetSubtype="8"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1000"/>
                                        <p:tgtEl>
                                          <p:spTgt spid="15"/>
                                        </p:tgtEl>
                                      </p:cBhvr>
                                    </p:animEffect>
                                  </p:childTnLst>
                                </p:cTn>
                              </p:par>
                            </p:childTnLst>
                          </p:cTn>
                        </p:par>
                        <p:par>
                          <p:cTn id="51" fill="hold">
                            <p:stCondLst>
                              <p:cond delay="8630"/>
                            </p:stCondLst>
                            <p:childTnLst>
                              <p:par>
                                <p:cTn id="52" presetID="42"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par>
                          <p:cTn id="57" fill="hold">
                            <p:stCondLst>
                              <p:cond delay="9630"/>
                            </p:stCondLst>
                            <p:childTnLst>
                              <p:par>
                                <p:cTn id="58" presetID="22" presetClass="entr" presetSubtype="8"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bldP spid="8" grpId="0" animBg="1"/>
      <p:bldP spid="9" grpId="0" animBg="1"/>
      <p:bldP spid="11" grpId="0" animBg="1"/>
      <p:bldP spid="12" grpId="0" animBg="1"/>
      <p:bldP spid="15" grpId="0" animBg="1"/>
      <p:bldP spid="16"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66063" y="945719"/>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70AD47">
                  <a:lumMod val="90000"/>
                  <a:lumOff val="10000"/>
                </a:srgbClr>
              </a:solidFill>
              <a:effectLst/>
              <a:uLnTx/>
              <a:uFillTx/>
              <a:latin typeface="Calibri"/>
              <a:ea typeface="微软雅黑"/>
              <a:cs typeface="+mn-cs"/>
            </a:endParaRPr>
          </a:p>
        </p:txBody>
      </p:sp>
      <p:grpSp>
        <p:nvGrpSpPr>
          <p:cNvPr id="4" name="组合 3"/>
          <p:cNvGrpSpPr>
            <a:grpSpLocks/>
          </p:cNvGrpSpPr>
          <p:nvPr/>
        </p:nvGrpSpPr>
        <p:grpSpPr bwMode="auto">
          <a:xfrm>
            <a:off x="1049679" y="1026349"/>
            <a:ext cx="1746976" cy="903351"/>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a:cs typeface="+mn-cs"/>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7436" name="TextBox 6"/>
            <p:cNvSpPr txBox="1">
              <a:spLocks noChangeArrowheads="1"/>
            </p:cNvSpPr>
            <p:nvPr/>
          </p:nvSpPr>
          <p:spPr bwMode="auto">
            <a:xfrm>
              <a:off x="1403648" y="1609635"/>
              <a:ext cx="1224138" cy="581247"/>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grpSp>
      <p:sp>
        <p:nvSpPr>
          <p:cNvPr id="8" name="文本框 58"/>
          <p:cNvSpPr txBox="1"/>
          <p:nvPr/>
        </p:nvSpPr>
        <p:spPr>
          <a:xfrm>
            <a:off x="2981804" y="1130869"/>
            <a:ext cx="4897505" cy="771720"/>
          </a:xfrm>
          <a:prstGeom prst="rect">
            <a:avLst/>
          </a:prstGeom>
          <a:noFill/>
        </p:spPr>
        <p:txBody>
          <a:bodyPr lIns="93315" tIns="46658" rIns="93315" bIns="46658">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9" name="圆角矩形 8"/>
          <p:cNvSpPr/>
          <p:nvPr/>
        </p:nvSpPr>
        <p:spPr>
          <a:xfrm>
            <a:off x="966063" y="2219370"/>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70AD47">
                  <a:lumMod val="90000"/>
                  <a:lumOff val="10000"/>
                </a:srgbClr>
              </a:solidFill>
              <a:effectLst/>
              <a:uLnTx/>
              <a:uFillTx/>
              <a:latin typeface="Calibri"/>
              <a:ea typeface="微软雅黑"/>
              <a:cs typeface="+mn-cs"/>
            </a:endParaRPr>
          </a:p>
        </p:txBody>
      </p:sp>
      <p:sp>
        <p:nvSpPr>
          <p:cNvPr id="10" name="文本框 58"/>
          <p:cNvSpPr txBox="1"/>
          <p:nvPr/>
        </p:nvSpPr>
        <p:spPr>
          <a:xfrm>
            <a:off x="2981804" y="2382122"/>
            <a:ext cx="4897505" cy="771720"/>
          </a:xfrm>
          <a:prstGeom prst="rect">
            <a:avLst/>
          </a:prstGeom>
          <a:noFill/>
        </p:spPr>
        <p:txBody>
          <a:bodyPr lIns="93315" tIns="46658" rIns="93315" bIns="46658">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11" name="圆角矩形 10"/>
          <p:cNvSpPr/>
          <p:nvPr/>
        </p:nvSpPr>
        <p:spPr>
          <a:xfrm>
            <a:off x="966063" y="3510937"/>
            <a:ext cx="7465709" cy="1055652"/>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70AD47">
                  <a:lumMod val="90000"/>
                  <a:lumOff val="10000"/>
                </a:srgbClr>
              </a:solidFill>
              <a:effectLst/>
              <a:uLnTx/>
              <a:uFillTx/>
              <a:latin typeface="Calibri"/>
              <a:ea typeface="微软雅黑"/>
              <a:cs typeface="+mn-cs"/>
            </a:endParaRPr>
          </a:p>
        </p:txBody>
      </p:sp>
      <p:sp>
        <p:nvSpPr>
          <p:cNvPr id="12" name="文本框 58"/>
          <p:cNvSpPr txBox="1"/>
          <p:nvPr/>
        </p:nvSpPr>
        <p:spPr>
          <a:xfrm>
            <a:off x="2981804" y="3670703"/>
            <a:ext cx="4897505" cy="771720"/>
          </a:xfrm>
          <a:prstGeom prst="rect">
            <a:avLst/>
          </a:prstGeom>
          <a:noFill/>
        </p:spPr>
        <p:txBody>
          <a:bodyPr lIns="93315" tIns="46658" rIns="93315" bIns="46658">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grpSp>
        <p:nvGrpSpPr>
          <p:cNvPr id="13" name="组合 12"/>
          <p:cNvGrpSpPr>
            <a:grpSpLocks/>
          </p:cNvGrpSpPr>
          <p:nvPr/>
        </p:nvGrpSpPr>
        <p:grpSpPr bwMode="auto">
          <a:xfrm>
            <a:off x="1049679" y="2297013"/>
            <a:ext cx="1746976" cy="901858"/>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a:cs typeface="+mn-cs"/>
                </a:endParaRPr>
              </a:p>
            </p:txBody>
          </p:sp>
          <p:sp>
            <p:nvSpPr>
              <p:cNvPr id="17431" name="TextBox 17"/>
              <p:cNvSpPr txBox="1">
                <a:spLocks noChangeArrowheads="1"/>
              </p:cNvSpPr>
              <p:nvPr/>
            </p:nvSpPr>
            <p:spPr bwMode="auto">
              <a:xfrm>
                <a:off x="1403648" y="1609636"/>
                <a:ext cx="1224138" cy="582209"/>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a:grpSpLocks/>
          </p:cNvGrpSpPr>
          <p:nvPr/>
        </p:nvGrpSpPr>
        <p:grpSpPr bwMode="auto">
          <a:xfrm>
            <a:off x="1049679" y="3588580"/>
            <a:ext cx="1746976" cy="901858"/>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a:cs typeface="+mn-cs"/>
                </a:endParaRPr>
              </a:p>
            </p:txBody>
          </p:sp>
          <p:sp>
            <p:nvSpPr>
              <p:cNvPr id="17424" name="TextBox 22"/>
              <p:cNvSpPr txBox="1">
                <a:spLocks noChangeArrowheads="1"/>
              </p:cNvSpPr>
              <p:nvPr/>
            </p:nvSpPr>
            <p:spPr bwMode="auto">
              <a:xfrm>
                <a:off x="1403648" y="1609636"/>
                <a:ext cx="1224138" cy="582209"/>
              </a:xfrm>
              <a:prstGeom prst="rect">
                <a:avLst/>
              </a:prstGeom>
              <a:noFill/>
              <a:ln w="9525">
                <a:noFill/>
                <a:miter lim="800000"/>
                <a:headEnd/>
                <a:tailEnd/>
              </a:ln>
            </p:spPr>
            <p:txBody>
              <a:bodyP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8268048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nodeType="afterGroup">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nodeType="afterGroup">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232900" cy="5143500"/>
          </a:xfrm>
          <a:prstGeom prst="rect">
            <a:avLst/>
          </a:prstGeom>
          <a:ln>
            <a:solidFill>
              <a:srgbClr val="C01F5D"/>
            </a:solidFill>
          </a:ln>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00474" y="1066283"/>
            <a:ext cx="1863442" cy="800101"/>
          </a:xfrm>
          <a:prstGeom prst="rect">
            <a:avLst/>
          </a:prstGeom>
        </p:spPr>
      </p:pic>
      <p:sp>
        <p:nvSpPr>
          <p:cNvPr id="10" name="文本框 9"/>
          <p:cNvSpPr txBox="1"/>
          <p:nvPr/>
        </p:nvSpPr>
        <p:spPr>
          <a:xfrm>
            <a:off x="3563916" y="1352145"/>
            <a:ext cx="1415772" cy="584775"/>
          </a:xfrm>
          <a:prstGeom prst="rect">
            <a:avLst/>
          </a:prstGeom>
          <a:noFill/>
        </p:spPr>
        <p:txBody>
          <a:bodyPr wrap="none" rtlCol="0">
            <a:spAutoFit/>
          </a:bodyPr>
          <a:lstStyle/>
          <a:p>
            <a:r>
              <a:rPr lang="zh-CN" altLang="en-US" sz="3200" b="1" dirty="0" smtClean="0">
                <a:solidFill>
                  <a:srgbClr val="C01F5D"/>
                </a:solidFill>
              </a:rPr>
              <a:t>过渡页</a:t>
            </a:r>
            <a:endParaRPr lang="zh-CN" altLang="en-US" sz="3200" b="1" dirty="0">
              <a:solidFill>
                <a:srgbClr val="C01F5D"/>
              </a:solidFill>
            </a:endParaRPr>
          </a:p>
        </p:txBody>
      </p:sp>
      <p:cxnSp>
        <p:nvCxnSpPr>
          <p:cNvPr id="13" name="直接连接符 12"/>
          <p:cNvCxnSpPr/>
          <p:nvPr/>
        </p:nvCxnSpPr>
        <p:spPr>
          <a:xfrm>
            <a:off x="1700474" y="1936920"/>
            <a:ext cx="6314549" cy="0"/>
          </a:xfrm>
          <a:prstGeom prst="line">
            <a:avLst/>
          </a:prstGeom>
          <a:ln>
            <a:solidFill>
              <a:srgbClr val="C01F5D"/>
            </a:solidFill>
          </a:ln>
        </p:spPr>
        <p:style>
          <a:lnRef idx="1">
            <a:schemeClr val="accent1"/>
          </a:lnRef>
          <a:fillRef idx="0">
            <a:schemeClr val="accent1"/>
          </a:fillRef>
          <a:effectRef idx="0">
            <a:schemeClr val="accent1"/>
          </a:effectRef>
          <a:fontRef idx="minor">
            <a:schemeClr val="tx1"/>
          </a:fontRef>
        </p:style>
      </p:cxnSp>
      <p:sp>
        <p:nvSpPr>
          <p:cNvPr id="7" name="MH_Number_1">
            <a:hlinkClick r:id="rId6" action="ppaction://hlinksldjump"/>
          </p:cNvPr>
          <p:cNvSpPr>
            <a:spLocks/>
          </p:cNvSpPr>
          <p:nvPr>
            <p:custDataLst>
              <p:tags r:id="rId1"/>
            </p:custDataLst>
          </p:nvPr>
        </p:nvSpPr>
        <p:spPr bwMode="auto">
          <a:xfrm>
            <a:off x="1700474" y="2887323"/>
            <a:ext cx="1109755" cy="58235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C01F5D"/>
          </a:solidFill>
          <a:ln w="12700">
            <a:noFill/>
            <a:miter lim="800000"/>
            <a:headEnd/>
            <a:tailEnd/>
          </a:ln>
        </p:spPr>
        <p:txBody>
          <a:bodyPr wrap="square" lIns="0" tIns="0" rIns="54000" bIns="0" anchor="ctr">
            <a:noAutofit/>
          </a:bodyPr>
          <a:lstStyle/>
          <a:p>
            <a:pPr algn="ctr">
              <a:spcBef>
                <a:spcPct val="0"/>
              </a:spcBef>
            </a:pPr>
            <a:r>
              <a:rPr lang="en-US" altLang="zh-CN" sz="3200" dirty="0" smtClean="0">
                <a:solidFill>
                  <a:srgbClr val="FFFFFF"/>
                </a:solidFill>
                <a:latin typeface="Times New Roman" panose="02020603050405020304" pitchFamily="18" charset="0"/>
                <a:cs typeface="Times New Roman" panose="02020603050405020304" pitchFamily="18" charset="0"/>
              </a:rPr>
              <a:t>04</a:t>
            </a:r>
            <a:endParaRPr lang="zh-CN" altLang="en-US" sz="3200" dirty="0">
              <a:solidFill>
                <a:srgbClr val="FFFFFF"/>
              </a:solidFill>
              <a:latin typeface="Times New Roman" panose="02020603050405020304" pitchFamily="18" charset="0"/>
              <a:cs typeface="Times New Roman" panose="02020603050405020304" pitchFamily="18" charset="0"/>
            </a:endParaRPr>
          </a:p>
        </p:txBody>
      </p:sp>
      <p:sp>
        <p:nvSpPr>
          <p:cNvPr id="8" name="MH_Entry_1">
            <a:hlinkClick r:id="rId6" action="ppaction://hlinksldjump"/>
          </p:cNvPr>
          <p:cNvSpPr/>
          <p:nvPr>
            <p:custDataLst>
              <p:tags r:id="rId2"/>
            </p:custDataLst>
          </p:nvPr>
        </p:nvSpPr>
        <p:spPr>
          <a:xfrm>
            <a:off x="2919734" y="2729635"/>
            <a:ext cx="5095289" cy="7400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C01F5D"/>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00" tIns="0" rIns="0" bIns="0" numCol="1" spcCol="0" rtlCol="0" fromWordArt="0" anchor="ctr" anchorCtr="0" forceAA="0" compatLnSpc="1">
            <a:prstTxWarp prst="textNoShape">
              <a:avLst/>
            </a:prstTxWarp>
            <a:normAutofit/>
          </a:bodyPr>
          <a:lstStyle/>
          <a:p>
            <a:pPr>
              <a:lnSpc>
                <a:spcPct val="130000"/>
              </a:lnSpc>
            </a:pPr>
            <a:r>
              <a:rPr lang="zh-CN" altLang="en-US" sz="2800" b="1" dirty="0">
                <a:solidFill>
                  <a:schemeClr val="tx1"/>
                </a:solidFill>
                <a:latin typeface="+mn-ea"/>
              </a:rPr>
              <a:t>输入您的标题或复制标题到此</a:t>
            </a:r>
          </a:p>
        </p:txBody>
      </p:sp>
    </p:spTree>
    <p:extLst>
      <p:ext uri="{BB962C8B-B14F-4D97-AF65-F5344CB8AC3E}">
        <p14:creationId xmlns:p14="http://schemas.microsoft.com/office/powerpoint/2010/main" val="21012705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42" presetClass="entr" presetSubtype="0" fill="hold" grpId="0" nodeType="afterEffect">
                                  <p:stCondLst>
                                    <p:cond delay="0"/>
                                  </p:stCondLst>
                                  <p:iterate type="lt">
                                    <p:tmPct val="13000"/>
                                  </p:iterate>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2260"/>
                            </p:stCondLst>
                            <p:childTnLst>
                              <p:par>
                                <p:cTn id="18" presetID="16" presetClass="entr" presetSubtype="21"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arn(inVertical)">
                                      <p:cBhvr>
                                        <p:cTn id="20" dur="500"/>
                                        <p:tgtEl>
                                          <p:spTgt spid="13"/>
                                        </p:tgtEl>
                                      </p:cBhvr>
                                    </p:animEffect>
                                  </p:childTnLst>
                                </p:cTn>
                              </p:par>
                            </p:childTnLst>
                          </p:cTn>
                        </p:par>
                        <p:par>
                          <p:cTn id="21" fill="hold">
                            <p:stCondLst>
                              <p:cond delay="276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376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52342" y="880022"/>
            <a:ext cx="5116996" cy="4382371"/>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9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30" name="圆角矩形 29"/>
          <p:cNvSpPr/>
          <p:nvPr/>
        </p:nvSpPr>
        <p:spPr>
          <a:xfrm>
            <a:off x="1691731" y="3567677"/>
            <a:ext cx="1996330" cy="368806"/>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2011</a:t>
            </a:r>
            <a:r>
              <a:rPr kumimoji="0" lang="zh-CN" altLang="en-US" sz="1599"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4</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月</a:t>
            </a:r>
          </a:p>
        </p:txBody>
      </p:sp>
      <p:sp>
        <p:nvSpPr>
          <p:cNvPr id="31" name="圆角矩形 30"/>
          <p:cNvSpPr/>
          <p:nvPr/>
        </p:nvSpPr>
        <p:spPr>
          <a:xfrm>
            <a:off x="2529382" y="2770338"/>
            <a:ext cx="1996331" cy="370299"/>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2013</a:t>
            </a:r>
            <a:r>
              <a:rPr kumimoji="0" lang="zh-CN" altLang="en-US" sz="1599"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5</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月</a:t>
            </a:r>
          </a:p>
        </p:txBody>
      </p:sp>
      <p:sp>
        <p:nvSpPr>
          <p:cNvPr id="32" name="圆角矩形 31"/>
          <p:cNvSpPr/>
          <p:nvPr/>
        </p:nvSpPr>
        <p:spPr>
          <a:xfrm>
            <a:off x="3152023" y="2002864"/>
            <a:ext cx="1996330" cy="37029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2015</a:t>
            </a:r>
            <a:r>
              <a:rPr kumimoji="0" lang="zh-CN" altLang="en-US" sz="1599"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6</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月</a:t>
            </a:r>
          </a:p>
        </p:txBody>
      </p:sp>
      <p:sp>
        <p:nvSpPr>
          <p:cNvPr id="33" name="圆角矩形 32"/>
          <p:cNvSpPr/>
          <p:nvPr/>
        </p:nvSpPr>
        <p:spPr>
          <a:xfrm>
            <a:off x="3852306" y="1277197"/>
            <a:ext cx="1996331" cy="370299"/>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2017</a:t>
            </a:r>
            <a:r>
              <a:rPr kumimoji="0" lang="zh-CN" altLang="en-US" sz="1599"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12</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月</a:t>
            </a:r>
          </a:p>
        </p:txBody>
      </p:sp>
      <p:sp>
        <p:nvSpPr>
          <p:cNvPr id="34" name="圆角矩形 33"/>
          <p:cNvSpPr/>
          <p:nvPr/>
        </p:nvSpPr>
        <p:spPr>
          <a:xfrm>
            <a:off x="898871" y="4296329"/>
            <a:ext cx="1996331" cy="370299"/>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2009</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年</a:t>
            </a:r>
            <a:r>
              <a:rPr kumimoji="0" lang="en-US" altLang="zh-CN"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3</a:t>
            </a:r>
            <a:r>
              <a:rPr kumimoji="0" lang="zh-CN" altLang="en-US" sz="1599" b="0" i="0" u="none" strike="noStrike" kern="1200" cap="none" spc="0" normalizeH="0" baseline="0" noProof="0" dirty="0">
                <a:ln>
                  <a:noFill/>
                </a:ln>
                <a:solidFill>
                  <a:prstClr val="white"/>
                </a:solidFill>
                <a:effectLst/>
                <a:uLnTx/>
                <a:uFillTx/>
                <a:latin typeface="微软雅黑" panose="020B0503020204020204" pitchFamily="34" charset="-122"/>
                <a:ea typeface="微软雅黑"/>
                <a:cs typeface="+mn-cs"/>
              </a:rPr>
              <a:t>月</a:t>
            </a:r>
          </a:p>
        </p:txBody>
      </p:sp>
      <p:sp>
        <p:nvSpPr>
          <p:cNvPr id="35" name="矩形 34"/>
          <p:cNvSpPr/>
          <p:nvPr/>
        </p:nvSpPr>
        <p:spPr>
          <a:xfrm>
            <a:off x="3852306" y="4272439"/>
            <a:ext cx="1979906" cy="513841"/>
          </a:xfrm>
          <a:prstGeom prst="rect">
            <a:avLst/>
          </a:prstGeom>
          <a:ln>
            <a:solidFill>
              <a:schemeClr val="accent4"/>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36" name="矩形 35"/>
          <p:cNvSpPr/>
          <p:nvPr/>
        </p:nvSpPr>
        <p:spPr>
          <a:xfrm>
            <a:off x="4379386" y="3490033"/>
            <a:ext cx="1979906" cy="513841"/>
          </a:xfrm>
          <a:prstGeom prst="rect">
            <a:avLst/>
          </a:prstGeom>
          <a:ln>
            <a:solidFill>
              <a:schemeClr val="accent3"/>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37" name="矩形 36"/>
          <p:cNvSpPr/>
          <p:nvPr/>
        </p:nvSpPr>
        <p:spPr>
          <a:xfrm>
            <a:off x="4891533" y="2707626"/>
            <a:ext cx="1979906" cy="513841"/>
          </a:xfrm>
          <a:prstGeom prst="rect">
            <a:avLst/>
          </a:prstGeom>
          <a:ln>
            <a:solidFill>
              <a:schemeClr val="accent2"/>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38" name="矩形 37"/>
          <p:cNvSpPr/>
          <p:nvPr/>
        </p:nvSpPr>
        <p:spPr>
          <a:xfrm>
            <a:off x="5369338" y="1925220"/>
            <a:ext cx="1981400" cy="513841"/>
          </a:xfrm>
          <a:prstGeom prst="rect">
            <a:avLst/>
          </a:prstGeom>
          <a:ln>
            <a:solidFill>
              <a:schemeClr val="accent1"/>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39" name="矩形 38"/>
          <p:cNvSpPr/>
          <p:nvPr/>
        </p:nvSpPr>
        <p:spPr>
          <a:xfrm>
            <a:off x="6120389" y="1214485"/>
            <a:ext cx="1979906" cy="513841"/>
          </a:xfrm>
          <a:prstGeom prst="rect">
            <a:avLst/>
          </a:prstGeom>
          <a:ln>
            <a:solidFill>
              <a:schemeClr val="bg2"/>
            </a:solidFill>
            <a:prstDash val="dash"/>
          </a:ln>
        </p:spPr>
        <p:txBody>
          <a:bodyPr lIns="78848" tIns="39425" rIns="78848" bIns="39425">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单击此处添加文本</a:t>
            </a:r>
          </a:p>
        </p:txBody>
      </p:sp>
    </p:spTree>
    <p:extLst>
      <p:ext uri="{BB962C8B-B14F-4D97-AF65-F5344CB8AC3E}">
        <p14:creationId xmlns:p14="http://schemas.microsoft.com/office/powerpoint/2010/main" val="6994773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2"/>
          <p:cNvSpPr>
            <a:spLocks noChangeArrowheads="1"/>
          </p:cNvSpPr>
          <p:nvPr/>
        </p:nvSpPr>
        <p:spPr bwMode="auto">
          <a:xfrm>
            <a:off x="4471960" y="1589264"/>
            <a:ext cx="1412512" cy="1411018"/>
          </a:xfrm>
          <a:custGeom>
            <a:avLst/>
            <a:gdLst>
              <a:gd name="T0" fmla="*/ 52206705 w 21600"/>
              <a:gd name="T1" fmla="*/ 0 h 21600"/>
              <a:gd name="T2" fmla="*/ 10446166 w 21600"/>
              <a:gd name="T3" fmla="*/ 52096355 h 21600"/>
              <a:gd name="T4" fmla="*/ 52206705 w 21600"/>
              <a:gd name="T5" fmla="*/ 20853016 h 21600"/>
              <a:gd name="T6" fmla="*/ 93967174 w 21600"/>
              <a:gd name="T7" fmla="*/ 52096355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4323" y="10800"/>
                </a:moveTo>
                <a:cubicBezTo>
                  <a:pt x="4323" y="7222"/>
                  <a:pt x="7222" y="4323"/>
                  <a:pt x="10800" y="4323"/>
                </a:cubicBezTo>
                <a:cubicBezTo>
                  <a:pt x="14377" y="4322"/>
                  <a:pt x="17276" y="7222"/>
                  <a:pt x="17277" y="10799"/>
                </a:cubicBezTo>
                <a:lnTo>
                  <a:pt x="21600" y="10800"/>
                </a:lnTo>
                <a:cubicBezTo>
                  <a:pt x="21600" y="4835"/>
                  <a:pt x="16764" y="0"/>
                  <a:pt x="10800" y="0"/>
                </a:cubicBezTo>
                <a:cubicBezTo>
                  <a:pt x="4835" y="0"/>
                  <a:pt x="0" y="4835"/>
                  <a:pt x="0" y="10800"/>
                </a:cubicBezTo>
                <a:lnTo>
                  <a:pt x="4323" y="10800"/>
                </a:lnTo>
                <a:close/>
              </a:path>
            </a:pathLst>
          </a:custGeom>
          <a:solidFill>
            <a:schemeClr val="accent4"/>
          </a:solidFill>
          <a:ln w="9525">
            <a:noFill/>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3" name="Group 10"/>
          <p:cNvGrpSpPr>
            <a:grpSpLocks/>
          </p:cNvGrpSpPr>
          <p:nvPr/>
        </p:nvGrpSpPr>
        <p:grpSpPr bwMode="auto">
          <a:xfrm>
            <a:off x="4364454" y="1487730"/>
            <a:ext cx="1626031" cy="1624538"/>
            <a:chOff x="0" y="0"/>
            <a:chExt cx="1728192" cy="1728192"/>
          </a:xfrm>
        </p:grpSpPr>
        <p:sp>
          <p:nvSpPr>
            <p:cNvPr id="10276" name="椭圆 1"/>
            <p:cNvSpPr>
              <a:spLocks noChangeArrowheads="1"/>
            </p:cNvSpPr>
            <p:nvPr/>
          </p:nvSpPr>
          <p:spPr bwMode="auto">
            <a:xfrm>
              <a:off x="0" y="0"/>
              <a:ext cx="1728192" cy="1728192"/>
            </a:xfrm>
            <a:prstGeom prst="ellipse">
              <a:avLst/>
            </a:prstGeom>
            <a:noFill/>
            <a:ln w="38100">
              <a:solidFill>
                <a:schemeClr val="accent4"/>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FFFFFF"/>
                </a:solidFill>
                <a:effectLst/>
                <a:uLnTx/>
                <a:uFillTx/>
                <a:latin typeface="宋体" pitchFamily="2" charset="-122"/>
                <a:ea typeface="微软雅黑" pitchFamily="34" charset="-122"/>
                <a:cs typeface="+mn-cs"/>
                <a:sym typeface="宋体" pitchFamily="2" charset="-122"/>
              </a:endParaRPr>
            </a:p>
          </p:txBody>
        </p:sp>
        <p:sp>
          <p:nvSpPr>
            <p:cNvPr id="10277" name="椭圆 6"/>
            <p:cNvSpPr>
              <a:spLocks noChangeArrowheads="1"/>
            </p:cNvSpPr>
            <p:nvPr/>
          </p:nvSpPr>
          <p:spPr bwMode="auto">
            <a:xfrm>
              <a:off x="648072" y="642550"/>
              <a:ext cx="432048" cy="432048"/>
            </a:xfrm>
            <a:prstGeom prst="ellipse">
              <a:avLst/>
            </a:prstGeom>
            <a:solidFill>
              <a:schemeClr val="accent4"/>
            </a:solidFill>
            <a:ln w="9525">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270"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sym typeface="Calibri" pitchFamily="34" charset="0"/>
                </a:rPr>
                <a:t>A</a:t>
              </a:r>
              <a:endParaRPr kumimoji="0" lang="zh-CN" altLang="en-US" sz="1270" b="0" i="0" u="none" strike="noStrike" kern="1200" cap="none" spc="0" normalizeH="0" baseline="0" noProof="0" dirty="0">
                <a:ln>
                  <a:noFill/>
                </a:ln>
                <a:solidFill>
                  <a:srgbClr val="FFFFFF"/>
                </a:solidFill>
                <a:effectLst/>
                <a:uLnTx/>
                <a:uFillTx/>
                <a:latin typeface="宋体" pitchFamily="2" charset="-122"/>
                <a:ea typeface="微软雅黑" pitchFamily="34" charset="-122"/>
                <a:cs typeface="+mn-cs"/>
                <a:sym typeface="宋体" pitchFamily="2" charset="-122"/>
              </a:endParaRPr>
            </a:p>
          </p:txBody>
        </p:sp>
      </p:grpSp>
      <p:sp>
        <p:nvSpPr>
          <p:cNvPr id="6" name="空心弧 29"/>
          <p:cNvSpPr>
            <a:spLocks noChangeArrowheads="1"/>
          </p:cNvSpPr>
          <p:nvPr/>
        </p:nvSpPr>
        <p:spPr bwMode="auto">
          <a:xfrm>
            <a:off x="3549199" y="1375744"/>
            <a:ext cx="782406" cy="780914"/>
          </a:xfrm>
          <a:custGeom>
            <a:avLst/>
            <a:gdLst>
              <a:gd name="T0" fmla="*/ 16017926 w 21600"/>
              <a:gd name="T1" fmla="*/ 0 h 21600"/>
              <a:gd name="T2" fmla="*/ 4123126 w 21600"/>
              <a:gd name="T3" fmla="*/ 15956848 h 21600"/>
              <a:gd name="T4" fmla="*/ 16017926 w 21600"/>
              <a:gd name="T5" fmla="*/ 8216298 h 21600"/>
              <a:gd name="T6" fmla="*/ 27912727 w 21600"/>
              <a:gd name="T7" fmla="*/ 15956848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561" y="10800"/>
                </a:moveTo>
                <a:cubicBezTo>
                  <a:pt x="5561" y="7906"/>
                  <a:pt x="7906" y="5561"/>
                  <a:pt x="10800" y="5561"/>
                </a:cubicBezTo>
                <a:cubicBezTo>
                  <a:pt x="13693" y="5560"/>
                  <a:pt x="16038" y="7906"/>
                  <a:pt x="16039" y="10799"/>
                </a:cubicBezTo>
                <a:lnTo>
                  <a:pt x="21600" y="10800"/>
                </a:lnTo>
                <a:cubicBezTo>
                  <a:pt x="21600" y="4835"/>
                  <a:pt x="16764" y="0"/>
                  <a:pt x="10800" y="0"/>
                </a:cubicBezTo>
                <a:cubicBezTo>
                  <a:pt x="4835" y="0"/>
                  <a:pt x="0" y="4835"/>
                  <a:pt x="0" y="10800"/>
                </a:cubicBezTo>
                <a:lnTo>
                  <a:pt x="5561" y="10800"/>
                </a:lnTo>
                <a:close/>
              </a:path>
            </a:pathLst>
          </a:custGeom>
          <a:solidFill>
            <a:schemeClr val="accent1"/>
          </a:solidFill>
          <a:ln w="9525">
            <a:noFill/>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7" name="Group 14"/>
          <p:cNvGrpSpPr>
            <a:grpSpLocks/>
          </p:cNvGrpSpPr>
          <p:nvPr/>
        </p:nvGrpSpPr>
        <p:grpSpPr bwMode="auto">
          <a:xfrm>
            <a:off x="3490966" y="1319005"/>
            <a:ext cx="898871" cy="898871"/>
            <a:chOff x="0" y="0"/>
            <a:chExt cx="955879" cy="955879"/>
          </a:xfrm>
        </p:grpSpPr>
        <p:sp>
          <p:nvSpPr>
            <p:cNvPr id="10274" name="椭圆 28"/>
            <p:cNvSpPr>
              <a:spLocks noChangeArrowheads="1"/>
            </p:cNvSpPr>
            <p:nvPr/>
          </p:nvSpPr>
          <p:spPr bwMode="auto">
            <a:xfrm>
              <a:off x="0" y="0"/>
              <a:ext cx="955879" cy="955879"/>
            </a:xfrm>
            <a:prstGeom prst="ellipse">
              <a:avLst/>
            </a:prstGeom>
            <a:noFill/>
            <a:ln w="38100">
              <a:solidFill>
                <a:schemeClr val="accent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FFFFFF"/>
                </a:solidFill>
                <a:effectLst/>
                <a:uLnTx/>
                <a:uFillTx/>
                <a:latin typeface="宋体" pitchFamily="2" charset="-122"/>
                <a:ea typeface="微软雅黑" pitchFamily="34" charset="-122"/>
                <a:cs typeface="+mn-cs"/>
                <a:sym typeface="宋体" pitchFamily="2" charset="-122"/>
              </a:endParaRPr>
            </a:p>
          </p:txBody>
        </p:sp>
        <p:sp>
          <p:nvSpPr>
            <p:cNvPr id="10275" name="椭圆 30"/>
            <p:cNvSpPr>
              <a:spLocks noChangeArrowheads="1"/>
            </p:cNvSpPr>
            <p:nvPr/>
          </p:nvSpPr>
          <p:spPr bwMode="auto">
            <a:xfrm>
              <a:off x="358455" y="355400"/>
              <a:ext cx="238970" cy="238970"/>
            </a:xfrm>
            <a:prstGeom prst="ellipse">
              <a:avLst/>
            </a:prstGeom>
            <a:solidFill>
              <a:schemeClr val="accent1"/>
            </a:solidFill>
            <a:ln w="9525">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sym typeface="Calibri" pitchFamily="34" charset="0"/>
                </a:rPr>
                <a:t>B</a:t>
              </a:r>
            </a:p>
          </p:txBody>
        </p:sp>
      </p:grpSp>
      <p:sp>
        <p:nvSpPr>
          <p:cNvPr id="10" name="空心弧 33"/>
          <p:cNvSpPr>
            <a:spLocks noChangeArrowheads="1"/>
          </p:cNvSpPr>
          <p:nvPr/>
        </p:nvSpPr>
        <p:spPr bwMode="auto">
          <a:xfrm>
            <a:off x="4188263" y="3103310"/>
            <a:ext cx="782406" cy="782406"/>
          </a:xfrm>
          <a:custGeom>
            <a:avLst/>
            <a:gdLst>
              <a:gd name="T0" fmla="*/ 16017926 w 21600"/>
              <a:gd name="T1" fmla="*/ 0 h 21600"/>
              <a:gd name="T2" fmla="*/ 3832441 w 21600"/>
              <a:gd name="T3" fmla="*/ 16017926 h 21600"/>
              <a:gd name="T4" fmla="*/ 16017926 w 21600"/>
              <a:gd name="T5" fmla="*/ 7664882 h 21600"/>
              <a:gd name="T6" fmla="*/ 28203412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168" y="10800"/>
                </a:moveTo>
                <a:cubicBezTo>
                  <a:pt x="5168" y="7689"/>
                  <a:pt x="7689" y="5168"/>
                  <a:pt x="10800" y="5168"/>
                </a:cubicBezTo>
                <a:cubicBezTo>
                  <a:pt x="13910" y="5167"/>
                  <a:pt x="16431" y="7689"/>
                  <a:pt x="16432" y="10799"/>
                </a:cubicBezTo>
                <a:lnTo>
                  <a:pt x="21600" y="10800"/>
                </a:lnTo>
                <a:cubicBezTo>
                  <a:pt x="21600" y="4835"/>
                  <a:pt x="16764" y="0"/>
                  <a:pt x="10800" y="0"/>
                </a:cubicBezTo>
                <a:cubicBezTo>
                  <a:pt x="4835" y="0"/>
                  <a:pt x="0" y="4835"/>
                  <a:pt x="0" y="10800"/>
                </a:cubicBezTo>
                <a:lnTo>
                  <a:pt x="5168" y="10800"/>
                </a:lnTo>
                <a:close/>
              </a:path>
            </a:pathLst>
          </a:custGeom>
          <a:solidFill>
            <a:schemeClr val="accent2"/>
          </a:solidFill>
          <a:ln w="9525">
            <a:noFill/>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11" name="Group 18"/>
          <p:cNvGrpSpPr>
            <a:grpSpLocks/>
          </p:cNvGrpSpPr>
          <p:nvPr/>
        </p:nvGrpSpPr>
        <p:grpSpPr bwMode="auto">
          <a:xfrm>
            <a:off x="4130031" y="3048063"/>
            <a:ext cx="898871" cy="898871"/>
            <a:chOff x="0" y="0"/>
            <a:chExt cx="955879" cy="955879"/>
          </a:xfrm>
        </p:grpSpPr>
        <p:sp>
          <p:nvSpPr>
            <p:cNvPr id="10272" name="椭圆 32"/>
            <p:cNvSpPr>
              <a:spLocks noChangeArrowheads="1"/>
            </p:cNvSpPr>
            <p:nvPr/>
          </p:nvSpPr>
          <p:spPr bwMode="auto">
            <a:xfrm>
              <a:off x="0" y="0"/>
              <a:ext cx="955879" cy="955879"/>
            </a:xfrm>
            <a:prstGeom prst="ellipse">
              <a:avLst/>
            </a:prstGeom>
            <a:noFill/>
            <a:ln w="38100">
              <a:solidFill>
                <a:schemeClr val="accent2"/>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FFFFFF"/>
                </a:solidFill>
                <a:effectLst/>
                <a:uLnTx/>
                <a:uFillTx/>
                <a:latin typeface="宋体" pitchFamily="2" charset="-122"/>
                <a:ea typeface="微软雅黑" pitchFamily="34" charset="-122"/>
                <a:cs typeface="+mn-cs"/>
                <a:sym typeface="宋体" pitchFamily="2" charset="-122"/>
              </a:endParaRPr>
            </a:p>
          </p:txBody>
        </p:sp>
        <p:sp>
          <p:nvSpPr>
            <p:cNvPr id="10273" name="椭圆 34"/>
            <p:cNvSpPr>
              <a:spLocks noChangeArrowheads="1"/>
            </p:cNvSpPr>
            <p:nvPr/>
          </p:nvSpPr>
          <p:spPr bwMode="auto">
            <a:xfrm>
              <a:off x="358455" y="355400"/>
              <a:ext cx="238970" cy="238970"/>
            </a:xfrm>
            <a:prstGeom prst="ellipse">
              <a:avLst/>
            </a:prstGeom>
            <a:solidFill>
              <a:schemeClr val="accent2"/>
            </a:solidFill>
            <a:ln w="9525">
              <a:solidFill>
                <a:schemeClr val="accent2"/>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dirty="0">
                  <a:ln>
                    <a:noFill/>
                  </a:ln>
                  <a:solidFill>
                    <a:srgbClr val="FFFFFF"/>
                  </a:solidFill>
                  <a:effectLst/>
                  <a:uLnTx/>
                  <a:uFillTx/>
                  <a:latin typeface="Calibri" pitchFamily="34" charset="0"/>
                  <a:ea typeface="微软雅黑" pitchFamily="34" charset="-122"/>
                  <a:cs typeface="+mn-cs"/>
                  <a:sym typeface="Calibri" pitchFamily="34" charset="0"/>
                </a:rPr>
                <a:t>D</a:t>
              </a:r>
            </a:p>
          </p:txBody>
        </p:sp>
      </p:grpSp>
      <p:sp>
        <p:nvSpPr>
          <p:cNvPr id="14" name="空心弧 37"/>
          <p:cNvSpPr>
            <a:spLocks noChangeArrowheads="1"/>
          </p:cNvSpPr>
          <p:nvPr/>
        </p:nvSpPr>
        <p:spPr bwMode="auto">
          <a:xfrm>
            <a:off x="3525308" y="2368684"/>
            <a:ext cx="780913" cy="782406"/>
          </a:xfrm>
          <a:custGeom>
            <a:avLst/>
            <a:gdLst>
              <a:gd name="T0" fmla="*/ 15956867 w 21600"/>
              <a:gd name="T1" fmla="*/ 0 h 21600"/>
              <a:gd name="T2" fmla="*/ 3841461 w 21600"/>
              <a:gd name="T3" fmla="*/ 16017926 h 21600"/>
              <a:gd name="T4" fmla="*/ 15956867 w 21600"/>
              <a:gd name="T5" fmla="*/ 7712328 h 21600"/>
              <a:gd name="T6" fmla="*/ 28072234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200" y="10800"/>
                </a:moveTo>
                <a:cubicBezTo>
                  <a:pt x="5200" y="7707"/>
                  <a:pt x="7707" y="5200"/>
                  <a:pt x="10800" y="5200"/>
                </a:cubicBezTo>
                <a:cubicBezTo>
                  <a:pt x="13892" y="5199"/>
                  <a:pt x="16399" y="7707"/>
                  <a:pt x="16400" y="10799"/>
                </a:cubicBezTo>
                <a:lnTo>
                  <a:pt x="21600" y="10800"/>
                </a:lnTo>
                <a:cubicBezTo>
                  <a:pt x="21600" y="4835"/>
                  <a:pt x="16764" y="0"/>
                  <a:pt x="10800" y="0"/>
                </a:cubicBezTo>
                <a:cubicBezTo>
                  <a:pt x="4835" y="0"/>
                  <a:pt x="0" y="4835"/>
                  <a:pt x="0" y="10800"/>
                </a:cubicBezTo>
                <a:lnTo>
                  <a:pt x="5200" y="10800"/>
                </a:lnTo>
                <a:close/>
              </a:path>
            </a:pathLst>
          </a:custGeom>
          <a:solidFill>
            <a:schemeClr val="accent3"/>
          </a:solidFill>
          <a:ln w="9525">
            <a:noFill/>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15" name="Group 22"/>
          <p:cNvGrpSpPr>
            <a:grpSpLocks/>
          </p:cNvGrpSpPr>
          <p:nvPr/>
        </p:nvGrpSpPr>
        <p:grpSpPr bwMode="auto">
          <a:xfrm>
            <a:off x="3465583" y="2313438"/>
            <a:ext cx="898871" cy="898871"/>
            <a:chOff x="0" y="0"/>
            <a:chExt cx="955879" cy="955879"/>
          </a:xfrm>
        </p:grpSpPr>
        <p:sp>
          <p:nvSpPr>
            <p:cNvPr id="10270" name="椭圆 36"/>
            <p:cNvSpPr>
              <a:spLocks noChangeArrowheads="1"/>
            </p:cNvSpPr>
            <p:nvPr/>
          </p:nvSpPr>
          <p:spPr bwMode="auto">
            <a:xfrm>
              <a:off x="0" y="0"/>
              <a:ext cx="955879" cy="955879"/>
            </a:xfrm>
            <a:prstGeom prst="ellipse">
              <a:avLst/>
            </a:prstGeom>
            <a:noFill/>
            <a:ln w="38100">
              <a:solidFill>
                <a:schemeClr val="accent3"/>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FFFFFF"/>
                </a:solidFill>
                <a:effectLst/>
                <a:uLnTx/>
                <a:uFillTx/>
                <a:latin typeface="宋体" pitchFamily="2" charset="-122"/>
                <a:ea typeface="微软雅黑" pitchFamily="34" charset="-122"/>
                <a:cs typeface="+mn-cs"/>
                <a:sym typeface="宋体" pitchFamily="2" charset="-122"/>
              </a:endParaRPr>
            </a:p>
          </p:txBody>
        </p:sp>
        <p:sp>
          <p:nvSpPr>
            <p:cNvPr id="10271" name="椭圆 38"/>
            <p:cNvSpPr>
              <a:spLocks noChangeArrowheads="1"/>
            </p:cNvSpPr>
            <p:nvPr/>
          </p:nvSpPr>
          <p:spPr bwMode="auto">
            <a:xfrm>
              <a:off x="358455" y="355400"/>
              <a:ext cx="238970" cy="238970"/>
            </a:xfrm>
            <a:prstGeom prst="ellipse">
              <a:avLst/>
            </a:prstGeom>
            <a:solidFill>
              <a:schemeClr val="accent3"/>
            </a:solidFill>
            <a:ln w="9525">
              <a:no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srgbClr val="FFFFFF"/>
                  </a:solidFill>
                  <a:effectLst/>
                  <a:uLnTx/>
                  <a:uFillTx/>
                  <a:latin typeface="Calibri" pitchFamily="34" charset="0"/>
                  <a:ea typeface="微软雅黑" pitchFamily="34" charset="-122"/>
                  <a:cs typeface="+mn-cs"/>
                  <a:sym typeface="Calibri" pitchFamily="34" charset="0"/>
                </a:rPr>
                <a:t>C</a:t>
              </a:r>
            </a:p>
          </p:txBody>
        </p:sp>
      </p:grpSp>
      <p:grpSp>
        <p:nvGrpSpPr>
          <p:cNvPr id="18" name="Group 25"/>
          <p:cNvGrpSpPr>
            <a:grpSpLocks/>
          </p:cNvGrpSpPr>
          <p:nvPr/>
        </p:nvGrpSpPr>
        <p:grpSpPr bwMode="auto">
          <a:xfrm>
            <a:off x="2760820" y="3212309"/>
            <a:ext cx="1369211" cy="559929"/>
            <a:chOff x="0" y="0"/>
            <a:chExt cx="1455151" cy="594370"/>
          </a:xfrm>
        </p:grpSpPr>
        <p:sp>
          <p:nvSpPr>
            <p:cNvPr id="10268" name="直接连接符 47"/>
            <p:cNvSpPr>
              <a:spLocks noChangeShapeType="1"/>
            </p:cNvSpPr>
            <p:nvPr/>
          </p:nvSpPr>
          <p:spPr bwMode="auto">
            <a:xfrm>
              <a:off x="0" y="0"/>
              <a:ext cx="1" cy="594370"/>
            </a:xfrm>
            <a:prstGeom prst="line">
              <a:avLst/>
            </a:prstGeom>
            <a:noFill/>
            <a:ln w="38100">
              <a:solidFill>
                <a:schemeClr val="accent2"/>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269" name="直接连接符 50"/>
            <p:cNvSpPr>
              <a:spLocks noChangeShapeType="1"/>
            </p:cNvSpPr>
            <p:nvPr/>
          </p:nvSpPr>
          <p:spPr bwMode="auto">
            <a:xfrm flipH="1" flipV="1">
              <a:off x="0" y="297185"/>
              <a:ext cx="1455151" cy="5718"/>
            </a:xfrm>
            <a:prstGeom prst="line">
              <a:avLst/>
            </a:prstGeom>
            <a:noFill/>
            <a:ln w="28575">
              <a:solidFill>
                <a:schemeClr val="accent2"/>
              </a:solidFill>
              <a:prstDash val="sys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21" name="Group 28"/>
          <p:cNvGrpSpPr>
            <a:grpSpLocks/>
          </p:cNvGrpSpPr>
          <p:nvPr/>
        </p:nvGrpSpPr>
        <p:grpSpPr bwMode="auto">
          <a:xfrm>
            <a:off x="2760819" y="2347780"/>
            <a:ext cx="704763" cy="559928"/>
            <a:chOff x="0" y="0"/>
            <a:chExt cx="749442" cy="594370"/>
          </a:xfrm>
        </p:grpSpPr>
        <p:sp>
          <p:nvSpPr>
            <p:cNvPr id="10266" name="直接连接符 46"/>
            <p:cNvSpPr>
              <a:spLocks noChangeShapeType="1"/>
            </p:cNvSpPr>
            <p:nvPr/>
          </p:nvSpPr>
          <p:spPr bwMode="auto">
            <a:xfrm>
              <a:off x="0" y="0"/>
              <a:ext cx="1" cy="594370"/>
            </a:xfrm>
            <a:prstGeom prst="line">
              <a:avLst/>
            </a:prstGeom>
            <a:noFill/>
            <a:ln w="38100">
              <a:solidFill>
                <a:schemeClr val="accent3"/>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267" name="直接连接符 52"/>
            <p:cNvSpPr>
              <a:spLocks noChangeShapeType="1"/>
            </p:cNvSpPr>
            <p:nvPr/>
          </p:nvSpPr>
          <p:spPr bwMode="auto">
            <a:xfrm flipH="1" flipV="1">
              <a:off x="0" y="297185"/>
              <a:ext cx="749442" cy="143655"/>
            </a:xfrm>
            <a:prstGeom prst="line">
              <a:avLst/>
            </a:prstGeom>
            <a:noFill/>
            <a:ln w="28575">
              <a:solidFill>
                <a:schemeClr val="accent3"/>
              </a:solidFill>
              <a:prstDash val="sys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24" name="Group 31"/>
          <p:cNvGrpSpPr>
            <a:grpSpLocks/>
          </p:cNvGrpSpPr>
          <p:nvPr/>
        </p:nvGrpSpPr>
        <p:grpSpPr bwMode="auto">
          <a:xfrm>
            <a:off x="2760820" y="1484744"/>
            <a:ext cx="730146" cy="558435"/>
            <a:chOff x="0" y="0"/>
            <a:chExt cx="775330" cy="594370"/>
          </a:xfrm>
        </p:grpSpPr>
        <p:sp>
          <p:nvSpPr>
            <p:cNvPr id="10264" name="直接连接符 45"/>
            <p:cNvSpPr>
              <a:spLocks noChangeShapeType="1"/>
            </p:cNvSpPr>
            <p:nvPr/>
          </p:nvSpPr>
          <p:spPr bwMode="auto">
            <a:xfrm>
              <a:off x="0" y="0"/>
              <a:ext cx="1" cy="594370"/>
            </a:xfrm>
            <a:prstGeom prst="line">
              <a:avLst/>
            </a:prstGeom>
            <a:noFill/>
            <a:ln w="38100">
              <a:solidFill>
                <a:schemeClr val="accent1"/>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265" name="直接连接符 54"/>
            <p:cNvSpPr>
              <a:spLocks noChangeShapeType="1"/>
            </p:cNvSpPr>
            <p:nvPr/>
          </p:nvSpPr>
          <p:spPr bwMode="auto">
            <a:xfrm flipH="1" flipV="1">
              <a:off x="0" y="180363"/>
              <a:ext cx="775330" cy="122540"/>
            </a:xfrm>
            <a:prstGeom prst="line">
              <a:avLst/>
            </a:prstGeom>
            <a:noFill/>
            <a:ln w="28575">
              <a:solidFill>
                <a:schemeClr val="accent1"/>
              </a:solidFill>
              <a:prstDash val="sys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black"/>
                </a:solidFill>
                <a:effectLst/>
                <a:uLnTx/>
                <a:uFillTx/>
                <a:latin typeface="等线"/>
                <a:ea typeface="微软雅黑"/>
                <a:cs typeface="+mn-cs"/>
              </a:endParaRPr>
            </a:p>
          </p:txBody>
        </p:sp>
      </p:grpSp>
      <p:grpSp>
        <p:nvGrpSpPr>
          <p:cNvPr id="27" name="Group 34"/>
          <p:cNvGrpSpPr>
            <a:grpSpLocks/>
          </p:cNvGrpSpPr>
          <p:nvPr/>
        </p:nvGrpSpPr>
        <p:grpSpPr bwMode="auto">
          <a:xfrm>
            <a:off x="5990484" y="1878934"/>
            <a:ext cx="539025" cy="558435"/>
            <a:chOff x="0" y="0"/>
            <a:chExt cx="572707" cy="594370"/>
          </a:xfrm>
        </p:grpSpPr>
        <p:sp>
          <p:nvSpPr>
            <p:cNvPr id="10262" name="直接连接符 48"/>
            <p:cNvSpPr>
              <a:spLocks noChangeShapeType="1"/>
            </p:cNvSpPr>
            <p:nvPr/>
          </p:nvSpPr>
          <p:spPr bwMode="auto">
            <a:xfrm>
              <a:off x="572707" y="0"/>
              <a:ext cx="1" cy="594370"/>
            </a:xfrm>
            <a:prstGeom prst="line">
              <a:avLst/>
            </a:prstGeom>
            <a:noFill/>
            <a:ln w="38100">
              <a:solidFill>
                <a:schemeClr val="accent4"/>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10263" name="直接连接符 56"/>
            <p:cNvSpPr>
              <a:spLocks noChangeShapeType="1"/>
            </p:cNvSpPr>
            <p:nvPr/>
          </p:nvSpPr>
          <p:spPr bwMode="auto">
            <a:xfrm flipV="1">
              <a:off x="0" y="226383"/>
              <a:ext cx="572707" cy="221546"/>
            </a:xfrm>
            <a:prstGeom prst="line">
              <a:avLst/>
            </a:prstGeom>
            <a:noFill/>
            <a:ln w="28575">
              <a:solidFill>
                <a:schemeClr val="accent4"/>
              </a:solidFill>
              <a:prstDash val="sysDash"/>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0" name="文本框 57"/>
          <p:cNvSpPr>
            <a:spLocks noChangeArrowheads="1"/>
          </p:cNvSpPr>
          <p:nvPr/>
        </p:nvSpPr>
        <p:spPr bwMode="auto">
          <a:xfrm>
            <a:off x="4389837" y="2334341"/>
            <a:ext cx="583814" cy="323935"/>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5" b="0" i="0" u="none" strike="noStrike" kern="1200" cap="none" spc="0" normalizeH="0" baseline="0" noProof="0">
                <a:ln>
                  <a:noFill/>
                </a:ln>
                <a:solidFill>
                  <a:srgbClr val="FF0000"/>
                </a:solidFill>
                <a:effectLst/>
                <a:uLnTx/>
                <a:uFillTx/>
                <a:latin typeface="微软雅黑" pitchFamily="34" charset="-122"/>
                <a:ea typeface="微软雅黑" pitchFamily="34" charset="-122"/>
                <a:cs typeface="+mn-cs"/>
                <a:sym typeface="微软雅黑" pitchFamily="34" charset="-122"/>
              </a:rPr>
              <a:t>85%</a:t>
            </a:r>
            <a:endParaRPr kumimoji="0" lang="zh-CN" altLang="en-US" sz="1505" b="0" i="0" u="none" strike="noStrike" kern="1200" cap="none" spc="0" normalizeH="0" baseline="0" noProof="0">
              <a:ln>
                <a:noFill/>
              </a:ln>
              <a:solidFill>
                <a:srgbClr val="FF0000"/>
              </a:solidFill>
              <a:effectLst/>
              <a:uLnTx/>
              <a:uFillTx/>
              <a:latin typeface="微软雅黑" pitchFamily="34" charset="-122"/>
              <a:ea typeface="微软雅黑" pitchFamily="34" charset="-122"/>
              <a:cs typeface="+mn-cs"/>
              <a:sym typeface="微软雅黑" pitchFamily="34" charset="-122"/>
            </a:endParaRPr>
          </a:p>
        </p:txBody>
      </p:sp>
      <p:sp>
        <p:nvSpPr>
          <p:cNvPr id="31" name="文本框 58"/>
          <p:cNvSpPr>
            <a:spLocks noChangeArrowheads="1"/>
          </p:cNvSpPr>
          <p:nvPr/>
        </p:nvSpPr>
        <p:spPr bwMode="auto">
          <a:xfrm>
            <a:off x="3478773" y="2809160"/>
            <a:ext cx="460383" cy="25160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35" b="0" i="0" u="none" strike="noStrike" kern="1200" cap="none" spc="0" normalizeH="0" baseline="0" noProof="0">
                <a:ln>
                  <a:noFill/>
                </a:ln>
                <a:solidFill>
                  <a:srgbClr val="FF0000"/>
                </a:solidFill>
                <a:effectLst/>
                <a:uLnTx/>
                <a:uFillTx/>
                <a:latin typeface="微软雅黑" pitchFamily="34" charset="-122"/>
                <a:ea typeface="微软雅黑" pitchFamily="34" charset="-122"/>
                <a:cs typeface="+mn-cs"/>
                <a:sym typeface="微软雅黑" pitchFamily="34" charset="-122"/>
              </a:rPr>
              <a:t>32%</a:t>
            </a:r>
            <a:endParaRPr kumimoji="0" lang="zh-CN" altLang="en-US" sz="1035" b="0" i="0" u="none" strike="noStrike" kern="1200" cap="none" spc="0" normalizeH="0" baseline="0" noProof="0">
              <a:ln>
                <a:noFill/>
              </a:ln>
              <a:solidFill>
                <a:srgbClr val="FF0000"/>
              </a:solidFill>
              <a:effectLst/>
              <a:uLnTx/>
              <a:uFillTx/>
              <a:latin typeface="微软雅黑" pitchFamily="34" charset="-122"/>
              <a:ea typeface="微软雅黑" pitchFamily="34" charset="-122"/>
              <a:cs typeface="+mn-cs"/>
              <a:sym typeface="微软雅黑" pitchFamily="34" charset="-122"/>
            </a:endParaRPr>
          </a:p>
        </p:txBody>
      </p:sp>
      <p:sp>
        <p:nvSpPr>
          <p:cNvPr id="32" name="文本框 59"/>
          <p:cNvSpPr>
            <a:spLocks noChangeArrowheads="1"/>
          </p:cNvSpPr>
          <p:nvPr/>
        </p:nvSpPr>
        <p:spPr bwMode="auto">
          <a:xfrm>
            <a:off x="3531033" y="1828166"/>
            <a:ext cx="460383" cy="25160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35" b="0" i="0" u="none" strike="noStrike" kern="1200" cap="none" spc="0" normalizeH="0" baseline="0" noProof="0">
                <a:ln>
                  <a:noFill/>
                </a:ln>
                <a:solidFill>
                  <a:srgbClr val="FF0000"/>
                </a:solidFill>
                <a:effectLst/>
                <a:uLnTx/>
                <a:uFillTx/>
                <a:latin typeface="微软雅黑" pitchFamily="34" charset="-122"/>
                <a:ea typeface="微软雅黑" pitchFamily="34" charset="-122"/>
                <a:cs typeface="+mn-cs"/>
                <a:sym typeface="微软雅黑" pitchFamily="34" charset="-122"/>
              </a:rPr>
              <a:t>60%</a:t>
            </a:r>
            <a:endParaRPr kumimoji="0" lang="zh-CN" altLang="en-US" sz="1035" b="0" i="0" u="none" strike="noStrike" kern="1200" cap="none" spc="0" normalizeH="0" baseline="0" noProof="0">
              <a:ln>
                <a:noFill/>
              </a:ln>
              <a:solidFill>
                <a:srgbClr val="FF0000"/>
              </a:solidFill>
              <a:effectLst/>
              <a:uLnTx/>
              <a:uFillTx/>
              <a:latin typeface="微软雅黑" pitchFamily="34" charset="-122"/>
              <a:ea typeface="微软雅黑" pitchFamily="34" charset="-122"/>
              <a:cs typeface="+mn-cs"/>
              <a:sym typeface="微软雅黑" pitchFamily="34" charset="-122"/>
            </a:endParaRPr>
          </a:p>
        </p:txBody>
      </p:sp>
      <p:sp>
        <p:nvSpPr>
          <p:cNvPr id="33" name="文本框 60"/>
          <p:cNvSpPr>
            <a:spLocks noChangeArrowheads="1"/>
          </p:cNvSpPr>
          <p:nvPr/>
        </p:nvSpPr>
        <p:spPr bwMode="auto">
          <a:xfrm>
            <a:off x="4123810" y="3533335"/>
            <a:ext cx="460383" cy="251607"/>
          </a:xfrm>
          <a:prstGeom prst="rect">
            <a:avLst/>
          </a:prstGeom>
          <a:noFill/>
          <a:ln w="9525">
            <a:noFill/>
            <a:miter lim="800000"/>
            <a:headEnd/>
            <a:tailEnd/>
          </a:ln>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35" b="0" i="0" u="none" strike="noStrike" kern="1200" cap="none" spc="0" normalizeH="0" baseline="0" noProof="0">
                <a:ln>
                  <a:noFill/>
                </a:ln>
                <a:solidFill>
                  <a:srgbClr val="FF0000"/>
                </a:solidFill>
                <a:effectLst/>
                <a:uLnTx/>
                <a:uFillTx/>
                <a:latin typeface="微软雅黑" pitchFamily="34" charset="-122"/>
                <a:ea typeface="微软雅黑" pitchFamily="34" charset="-122"/>
                <a:cs typeface="+mn-cs"/>
                <a:sym typeface="微软雅黑" pitchFamily="34" charset="-122"/>
              </a:rPr>
              <a:t>70%</a:t>
            </a:r>
            <a:endParaRPr kumimoji="0" lang="zh-CN" altLang="en-US" sz="1035" b="0" i="0" u="none" strike="noStrike" kern="1200" cap="none" spc="0" normalizeH="0" baseline="0" noProof="0">
              <a:ln>
                <a:noFill/>
              </a:ln>
              <a:solidFill>
                <a:srgbClr val="FF0000"/>
              </a:solidFill>
              <a:effectLst/>
              <a:uLnTx/>
              <a:uFillTx/>
              <a:latin typeface="微软雅黑" pitchFamily="34" charset="-122"/>
              <a:ea typeface="微软雅黑" pitchFamily="34" charset="-122"/>
              <a:cs typeface="+mn-cs"/>
              <a:sym typeface="微软雅黑" pitchFamily="34" charset="-122"/>
            </a:endParaRPr>
          </a:p>
        </p:txBody>
      </p:sp>
      <p:sp>
        <p:nvSpPr>
          <p:cNvPr id="34" name="矩形 61"/>
          <p:cNvSpPr>
            <a:spLocks noChangeArrowheads="1"/>
          </p:cNvSpPr>
          <p:nvPr/>
        </p:nvSpPr>
        <p:spPr bwMode="auto">
          <a:xfrm>
            <a:off x="477806" y="1115938"/>
            <a:ext cx="2215822" cy="1192506"/>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9A0000"/>
                </a:solidFill>
                <a:effectLst/>
                <a:uLnTx/>
                <a:uFillTx/>
                <a:latin typeface="微软雅黑" pitchFamily="34" charset="-122"/>
                <a:ea typeface="微软雅黑" pitchFamily="34" charset="-122"/>
                <a:cs typeface="+mn-cs"/>
                <a:sym typeface="微软雅黑" pitchFamily="34" charset="-122"/>
              </a:rPr>
              <a:t>输入您的标题</a:t>
            </a:r>
            <a:endParaRPr kumimoji="0" lang="en-US" altLang="zh-CN" sz="1881" b="0" i="0" u="none" strike="noStrike" kern="1200" cap="none" spc="0" normalizeH="0" baseline="0" noProof="0" dirty="0">
              <a:ln>
                <a:noFill/>
              </a:ln>
              <a:solidFill>
                <a:srgbClr val="9A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输入您的标题输入您的标题</a:t>
            </a: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输入您的标题输入您的标题</a:t>
            </a: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dirty="0">
              <a:ln>
                <a:noFill/>
              </a:ln>
              <a:solidFill>
                <a:srgbClr val="FF9900"/>
              </a:solidFill>
              <a:effectLst/>
              <a:uLnTx/>
              <a:uFillTx/>
              <a:latin typeface="微软雅黑" pitchFamily="34" charset="-122"/>
              <a:ea typeface="微软雅黑" pitchFamily="34" charset="-122"/>
              <a:cs typeface="+mn-cs"/>
              <a:sym typeface="微软雅黑" pitchFamily="34" charset="-122"/>
            </a:endParaRPr>
          </a:p>
        </p:txBody>
      </p:sp>
      <p:sp>
        <p:nvSpPr>
          <p:cNvPr id="35" name="矩形 62"/>
          <p:cNvSpPr>
            <a:spLocks noChangeArrowheads="1"/>
          </p:cNvSpPr>
          <p:nvPr/>
        </p:nvSpPr>
        <p:spPr bwMode="auto">
          <a:xfrm>
            <a:off x="476313" y="2196972"/>
            <a:ext cx="2215822" cy="989823"/>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sym typeface="微软雅黑" pitchFamily="34" charset="-122"/>
              </a:rPr>
              <a:t>输入您的标题</a:t>
            </a:r>
            <a:endParaRPr kumimoji="0" lang="en-US" altLang="zh-CN" sz="1881"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输入您的标题输入您的标题</a:t>
            </a: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输入您的标题输入您的标题</a:t>
            </a: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p:txBody>
      </p:sp>
      <p:sp>
        <p:nvSpPr>
          <p:cNvPr id="36" name="矩形 63"/>
          <p:cNvSpPr>
            <a:spLocks noChangeArrowheads="1"/>
          </p:cNvSpPr>
          <p:nvPr/>
        </p:nvSpPr>
        <p:spPr bwMode="auto">
          <a:xfrm>
            <a:off x="453915" y="3212309"/>
            <a:ext cx="2215822" cy="989823"/>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微软雅黑" pitchFamily="34" charset="-122"/>
              </a:rPr>
              <a:t>输入您的标题</a:t>
            </a:r>
            <a:endParaRPr kumimoji="0" lang="en-US" altLang="zh-CN" sz="1881"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输入您的标题输入您的标题</a:t>
            </a: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输入您的标题输入您的标题</a:t>
            </a: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p:txBody>
      </p:sp>
      <p:sp>
        <p:nvSpPr>
          <p:cNvPr id="37" name="矩形 64"/>
          <p:cNvSpPr>
            <a:spLocks noChangeArrowheads="1"/>
          </p:cNvSpPr>
          <p:nvPr/>
        </p:nvSpPr>
        <p:spPr bwMode="auto">
          <a:xfrm>
            <a:off x="6554892" y="1702743"/>
            <a:ext cx="2215822" cy="989823"/>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860000"/>
                </a:solidFill>
                <a:effectLst/>
                <a:uLnTx/>
                <a:uFillTx/>
                <a:latin typeface="微软雅黑" pitchFamily="34" charset="-122"/>
                <a:ea typeface="微软雅黑" pitchFamily="34" charset="-122"/>
                <a:cs typeface="+mn-cs"/>
                <a:sym typeface="微软雅黑" pitchFamily="34" charset="-122"/>
              </a:rPr>
              <a:t>输入您的标题</a:t>
            </a:r>
            <a:endParaRPr kumimoji="0" lang="en-US" altLang="zh-CN" sz="1881" b="0" i="0" u="none" strike="noStrike" kern="1200" cap="none" spc="0" normalizeH="0" baseline="0" noProof="0" dirty="0">
              <a:ln>
                <a:noFill/>
              </a:ln>
              <a:solidFill>
                <a:srgbClr val="860000"/>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输入您的标题输入您的标题</a:t>
            </a: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rPr>
              <a:t>输入您的标题输入您的标题</a:t>
            </a:r>
            <a:endParaRPr kumimoji="0" lang="en-US" altLang="zh-CN" sz="1317"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微软雅黑" pitchFamily="34" charset="-122"/>
            </a:endParaRPr>
          </a:p>
        </p:txBody>
      </p:sp>
    </p:spTree>
    <p:extLst>
      <p:ext uri="{BB962C8B-B14F-4D97-AF65-F5344CB8AC3E}">
        <p14:creationId xmlns:p14="http://schemas.microsoft.com/office/powerpoint/2010/main" val="12272872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p:cBhvr>
                                        <p:cTn id="10" dur="500"/>
                                        <p:tgtEl>
                                          <p:spTgt spid="3"/>
                                        </p:tgtEl>
                                      </p:cBhvr>
                                    </p:animEffect>
                                  </p:childTnLst>
                                </p:cTn>
                              </p:par>
                            </p:childTnLst>
                          </p:cTn>
                        </p:par>
                        <p:par>
                          <p:cTn id="11" fill="hold" nodeType="afterGroup">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style.rotation</p:attrName>
                                        </p:attrNameLst>
                                      </p:cBhvr>
                                      <p:tavLst>
                                        <p:tav tm="0">
                                          <p:val>
                                            <p:fltVal val="360"/>
                                          </p:val>
                                        </p:tav>
                                        <p:tav tm="100000">
                                          <p:val>
                                            <p:fltVal val="0"/>
                                          </p:val>
                                        </p:tav>
                                      </p:tavLst>
                                    </p:anim>
                                    <p:animEffect>
                                      <p:cBhvr>
                                        <p:cTn id="17" dur="500"/>
                                        <p:tgtEl>
                                          <p:spTgt spid="7"/>
                                        </p:tgtEl>
                                      </p:cBhvr>
                                    </p:animEffect>
                                  </p:childTnLst>
                                </p:cTn>
                              </p:par>
                            </p:childTnLst>
                          </p:cTn>
                        </p:par>
                        <p:par>
                          <p:cTn id="18" fill="hold" nodeType="afterGroup">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 calcmode="lin" valueType="num">
                                      <p:cBhvr>
                                        <p:cTn id="23" dur="500" fill="hold"/>
                                        <p:tgtEl>
                                          <p:spTgt spid="15"/>
                                        </p:tgtEl>
                                        <p:attrNameLst>
                                          <p:attrName>style.rotation</p:attrName>
                                        </p:attrNameLst>
                                      </p:cBhvr>
                                      <p:tavLst>
                                        <p:tav tm="0">
                                          <p:val>
                                            <p:fltVal val="360"/>
                                          </p:val>
                                        </p:tav>
                                        <p:tav tm="100000">
                                          <p:val>
                                            <p:fltVal val="0"/>
                                          </p:val>
                                        </p:tav>
                                      </p:tavLst>
                                    </p:anim>
                                    <p:animEffect>
                                      <p:cBhvr>
                                        <p:cTn id="24" dur="500"/>
                                        <p:tgtEl>
                                          <p:spTgt spid="15"/>
                                        </p:tgtEl>
                                      </p:cBhvr>
                                    </p:animEffect>
                                  </p:childTnLst>
                                </p:cTn>
                              </p:par>
                            </p:childTnLst>
                          </p:cTn>
                        </p:par>
                        <p:par>
                          <p:cTn id="25" fill="hold" nodeType="afterGroup">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p:cBhvr>
                                        <p:cTn id="31" dur="500"/>
                                        <p:tgtEl>
                                          <p:spTgt spid="11"/>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p:cBhvr>
                                        <p:cTn id="34" dur="1250"/>
                                        <p:tgtEl>
                                          <p:spTgt spid="2"/>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p:cBhvr>
                                        <p:cTn id="37" dur="1250"/>
                                        <p:tgtEl>
                                          <p:spTgt spid="30"/>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p:cBhvr>
                                        <p:cTn id="40" dur="1250"/>
                                        <p:tgtEl>
                                          <p:spTgt spid="3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p:cBhvr>
                                        <p:cTn id="43" dur="1250"/>
                                        <p:tgtEl>
                                          <p:spTgt spid="6"/>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p:cBhvr>
                                        <p:cTn id="46" dur="1250"/>
                                        <p:tgtEl>
                                          <p:spTgt spid="14"/>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p:cBhvr>
                                        <p:cTn id="49" dur="1250"/>
                                        <p:tgtEl>
                                          <p:spTgt spid="31"/>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p:cBhvr>
                                        <p:cTn id="52" dur="1250"/>
                                        <p:tgtEl>
                                          <p:spTgt spid="10"/>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p:cBhvr>
                                        <p:cTn id="55" dur="1250"/>
                                        <p:tgtEl>
                                          <p:spTgt spid="33"/>
                                        </p:tgtEl>
                                      </p:cBhvr>
                                    </p:animEffect>
                                  </p:childTnLst>
                                </p:cTn>
                              </p:par>
                            </p:childTnLst>
                          </p:cTn>
                        </p:par>
                        <p:par>
                          <p:cTn id="56" fill="hold" nodeType="afterGroup">
                            <p:stCondLst>
                              <p:cond delay="2750"/>
                            </p:stCondLst>
                            <p:childTnLst>
                              <p:par>
                                <p:cTn id="57" presetID="22" presetClass="entr" presetSubtype="2"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p:cBhvr>
                                        <p:cTn id="59" dur="500"/>
                                        <p:tgtEl>
                                          <p:spTgt spid="24"/>
                                        </p:tgtEl>
                                      </p:cBhvr>
                                    </p:animEffect>
                                  </p:childTnLst>
                                </p:cTn>
                              </p:par>
                              <p:par>
                                <p:cTn id="60" presetID="22" presetClass="entr" presetSubtype="2"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p:cBhvr>
                                        <p:cTn id="62" dur="500"/>
                                        <p:tgtEl>
                                          <p:spTgt spid="21"/>
                                        </p:tgtEl>
                                      </p:cBhvr>
                                    </p:animEffect>
                                  </p:childTnLst>
                                </p:cTn>
                              </p:par>
                              <p:par>
                                <p:cTn id="63" presetID="22" presetClass="entr" presetSubtype="2" fill="hold"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p:cBhvr>
                                        <p:cTn id="65" dur="500"/>
                                        <p:tgtEl>
                                          <p:spTgt spid="18"/>
                                        </p:tgtEl>
                                      </p:cBhvr>
                                    </p:animEffect>
                                  </p:childTnLst>
                                </p:cTn>
                              </p:par>
                              <p:par>
                                <p:cTn id="66" presetID="22" presetClass="entr" presetSubtype="8"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p:cBhvr>
                                        <p:cTn id="68" dur="500"/>
                                        <p:tgtEl>
                                          <p:spTgt spid="27"/>
                                        </p:tgtEl>
                                      </p:cBhvr>
                                    </p:animEffect>
                                  </p:childTnLst>
                                </p:cTn>
                              </p:par>
                            </p:childTnLst>
                          </p:cTn>
                        </p:par>
                        <p:par>
                          <p:cTn id="69" fill="hold" nodeType="afterGroup">
                            <p:stCondLst>
                              <p:cond delay="3250"/>
                            </p:stCondLst>
                            <p:childTnLst>
                              <p:par>
                                <p:cTn id="70" presetID="50" presetClass="entr" presetSubtype="0" decel="10000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p:cTn id="72" dur="1000" fill="hold"/>
                                        <p:tgtEl>
                                          <p:spTgt spid="34"/>
                                        </p:tgtEl>
                                        <p:attrNameLst>
                                          <p:attrName>ppt_w</p:attrName>
                                        </p:attrNameLst>
                                      </p:cBhvr>
                                      <p:tavLst>
                                        <p:tav tm="0">
                                          <p:val>
                                            <p:strVal val="#ppt_w+.3"/>
                                          </p:val>
                                        </p:tav>
                                        <p:tav tm="100000">
                                          <p:val>
                                            <p:strVal val="#ppt_w"/>
                                          </p:val>
                                        </p:tav>
                                      </p:tavLst>
                                    </p:anim>
                                    <p:anim calcmode="lin" valueType="num">
                                      <p:cBhvr>
                                        <p:cTn id="73" dur="1000" fill="hold"/>
                                        <p:tgtEl>
                                          <p:spTgt spid="34"/>
                                        </p:tgtEl>
                                        <p:attrNameLst>
                                          <p:attrName>ppt_h</p:attrName>
                                        </p:attrNameLst>
                                      </p:cBhvr>
                                      <p:tavLst>
                                        <p:tav tm="0">
                                          <p:val>
                                            <p:strVal val="#ppt_h"/>
                                          </p:val>
                                        </p:tav>
                                        <p:tav tm="100000">
                                          <p:val>
                                            <p:strVal val="#ppt_h"/>
                                          </p:val>
                                        </p:tav>
                                      </p:tavLst>
                                    </p:anim>
                                    <p:animEffect>
                                      <p:cBhvr>
                                        <p:cTn id="74" dur="1000"/>
                                        <p:tgtEl>
                                          <p:spTgt spid="34"/>
                                        </p:tgtEl>
                                      </p:cBhvr>
                                    </p:animEffect>
                                  </p:childTnLst>
                                </p:cTn>
                              </p:par>
                              <p:par>
                                <p:cTn id="75" presetID="50" presetClass="entr" presetSubtype="0" decel="100000" fill="hold" grpId="0" nodeType="withEffect">
                                  <p:stCondLst>
                                    <p:cond delay="250"/>
                                  </p:stCondLst>
                                  <p:childTnLst>
                                    <p:set>
                                      <p:cBhvr>
                                        <p:cTn id="76" dur="1" fill="hold">
                                          <p:stCondLst>
                                            <p:cond delay="0"/>
                                          </p:stCondLst>
                                        </p:cTn>
                                        <p:tgtEl>
                                          <p:spTgt spid="35"/>
                                        </p:tgtEl>
                                        <p:attrNameLst>
                                          <p:attrName>style.visibility</p:attrName>
                                        </p:attrNameLst>
                                      </p:cBhvr>
                                      <p:to>
                                        <p:strVal val="visible"/>
                                      </p:to>
                                    </p:set>
                                    <p:anim calcmode="lin" valueType="num">
                                      <p:cBhvr>
                                        <p:cTn id="77" dur="1000" fill="hold"/>
                                        <p:tgtEl>
                                          <p:spTgt spid="35"/>
                                        </p:tgtEl>
                                        <p:attrNameLst>
                                          <p:attrName>ppt_w</p:attrName>
                                        </p:attrNameLst>
                                      </p:cBhvr>
                                      <p:tavLst>
                                        <p:tav tm="0">
                                          <p:val>
                                            <p:strVal val="#ppt_w+.3"/>
                                          </p:val>
                                        </p:tav>
                                        <p:tav tm="100000">
                                          <p:val>
                                            <p:strVal val="#ppt_w"/>
                                          </p:val>
                                        </p:tav>
                                      </p:tavLst>
                                    </p:anim>
                                    <p:anim calcmode="lin" valueType="num">
                                      <p:cBhvr>
                                        <p:cTn id="78" dur="1000" fill="hold"/>
                                        <p:tgtEl>
                                          <p:spTgt spid="35"/>
                                        </p:tgtEl>
                                        <p:attrNameLst>
                                          <p:attrName>ppt_h</p:attrName>
                                        </p:attrNameLst>
                                      </p:cBhvr>
                                      <p:tavLst>
                                        <p:tav tm="0">
                                          <p:val>
                                            <p:strVal val="#ppt_h"/>
                                          </p:val>
                                        </p:tav>
                                        <p:tav tm="100000">
                                          <p:val>
                                            <p:strVal val="#ppt_h"/>
                                          </p:val>
                                        </p:tav>
                                      </p:tavLst>
                                    </p:anim>
                                    <p:animEffect>
                                      <p:cBhvr>
                                        <p:cTn id="79" dur="1000"/>
                                        <p:tgtEl>
                                          <p:spTgt spid="35"/>
                                        </p:tgtEl>
                                      </p:cBhvr>
                                    </p:animEffect>
                                  </p:childTnLst>
                                </p:cTn>
                              </p:par>
                              <p:par>
                                <p:cTn id="80" presetID="50" presetClass="entr" presetSubtype="0" decel="100000" fill="hold" grpId="0" nodeType="withEffect">
                                  <p:stCondLst>
                                    <p:cond delay="50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strVal val="#ppt_w+.3"/>
                                          </p:val>
                                        </p:tav>
                                        <p:tav tm="100000">
                                          <p:val>
                                            <p:strVal val="#ppt_w"/>
                                          </p:val>
                                        </p:tav>
                                      </p:tavLst>
                                    </p:anim>
                                    <p:anim calcmode="lin" valueType="num">
                                      <p:cBhvr>
                                        <p:cTn id="83" dur="1000" fill="hold"/>
                                        <p:tgtEl>
                                          <p:spTgt spid="36"/>
                                        </p:tgtEl>
                                        <p:attrNameLst>
                                          <p:attrName>ppt_h</p:attrName>
                                        </p:attrNameLst>
                                      </p:cBhvr>
                                      <p:tavLst>
                                        <p:tav tm="0">
                                          <p:val>
                                            <p:strVal val="#ppt_h"/>
                                          </p:val>
                                        </p:tav>
                                        <p:tav tm="100000">
                                          <p:val>
                                            <p:strVal val="#ppt_h"/>
                                          </p:val>
                                        </p:tav>
                                      </p:tavLst>
                                    </p:anim>
                                    <p:animEffect>
                                      <p:cBhvr>
                                        <p:cTn id="84" dur="1000"/>
                                        <p:tgtEl>
                                          <p:spTgt spid="36"/>
                                        </p:tgtEl>
                                      </p:cBhvr>
                                    </p:animEffect>
                                  </p:childTnLst>
                                </p:cTn>
                              </p:par>
                              <p:par>
                                <p:cTn id="85" presetID="50" presetClass="entr" presetSubtype="0" decel="100000" fill="hold" grpId="0" nodeType="withEffect">
                                  <p:stCondLst>
                                    <p:cond delay="750"/>
                                  </p:stCondLst>
                                  <p:childTnLst>
                                    <p:set>
                                      <p:cBhvr>
                                        <p:cTn id="86" dur="1" fill="hold">
                                          <p:stCondLst>
                                            <p:cond delay="0"/>
                                          </p:stCondLst>
                                        </p:cTn>
                                        <p:tgtEl>
                                          <p:spTgt spid="37"/>
                                        </p:tgtEl>
                                        <p:attrNameLst>
                                          <p:attrName>style.visibility</p:attrName>
                                        </p:attrNameLst>
                                      </p:cBhvr>
                                      <p:to>
                                        <p:strVal val="visible"/>
                                      </p:to>
                                    </p:set>
                                    <p:anim calcmode="lin" valueType="num">
                                      <p:cBhvr>
                                        <p:cTn id="87" dur="1000" fill="hold"/>
                                        <p:tgtEl>
                                          <p:spTgt spid="37"/>
                                        </p:tgtEl>
                                        <p:attrNameLst>
                                          <p:attrName>ppt_w</p:attrName>
                                        </p:attrNameLst>
                                      </p:cBhvr>
                                      <p:tavLst>
                                        <p:tav tm="0">
                                          <p:val>
                                            <p:strVal val="#ppt_w+.3"/>
                                          </p:val>
                                        </p:tav>
                                        <p:tav tm="100000">
                                          <p:val>
                                            <p:strVal val="#ppt_w"/>
                                          </p:val>
                                        </p:tav>
                                      </p:tavLst>
                                    </p:anim>
                                    <p:anim calcmode="lin" valueType="num">
                                      <p:cBhvr>
                                        <p:cTn id="88" dur="1000" fill="hold"/>
                                        <p:tgtEl>
                                          <p:spTgt spid="37"/>
                                        </p:tgtEl>
                                        <p:attrNameLst>
                                          <p:attrName>ppt_h</p:attrName>
                                        </p:attrNameLst>
                                      </p:cBhvr>
                                      <p:tavLst>
                                        <p:tav tm="0">
                                          <p:val>
                                            <p:strVal val="#ppt_h"/>
                                          </p:val>
                                        </p:tav>
                                        <p:tav tm="100000">
                                          <p:val>
                                            <p:strVal val="#ppt_h"/>
                                          </p:val>
                                        </p:tav>
                                      </p:tavLst>
                                    </p:anim>
                                    <p:animEffect>
                                      <p:cBhvr>
                                        <p:cTn id="89"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animBg="1"/>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椭圆 215"/>
          <p:cNvSpPr/>
          <p:nvPr/>
        </p:nvSpPr>
        <p:spPr>
          <a:xfrm>
            <a:off x="3479020" y="3994715"/>
            <a:ext cx="1755935" cy="262793"/>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217" name="组合 216"/>
          <p:cNvGrpSpPr>
            <a:grpSpLocks/>
          </p:cNvGrpSpPr>
          <p:nvPr/>
        </p:nvGrpSpPr>
        <p:grpSpPr bwMode="auto">
          <a:xfrm>
            <a:off x="3543226" y="1451895"/>
            <a:ext cx="1615579" cy="2677203"/>
            <a:chOff x="3546995" y="2016281"/>
            <a:chExt cx="1616382" cy="2709799"/>
          </a:xfrm>
        </p:grpSpPr>
        <p:sp>
          <p:nvSpPr>
            <p:cNvPr id="218" name="Freeform 33"/>
            <p:cNvSpPr>
              <a:spLocks/>
            </p:cNvSpPr>
            <p:nvPr/>
          </p:nvSpPr>
          <p:spPr bwMode="auto">
            <a:xfrm>
              <a:off x="3546995" y="2016281"/>
              <a:ext cx="1616382" cy="2028193"/>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19" name="Freeform 33"/>
            <p:cNvSpPr>
              <a:spLocks/>
            </p:cNvSpPr>
            <p:nvPr/>
          </p:nvSpPr>
          <p:spPr bwMode="auto">
            <a:xfrm>
              <a:off x="3587329" y="2067666"/>
              <a:ext cx="1535712" cy="19254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6356" name="组合 219"/>
            <p:cNvGrpSpPr>
              <a:grpSpLocks/>
            </p:cNvGrpSpPr>
            <p:nvPr/>
          </p:nvGrpSpPr>
          <p:grpSpPr bwMode="auto">
            <a:xfrm>
              <a:off x="3999883" y="4025097"/>
              <a:ext cx="716912" cy="700983"/>
              <a:chOff x="3759201" y="3508375"/>
              <a:chExt cx="828024" cy="809626"/>
            </a:xfrm>
          </p:grpSpPr>
          <p:sp>
            <p:nvSpPr>
              <p:cNvPr id="6357" name="Freeform 6"/>
              <p:cNvSpPr>
                <a:spLocks/>
              </p:cNvSpPr>
              <p:nvPr/>
            </p:nvSpPr>
            <p:spPr bwMode="auto">
              <a:xfrm>
                <a:off x="3764900" y="3508375"/>
                <a:ext cx="822325" cy="757238"/>
              </a:xfrm>
              <a:custGeom>
                <a:avLst/>
                <a:gdLst>
                  <a:gd name="T0" fmla="*/ 2147483647 w 220"/>
                  <a:gd name="T1" fmla="*/ 0 h 202"/>
                  <a:gd name="T2" fmla="*/ 2147483647 w 220"/>
                  <a:gd name="T3" fmla="*/ 42157914 h 202"/>
                  <a:gd name="T4" fmla="*/ 2147483647 w 220"/>
                  <a:gd name="T5" fmla="*/ 196739429 h 202"/>
                  <a:gd name="T6" fmla="*/ 2147483647 w 220"/>
                  <a:gd name="T7" fmla="*/ 224843455 h 202"/>
                  <a:gd name="T8" fmla="*/ 2147483647 w 220"/>
                  <a:gd name="T9" fmla="*/ 337267058 h 202"/>
                  <a:gd name="T10" fmla="*/ 2147483647 w 220"/>
                  <a:gd name="T11" fmla="*/ 491848573 h 202"/>
                  <a:gd name="T12" fmla="*/ 2147483647 w 220"/>
                  <a:gd name="T13" fmla="*/ 590218288 h 202"/>
                  <a:gd name="T14" fmla="*/ 2147483647 w 220"/>
                  <a:gd name="T15" fmla="*/ 674534115 h 202"/>
                  <a:gd name="T16" fmla="*/ 2147483647 w 220"/>
                  <a:gd name="T17" fmla="*/ 772903830 h 202"/>
                  <a:gd name="T18" fmla="*/ 2147483647 w 220"/>
                  <a:gd name="T19" fmla="*/ 927481597 h 202"/>
                  <a:gd name="T20" fmla="*/ 2147483647 w 220"/>
                  <a:gd name="T21" fmla="*/ 997747285 h 202"/>
                  <a:gd name="T22" fmla="*/ 2147483647 w 220"/>
                  <a:gd name="T23" fmla="*/ 1124221026 h 202"/>
                  <a:gd name="T24" fmla="*/ 2147483647 w 220"/>
                  <a:gd name="T25" fmla="*/ 1250698515 h 202"/>
                  <a:gd name="T26" fmla="*/ 2147483647 w 220"/>
                  <a:gd name="T27" fmla="*/ 1363118369 h 202"/>
                  <a:gd name="T28" fmla="*/ 2147483647 w 220"/>
                  <a:gd name="T29" fmla="*/ 1433384057 h 202"/>
                  <a:gd name="T30" fmla="*/ 2147483647 w 220"/>
                  <a:gd name="T31" fmla="*/ 1517699885 h 202"/>
                  <a:gd name="T32" fmla="*/ 2147483647 w 220"/>
                  <a:gd name="T33" fmla="*/ 1630123487 h 202"/>
                  <a:gd name="T34" fmla="*/ 2147483647 w 220"/>
                  <a:gd name="T35" fmla="*/ 1756597227 h 202"/>
                  <a:gd name="T36" fmla="*/ 2147483647 w 220"/>
                  <a:gd name="T37" fmla="*/ 1840913055 h 202"/>
                  <a:gd name="T38" fmla="*/ 2147483647 w 220"/>
                  <a:gd name="T39" fmla="*/ 1939282769 h 202"/>
                  <a:gd name="T40" fmla="*/ 2147483647 w 220"/>
                  <a:gd name="T41" fmla="*/ 2037652484 h 202"/>
                  <a:gd name="T42" fmla="*/ 2147483647 w 220"/>
                  <a:gd name="T43" fmla="*/ 2147483647 h 202"/>
                  <a:gd name="T44" fmla="*/ 2147483647 w 220"/>
                  <a:gd name="T45" fmla="*/ 2147483647 h 202"/>
                  <a:gd name="T46" fmla="*/ 852257630 w 220"/>
                  <a:gd name="T47" fmla="*/ 2147483647 h 202"/>
                  <a:gd name="T48" fmla="*/ 181629165 w 220"/>
                  <a:gd name="T49" fmla="*/ 2147483647 h 202"/>
                  <a:gd name="T50" fmla="*/ 167657116 w 220"/>
                  <a:gd name="T51" fmla="*/ 2136022199 h 202"/>
                  <a:gd name="T52" fmla="*/ 125744706 w 220"/>
                  <a:gd name="T53" fmla="*/ 1995494570 h 202"/>
                  <a:gd name="T54" fmla="*/ 27944099 w 220"/>
                  <a:gd name="T55" fmla="*/ 1897124856 h 202"/>
                  <a:gd name="T56" fmla="*/ 69856509 w 220"/>
                  <a:gd name="T57" fmla="*/ 1770651115 h 202"/>
                  <a:gd name="T58" fmla="*/ 111772657 w 220"/>
                  <a:gd name="T59" fmla="*/ 1672281400 h 202"/>
                  <a:gd name="T60" fmla="*/ 55884459 w 220"/>
                  <a:gd name="T61" fmla="*/ 1517699885 h 202"/>
                  <a:gd name="T62" fmla="*/ 41916148 w 220"/>
                  <a:gd name="T63" fmla="*/ 1363118369 h 202"/>
                  <a:gd name="T64" fmla="*/ 111772657 w 220"/>
                  <a:gd name="T65" fmla="*/ 1278802542 h 202"/>
                  <a:gd name="T66" fmla="*/ 111772657 w 220"/>
                  <a:gd name="T67" fmla="*/ 1194486714 h 202"/>
                  <a:gd name="T68" fmla="*/ 27944099 w 220"/>
                  <a:gd name="T69" fmla="*/ 1068009225 h 202"/>
                  <a:gd name="T70" fmla="*/ 69856509 w 220"/>
                  <a:gd name="T71" fmla="*/ 927481597 h 202"/>
                  <a:gd name="T72" fmla="*/ 125744706 w 220"/>
                  <a:gd name="T73" fmla="*/ 857219657 h 202"/>
                  <a:gd name="T74" fmla="*/ 111772657 w 220"/>
                  <a:gd name="T75" fmla="*/ 758849942 h 202"/>
                  <a:gd name="T76" fmla="*/ 27944099 w 220"/>
                  <a:gd name="T77" fmla="*/ 618322314 h 202"/>
                  <a:gd name="T78" fmla="*/ 27944099 w 220"/>
                  <a:gd name="T79" fmla="*/ 224843455 h 202"/>
                  <a:gd name="T80" fmla="*/ 27944099 w 220"/>
                  <a:gd name="T81" fmla="*/ 154581516 h 202"/>
                  <a:gd name="T82" fmla="*/ 27944099 w 220"/>
                  <a:gd name="T83" fmla="*/ 14053887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58" name="Freeform 7"/>
              <p:cNvSpPr>
                <a:spLocks/>
              </p:cNvSpPr>
              <p:nvPr/>
            </p:nvSpPr>
            <p:spPr bwMode="auto">
              <a:xfrm>
                <a:off x="3996676" y="4268788"/>
                <a:ext cx="350838" cy="49213"/>
              </a:xfrm>
              <a:custGeom>
                <a:avLst/>
                <a:gdLst>
                  <a:gd name="T0" fmla="*/ 0 w 94"/>
                  <a:gd name="T1" fmla="*/ 0 h 13"/>
                  <a:gd name="T2" fmla="*/ 1309439386 w 94"/>
                  <a:gd name="T3" fmla="*/ 0 h 13"/>
                  <a:gd name="T4" fmla="*/ 1184067053 w 94"/>
                  <a:gd name="T5" fmla="*/ 128979702 h 13"/>
                  <a:gd name="T6" fmla="*/ 1030836690 w 94"/>
                  <a:gd name="T7" fmla="*/ 186301490 h 13"/>
                  <a:gd name="T8" fmla="*/ 264673680 w 94"/>
                  <a:gd name="T9" fmla="*/ 186301490 h 13"/>
                  <a:gd name="T10" fmla="*/ 111443317 w 94"/>
                  <a:gd name="T11" fmla="*/ 128979702 h 13"/>
                  <a:gd name="T12" fmla="*/ 0 w 94"/>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59" name="Freeform 8"/>
              <p:cNvSpPr>
                <a:spLocks/>
              </p:cNvSpPr>
              <p:nvPr/>
            </p:nvSpPr>
            <p:spPr bwMode="auto">
              <a:xfrm>
                <a:off x="4173538" y="3527425"/>
                <a:ext cx="247650" cy="33338"/>
              </a:xfrm>
              <a:custGeom>
                <a:avLst/>
                <a:gdLst>
                  <a:gd name="T0" fmla="*/ 56317861 w 66"/>
                  <a:gd name="T1" fmla="*/ 13720439 h 9"/>
                  <a:gd name="T2" fmla="*/ 901089534 w 66"/>
                  <a:gd name="T3" fmla="*/ 13720439 h 9"/>
                  <a:gd name="T4" fmla="*/ 872932480 w 66"/>
                  <a:gd name="T5" fmla="*/ 96050482 h 9"/>
                  <a:gd name="T6" fmla="*/ 0 w 66"/>
                  <a:gd name="T7" fmla="*/ 123491360 h 9"/>
                  <a:gd name="T8" fmla="*/ 281589307 w 66"/>
                  <a:gd name="T9" fmla="*/ 68605900 h 9"/>
                  <a:gd name="T10" fmla="*/ 239353725 w 66"/>
                  <a:gd name="T11" fmla="*/ 41165022 h 9"/>
                  <a:gd name="T12" fmla="*/ 56317861 w 66"/>
                  <a:gd name="T13" fmla="*/ 13720439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0" name="Freeform 9"/>
              <p:cNvSpPr>
                <a:spLocks/>
              </p:cNvSpPr>
              <p:nvPr/>
            </p:nvSpPr>
            <p:spPr bwMode="auto">
              <a:xfrm>
                <a:off x="4173538" y="3571875"/>
                <a:ext cx="242888" cy="93663"/>
              </a:xfrm>
              <a:custGeom>
                <a:avLst/>
                <a:gdLst>
                  <a:gd name="T0" fmla="*/ 153594898 w 65"/>
                  <a:gd name="T1" fmla="*/ 0 h 25"/>
                  <a:gd name="T2" fmla="*/ 837791710 w 65"/>
                  <a:gd name="T3" fmla="*/ 14038210 h 25"/>
                  <a:gd name="T4" fmla="*/ 907608931 w 65"/>
                  <a:gd name="T5" fmla="*/ 140363372 h 25"/>
                  <a:gd name="T6" fmla="*/ 795902872 w 65"/>
                  <a:gd name="T7" fmla="*/ 294764954 h 25"/>
                  <a:gd name="T8" fmla="*/ 0 w 65"/>
                  <a:gd name="T9" fmla="*/ 350910303 h 25"/>
                  <a:gd name="T10" fmla="*/ 293229341 w 65"/>
                  <a:gd name="T11" fmla="*/ 280726744 h 25"/>
                  <a:gd name="T12" fmla="*/ 307189795 w 65"/>
                  <a:gd name="T13" fmla="*/ 168436046 h 25"/>
                  <a:gd name="T14" fmla="*/ 321153987 w 65"/>
                  <a:gd name="T15" fmla="*/ 84218023 h 25"/>
                  <a:gd name="T16" fmla="*/ 321153987 w 65"/>
                  <a:gd name="T17" fmla="*/ 42110885 h 25"/>
                  <a:gd name="T18" fmla="*/ 153594898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1" name="Freeform 10"/>
              <p:cNvSpPr>
                <a:spLocks/>
              </p:cNvSpPr>
              <p:nvPr/>
            </p:nvSpPr>
            <p:spPr bwMode="auto">
              <a:xfrm>
                <a:off x="4106863" y="3698875"/>
                <a:ext cx="303213" cy="34925"/>
              </a:xfrm>
              <a:custGeom>
                <a:avLst/>
                <a:gdLst>
                  <a:gd name="T0" fmla="*/ 280254910 w 81"/>
                  <a:gd name="T1" fmla="*/ 15060436 h 9"/>
                  <a:gd name="T2" fmla="*/ 1022935848 w 81"/>
                  <a:gd name="T3" fmla="*/ 0 h 9"/>
                  <a:gd name="T4" fmla="*/ 1121027125 w 81"/>
                  <a:gd name="T5" fmla="*/ 45177428 h 9"/>
                  <a:gd name="T6" fmla="*/ 42038049 w 81"/>
                  <a:gd name="T7" fmla="*/ 135528403 h 9"/>
                  <a:gd name="T8" fmla="*/ 336308137 w 81"/>
                  <a:gd name="T9" fmla="*/ 75294419 h 9"/>
                  <a:gd name="T10" fmla="*/ 280254910 w 81"/>
                  <a:gd name="T11" fmla="*/ 15060436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2" name="Freeform 11"/>
              <p:cNvSpPr>
                <a:spLocks/>
              </p:cNvSpPr>
              <p:nvPr/>
            </p:nvSpPr>
            <p:spPr bwMode="auto">
              <a:xfrm>
                <a:off x="4140201" y="3756025"/>
                <a:ext cx="269875" cy="25400"/>
              </a:xfrm>
              <a:custGeom>
                <a:avLst/>
                <a:gdLst>
                  <a:gd name="T0" fmla="*/ 365287057 w 72"/>
                  <a:gd name="T1" fmla="*/ 13168086 h 7"/>
                  <a:gd name="T2" fmla="*/ 1011562717 w 72"/>
                  <a:gd name="T3" fmla="*/ 0 h 7"/>
                  <a:gd name="T4" fmla="*/ 688424887 w 72"/>
                  <a:gd name="T5" fmla="*/ 65833171 h 7"/>
                  <a:gd name="T6" fmla="*/ 56197720 w 72"/>
                  <a:gd name="T7" fmla="*/ 92165714 h 7"/>
                  <a:gd name="T8" fmla="*/ 365287057 w 72"/>
                  <a:gd name="T9" fmla="*/ 1316808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3" name="Freeform 12"/>
              <p:cNvSpPr>
                <a:spLocks/>
              </p:cNvSpPr>
              <p:nvPr/>
            </p:nvSpPr>
            <p:spPr bwMode="auto">
              <a:xfrm>
                <a:off x="4125913" y="3811588"/>
                <a:ext cx="287338" cy="38100"/>
              </a:xfrm>
              <a:custGeom>
                <a:avLst/>
                <a:gdLst>
                  <a:gd name="T0" fmla="*/ 208879799 w 77"/>
                  <a:gd name="T1" fmla="*/ 29032200 h 10"/>
                  <a:gd name="T2" fmla="*/ 1016545869 w 77"/>
                  <a:gd name="T3" fmla="*/ 0 h 10"/>
                  <a:gd name="T4" fmla="*/ 1002623037 w 77"/>
                  <a:gd name="T5" fmla="*/ 72580500 h 10"/>
                  <a:gd name="T6" fmla="*/ 0 w 77"/>
                  <a:gd name="T7" fmla="*/ 145161000 h 10"/>
                  <a:gd name="T8" fmla="*/ 431686163 w 77"/>
                  <a:gd name="T9" fmla="*/ 72580500 h 10"/>
                  <a:gd name="T10" fmla="*/ 208879799 w 77"/>
                  <a:gd name="T11" fmla="*/ 29032200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4" name="Freeform 13"/>
              <p:cNvSpPr>
                <a:spLocks/>
              </p:cNvSpPr>
              <p:nvPr/>
            </p:nvSpPr>
            <p:spPr bwMode="auto">
              <a:xfrm>
                <a:off x="4195763" y="3868738"/>
                <a:ext cx="217488" cy="33338"/>
              </a:xfrm>
              <a:custGeom>
                <a:avLst/>
                <a:gdLst>
                  <a:gd name="T0" fmla="*/ 0 w 58"/>
                  <a:gd name="T1" fmla="*/ 54885461 h 9"/>
                  <a:gd name="T2" fmla="*/ 787411554 w 58"/>
                  <a:gd name="T3" fmla="*/ 0 h 9"/>
                  <a:gd name="T4" fmla="*/ 0 w 58"/>
                  <a:gd name="T5" fmla="*/ 54885461 h 9"/>
                  <a:gd name="T6" fmla="*/ 0 60000 65536"/>
                  <a:gd name="T7" fmla="*/ 0 60000 65536"/>
                  <a:gd name="T8" fmla="*/ 0 60000 65536"/>
                </a:gdLst>
                <a:ahLst/>
                <a:cxnLst>
                  <a:cxn ang="T6">
                    <a:pos x="T0" y="T1"/>
                  </a:cxn>
                  <a:cxn ang="T7">
                    <a:pos x="T2" y="T3"/>
                  </a:cxn>
                  <a:cxn ang="T8">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5" name="Freeform 14"/>
              <p:cNvSpPr>
                <a:spLocks/>
              </p:cNvSpPr>
              <p:nvPr/>
            </p:nvSpPr>
            <p:spPr bwMode="auto">
              <a:xfrm>
                <a:off x="4117976" y="3935413"/>
                <a:ext cx="280988" cy="30163"/>
              </a:xfrm>
              <a:custGeom>
                <a:avLst/>
                <a:gdLst>
                  <a:gd name="T0" fmla="*/ 322836479 w 75"/>
                  <a:gd name="T1" fmla="*/ 0 h 8"/>
                  <a:gd name="T2" fmla="*/ 996578266 w 75"/>
                  <a:gd name="T3" fmla="*/ 0 h 8"/>
                  <a:gd name="T4" fmla="*/ 912360543 w 75"/>
                  <a:gd name="T5" fmla="*/ 56864796 h 8"/>
                  <a:gd name="T6" fmla="*/ 0 w 75"/>
                  <a:gd name="T7" fmla="*/ 113725821 h 8"/>
                  <a:gd name="T8" fmla="*/ 435126777 w 75"/>
                  <a:gd name="T9" fmla="*/ 42646712 h 8"/>
                  <a:gd name="T10" fmla="*/ 322836479 w 75"/>
                  <a:gd name="T11" fmla="*/ 0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6" name="Freeform 15"/>
              <p:cNvSpPr>
                <a:spLocks/>
              </p:cNvSpPr>
              <p:nvPr/>
            </p:nvSpPr>
            <p:spPr bwMode="auto">
              <a:xfrm>
                <a:off x="4206876" y="3984625"/>
                <a:ext cx="206375" cy="25400"/>
              </a:xfrm>
              <a:custGeom>
                <a:avLst/>
                <a:gdLst>
                  <a:gd name="T0" fmla="*/ 0 w 55"/>
                  <a:gd name="T1" fmla="*/ 39500629 h 7"/>
                  <a:gd name="T2" fmla="*/ 746214477 w 55"/>
                  <a:gd name="T3" fmla="*/ 0 h 7"/>
                  <a:gd name="T4" fmla="*/ 0 w 55"/>
                  <a:gd name="T5" fmla="*/ 39500629 h 7"/>
                  <a:gd name="T6" fmla="*/ 0 60000 65536"/>
                  <a:gd name="T7" fmla="*/ 0 60000 65536"/>
                  <a:gd name="T8" fmla="*/ 0 60000 65536"/>
                </a:gdLst>
                <a:ahLst/>
                <a:cxnLst>
                  <a:cxn ang="T6">
                    <a:pos x="T0" y="T1"/>
                  </a:cxn>
                  <a:cxn ang="T7">
                    <a:pos x="T2" y="T3"/>
                  </a:cxn>
                  <a:cxn ang="T8">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7" name="Freeform 16"/>
              <p:cNvSpPr>
                <a:spLocks/>
              </p:cNvSpPr>
              <p:nvPr/>
            </p:nvSpPr>
            <p:spPr bwMode="auto">
              <a:xfrm>
                <a:off x="4222751" y="4044949"/>
                <a:ext cx="160338" cy="28576"/>
              </a:xfrm>
              <a:custGeom>
                <a:avLst/>
                <a:gdLst>
                  <a:gd name="T0" fmla="*/ 0 w 43"/>
                  <a:gd name="T1" fmla="*/ 25518368 h 8"/>
                  <a:gd name="T2" fmla="*/ 570057522 w 43"/>
                  <a:gd name="T3" fmla="*/ 12759184 h 8"/>
                  <a:gd name="T4" fmla="*/ 361502529 w 43"/>
                  <a:gd name="T5" fmla="*/ 89314288 h 8"/>
                  <a:gd name="T6" fmla="*/ 0 w 43"/>
                  <a:gd name="T7" fmla="*/ 25518368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8" name="Freeform 17"/>
              <p:cNvSpPr>
                <a:spLocks/>
              </p:cNvSpPr>
              <p:nvPr/>
            </p:nvSpPr>
            <p:spPr bwMode="auto">
              <a:xfrm>
                <a:off x="4151313" y="4070350"/>
                <a:ext cx="314325" cy="30163"/>
              </a:xfrm>
              <a:custGeom>
                <a:avLst/>
                <a:gdLst>
                  <a:gd name="T0" fmla="*/ 0 w 84"/>
                  <a:gd name="T1" fmla="*/ 71079110 h 8"/>
                  <a:gd name="T2" fmla="*/ 1176192924 w 84"/>
                  <a:gd name="T3" fmla="*/ 0 h 8"/>
                  <a:gd name="T4" fmla="*/ 448074029 w 84"/>
                  <a:gd name="T5" fmla="*/ 113725821 h 8"/>
                  <a:gd name="T6" fmla="*/ 0 w 84"/>
                  <a:gd name="T7" fmla="*/ 7107911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69" name="Freeform 18"/>
              <p:cNvSpPr>
                <a:spLocks/>
              </p:cNvSpPr>
              <p:nvPr/>
            </p:nvSpPr>
            <p:spPr bwMode="auto">
              <a:xfrm>
                <a:off x="4514851" y="3703638"/>
                <a:ext cx="36513" cy="22225"/>
              </a:xfrm>
              <a:custGeom>
                <a:avLst/>
                <a:gdLst>
                  <a:gd name="T0" fmla="*/ 93323577 w 10"/>
                  <a:gd name="T1" fmla="*/ 0 h 6"/>
                  <a:gd name="T2" fmla="*/ 0 w 10"/>
                  <a:gd name="T3" fmla="*/ 82325104 h 6"/>
                  <a:gd name="T4" fmla="*/ 93323577 w 10"/>
                  <a:gd name="T5" fmla="*/ 0 h 6"/>
                  <a:gd name="T6" fmla="*/ 0 60000 65536"/>
                  <a:gd name="T7" fmla="*/ 0 60000 65536"/>
                  <a:gd name="T8" fmla="*/ 0 60000 65536"/>
                </a:gdLst>
                <a:ahLst/>
                <a:cxnLst>
                  <a:cxn ang="T6">
                    <a:pos x="T0" y="T1"/>
                  </a:cxn>
                  <a:cxn ang="T7">
                    <a:pos x="T2" y="T3"/>
                  </a:cxn>
                  <a:cxn ang="T8">
                    <a:pos x="T4" y="T5"/>
                  </a:cxn>
                </a:cxnLst>
                <a:rect l="0" t="0" r="r" b="b"/>
                <a:pathLst>
                  <a:path w="10" h="6">
                    <a:moveTo>
                      <a:pt x="7" y="0"/>
                    </a:moveTo>
                    <a:cubicBezTo>
                      <a:pt x="7" y="0"/>
                      <a:pt x="10" y="5"/>
                      <a:pt x="0" y="6"/>
                    </a:cubicBezTo>
                    <a:lnTo>
                      <a:pt x="7" y="0"/>
                    </a:ln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0" name="Freeform 19"/>
              <p:cNvSpPr>
                <a:spLocks/>
              </p:cNvSpPr>
              <p:nvPr/>
            </p:nvSpPr>
            <p:spPr bwMode="auto">
              <a:xfrm>
                <a:off x="4510088" y="3579813"/>
                <a:ext cx="41275" cy="19050"/>
              </a:xfrm>
              <a:custGeom>
                <a:avLst/>
                <a:gdLst>
                  <a:gd name="T0" fmla="*/ 112635723 w 11"/>
                  <a:gd name="T1" fmla="*/ 0 h 5"/>
                  <a:gd name="T2" fmla="*/ 0 w 11"/>
                  <a:gd name="T3" fmla="*/ 72580500 h 5"/>
                  <a:gd name="T4" fmla="*/ 112635723 w 11"/>
                  <a:gd name="T5" fmla="*/ 0 h 5"/>
                  <a:gd name="T6" fmla="*/ 0 60000 65536"/>
                  <a:gd name="T7" fmla="*/ 0 60000 65536"/>
                  <a:gd name="T8" fmla="*/ 0 60000 65536"/>
                </a:gdLst>
                <a:ahLst/>
                <a:cxnLst>
                  <a:cxn ang="T6">
                    <a:pos x="T0" y="T1"/>
                  </a:cxn>
                  <a:cxn ang="T7">
                    <a:pos x="T2" y="T3"/>
                  </a:cxn>
                  <a:cxn ang="T8">
                    <a:pos x="T4" y="T5"/>
                  </a:cxn>
                </a:cxnLst>
                <a:rect l="0" t="0" r="r" b="b"/>
                <a:pathLst>
                  <a:path w="11" h="5">
                    <a:moveTo>
                      <a:pt x="8" y="0"/>
                    </a:moveTo>
                    <a:cubicBezTo>
                      <a:pt x="8" y="0"/>
                      <a:pt x="11" y="4"/>
                      <a:pt x="0" y="5"/>
                    </a:cubicBezTo>
                    <a:lnTo>
                      <a:pt x="8" y="0"/>
                    </a:ln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1" name="Freeform 20"/>
              <p:cNvSpPr>
                <a:spLocks/>
              </p:cNvSpPr>
              <p:nvPr/>
            </p:nvSpPr>
            <p:spPr bwMode="auto">
              <a:xfrm>
                <a:off x="4495801" y="3819525"/>
                <a:ext cx="55563" cy="19050"/>
              </a:xfrm>
              <a:custGeom>
                <a:avLst/>
                <a:gdLst>
                  <a:gd name="T0" fmla="*/ 150931333 w 15"/>
                  <a:gd name="T1" fmla="*/ 0 h 5"/>
                  <a:gd name="T2" fmla="*/ 0 w 15"/>
                  <a:gd name="T3" fmla="*/ 72580500 h 5"/>
                  <a:gd name="T4" fmla="*/ 150931333 w 15"/>
                  <a:gd name="T5" fmla="*/ 0 h 5"/>
                  <a:gd name="T6" fmla="*/ 0 60000 65536"/>
                  <a:gd name="T7" fmla="*/ 0 60000 65536"/>
                  <a:gd name="T8" fmla="*/ 0 60000 65536"/>
                </a:gdLst>
                <a:ahLst/>
                <a:cxnLst>
                  <a:cxn ang="T6">
                    <a:pos x="T0" y="T1"/>
                  </a:cxn>
                  <a:cxn ang="T7">
                    <a:pos x="T2" y="T3"/>
                  </a:cxn>
                  <a:cxn ang="T8">
                    <a:pos x="T4" y="T5"/>
                  </a:cxn>
                </a:cxnLst>
                <a:rect l="0" t="0" r="r" b="b"/>
                <a:pathLst>
                  <a:path w="15" h="5">
                    <a:moveTo>
                      <a:pt x="11" y="0"/>
                    </a:moveTo>
                    <a:cubicBezTo>
                      <a:pt x="11" y="0"/>
                      <a:pt x="15" y="4"/>
                      <a:pt x="0" y="5"/>
                    </a:cubicBezTo>
                    <a:lnTo>
                      <a:pt x="11" y="0"/>
                    </a:ln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2" name="Freeform 21"/>
              <p:cNvSpPr>
                <a:spLocks/>
              </p:cNvSpPr>
              <p:nvPr/>
            </p:nvSpPr>
            <p:spPr bwMode="auto">
              <a:xfrm>
                <a:off x="4498976" y="3894138"/>
                <a:ext cx="46038" cy="57150"/>
              </a:xfrm>
              <a:custGeom>
                <a:avLst/>
                <a:gdLst>
                  <a:gd name="T0" fmla="*/ 88312394 w 12"/>
                  <a:gd name="T1" fmla="*/ 0 h 15"/>
                  <a:gd name="T2" fmla="*/ 103033044 w 12"/>
                  <a:gd name="T3" fmla="*/ 87096600 h 15"/>
                  <a:gd name="T4" fmla="*/ 176624787 w 12"/>
                  <a:gd name="T5" fmla="*/ 174193200 h 15"/>
                  <a:gd name="T6" fmla="*/ 0 w 12"/>
                  <a:gd name="T7" fmla="*/ 203225400 h 15"/>
                  <a:gd name="T8" fmla="*/ 88312394 w 12"/>
                  <a:gd name="T9" fmla="*/ 145161000 h 15"/>
                  <a:gd name="T10" fmla="*/ 88312394 w 12"/>
                  <a:gd name="T11" fmla="*/ 0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3" name="Freeform 22"/>
              <p:cNvSpPr>
                <a:spLocks/>
              </p:cNvSpPr>
              <p:nvPr/>
            </p:nvSpPr>
            <p:spPr bwMode="auto">
              <a:xfrm>
                <a:off x="4518026" y="4037013"/>
                <a:ext cx="22225" cy="19050"/>
              </a:xfrm>
              <a:custGeom>
                <a:avLst/>
                <a:gdLst>
                  <a:gd name="T0" fmla="*/ 41164404 w 6"/>
                  <a:gd name="T1" fmla="*/ 0 h 5"/>
                  <a:gd name="T2" fmla="*/ 0 w 6"/>
                  <a:gd name="T3" fmla="*/ 72580500 h 5"/>
                  <a:gd name="T4" fmla="*/ 41164404 w 6"/>
                  <a:gd name="T5" fmla="*/ 0 h 5"/>
                  <a:gd name="T6" fmla="*/ 0 60000 65536"/>
                  <a:gd name="T7" fmla="*/ 0 60000 65536"/>
                  <a:gd name="T8" fmla="*/ 0 60000 65536"/>
                </a:gdLst>
                <a:ahLst/>
                <a:cxnLst>
                  <a:cxn ang="T6">
                    <a:pos x="T0" y="T1"/>
                  </a:cxn>
                  <a:cxn ang="T7">
                    <a:pos x="T2" y="T3"/>
                  </a:cxn>
                  <a:cxn ang="T8">
                    <a:pos x="T4" y="T5"/>
                  </a:cxn>
                </a:cxnLst>
                <a:rect l="0" t="0" r="r" b="b"/>
                <a:pathLst>
                  <a:path w="6" h="5">
                    <a:moveTo>
                      <a:pt x="3" y="0"/>
                    </a:moveTo>
                    <a:cubicBezTo>
                      <a:pt x="3" y="0"/>
                      <a:pt x="6" y="4"/>
                      <a:pt x="0" y="5"/>
                    </a:cubicBezTo>
                    <a:lnTo>
                      <a:pt x="3" y="0"/>
                    </a:ln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4" name="Freeform 23"/>
              <p:cNvSpPr>
                <a:spLocks/>
              </p:cNvSpPr>
              <p:nvPr/>
            </p:nvSpPr>
            <p:spPr bwMode="auto">
              <a:xfrm>
                <a:off x="3814763" y="3557588"/>
                <a:ext cx="206375" cy="22225"/>
              </a:xfrm>
              <a:custGeom>
                <a:avLst/>
                <a:gdLst>
                  <a:gd name="T0" fmla="*/ 0 w 55"/>
                  <a:gd name="T1" fmla="*/ 0 h 6"/>
                  <a:gd name="T2" fmla="*/ 774375284 w 55"/>
                  <a:gd name="T3" fmla="*/ 41164404 h 6"/>
                  <a:gd name="T4" fmla="*/ 0 w 55"/>
                  <a:gd name="T5" fmla="*/ 0 h 6"/>
                  <a:gd name="T6" fmla="*/ 0 60000 65536"/>
                  <a:gd name="T7" fmla="*/ 0 60000 65536"/>
                  <a:gd name="T8" fmla="*/ 0 60000 65536"/>
                </a:gdLst>
                <a:ahLst/>
                <a:cxnLst>
                  <a:cxn ang="T6">
                    <a:pos x="T0" y="T1"/>
                  </a:cxn>
                  <a:cxn ang="T7">
                    <a:pos x="T2" y="T3"/>
                  </a:cxn>
                  <a:cxn ang="T8">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5" name="Freeform 24"/>
              <p:cNvSpPr>
                <a:spLocks/>
              </p:cNvSpPr>
              <p:nvPr/>
            </p:nvSpPr>
            <p:spPr bwMode="auto">
              <a:xfrm>
                <a:off x="3762376" y="3744913"/>
                <a:ext cx="71438" cy="17463"/>
              </a:xfrm>
              <a:custGeom>
                <a:avLst/>
                <a:gdLst>
                  <a:gd name="T0" fmla="*/ 98956670 w 19"/>
                  <a:gd name="T1" fmla="*/ 0 h 5"/>
                  <a:gd name="T2" fmla="*/ 268599360 w 19"/>
                  <a:gd name="T3" fmla="*/ 12199652 h 5"/>
                  <a:gd name="T4" fmla="*/ 56548817 w 19"/>
                  <a:gd name="T5" fmla="*/ 48791622 h 5"/>
                  <a:gd name="T6" fmla="*/ 98956670 w 1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6" name="Freeform 25"/>
              <p:cNvSpPr>
                <a:spLocks/>
              </p:cNvSpPr>
              <p:nvPr/>
            </p:nvSpPr>
            <p:spPr bwMode="auto">
              <a:xfrm>
                <a:off x="3762376" y="3857625"/>
                <a:ext cx="74613" cy="14288"/>
              </a:xfrm>
              <a:custGeom>
                <a:avLst/>
                <a:gdLst>
                  <a:gd name="T0" fmla="*/ 83506870 w 20"/>
                  <a:gd name="T1" fmla="*/ 0 h 4"/>
                  <a:gd name="T2" fmla="*/ 278354988 w 20"/>
                  <a:gd name="T3" fmla="*/ 0 h 4"/>
                  <a:gd name="T4" fmla="*/ 27834380 w 20"/>
                  <a:gd name="T5" fmla="*/ 51036736 h 4"/>
                  <a:gd name="T6" fmla="*/ 83506870 w 20"/>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7" name="Freeform 26"/>
              <p:cNvSpPr>
                <a:spLocks/>
              </p:cNvSpPr>
              <p:nvPr/>
            </p:nvSpPr>
            <p:spPr bwMode="auto">
              <a:xfrm>
                <a:off x="3759201" y="3979863"/>
                <a:ext cx="74613" cy="19050"/>
              </a:xfrm>
              <a:custGeom>
                <a:avLst/>
                <a:gdLst>
                  <a:gd name="T0" fmla="*/ 83506870 w 20"/>
                  <a:gd name="T1" fmla="*/ 0 h 5"/>
                  <a:gd name="T2" fmla="*/ 278354988 w 20"/>
                  <a:gd name="T3" fmla="*/ 14516100 h 5"/>
                  <a:gd name="T4" fmla="*/ 27834380 w 20"/>
                  <a:gd name="T5" fmla="*/ 72580500 h 5"/>
                  <a:gd name="T6" fmla="*/ 83506870 w 20"/>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8" name="Freeform 27"/>
              <p:cNvSpPr>
                <a:spLocks/>
              </p:cNvSpPr>
              <p:nvPr/>
            </p:nvSpPr>
            <p:spPr bwMode="auto">
              <a:xfrm>
                <a:off x="3822701" y="4086225"/>
                <a:ext cx="268288" cy="33338"/>
              </a:xfrm>
              <a:custGeom>
                <a:avLst/>
                <a:gdLst>
                  <a:gd name="T0" fmla="*/ 0 w 72"/>
                  <a:gd name="T1" fmla="*/ 0 h 9"/>
                  <a:gd name="T2" fmla="*/ 944161365 w 72"/>
                  <a:gd name="T3" fmla="*/ 13720439 h 9"/>
                  <a:gd name="T4" fmla="*/ 0 w 72"/>
                  <a:gd name="T5" fmla="*/ 0 h 9"/>
                  <a:gd name="T6" fmla="*/ 0 60000 65536"/>
                  <a:gd name="T7" fmla="*/ 0 60000 65536"/>
                  <a:gd name="T8" fmla="*/ 0 60000 65536"/>
                </a:gdLst>
                <a:ahLst/>
                <a:cxnLst>
                  <a:cxn ang="T6">
                    <a:pos x="T0" y="T1"/>
                  </a:cxn>
                  <a:cxn ang="T7">
                    <a:pos x="T2" y="T3"/>
                  </a:cxn>
                  <a:cxn ang="T8">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379" name="Freeform 28"/>
              <p:cNvSpPr>
                <a:spLocks/>
              </p:cNvSpPr>
              <p:nvPr/>
            </p:nvSpPr>
            <p:spPr bwMode="auto">
              <a:xfrm>
                <a:off x="4300538" y="4114800"/>
                <a:ext cx="134938" cy="120650"/>
              </a:xfrm>
              <a:custGeom>
                <a:avLst/>
                <a:gdLst>
                  <a:gd name="T0" fmla="*/ 505785107 w 36"/>
                  <a:gd name="T1" fmla="*/ 0 h 32"/>
                  <a:gd name="T2" fmla="*/ 42149384 w 36"/>
                  <a:gd name="T3" fmla="*/ 440674125 h 32"/>
                  <a:gd name="T4" fmla="*/ 505785107 w 36"/>
                  <a:gd name="T5" fmla="*/ 0 h 32"/>
                  <a:gd name="T6" fmla="*/ 0 60000 65536"/>
                  <a:gd name="T7" fmla="*/ 0 60000 65536"/>
                  <a:gd name="T8" fmla="*/ 0 60000 65536"/>
                </a:gdLst>
                <a:ahLst/>
                <a:cxnLst>
                  <a:cxn ang="T6">
                    <a:pos x="T0" y="T1"/>
                  </a:cxn>
                  <a:cxn ang="T7">
                    <a:pos x="T2" y="T3"/>
                  </a:cxn>
                  <a:cxn ang="T8">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grpSp>
        <p:nvGrpSpPr>
          <p:cNvPr id="244" name="Group 37"/>
          <p:cNvGrpSpPr>
            <a:grpSpLocks noChangeAspect="1"/>
          </p:cNvGrpSpPr>
          <p:nvPr/>
        </p:nvGrpSpPr>
        <p:grpSpPr bwMode="auto">
          <a:xfrm>
            <a:off x="3522322" y="1435470"/>
            <a:ext cx="1655894" cy="1978413"/>
            <a:chOff x="2250" y="790"/>
            <a:chExt cx="1205" cy="1458"/>
          </a:xfrm>
        </p:grpSpPr>
        <p:sp>
          <p:nvSpPr>
            <p:cNvPr id="6173" name="Rectangle 38"/>
            <p:cNvSpPr>
              <a:spLocks noChangeArrowheads="1"/>
            </p:cNvSpPr>
            <p:nvPr/>
          </p:nvSpPr>
          <p:spPr bwMode="auto">
            <a:xfrm>
              <a:off x="2847" y="1827"/>
              <a:ext cx="12" cy="369"/>
            </a:xfrm>
            <a:prstGeom prst="rect">
              <a:avLst/>
            </a:prstGeom>
            <a:solidFill>
              <a:srgbClr val="505050"/>
            </a:solidFill>
            <a:ln w="9525">
              <a:no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pitchFamily="34" charset="-122"/>
                <a:cs typeface="+mn-cs"/>
              </a:endParaRPr>
            </a:p>
          </p:txBody>
        </p:sp>
        <p:sp>
          <p:nvSpPr>
            <p:cNvPr id="6174"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0" h="19">
                  <a:moveTo>
                    <a:pt x="170" y="19"/>
                  </a:moveTo>
                  <a:lnTo>
                    <a:pt x="0" y="12"/>
                  </a:lnTo>
                  <a:lnTo>
                    <a:pt x="0" y="0"/>
                  </a:lnTo>
                  <a:lnTo>
                    <a:pt x="170" y="7"/>
                  </a:lnTo>
                  <a:lnTo>
                    <a:pt x="170" y="19"/>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75"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 h="170">
                  <a:moveTo>
                    <a:pt x="120" y="170"/>
                  </a:moveTo>
                  <a:lnTo>
                    <a:pt x="0" y="7"/>
                  </a:lnTo>
                  <a:lnTo>
                    <a:pt x="9" y="0"/>
                  </a:lnTo>
                  <a:lnTo>
                    <a:pt x="130" y="163"/>
                  </a:lnTo>
                  <a:lnTo>
                    <a:pt x="120" y="17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76"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1" h="151">
                  <a:moveTo>
                    <a:pt x="7" y="151"/>
                  </a:moveTo>
                  <a:lnTo>
                    <a:pt x="0" y="142"/>
                  </a:lnTo>
                  <a:lnTo>
                    <a:pt x="184" y="0"/>
                  </a:lnTo>
                  <a:lnTo>
                    <a:pt x="191" y="10"/>
                  </a:lnTo>
                  <a:lnTo>
                    <a:pt x="7" y="15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77"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19">
                  <a:moveTo>
                    <a:pt x="0" y="19"/>
                  </a:moveTo>
                  <a:lnTo>
                    <a:pt x="0" y="7"/>
                  </a:lnTo>
                  <a:lnTo>
                    <a:pt x="265" y="0"/>
                  </a:lnTo>
                  <a:lnTo>
                    <a:pt x="265" y="12"/>
                  </a:lnTo>
                  <a:lnTo>
                    <a:pt x="0" y="19"/>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78"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201">
                  <a:moveTo>
                    <a:pt x="54" y="201"/>
                  </a:moveTo>
                  <a:lnTo>
                    <a:pt x="0" y="2"/>
                  </a:lnTo>
                  <a:lnTo>
                    <a:pt x="12" y="0"/>
                  </a:lnTo>
                  <a:lnTo>
                    <a:pt x="66" y="198"/>
                  </a:lnTo>
                  <a:lnTo>
                    <a:pt x="54" y="20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79"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175">
                  <a:moveTo>
                    <a:pt x="9" y="175"/>
                  </a:moveTo>
                  <a:lnTo>
                    <a:pt x="0" y="167"/>
                  </a:lnTo>
                  <a:lnTo>
                    <a:pt x="147" y="0"/>
                  </a:lnTo>
                  <a:lnTo>
                    <a:pt x="154" y="7"/>
                  </a:lnTo>
                  <a:lnTo>
                    <a:pt x="9" y="17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0"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 h="35">
                  <a:moveTo>
                    <a:pt x="203" y="35"/>
                  </a:moveTo>
                  <a:lnTo>
                    <a:pt x="0" y="9"/>
                  </a:lnTo>
                  <a:lnTo>
                    <a:pt x="2" y="0"/>
                  </a:lnTo>
                  <a:lnTo>
                    <a:pt x="203" y="26"/>
                  </a:lnTo>
                  <a:lnTo>
                    <a:pt x="203" y="3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1"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06">
                  <a:moveTo>
                    <a:pt x="9" y="206"/>
                  </a:moveTo>
                  <a:lnTo>
                    <a:pt x="0" y="199"/>
                  </a:lnTo>
                  <a:lnTo>
                    <a:pt x="122" y="0"/>
                  </a:lnTo>
                  <a:lnTo>
                    <a:pt x="132" y="8"/>
                  </a:lnTo>
                  <a:lnTo>
                    <a:pt x="9" y="206"/>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2"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118">
                  <a:moveTo>
                    <a:pt x="7" y="118"/>
                  </a:moveTo>
                  <a:lnTo>
                    <a:pt x="0" y="108"/>
                  </a:lnTo>
                  <a:lnTo>
                    <a:pt x="149" y="0"/>
                  </a:lnTo>
                  <a:lnTo>
                    <a:pt x="156" y="7"/>
                  </a:lnTo>
                  <a:lnTo>
                    <a:pt x="7" y="118"/>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3"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44">
                  <a:moveTo>
                    <a:pt x="11" y="144"/>
                  </a:moveTo>
                  <a:lnTo>
                    <a:pt x="0" y="144"/>
                  </a:lnTo>
                  <a:lnTo>
                    <a:pt x="7" y="0"/>
                  </a:lnTo>
                  <a:lnTo>
                    <a:pt x="18" y="0"/>
                  </a:lnTo>
                  <a:lnTo>
                    <a:pt x="11" y="144"/>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4"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7" h="40">
                  <a:moveTo>
                    <a:pt x="297" y="40"/>
                  </a:moveTo>
                  <a:lnTo>
                    <a:pt x="0" y="10"/>
                  </a:lnTo>
                  <a:lnTo>
                    <a:pt x="0" y="0"/>
                  </a:lnTo>
                  <a:lnTo>
                    <a:pt x="297" y="29"/>
                  </a:lnTo>
                  <a:lnTo>
                    <a:pt x="297" y="4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5"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99">
                  <a:moveTo>
                    <a:pt x="3" y="199"/>
                  </a:moveTo>
                  <a:lnTo>
                    <a:pt x="0" y="0"/>
                  </a:lnTo>
                  <a:lnTo>
                    <a:pt x="12" y="0"/>
                  </a:lnTo>
                  <a:lnTo>
                    <a:pt x="14" y="199"/>
                  </a:lnTo>
                  <a:lnTo>
                    <a:pt x="3" y="199"/>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6" name="Freeform 51"/>
            <p:cNvSpPr>
              <a:spLocks/>
            </p:cNvSpPr>
            <p:nvPr/>
          </p:nvSpPr>
          <p:spPr bwMode="auto">
            <a:xfrm>
              <a:off x="3027" y="2042"/>
              <a:ext cx="123" cy="133"/>
            </a:xfrm>
            <a:custGeom>
              <a:avLst/>
              <a:gdLst>
                <a:gd name="T0" fmla="*/ 274 w 52"/>
                <a:gd name="T1" fmla="*/ 316 h 56"/>
                <a:gd name="T2" fmla="*/ 0 w 52"/>
                <a:gd name="T3" fmla="*/ 12 h 56"/>
                <a:gd name="T4" fmla="*/ 21 w 52"/>
                <a:gd name="T5" fmla="*/ 0 h 56"/>
                <a:gd name="T6" fmla="*/ 12 w 52"/>
                <a:gd name="T7" fmla="*/ 5 h 56"/>
                <a:gd name="T8" fmla="*/ 21 w 52"/>
                <a:gd name="T9" fmla="*/ 0 h 56"/>
                <a:gd name="T10" fmla="*/ 291 w 52"/>
                <a:gd name="T11" fmla="*/ 299 h 56"/>
                <a:gd name="T12" fmla="*/ 274 w 52"/>
                <a:gd name="T13" fmla="*/ 316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7"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3" h="40">
                  <a:moveTo>
                    <a:pt x="2" y="40"/>
                  </a:moveTo>
                  <a:lnTo>
                    <a:pt x="0" y="30"/>
                  </a:lnTo>
                  <a:lnTo>
                    <a:pt x="120" y="0"/>
                  </a:lnTo>
                  <a:lnTo>
                    <a:pt x="123" y="12"/>
                  </a:lnTo>
                  <a:lnTo>
                    <a:pt x="2" y="4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8"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232">
                  <a:moveTo>
                    <a:pt x="10" y="232"/>
                  </a:moveTo>
                  <a:lnTo>
                    <a:pt x="0" y="232"/>
                  </a:lnTo>
                  <a:lnTo>
                    <a:pt x="26" y="0"/>
                  </a:lnTo>
                  <a:lnTo>
                    <a:pt x="38" y="0"/>
                  </a:lnTo>
                  <a:lnTo>
                    <a:pt x="10" y="232"/>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89"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15">
                  <a:moveTo>
                    <a:pt x="9" y="215"/>
                  </a:moveTo>
                  <a:lnTo>
                    <a:pt x="0" y="210"/>
                  </a:lnTo>
                  <a:lnTo>
                    <a:pt x="101" y="0"/>
                  </a:lnTo>
                  <a:lnTo>
                    <a:pt x="111" y="7"/>
                  </a:lnTo>
                  <a:lnTo>
                    <a:pt x="9" y="21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0"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62">
                  <a:moveTo>
                    <a:pt x="12" y="262"/>
                  </a:moveTo>
                  <a:lnTo>
                    <a:pt x="0" y="257"/>
                  </a:lnTo>
                  <a:lnTo>
                    <a:pt x="123" y="0"/>
                  </a:lnTo>
                  <a:lnTo>
                    <a:pt x="132" y="5"/>
                  </a:lnTo>
                  <a:lnTo>
                    <a:pt x="12" y="262"/>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1"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 h="149">
                  <a:moveTo>
                    <a:pt x="130" y="149"/>
                  </a:moveTo>
                  <a:lnTo>
                    <a:pt x="0" y="10"/>
                  </a:lnTo>
                  <a:lnTo>
                    <a:pt x="7" y="0"/>
                  </a:lnTo>
                  <a:lnTo>
                    <a:pt x="140" y="142"/>
                  </a:lnTo>
                  <a:lnTo>
                    <a:pt x="130" y="149"/>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2"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267">
                  <a:moveTo>
                    <a:pt x="9" y="267"/>
                  </a:moveTo>
                  <a:lnTo>
                    <a:pt x="0" y="262"/>
                  </a:lnTo>
                  <a:lnTo>
                    <a:pt x="118" y="0"/>
                  </a:lnTo>
                  <a:lnTo>
                    <a:pt x="127" y="5"/>
                  </a:lnTo>
                  <a:lnTo>
                    <a:pt x="9" y="267"/>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3"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8">
                  <a:moveTo>
                    <a:pt x="173" y="38"/>
                  </a:moveTo>
                  <a:lnTo>
                    <a:pt x="0" y="12"/>
                  </a:lnTo>
                  <a:lnTo>
                    <a:pt x="3" y="0"/>
                  </a:lnTo>
                  <a:lnTo>
                    <a:pt x="175" y="26"/>
                  </a:lnTo>
                  <a:lnTo>
                    <a:pt x="173" y="38"/>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4"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97">
                  <a:moveTo>
                    <a:pt x="147" y="97"/>
                  </a:moveTo>
                  <a:lnTo>
                    <a:pt x="0" y="9"/>
                  </a:lnTo>
                  <a:lnTo>
                    <a:pt x="7" y="0"/>
                  </a:lnTo>
                  <a:lnTo>
                    <a:pt x="154" y="87"/>
                  </a:lnTo>
                  <a:lnTo>
                    <a:pt x="147" y="97"/>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5"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1" h="125">
                  <a:moveTo>
                    <a:pt x="5" y="125"/>
                  </a:moveTo>
                  <a:lnTo>
                    <a:pt x="0" y="115"/>
                  </a:lnTo>
                  <a:lnTo>
                    <a:pt x="246" y="0"/>
                  </a:lnTo>
                  <a:lnTo>
                    <a:pt x="251" y="11"/>
                  </a:lnTo>
                  <a:lnTo>
                    <a:pt x="5" y="12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6"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215">
                  <a:moveTo>
                    <a:pt x="36" y="215"/>
                  </a:moveTo>
                  <a:lnTo>
                    <a:pt x="0" y="2"/>
                  </a:lnTo>
                  <a:lnTo>
                    <a:pt x="12" y="0"/>
                  </a:lnTo>
                  <a:lnTo>
                    <a:pt x="45" y="213"/>
                  </a:lnTo>
                  <a:lnTo>
                    <a:pt x="36" y="21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7"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86">
                  <a:moveTo>
                    <a:pt x="2" y="186"/>
                  </a:moveTo>
                  <a:lnTo>
                    <a:pt x="0" y="0"/>
                  </a:lnTo>
                  <a:lnTo>
                    <a:pt x="12" y="0"/>
                  </a:lnTo>
                  <a:lnTo>
                    <a:pt x="14" y="186"/>
                  </a:lnTo>
                  <a:lnTo>
                    <a:pt x="2" y="186"/>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8"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293">
                  <a:moveTo>
                    <a:pt x="12" y="293"/>
                  </a:moveTo>
                  <a:lnTo>
                    <a:pt x="0" y="3"/>
                  </a:lnTo>
                  <a:lnTo>
                    <a:pt x="12" y="0"/>
                  </a:lnTo>
                  <a:lnTo>
                    <a:pt x="24" y="293"/>
                  </a:lnTo>
                  <a:lnTo>
                    <a:pt x="12" y="293"/>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199"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1" h="22">
                  <a:moveTo>
                    <a:pt x="0" y="22"/>
                  </a:moveTo>
                  <a:lnTo>
                    <a:pt x="0" y="10"/>
                  </a:lnTo>
                  <a:lnTo>
                    <a:pt x="141" y="0"/>
                  </a:lnTo>
                  <a:lnTo>
                    <a:pt x="141" y="12"/>
                  </a:lnTo>
                  <a:lnTo>
                    <a:pt x="0" y="22"/>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0"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6" h="140">
                  <a:moveTo>
                    <a:pt x="7" y="140"/>
                  </a:moveTo>
                  <a:lnTo>
                    <a:pt x="0" y="130"/>
                  </a:lnTo>
                  <a:lnTo>
                    <a:pt x="198" y="0"/>
                  </a:lnTo>
                  <a:lnTo>
                    <a:pt x="206" y="10"/>
                  </a:lnTo>
                  <a:lnTo>
                    <a:pt x="7" y="14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1"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 h="231">
                  <a:moveTo>
                    <a:pt x="9" y="231"/>
                  </a:moveTo>
                  <a:lnTo>
                    <a:pt x="0" y="224"/>
                  </a:lnTo>
                  <a:lnTo>
                    <a:pt x="125" y="0"/>
                  </a:lnTo>
                  <a:lnTo>
                    <a:pt x="134" y="4"/>
                  </a:lnTo>
                  <a:lnTo>
                    <a:pt x="9" y="23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2"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9" h="177">
                  <a:moveTo>
                    <a:pt x="5" y="177"/>
                  </a:moveTo>
                  <a:lnTo>
                    <a:pt x="0" y="168"/>
                  </a:lnTo>
                  <a:lnTo>
                    <a:pt x="324" y="0"/>
                  </a:lnTo>
                  <a:lnTo>
                    <a:pt x="329" y="10"/>
                  </a:lnTo>
                  <a:lnTo>
                    <a:pt x="5" y="177"/>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3"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255">
                  <a:moveTo>
                    <a:pt x="73" y="255"/>
                  </a:moveTo>
                  <a:lnTo>
                    <a:pt x="0" y="5"/>
                  </a:lnTo>
                  <a:lnTo>
                    <a:pt x="12" y="0"/>
                  </a:lnTo>
                  <a:lnTo>
                    <a:pt x="83" y="251"/>
                  </a:lnTo>
                  <a:lnTo>
                    <a:pt x="73" y="25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4"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50">
                  <a:moveTo>
                    <a:pt x="163" y="350"/>
                  </a:moveTo>
                  <a:lnTo>
                    <a:pt x="0" y="5"/>
                  </a:lnTo>
                  <a:lnTo>
                    <a:pt x="10" y="0"/>
                  </a:lnTo>
                  <a:lnTo>
                    <a:pt x="175" y="345"/>
                  </a:lnTo>
                  <a:lnTo>
                    <a:pt x="163" y="35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5"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366">
                  <a:moveTo>
                    <a:pt x="73" y="366"/>
                  </a:moveTo>
                  <a:lnTo>
                    <a:pt x="0" y="2"/>
                  </a:lnTo>
                  <a:lnTo>
                    <a:pt x="11" y="0"/>
                  </a:lnTo>
                  <a:lnTo>
                    <a:pt x="85" y="366"/>
                  </a:lnTo>
                  <a:lnTo>
                    <a:pt x="73" y="366"/>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6"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8" h="139">
                  <a:moveTo>
                    <a:pt x="161" y="139"/>
                  </a:moveTo>
                  <a:lnTo>
                    <a:pt x="0" y="7"/>
                  </a:lnTo>
                  <a:lnTo>
                    <a:pt x="7" y="0"/>
                  </a:lnTo>
                  <a:lnTo>
                    <a:pt x="168" y="130"/>
                  </a:lnTo>
                  <a:lnTo>
                    <a:pt x="161" y="139"/>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7"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227">
                  <a:moveTo>
                    <a:pt x="9" y="227"/>
                  </a:moveTo>
                  <a:lnTo>
                    <a:pt x="0" y="223"/>
                  </a:lnTo>
                  <a:lnTo>
                    <a:pt x="90" y="0"/>
                  </a:lnTo>
                  <a:lnTo>
                    <a:pt x="99" y="5"/>
                  </a:lnTo>
                  <a:lnTo>
                    <a:pt x="9" y="227"/>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8"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106">
                  <a:moveTo>
                    <a:pt x="175" y="106"/>
                  </a:moveTo>
                  <a:lnTo>
                    <a:pt x="0" y="9"/>
                  </a:lnTo>
                  <a:lnTo>
                    <a:pt x="4" y="0"/>
                  </a:lnTo>
                  <a:lnTo>
                    <a:pt x="179" y="97"/>
                  </a:lnTo>
                  <a:lnTo>
                    <a:pt x="175" y="106"/>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09"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262">
                  <a:moveTo>
                    <a:pt x="34" y="262"/>
                  </a:moveTo>
                  <a:lnTo>
                    <a:pt x="0" y="2"/>
                  </a:lnTo>
                  <a:lnTo>
                    <a:pt x="12" y="0"/>
                  </a:lnTo>
                  <a:lnTo>
                    <a:pt x="43" y="260"/>
                  </a:lnTo>
                  <a:lnTo>
                    <a:pt x="34" y="262"/>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0"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1" h="134">
                  <a:moveTo>
                    <a:pt x="226" y="134"/>
                  </a:moveTo>
                  <a:lnTo>
                    <a:pt x="0" y="9"/>
                  </a:lnTo>
                  <a:lnTo>
                    <a:pt x="4" y="0"/>
                  </a:lnTo>
                  <a:lnTo>
                    <a:pt x="231" y="125"/>
                  </a:lnTo>
                  <a:lnTo>
                    <a:pt x="226" y="134"/>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1"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140">
                  <a:moveTo>
                    <a:pt x="21" y="140"/>
                  </a:moveTo>
                  <a:lnTo>
                    <a:pt x="0" y="0"/>
                  </a:lnTo>
                  <a:lnTo>
                    <a:pt x="9" y="0"/>
                  </a:lnTo>
                  <a:lnTo>
                    <a:pt x="33" y="137"/>
                  </a:lnTo>
                  <a:lnTo>
                    <a:pt x="21" y="14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2"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2" h="135">
                  <a:moveTo>
                    <a:pt x="4" y="135"/>
                  </a:moveTo>
                  <a:lnTo>
                    <a:pt x="0" y="125"/>
                  </a:lnTo>
                  <a:lnTo>
                    <a:pt x="257" y="0"/>
                  </a:lnTo>
                  <a:lnTo>
                    <a:pt x="262" y="10"/>
                  </a:lnTo>
                  <a:lnTo>
                    <a:pt x="4" y="13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3"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0" h="135">
                  <a:moveTo>
                    <a:pt x="288" y="135"/>
                  </a:moveTo>
                  <a:lnTo>
                    <a:pt x="0" y="9"/>
                  </a:lnTo>
                  <a:lnTo>
                    <a:pt x="4" y="0"/>
                  </a:lnTo>
                  <a:lnTo>
                    <a:pt x="290" y="125"/>
                  </a:lnTo>
                  <a:lnTo>
                    <a:pt x="288" y="13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4"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9" h="52">
                  <a:moveTo>
                    <a:pt x="0" y="52"/>
                  </a:moveTo>
                  <a:lnTo>
                    <a:pt x="0" y="40"/>
                  </a:lnTo>
                  <a:lnTo>
                    <a:pt x="619" y="0"/>
                  </a:lnTo>
                  <a:lnTo>
                    <a:pt x="619" y="11"/>
                  </a:lnTo>
                  <a:lnTo>
                    <a:pt x="0" y="52"/>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5"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 h="123">
                  <a:moveTo>
                    <a:pt x="5" y="123"/>
                  </a:moveTo>
                  <a:lnTo>
                    <a:pt x="0" y="114"/>
                  </a:lnTo>
                  <a:lnTo>
                    <a:pt x="253" y="0"/>
                  </a:lnTo>
                  <a:lnTo>
                    <a:pt x="258" y="10"/>
                  </a:lnTo>
                  <a:lnTo>
                    <a:pt x="5" y="123"/>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6"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52">
                  <a:moveTo>
                    <a:pt x="2" y="52"/>
                  </a:moveTo>
                  <a:lnTo>
                    <a:pt x="0" y="40"/>
                  </a:lnTo>
                  <a:lnTo>
                    <a:pt x="154" y="0"/>
                  </a:lnTo>
                  <a:lnTo>
                    <a:pt x="156" y="9"/>
                  </a:lnTo>
                  <a:lnTo>
                    <a:pt x="2" y="52"/>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7"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28">
                  <a:moveTo>
                    <a:pt x="14" y="328"/>
                  </a:moveTo>
                  <a:lnTo>
                    <a:pt x="0" y="0"/>
                  </a:lnTo>
                  <a:lnTo>
                    <a:pt x="12" y="0"/>
                  </a:lnTo>
                  <a:lnTo>
                    <a:pt x="26" y="328"/>
                  </a:lnTo>
                  <a:lnTo>
                    <a:pt x="14" y="328"/>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8"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 h="212">
                  <a:moveTo>
                    <a:pt x="179" y="212"/>
                  </a:moveTo>
                  <a:lnTo>
                    <a:pt x="0" y="7"/>
                  </a:lnTo>
                  <a:lnTo>
                    <a:pt x="9" y="0"/>
                  </a:lnTo>
                  <a:lnTo>
                    <a:pt x="187" y="205"/>
                  </a:lnTo>
                  <a:lnTo>
                    <a:pt x="179" y="212"/>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19"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119">
                  <a:moveTo>
                    <a:pt x="7" y="119"/>
                  </a:moveTo>
                  <a:lnTo>
                    <a:pt x="0" y="109"/>
                  </a:lnTo>
                  <a:lnTo>
                    <a:pt x="142" y="0"/>
                  </a:lnTo>
                  <a:lnTo>
                    <a:pt x="149" y="10"/>
                  </a:lnTo>
                  <a:lnTo>
                    <a:pt x="7" y="119"/>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0"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137">
                  <a:moveTo>
                    <a:pt x="7" y="137"/>
                  </a:moveTo>
                  <a:lnTo>
                    <a:pt x="0" y="130"/>
                  </a:lnTo>
                  <a:lnTo>
                    <a:pt x="154" y="0"/>
                  </a:lnTo>
                  <a:lnTo>
                    <a:pt x="161" y="10"/>
                  </a:lnTo>
                  <a:lnTo>
                    <a:pt x="7" y="137"/>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1"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42">
                  <a:moveTo>
                    <a:pt x="253" y="42"/>
                  </a:moveTo>
                  <a:lnTo>
                    <a:pt x="0" y="9"/>
                  </a:lnTo>
                  <a:lnTo>
                    <a:pt x="2" y="0"/>
                  </a:lnTo>
                  <a:lnTo>
                    <a:pt x="255" y="33"/>
                  </a:lnTo>
                  <a:lnTo>
                    <a:pt x="253" y="42"/>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2"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33">
                  <a:moveTo>
                    <a:pt x="0" y="33"/>
                  </a:moveTo>
                  <a:lnTo>
                    <a:pt x="0" y="24"/>
                  </a:lnTo>
                  <a:lnTo>
                    <a:pt x="239" y="0"/>
                  </a:lnTo>
                  <a:lnTo>
                    <a:pt x="239" y="12"/>
                  </a:lnTo>
                  <a:lnTo>
                    <a:pt x="0" y="33"/>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3"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5" h="104">
                  <a:moveTo>
                    <a:pt x="310" y="104"/>
                  </a:moveTo>
                  <a:lnTo>
                    <a:pt x="0" y="10"/>
                  </a:lnTo>
                  <a:lnTo>
                    <a:pt x="5" y="0"/>
                  </a:lnTo>
                  <a:lnTo>
                    <a:pt x="315" y="95"/>
                  </a:lnTo>
                  <a:lnTo>
                    <a:pt x="310" y="104"/>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4"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48">
                  <a:moveTo>
                    <a:pt x="5" y="48"/>
                  </a:moveTo>
                  <a:lnTo>
                    <a:pt x="0" y="36"/>
                  </a:lnTo>
                  <a:lnTo>
                    <a:pt x="147" y="0"/>
                  </a:lnTo>
                  <a:lnTo>
                    <a:pt x="149" y="10"/>
                  </a:lnTo>
                  <a:lnTo>
                    <a:pt x="5" y="48"/>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5" name="Freeform 90"/>
            <p:cNvSpPr>
              <a:spLocks/>
            </p:cNvSpPr>
            <p:nvPr/>
          </p:nvSpPr>
          <p:spPr bwMode="auto">
            <a:xfrm>
              <a:off x="2618" y="1386"/>
              <a:ext cx="473" cy="132"/>
            </a:xfrm>
            <a:custGeom>
              <a:avLst/>
              <a:gdLst>
                <a:gd name="T0" fmla="*/ 0 w 200"/>
                <a:gd name="T1" fmla="*/ 311 h 56"/>
                <a:gd name="T2" fmla="*/ 0 w 200"/>
                <a:gd name="T3" fmla="*/ 311 h 56"/>
                <a:gd name="T4" fmla="*/ 5 w 200"/>
                <a:gd name="T5" fmla="*/ 299 h 56"/>
                <a:gd name="T6" fmla="*/ 5 w 200"/>
                <a:gd name="T7" fmla="*/ 290 h 56"/>
                <a:gd name="T8" fmla="*/ 1114 w 200"/>
                <a:gd name="T9" fmla="*/ 0 h 56"/>
                <a:gd name="T10" fmla="*/ 1119 w 200"/>
                <a:gd name="T11" fmla="*/ 21 h 56"/>
                <a:gd name="T12" fmla="*/ 0 w 200"/>
                <a:gd name="T13" fmla="*/ 311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6"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 h="163">
                  <a:moveTo>
                    <a:pt x="7" y="163"/>
                  </a:moveTo>
                  <a:lnTo>
                    <a:pt x="0" y="154"/>
                  </a:lnTo>
                  <a:lnTo>
                    <a:pt x="218" y="0"/>
                  </a:lnTo>
                  <a:lnTo>
                    <a:pt x="225" y="10"/>
                  </a:lnTo>
                  <a:lnTo>
                    <a:pt x="7" y="163"/>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7"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5" h="99">
                  <a:moveTo>
                    <a:pt x="2" y="99"/>
                  </a:moveTo>
                  <a:lnTo>
                    <a:pt x="0" y="88"/>
                  </a:lnTo>
                  <a:lnTo>
                    <a:pt x="392" y="0"/>
                  </a:lnTo>
                  <a:lnTo>
                    <a:pt x="395" y="12"/>
                  </a:lnTo>
                  <a:lnTo>
                    <a:pt x="2" y="99"/>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8"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98">
                  <a:moveTo>
                    <a:pt x="59" y="198"/>
                  </a:moveTo>
                  <a:lnTo>
                    <a:pt x="0" y="2"/>
                  </a:lnTo>
                  <a:lnTo>
                    <a:pt x="12" y="0"/>
                  </a:lnTo>
                  <a:lnTo>
                    <a:pt x="69" y="196"/>
                  </a:lnTo>
                  <a:lnTo>
                    <a:pt x="59" y="198"/>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29"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1" h="51">
                  <a:moveTo>
                    <a:pt x="399" y="51"/>
                  </a:moveTo>
                  <a:lnTo>
                    <a:pt x="0" y="11"/>
                  </a:lnTo>
                  <a:lnTo>
                    <a:pt x="0" y="0"/>
                  </a:lnTo>
                  <a:lnTo>
                    <a:pt x="401" y="42"/>
                  </a:lnTo>
                  <a:lnTo>
                    <a:pt x="399" y="5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0"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2" h="168">
                  <a:moveTo>
                    <a:pt x="7" y="168"/>
                  </a:moveTo>
                  <a:lnTo>
                    <a:pt x="0" y="161"/>
                  </a:lnTo>
                  <a:lnTo>
                    <a:pt x="225" y="0"/>
                  </a:lnTo>
                  <a:lnTo>
                    <a:pt x="232" y="9"/>
                  </a:lnTo>
                  <a:lnTo>
                    <a:pt x="7" y="168"/>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1"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53">
                  <a:moveTo>
                    <a:pt x="9" y="253"/>
                  </a:moveTo>
                  <a:lnTo>
                    <a:pt x="0" y="248"/>
                  </a:lnTo>
                  <a:lnTo>
                    <a:pt x="99" y="0"/>
                  </a:lnTo>
                  <a:lnTo>
                    <a:pt x="111" y="5"/>
                  </a:lnTo>
                  <a:lnTo>
                    <a:pt x="9" y="253"/>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2"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 h="241">
                  <a:moveTo>
                    <a:pt x="163" y="241"/>
                  </a:moveTo>
                  <a:lnTo>
                    <a:pt x="0" y="7"/>
                  </a:lnTo>
                  <a:lnTo>
                    <a:pt x="9" y="0"/>
                  </a:lnTo>
                  <a:lnTo>
                    <a:pt x="173" y="234"/>
                  </a:lnTo>
                  <a:lnTo>
                    <a:pt x="163" y="24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3"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99">
                  <a:moveTo>
                    <a:pt x="283" y="99"/>
                  </a:moveTo>
                  <a:lnTo>
                    <a:pt x="0" y="9"/>
                  </a:lnTo>
                  <a:lnTo>
                    <a:pt x="2" y="0"/>
                  </a:lnTo>
                  <a:lnTo>
                    <a:pt x="285" y="87"/>
                  </a:lnTo>
                  <a:lnTo>
                    <a:pt x="283" y="99"/>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4"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21">
                  <a:moveTo>
                    <a:pt x="38" y="121"/>
                  </a:moveTo>
                  <a:lnTo>
                    <a:pt x="0" y="5"/>
                  </a:lnTo>
                  <a:lnTo>
                    <a:pt x="12" y="0"/>
                  </a:lnTo>
                  <a:lnTo>
                    <a:pt x="48" y="118"/>
                  </a:lnTo>
                  <a:lnTo>
                    <a:pt x="38" y="12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5"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165">
                  <a:moveTo>
                    <a:pt x="10" y="165"/>
                  </a:moveTo>
                  <a:lnTo>
                    <a:pt x="0" y="158"/>
                  </a:lnTo>
                  <a:lnTo>
                    <a:pt x="111" y="0"/>
                  </a:lnTo>
                  <a:lnTo>
                    <a:pt x="121" y="7"/>
                  </a:lnTo>
                  <a:lnTo>
                    <a:pt x="10" y="16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6"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160">
                  <a:moveTo>
                    <a:pt x="7" y="160"/>
                  </a:moveTo>
                  <a:lnTo>
                    <a:pt x="0" y="151"/>
                  </a:lnTo>
                  <a:lnTo>
                    <a:pt x="191" y="0"/>
                  </a:lnTo>
                  <a:lnTo>
                    <a:pt x="198" y="7"/>
                  </a:lnTo>
                  <a:lnTo>
                    <a:pt x="7" y="16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7"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 h="250">
                  <a:moveTo>
                    <a:pt x="200" y="250"/>
                  </a:moveTo>
                  <a:lnTo>
                    <a:pt x="0" y="7"/>
                  </a:lnTo>
                  <a:lnTo>
                    <a:pt x="9" y="0"/>
                  </a:lnTo>
                  <a:lnTo>
                    <a:pt x="208" y="243"/>
                  </a:lnTo>
                  <a:lnTo>
                    <a:pt x="200" y="25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8"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0" h="147">
                  <a:moveTo>
                    <a:pt x="8" y="147"/>
                  </a:moveTo>
                  <a:lnTo>
                    <a:pt x="0" y="137"/>
                  </a:lnTo>
                  <a:lnTo>
                    <a:pt x="215" y="0"/>
                  </a:lnTo>
                  <a:lnTo>
                    <a:pt x="220" y="10"/>
                  </a:lnTo>
                  <a:lnTo>
                    <a:pt x="8" y="147"/>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39"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9" h="28">
                  <a:moveTo>
                    <a:pt x="0" y="28"/>
                  </a:moveTo>
                  <a:lnTo>
                    <a:pt x="0" y="16"/>
                  </a:lnTo>
                  <a:lnTo>
                    <a:pt x="269" y="0"/>
                  </a:lnTo>
                  <a:lnTo>
                    <a:pt x="269" y="9"/>
                  </a:lnTo>
                  <a:lnTo>
                    <a:pt x="0" y="28"/>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0"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31">
                  <a:moveTo>
                    <a:pt x="2" y="31"/>
                  </a:moveTo>
                  <a:lnTo>
                    <a:pt x="0" y="19"/>
                  </a:lnTo>
                  <a:lnTo>
                    <a:pt x="210" y="0"/>
                  </a:lnTo>
                  <a:lnTo>
                    <a:pt x="210" y="12"/>
                  </a:lnTo>
                  <a:lnTo>
                    <a:pt x="2" y="3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1"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 h="139">
                  <a:moveTo>
                    <a:pt x="303" y="139"/>
                  </a:moveTo>
                  <a:lnTo>
                    <a:pt x="0" y="9"/>
                  </a:lnTo>
                  <a:lnTo>
                    <a:pt x="5" y="0"/>
                  </a:lnTo>
                  <a:lnTo>
                    <a:pt x="308" y="127"/>
                  </a:lnTo>
                  <a:lnTo>
                    <a:pt x="303" y="139"/>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2"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1" h="78">
                  <a:moveTo>
                    <a:pt x="2" y="78"/>
                  </a:moveTo>
                  <a:lnTo>
                    <a:pt x="0" y="66"/>
                  </a:lnTo>
                  <a:lnTo>
                    <a:pt x="328" y="0"/>
                  </a:lnTo>
                  <a:lnTo>
                    <a:pt x="331" y="12"/>
                  </a:lnTo>
                  <a:lnTo>
                    <a:pt x="2" y="78"/>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3"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290">
                  <a:moveTo>
                    <a:pt x="82" y="290"/>
                  </a:moveTo>
                  <a:lnTo>
                    <a:pt x="0" y="2"/>
                  </a:lnTo>
                  <a:lnTo>
                    <a:pt x="11" y="0"/>
                  </a:lnTo>
                  <a:lnTo>
                    <a:pt x="94" y="288"/>
                  </a:lnTo>
                  <a:lnTo>
                    <a:pt x="82" y="29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4"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305">
                  <a:moveTo>
                    <a:pt x="10" y="305"/>
                  </a:moveTo>
                  <a:lnTo>
                    <a:pt x="0" y="300"/>
                  </a:lnTo>
                  <a:lnTo>
                    <a:pt x="130" y="0"/>
                  </a:lnTo>
                  <a:lnTo>
                    <a:pt x="142" y="5"/>
                  </a:lnTo>
                  <a:lnTo>
                    <a:pt x="10" y="30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5"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373">
                  <a:moveTo>
                    <a:pt x="12" y="373"/>
                  </a:moveTo>
                  <a:lnTo>
                    <a:pt x="0" y="373"/>
                  </a:lnTo>
                  <a:lnTo>
                    <a:pt x="16" y="0"/>
                  </a:lnTo>
                  <a:lnTo>
                    <a:pt x="28" y="0"/>
                  </a:lnTo>
                  <a:lnTo>
                    <a:pt x="12" y="373"/>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6"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281">
                  <a:moveTo>
                    <a:pt x="109" y="281"/>
                  </a:moveTo>
                  <a:lnTo>
                    <a:pt x="0" y="2"/>
                  </a:lnTo>
                  <a:lnTo>
                    <a:pt x="12" y="0"/>
                  </a:lnTo>
                  <a:lnTo>
                    <a:pt x="121" y="276"/>
                  </a:lnTo>
                  <a:lnTo>
                    <a:pt x="109" y="28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7"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 h="224">
                  <a:moveTo>
                    <a:pt x="62" y="224"/>
                  </a:moveTo>
                  <a:lnTo>
                    <a:pt x="0" y="5"/>
                  </a:lnTo>
                  <a:lnTo>
                    <a:pt x="12" y="0"/>
                  </a:lnTo>
                  <a:lnTo>
                    <a:pt x="74" y="222"/>
                  </a:lnTo>
                  <a:lnTo>
                    <a:pt x="62" y="224"/>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8"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248">
                  <a:moveTo>
                    <a:pt x="9" y="248"/>
                  </a:moveTo>
                  <a:lnTo>
                    <a:pt x="0" y="244"/>
                  </a:lnTo>
                  <a:lnTo>
                    <a:pt x="139" y="0"/>
                  </a:lnTo>
                  <a:lnTo>
                    <a:pt x="148" y="7"/>
                  </a:lnTo>
                  <a:lnTo>
                    <a:pt x="9" y="248"/>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49"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160">
                  <a:moveTo>
                    <a:pt x="250" y="160"/>
                  </a:moveTo>
                  <a:lnTo>
                    <a:pt x="0" y="9"/>
                  </a:lnTo>
                  <a:lnTo>
                    <a:pt x="5" y="0"/>
                  </a:lnTo>
                  <a:lnTo>
                    <a:pt x="255" y="151"/>
                  </a:lnTo>
                  <a:lnTo>
                    <a:pt x="250" y="160"/>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50"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5" h="217">
                  <a:moveTo>
                    <a:pt x="156" y="217"/>
                  </a:moveTo>
                  <a:lnTo>
                    <a:pt x="0" y="7"/>
                  </a:lnTo>
                  <a:lnTo>
                    <a:pt x="9" y="0"/>
                  </a:lnTo>
                  <a:lnTo>
                    <a:pt x="165" y="212"/>
                  </a:lnTo>
                  <a:lnTo>
                    <a:pt x="156" y="217"/>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51"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321">
                  <a:moveTo>
                    <a:pt x="9" y="321"/>
                  </a:moveTo>
                  <a:lnTo>
                    <a:pt x="0" y="319"/>
                  </a:lnTo>
                  <a:lnTo>
                    <a:pt x="83" y="0"/>
                  </a:lnTo>
                  <a:lnTo>
                    <a:pt x="94" y="2"/>
                  </a:lnTo>
                  <a:lnTo>
                    <a:pt x="9" y="32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52"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84">
                  <a:moveTo>
                    <a:pt x="149" y="284"/>
                  </a:moveTo>
                  <a:lnTo>
                    <a:pt x="0" y="5"/>
                  </a:lnTo>
                  <a:lnTo>
                    <a:pt x="9" y="0"/>
                  </a:lnTo>
                  <a:lnTo>
                    <a:pt x="158" y="277"/>
                  </a:lnTo>
                  <a:lnTo>
                    <a:pt x="149" y="284"/>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53"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9" h="246">
                  <a:moveTo>
                    <a:pt x="9" y="246"/>
                  </a:moveTo>
                  <a:lnTo>
                    <a:pt x="0" y="241"/>
                  </a:lnTo>
                  <a:lnTo>
                    <a:pt x="99" y="0"/>
                  </a:lnTo>
                  <a:lnTo>
                    <a:pt x="109" y="5"/>
                  </a:lnTo>
                  <a:lnTo>
                    <a:pt x="9" y="246"/>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54"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96">
                  <a:moveTo>
                    <a:pt x="9" y="196"/>
                  </a:moveTo>
                  <a:lnTo>
                    <a:pt x="0" y="189"/>
                  </a:lnTo>
                  <a:lnTo>
                    <a:pt x="132" y="0"/>
                  </a:lnTo>
                  <a:lnTo>
                    <a:pt x="142" y="7"/>
                  </a:lnTo>
                  <a:lnTo>
                    <a:pt x="9" y="196"/>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55"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05">
                  <a:moveTo>
                    <a:pt x="165" y="205"/>
                  </a:moveTo>
                  <a:lnTo>
                    <a:pt x="0" y="7"/>
                  </a:lnTo>
                  <a:lnTo>
                    <a:pt x="7" y="0"/>
                  </a:lnTo>
                  <a:lnTo>
                    <a:pt x="175" y="198"/>
                  </a:lnTo>
                  <a:lnTo>
                    <a:pt x="165" y="205"/>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6256"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1" h="321">
                  <a:moveTo>
                    <a:pt x="234" y="321"/>
                  </a:moveTo>
                  <a:lnTo>
                    <a:pt x="0" y="7"/>
                  </a:lnTo>
                  <a:lnTo>
                    <a:pt x="9" y="0"/>
                  </a:lnTo>
                  <a:lnTo>
                    <a:pt x="241" y="316"/>
                  </a:lnTo>
                  <a:lnTo>
                    <a:pt x="234" y="321"/>
                  </a:lnTo>
                  <a:close/>
                </a:path>
              </a:pathLst>
            </a:custGeom>
            <a:solidFill>
              <a:srgbClr val="505050"/>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29" name="Oval 122"/>
            <p:cNvSpPr>
              <a:spLocks noChangeArrowheads="1"/>
            </p:cNvSpPr>
            <p:nvPr/>
          </p:nvSpPr>
          <p:spPr bwMode="auto">
            <a:xfrm>
              <a:off x="2786" y="1291"/>
              <a:ext cx="111" cy="11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0" name="Oval 123"/>
            <p:cNvSpPr>
              <a:spLocks noChangeArrowheads="1"/>
            </p:cNvSpPr>
            <p:nvPr/>
          </p:nvSpPr>
          <p:spPr bwMode="auto">
            <a:xfrm>
              <a:off x="2306" y="1591"/>
              <a:ext cx="111" cy="114"/>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1" name="Oval 124"/>
            <p:cNvSpPr>
              <a:spLocks noChangeArrowheads="1"/>
            </p:cNvSpPr>
            <p:nvPr/>
          </p:nvSpPr>
          <p:spPr bwMode="auto">
            <a:xfrm>
              <a:off x="2798" y="2137"/>
              <a:ext cx="111" cy="111"/>
            </a:xfrm>
            <a:prstGeom prst="ellipse">
              <a:avLst/>
            </a:prstGeom>
            <a:solidFill>
              <a:schemeClr val="accent6"/>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2" name="Oval 125"/>
            <p:cNvSpPr>
              <a:spLocks noChangeArrowheads="1"/>
            </p:cNvSpPr>
            <p:nvPr/>
          </p:nvSpPr>
          <p:spPr bwMode="auto">
            <a:xfrm>
              <a:off x="2798" y="1579"/>
              <a:ext cx="111" cy="111"/>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3" name="Oval 126"/>
            <p:cNvSpPr>
              <a:spLocks noChangeArrowheads="1"/>
            </p:cNvSpPr>
            <p:nvPr/>
          </p:nvSpPr>
          <p:spPr bwMode="auto">
            <a:xfrm>
              <a:off x="2781" y="1761"/>
              <a:ext cx="144" cy="144"/>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4" name="Oval 127"/>
            <p:cNvSpPr>
              <a:spLocks noChangeArrowheads="1"/>
            </p:cNvSpPr>
            <p:nvPr/>
          </p:nvSpPr>
          <p:spPr bwMode="auto">
            <a:xfrm>
              <a:off x="3341" y="1421"/>
              <a:ext cx="114" cy="111"/>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5" name="Oval 128"/>
            <p:cNvSpPr>
              <a:spLocks noChangeArrowheads="1"/>
            </p:cNvSpPr>
            <p:nvPr/>
          </p:nvSpPr>
          <p:spPr bwMode="auto">
            <a:xfrm>
              <a:off x="2524" y="835"/>
              <a:ext cx="111" cy="11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6" name="Oval 129"/>
            <p:cNvSpPr>
              <a:spLocks noChangeArrowheads="1"/>
            </p:cNvSpPr>
            <p:nvPr/>
          </p:nvSpPr>
          <p:spPr bwMode="auto">
            <a:xfrm>
              <a:off x="2521" y="1227"/>
              <a:ext cx="81" cy="81"/>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37" name="Oval 130"/>
            <p:cNvSpPr>
              <a:spLocks noChangeArrowheads="1"/>
            </p:cNvSpPr>
            <p:nvPr/>
          </p:nvSpPr>
          <p:spPr bwMode="auto">
            <a:xfrm>
              <a:off x="2250" y="1249"/>
              <a:ext cx="80" cy="80"/>
            </a:xfrm>
            <a:prstGeom prst="ellipse">
              <a:avLst/>
            </a:prstGeom>
            <a:solidFill>
              <a:schemeClr val="accent3">
                <a:lumMod val="40000"/>
                <a:lumOff val="60000"/>
              </a:schemeClr>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38" name="Oval 131"/>
            <p:cNvSpPr>
              <a:spLocks noChangeArrowheads="1"/>
            </p:cNvSpPr>
            <p:nvPr/>
          </p:nvSpPr>
          <p:spPr bwMode="auto">
            <a:xfrm>
              <a:off x="2351" y="1001"/>
              <a:ext cx="81" cy="80"/>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39" name="Oval 132"/>
            <p:cNvSpPr>
              <a:spLocks noChangeArrowheads="1"/>
            </p:cNvSpPr>
            <p:nvPr/>
          </p:nvSpPr>
          <p:spPr bwMode="auto">
            <a:xfrm>
              <a:off x="2942" y="1069"/>
              <a:ext cx="80" cy="80"/>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0" name="Oval 133"/>
            <p:cNvSpPr>
              <a:spLocks noChangeArrowheads="1"/>
            </p:cNvSpPr>
            <p:nvPr/>
          </p:nvSpPr>
          <p:spPr bwMode="auto">
            <a:xfrm>
              <a:off x="3346" y="1109"/>
              <a:ext cx="80" cy="8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1" name="Oval 134"/>
            <p:cNvSpPr>
              <a:spLocks noChangeArrowheads="1"/>
            </p:cNvSpPr>
            <p:nvPr/>
          </p:nvSpPr>
          <p:spPr bwMode="auto">
            <a:xfrm>
              <a:off x="3110" y="1558"/>
              <a:ext cx="80" cy="80"/>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2" name="Oval 135"/>
            <p:cNvSpPr>
              <a:spLocks noChangeArrowheads="1"/>
            </p:cNvSpPr>
            <p:nvPr/>
          </p:nvSpPr>
          <p:spPr bwMode="auto">
            <a:xfrm>
              <a:off x="3204" y="1225"/>
              <a:ext cx="78" cy="78"/>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3" name="Oval 136"/>
            <p:cNvSpPr>
              <a:spLocks noChangeArrowheads="1"/>
            </p:cNvSpPr>
            <p:nvPr/>
          </p:nvSpPr>
          <p:spPr bwMode="auto">
            <a:xfrm>
              <a:off x="2491" y="1962"/>
              <a:ext cx="80" cy="80"/>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4" name="Oval 137"/>
            <p:cNvSpPr>
              <a:spLocks noChangeArrowheads="1"/>
            </p:cNvSpPr>
            <p:nvPr/>
          </p:nvSpPr>
          <p:spPr bwMode="auto">
            <a:xfrm>
              <a:off x="3136" y="1901"/>
              <a:ext cx="80" cy="80"/>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5" name="Oval 138"/>
            <p:cNvSpPr>
              <a:spLocks noChangeArrowheads="1"/>
            </p:cNvSpPr>
            <p:nvPr/>
          </p:nvSpPr>
          <p:spPr bwMode="auto">
            <a:xfrm>
              <a:off x="2746" y="1102"/>
              <a:ext cx="57" cy="59"/>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6" name="Oval 139"/>
            <p:cNvSpPr>
              <a:spLocks noChangeArrowheads="1"/>
            </p:cNvSpPr>
            <p:nvPr/>
          </p:nvSpPr>
          <p:spPr bwMode="auto">
            <a:xfrm>
              <a:off x="2422" y="1395"/>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7" name="Oval 140"/>
            <p:cNvSpPr>
              <a:spLocks noChangeArrowheads="1"/>
            </p:cNvSpPr>
            <p:nvPr/>
          </p:nvSpPr>
          <p:spPr bwMode="auto">
            <a:xfrm>
              <a:off x="2573" y="1357"/>
              <a:ext cx="57" cy="59"/>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8" name="Oval 141"/>
            <p:cNvSpPr>
              <a:spLocks noChangeArrowheads="1"/>
            </p:cNvSpPr>
            <p:nvPr/>
          </p:nvSpPr>
          <p:spPr bwMode="auto">
            <a:xfrm>
              <a:off x="3065" y="1362"/>
              <a:ext cx="59" cy="57"/>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49" name="Oval 142"/>
            <p:cNvSpPr>
              <a:spLocks noChangeArrowheads="1"/>
            </p:cNvSpPr>
            <p:nvPr/>
          </p:nvSpPr>
          <p:spPr bwMode="auto">
            <a:xfrm>
              <a:off x="2968" y="1610"/>
              <a:ext cx="57" cy="57"/>
            </a:xfrm>
            <a:prstGeom prst="ellipse">
              <a:avLst/>
            </a:prstGeom>
            <a:solidFill>
              <a:schemeClr val="accent5"/>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0" name="Oval 143"/>
            <p:cNvSpPr>
              <a:spLocks noChangeArrowheads="1"/>
            </p:cNvSpPr>
            <p:nvPr/>
          </p:nvSpPr>
          <p:spPr bwMode="auto">
            <a:xfrm>
              <a:off x="2873" y="790"/>
              <a:ext cx="57" cy="59"/>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1" name="Oval 144"/>
            <p:cNvSpPr>
              <a:spLocks noChangeArrowheads="1"/>
            </p:cNvSpPr>
            <p:nvPr/>
          </p:nvSpPr>
          <p:spPr bwMode="auto">
            <a:xfrm>
              <a:off x="3178" y="923"/>
              <a:ext cx="57" cy="56"/>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2" name="Oval 145"/>
            <p:cNvSpPr>
              <a:spLocks noChangeArrowheads="1"/>
            </p:cNvSpPr>
            <p:nvPr/>
          </p:nvSpPr>
          <p:spPr bwMode="auto">
            <a:xfrm>
              <a:off x="3254" y="1707"/>
              <a:ext cx="57" cy="59"/>
            </a:xfrm>
            <a:prstGeom prst="ellipse">
              <a:avLst/>
            </a:prstGeom>
            <a:solidFill>
              <a:schemeClr val="accent5"/>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53" name="Oval 146"/>
            <p:cNvSpPr>
              <a:spLocks noChangeArrowheads="1"/>
            </p:cNvSpPr>
            <p:nvPr/>
          </p:nvSpPr>
          <p:spPr bwMode="auto">
            <a:xfrm>
              <a:off x="3119" y="2139"/>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4" name="Oval 147"/>
            <p:cNvSpPr>
              <a:spLocks noChangeArrowheads="1"/>
            </p:cNvSpPr>
            <p:nvPr/>
          </p:nvSpPr>
          <p:spPr bwMode="auto">
            <a:xfrm>
              <a:off x="2994" y="2170"/>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5" name="Oval 148"/>
            <p:cNvSpPr>
              <a:spLocks noChangeArrowheads="1"/>
            </p:cNvSpPr>
            <p:nvPr/>
          </p:nvSpPr>
          <p:spPr bwMode="auto">
            <a:xfrm>
              <a:off x="2557" y="2172"/>
              <a:ext cx="56" cy="59"/>
            </a:xfrm>
            <a:prstGeom prst="ellipse">
              <a:avLst/>
            </a:prstGeom>
            <a:solidFill>
              <a:schemeClr val="accent3">
                <a:lumMod val="40000"/>
                <a:lumOff val="60000"/>
              </a:schemeClr>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6" name="Oval 149"/>
            <p:cNvSpPr>
              <a:spLocks noChangeArrowheads="1"/>
            </p:cNvSpPr>
            <p:nvPr/>
          </p:nvSpPr>
          <p:spPr bwMode="auto">
            <a:xfrm>
              <a:off x="2618" y="1735"/>
              <a:ext cx="81" cy="81"/>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7" name="Oval 150"/>
            <p:cNvSpPr>
              <a:spLocks noChangeArrowheads="1"/>
            </p:cNvSpPr>
            <p:nvPr/>
          </p:nvSpPr>
          <p:spPr bwMode="auto">
            <a:xfrm>
              <a:off x="2989" y="1809"/>
              <a:ext cx="81" cy="80"/>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8" name="Oval 151"/>
            <p:cNvSpPr>
              <a:spLocks noChangeArrowheads="1"/>
            </p:cNvSpPr>
            <p:nvPr/>
          </p:nvSpPr>
          <p:spPr bwMode="auto">
            <a:xfrm>
              <a:off x="2994" y="2009"/>
              <a:ext cx="80" cy="81"/>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59" name="Oval 152"/>
            <p:cNvSpPr>
              <a:spLocks noChangeArrowheads="1"/>
            </p:cNvSpPr>
            <p:nvPr/>
          </p:nvSpPr>
          <p:spPr bwMode="auto">
            <a:xfrm>
              <a:off x="2694" y="1991"/>
              <a:ext cx="80" cy="80"/>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60" name="Oval 153"/>
            <p:cNvSpPr>
              <a:spLocks noChangeArrowheads="1"/>
            </p:cNvSpPr>
            <p:nvPr/>
          </p:nvSpPr>
          <p:spPr bwMode="auto">
            <a:xfrm>
              <a:off x="2583" y="1483"/>
              <a:ext cx="80" cy="80"/>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353" name="Freeform 154"/>
            <p:cNvSpPr>
              <a:spLocks/>
            </p:cNvSpPr>
            <p:nvPr/>
          </p:nvSpPr>
          <p:spPr bwMode="auto">
            <a:xfrm>
              <a:off x="2810" y="1787"/>
              <a:ext cx="87" cy="90"/>
            </a:xfrm>
            <a:custGeom>
              <a:avLst/>
              <a:gdLst>
                <a:gd name="T0" fmla="*/ 99 w 37"/>
                <a:gd name="T1" fmla="*/ 213 h 38"/>
                <a:gd name="T2" fmla="*/ 78 w 37"/>
                <a:gd name="T3" fmla="*/ 185 h 38"/>
                <a:gd name="T4" fmla="*/ 78 w 37"/>
                <a:gd name="T5" fmla="*/ 128 h 38"/>
                <a:gd name="T6" fmla="*/ 21 w 37"/>
                <a:gd name="T7" fmla="*/ 128 h 38"/>
                <a:gd name="T8" fmla="*/ 0 w 37"/>
                <a:gd name="T9" fmla="*/ 107 h 38"/>
                <a:gd name="T10" fmla="*/ 21 w 37"/>
                <a:gd name="T11" fmla="*/ 85 h 38"/>
                <a:gd name="T12" fmla="*/ 78 w 37"/>
                <a:gd name="T13" fmla="*/ 85 h 38"/>
                <a:gd name="T14" fmla="*/ 78 w 37"/>
                <a:gd name="T15" fmla="*/ 21 h 38"/>
                <a:gd name="T16" fmla="*/ 99 w 37"/>
                <a:gd name="T17" fmla="*/ 0 h 38"/>
                <a:gd name="T18" fmla="*/ 127 w 37"/>
                <a:gd name="T19" fmla="*/ 21 h 38"/>
                <a:gd name="T20" fmla="*/ 127 w 37"/>
                <a:gd name="T21" fmla="*/ 85 h 38"/>
                <a:gd name="T22" fmla="*/ 183 w 37"/>
                <a:gd name="T23" fmla="*/ 85 h 38"/>
                <a:gd name="T24" fmla="*/ 205 w 37"/>
                <a:gd name="T25" fmla="*/ 107 h 38"/>
                <a:gd name="T26" fmla="*/ 183 w 37"/>
                <a:gd name="T27" fmla="*/ 128 h 38"/>
                <a:gd name="T28" fmla="*/ 127 w 37"/>
                <a:gd name="T29" fmla="*/ 128 h 38"/>
                <a:gd name="T30" fmla="*/ 127 w 37"/>
                <a:gd name="T31" fmla="*/ 185 h 38"/>
                <a:gd name="T32" fmla="*/ 99 w 37"/>
                <a:gd name="T33" fmla="*/ 213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362" name="组合 361"/>
          <p:cNvGrpSpPr>
            <a:grpSpLocks/>
          </p:cNvGrpSpPr>
          <p:nvPr/>
        </p:nvGrpSpPr>
        <p:grpSpPr bwMode="auto">
          <a:xfrm>
            <a:off x="2626437" y="2774818"/>
            <a:ext cx="265779" cy="262793"/>
            <a:chOff x="2771800" y="2974815"/>
            <a:chExt cx="265776" cy="265776"/>
          </a:xfrm>
        </p:grpSpPr>
        <p:sp>
          <p:nvSpPr>
            <p:cNvPr id="363" name="椭圆 362"/>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64" name="椭圆 363"/>
            <p:cNvSpPr/>
            <p:nvPr/>
          </p:nvSpPr>
          <p:spPr>
            <a:xfrm>
              <a:off x="2798676" y="3000486"/>
              <a:ext cx="212024" cy="2114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72"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66" name="矩形 365"/>
          <p:cNvSpPr/>
          <p:nvPr/>
        </p:nvSpPr>
        <p:spPr>
          <a:xfrm flipH="1">
            <a:off x="1212432" y="3457184"/>
            <a:ext cx="1796250" cy="604878"/>
          </a:xfrm>
          <a:prstGeom prst="rect">
            <a:avLst/>
          </a:prstGeom>
          <a:effectLst/>
        </p:spPr>
        <p:txBody>
          <a:bodyPr lIns="91028" tIns="45514" rIns="91028" bIns="45514">
            <a:spAutoFit/>
          </a:bodyPr>
          <a:lstStyle/>
          <a:p>
            <a:pPr marL="0" marR="0" lvl="0" indent="0" algn="just" defTabSz="910314" rtl="0" eaLnBrk="1" fontAlgn="auto" latinLnBrk="0" hangingPunct="1">
              <a:lnSpc>
                <a:spcPts val="995"/>
              </a:lnSpc>
              <a:spcBef>
                <a:spcPts val="0"/>
              </a:spcBef>
              <a:spcAft>
                <a:spcPts val="0"/>
              </a:spcAft>
              <a:buClrTx/>
              <a:buSzTx/>
              <a:buFontTx/>
              <a:buNone/>
              <a:tabLst/>
              <a:defRPr/>
            </a:pPr>
            <a:r>
              <a:rPr kumimoji="0" lang="zh-CN" altLang="en-US" sz="941"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演界网，中国首家演示设计交易平台。基于演示设计一站式在线演示、素材销售、服务交易系统。</a:t>
            </a:r>
            <a:endParaRPr kumimoji="0" lang="en-US" altLang="zh-CN" sz="941"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367" name="矩形 366"/>
          <p:cNvSpPr>
            <a:spLocks noChangeArrowheads="1"/>
          </p:cNvSpPr>
          <p:nvPr/>
        </p:nvSpPr>
        <p:spPr bwMode="auto">
          <a:xfrm>
            <a:off x="1860455" y="3116747"/>
            <a:ext cx="1357266" cy="245805"/>
          </a:xfrm>
          <a:prstGeom prst="rect">
            <a:avLst/>
          </a:prstGeom>
          <a:noFill/>
          <a:ln w="9525">
            <a:noFill/>
            <a:miter lim="800000"/>
            <a:headEnd/>
            <a:tailEnd/>
          </a:ln>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368" name="组合 367"/>
          <p:cNvGrpSpPr>
            <a:grpSpLocks/>
          </p:cNvGrpSpPr>
          <p:nvPr/>
        </p:nvGrpSpPr>
        <p:grpSpPr bwMode="auto">
          <a:xfrm>
            <a:off x="2626437" y="1513114"/>
            <a:ext cx="265779" cy="261300"/>
            <a:chOff x="2771800" y="2974815"/>
            <a:chExt cx="265776" cy="265776"/>
          </a:xfrm>
        </p:grpSpPr>
        <p:sp>
          <p:nvSpPr>
            <p:cNvPr id="369" name="椭圆 368"/>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70" name="椭圆 369"/>
            <p:cNvSpPr/>
            <p:nvPr/>
          </p:nvSpPr>
          <p:spPr>
            <a:xfrm>
              <a:off x="2798676" y="3000634"/>
              <a:ext cx="212024" cy="2111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69"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72" name="矩形 371"/>
          <p:cNvSpPr/>
          <p:nvPr/>
        </p:nvSpPr>
        <p:spPr>
          <a:xfrm flipH="1">
            <a:off x="1212432" y="2177562"/>
            <a:ext cx="1796250" cy="604878"/>
          </a:xfrm>
          <a:prstGeom prst="rect">
            <a:avLst/>
          </a:prstGeom>
          <a:effectLst/>
        </p:spPr>
        <p:txBody>
          <a:bodyPr lIns="91028" tIns="45514" rIns="91028" bIns="45514">
            <a:spAutoFit/>
          </a:bodyPr>
          <a:lstStyle/>
          <a:p>
            <a:pPr marL="0" marR="0" lvl="0" indent="0" algn="just" defTabSz="910314" rtl="0" eaLnBrk="1" fontAlgn="auto" latinLnBrk="0" hangingPunct="1">
              <a:lnSpc>
                <a:spcPts val="995"/>
              </a:lnSpc>
              <a:spcBef>
                <a:spcPts val="0"/>
              </a:spcBef>
              <a:spcAft>
                <a:spcPts val="0"/>
              </a:spcAft>
              <a:buClrTx/>
              <a:buSzTx/>
              <a:buFontTx/>
              <a:buNone/>
              <a:tabLst/>
              <a:defRPr/>
            </a:pPr>
            <a:r>
              <a:rPr kumimoji="0" lang="zh-CN" altLang="en-US" sz="941"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演界网，中国首家演示设计交易平台。基于演示设计一站式在线演示、素材销售、服务交易系统。</a:t>
            </a:r>
            <a:endParaRPr kumimoji="0" lang="en-US" altLang="zh-CN" sz="941"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373" name="矩形 372"/>
          <p:cNvSpPr>
            <a:spLocks noChangeArrowheads="1"/>
          </p:cNvSpPr>
          <p:nvPr/>
        </p:nvSpPr>
        <p:spPr bwMode="auto">
          <a:xfrm>
            <a:off x="1863441" y="1861016"/>
            <a:ext cx="1351294" cy="245805"/>
          </a:xfrm>
          <a:prstGeom prst="rect">
            <a:avLst/>
          </a:prstGeom>
          <a:noFill/>
          <a:ln w="9525">
            <a:noFill/>
            <a:miter lim="800000"/>
            <a:headEnd/>
            <a:tailEnd/>
          </a:ln>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374" name="组合 373"/>
          <p:cNvGrpSpPr>
            <a:grpSpLocks/>
          </p:cNvGrpSpPr>
          <p:nvPr/>
        </p:nvGrpSpPr>
        <p:grpSpPr bwMode="auto">
          <a:xfrm>
            <a:off x="5860582" y="1471305"/>
            <a:ext cx="265779" cy="262793"/>
            <a:chOff x="2771800" y="2974815"/>
            <a:chExt cx="265776" cy="265776"/>
          </a:xfrm>
        </p:grpSpPr>
        <p:sp>
          <p:nvSpPr>
            <p:cNvPr id="375" name="椭圆 374"/>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376" name="椭圆 375"/>
            <p:cNvSpPr/>
            <p:nvPr/>
          </p:nvSpPr>
          <p:spPr>
            <a:xfrm>
              <a:off x="2798676" y="3000487"/>
              <a:ext cx="212024" cy="2114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66"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78" name="矩形 377"/>
          <p:cNvSpPr/>
          <p:nvPr/>
        </p:nvSpPr>
        <p:spPr>
          <a:xfrm flipH="1">
            <a:off x="5785925" y="2177562"/>
            <a:ext cx="1794756" cy="604878"/>
          </a:xfrm>
          <a:prstGeom prst="rect">
            <a:avLst/>
          </a:prstGeom>
          <a:effectLst/>
        </p:spPr>
        <p:txBody>
          <a:bodyPr lIns="91028" tIns="45514" rIns="91028" bIns="45514">
            <a:spAutoFit/>
          </a:bodyPr>
          <a:lstStyle/>
          <a:p>
            <a:pPr marL="0" marR="0" lvl="0" indent="0" algn="just" defTabSz="910314" rtl="0" eaLnBrk="1" fontAlgn="auto" latinLnBrk="0" hangingPunct="1">
              <a:lnSpc>
                <a:spcPts val="995"/>
              </a:lnSpc>
              <a:spcBef>
                <a:spcPts val="0"/>
              </a:spcBef>
              <a:spcAft>
                <a:spcPts val="0"/>
              </a:spcAft>
              <a:buClrTx/>
              <a:buSzTx/>
              <a:buFontTx/>
              <a:buNone/>
              <a:tabLst/>
              <a:defRPr/>
            </a:pPr>
            <a:r>
              <a:rPr kumimoji="0" lang="zh-CN" altLang="en-US" sz="941"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演界网，中国首家演示设计交易平台。基于演示设计一站式在线演示、素材销售、服务交易系统。</a:t>
            </a:r>
            <a:endParaRPr kumimoji="0" lang="en-US" altLang="zh-CN" sz="941"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379" name="矩形 378"/>
          <p:cNvSpPr>
            <a:spLocks noChangeArrowheads="1"/>
          </p:cNvSpPr>
          <p:nvPr/>
        </p:nvSpPr>
        <p:spPr bwMode="auto">
          <a:xfrm>
            <a:off x="5785925" y="1811742"/>
            <a:ext cx="1291567" cy="245805"/>
          </a:xfrm>
          <a:prstGeom prst="rect">
            <a:avLst/>
          </a:prstGeom>
          <a:noFill/>
          <a:ln w="9525">
            <a:noFill/>
            <a:miter lim="800000"/>
            <a:headEnd/>
            <a:tailEnd/>
          </a:ln>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380" name="组合 379"/>
          <p:cNvGrpSpPr>
            <a:grpSpLocks/>
          </p:cNvGrpSpPr>
          <p:nvPr/>
        </p:nvGrpSpPr>
        <p:grpSpPr bwMode="auto">
          <a:xfrm>
            <a:off x="5860582" y="2807668"/>
            <a:ext cx="318039" cy="261299"/>
            <a:chOff x="2771800" y="2974815"/>
            <a:chExt cx="265776" cy="265776"/>
          </a:xfrm>
        </p:grpSpPr>
        <p:sp>
          <p:nvSpPr>
            <p:cNvPr id="381" name="椭圆 380"/>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dirty="0">
                <a:ln>
                  <a:noFill/>
                </a:ln>
                <a:solidFill>
                  <a:prstClr val="white"/>
                </a:solidFill>
                <a:effectLst/>
                <a:uLnTx/>
                <a:uFillTx/>
                <a:latin typeface="等线"/>
                <a:ea typeface="微软雅黑"/>
                <a:cs typeface="+mn-cs"/>
              </a:endParaRPr>
            </a:p>
          </p:txBody>
        </p:sp>
        <p:sp>
          <p:nvSpPr>
            <p:cNvPr id="382" name="椭圆 381"/>
            <p:cNvSpPr/>
            <p:nvPr/>
          </p:nvSpPr>
          <p:spPr>
            <a:xfrm>
              <a:off x="2799251" y="3000633"/>
              <a:ext cx="210874" cy="2111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white"/>
                </a:solidFill>
                <a:effectLst/>
                <a:uLnTx/>
                <a:uFillTx/>
                <a:latin typeface="等线"/>
                <a:ea typeface="微软雅黑"/>
                <a:cs typeface="+mn-cs"/>
              </a:endParaRPr>
            </a:p>
          </p:txBody>
        </p:sp>
        <p:sp>
          <p:nvSpPr>
            <p:cNvPr id="6163"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384" name="矩形 383"/>
          <p:cNvSpPr/>
          <p:nvPr/>
        </p:nvSpPr>
        <p:spPr>
          <a:xfrm flipH="1">
            <a:off x="5785925" y="3457184"/>
            <a:ext cx="1794756" cy="604878"/>
          </a:xfrm>
          <a:prstGeom prst="rect">
            <a:avLst/>
          </a:prstGeom>
          <a:effectLst/>
        </p:spPr>
        <p:txBody>
          <a:bodyPr lIns="91028" tIns="45514" rIns="91028" bIns="45514">
            <a:spAutoFit/>
          </a:bodyPr>
          <a:lstStyle/>
          <a:p>
            <a:pPr marL="0" marR="0" lvl="0" indent="0" algn="just" defTabSz="910314" rtl="0" eaLnBrk="1" fontAlgn="auto" latinLnBrk="0" hangingPunct="1">
              <a:lnSpc>
                <a:spcPts val="995"/>
              </a:lnSpc>
              <a:spcBef>
                <a:spcPts val="0"/>
              </a:spcBef>
              <a:spcAft>
                <a:spcPts val="0"/>
              </a:spcAft>
              <a:buClrTx/>
              <a:buSzTx/>
              <a:buFontTx/>
              <a:buNone/>
              <a:tabLst/>
              <a:defRPr/>
            </a:pPr>
            <a:r>
              <a:rPr kumimoji="0" lang="zh-CN" altLang="en-US" sz="941"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演界网，中国首家演示设计交易平台。基于演示设计一站式在线演示、素材销售、服务交易系统。</a:t>
            </a:r>
            <a:endParaRPr kumimoji="0" lang="en-US" altLang="zh-CN" sz="941"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385" name="矩形 384"/>
          <p:cNvSpPr>
            <a:spLocks noChangeArrowheads="1"/>
          </p:cNvSpPr>
          <p:nvPr/>
        </p:nvSpPr>
        <p:spPr bwMode="auto">
          <a:xfrm>
            <a:off x="5785925" y="3148104"/>
            <a:ext cx="1291567" cy="245805"/>
          </a:xfrm>
          <a:prstGeom prst="rect">
            <a:avLst/>
          </a:prstGeom>
          <a:noFill/>
          <a:ln w="9525">
            <a:noFill/>
            <a:miter lim="800000"/>
            <a:headEnd/>
            <a:tailEnd/>
          </a:ln>
        </p:spPr>
        <p:txBody>
          <a:bodyPr lIns="91028" tIns="45514" rIns="91028" bIns="45514">
            <a:spAutoFit/>
          </a:bodyPr>
          <a:lstStyle/>
          <a:p>
            <a:pPr marL="0" marR="0" lvl="0" indent="0" algn="just" defTabSz="685800" rtl="0" eaLnBrk="1" fontAlgn="auto" latinLnBrk="0" hangingPunct="1">
              <a:lnSpc>
                <a:spcPts val="1199"/>
              </a:lnSpc>
              <a:spcBef>
                <a:spcPts val="0"/>
              </a:spcBef>
              <a:spcAft>
                <a:spcPts val="0"/>
              </a:spcAft>
              <a:buClrTx/>
              <a:buSzTx/>
              <a:buFontTx/>
              <a:buNone/>
              <a:tabLst/>
              <a:defRPr/>
            </a:pPr>
            <a:r>
              <a:rPr kumimoji="0" lang="zh-CN" altLang="en-US"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这里填写小标题</a:t>
            </a:r>
            <a:endParaRPr kumimoji="0" lang="en-US" altLang="zh-CN" sz="1035"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31856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cBhvr additive="base">
                                        <p:cTn id="7" dur="300" fill="hold"/>
                                        <p:tgtEl>
                                          <p:spTgt spid="217"/>
                                        </p:tgtEl>
                                        <p:attrNameLst>
                                          <p:attrName>ppt_x</p:attrName>
                                        </p:attrNameLst>
                                      </p:cBhvr>
                                      <p:tavLst>
                                        <p:tav tm="0">
                                          <p:val>
                                            <p:strVal val="#ppt_x"/>
                                          </p:val>
                                        </p:tav>
                                        <p:tav tm="100000">
                                          <p:val>
                                            <p:strVal val="#ppt_x"/>
                                          </p:val>
                                        </p:tav>
                                      </p:tavLst>
                                    </p:anim>
                                    <p:anim calcmode="lin" valueType="num">
                                      <p:cBhvr additive="base">
                                        <p:cTn id="8" dur="300" fill="hold"/>
                                        <p:tgtEl>
                                          <p:spTgt spid="217"/>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216"/>
                                        </p:tgtEl>
                                        <p:attrNameLst>
                                          <p:attrName>style.visibility</p:attrName>
                                        </p:attrNameLst>
                                      </p:cBhvr>
                                      <p:to>
                                        <p:strVal val="visible"/>
                                      </p:to>
                                    </p:set>
                                    <p:animEffect transition="in" filter="circle(out)">
                                      <p:cBhvr>
                                        <p:cTn id="11" dur="300"/>
                                        <p:tgtEl>
                                          <p:spTgt spid="216"/>
                                        </p:tgtEl>
                                      </p:cBhvr>
                                    </p:animEffect>
                                  </p:childTnLst>
                                </p:cTn>
                              </p:par>
                            </p:childTnLst>
                          </p:cTn>
                        </p:par>
                        <p:par>
                          <p:cTn id="12" fill="hold" nodeType="afterGroup">
                            <p:stCondLst>
                              <p:cond delay="300"/>
                            </p:stCondLst>
                            <p:childTnLst>
                              <p:par>
                                <p:cTn id="13" presetID="10" presetClass="entr" presetSubtype="0" fill="hold" nodeType="afterEffect">
                                  <p:stCondLst>
                                    <p:cond delay="0"/>
                                  </p:stCondLst>
                                  <p:childTnLst>
                                    <p:set>
                                      <p:cBhvr>
                                        <p:cTn id="14" dur="1" fill="hold">
                                          <p:stCondLst>
                                            <p:cond delay="0"/>
                                          </p:stCondLst>
                                        </p:cTn>
                                        <p:tgtEl>
                                          <p:spTgt spid="244"/>
                                        </p:tgtEl>
                                        <p:attrNameLst>
                                          <p:attrName>style.visibility</p:attrName>
                                        </p:attrNameLst>
                                      </p:cBhvr>
                                      <p:to>
                                        <p:strVal val="visible"/>
                                      </p:to>
                                    </p:set>
                                    <p:animEffect transition="in" filter="fade">
                                      <p:cBhvr>
                                        <p:cTn id="15" dur="500"/>
                                        <p:tgtEl>
                                          <p:spTgt spid="244"/>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244"/>
                                        </p:tgtEl>
                                      </p:cBhvr>
                                    </p:animEffect>
                                    <p:animScale>
                                      <p:cBhvr>
                                        <p:cTn id="18" dur="200" autoRev="1" fill="hold"/>
                                        <p:tgtEl>
                                          <p:spTgt spid="244"/>
                                        </p:tgtEl>
                                      </p:cBhvr>
                                      <p:by x="105000" y="105000"/>
                                    </p:animScale>
                                  </p:childTnLst>
                                </p:cTn>
                              </p:par>
                            </p:childTnLst>
                          </p:cTn>
                        </p:par>
                        <p:par>
                          <p:cTn id="19" fill="hold" nodeType="afterGroup">
                            <p:stCondLst>
                              <p:cond delay="800"/>
                            </p:stCondLst>
                            <p:childTnLst>
                              <p:par>
                                <p:cTn id="20" presetID="10" presetClass="entr" presetSubtype="0" fill="hold" nodeType="afterEffect">
                                  <p:stCondLst>
                                    <p:cond delay="0"/>
                                  </p:stCondLst>
                                  <p:childTnLst>
                                    <p:set>
                                      <p:cBhvr>
                                        <p:cTn id="21" dur="1" fill="hold">
                                          <p:stCondLst>
                                            <p:cond delay="0"/>
                                          </p:stCondLst>
                                        </p:cTn>
                                        <p:tgtEl>
                                          <p:spTgt spid="368"/>
                                        </p:tgtEl>
                                        <p:attrNameLst>
                                          <p:attrName>style.visibility</p:attrName>
                                        </p:attrNameLst>
                                      </p:cBhvr>
                                      <p:to>
                                        <p:strVal val="visible"/>
                                      </p:to>
                                    </p:set>
                                    <p:animEffect transition="in" filter="fade">
                                      <p:cBhvr>
                                        <p:cTn id="22" dur="350"/>
                                        <p:tgtEl>
                                          <p:spTgt spid="368"/>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368"/>
                                        </p:tgtEl>
                                      </p:cBhvr>
                                    </p:animEffect>
                                    <p:animScale>
                                      <p:cBhvr>
                                        <p:cTn id="25" dur="200" autoRev="1" fill="hold"/>
                                        <p:tgtEl>
                                          <p:spTgt spid="368"/>
                                        </p:tgtEl>
                                      </p:cBhvr>
                                      <p:by x="105000" y="105000"/>
                                    </p:animScale>
                                  </p:childTnLst>
                                </p:cTn>
                              </p:par>
                            </p:childTnLst>
                          </p:cTn>
                        </p:par>
                        <p:par>
                          <p:cTn id="26" fill="hold" nodeType="afterGroup">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373"/>
                                        </p:tgtEl>
                                        <p:attrNameLst>
                                          <p:attrName>style.visibility</p:attrName>
                                        </p:attrNameLst>
                                      </p:cBhvr>
                                      <p:to>
                                        <p:strVal val="visible"/>
                                      </p:to>
                                    </p:set>
                                    <p:animEffect transition="in" filter="fade">
                                      <p:cBhvr>
                                        <p:cTn id="29" dur="350"/>
                                        <p:tgtEl>
                                          <p:spTgt spid="373"/>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373"/>
                                        </p:tgtEl>
                                      </p:cBhvr>
                                    </p:animEffect>
                                    <p:animScale>
                                      <p:cBhvr>
                                        <p:cTn id="32" dur="200" autoRev="1" fill="hold"/>
                                        <p:tgtEl>
                                          <p:spTgt spid="373"/>
                                        </p:tgtEl>
                                      </p:cBhvr>
                                      <p:by x="105000" y="105000"/>
                                    </p:animScale>
                                  </p:childTnLst>
                                </p:cTn>
                              </p:par>
                            </p:childTnLst>
                          </p:cTn>
                        </p:par>
                        <p:par>
                          <p:cTn id="33" fill="hold" nodeType="afterGroup">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372"/>
                                        </p:tgtEl>
                                        <p:attrNameLst>
                                          <p:attrName>style.visibility</p:attrName>
                                        </p:attrNameLst>
                                      </p:cBhvr>
                                      <p:to>
                                        <p:strVal val="visible"/>
                                      </p:to>
                                    </p:set>
                                    <p:animEffect transition="in" filter="fade">
                                      <p:cBhvr>
                                        <p:cTn id="36" dur="500"/>
                                        <p:tgtEl>
                                          <p:spTgt spid="372"/>
                                        </p:tgtEl>
                                      </p:cBhvr>
                                    </p:animEffect>
                                  </p:childTnLst>
                                </p:cTn>
                              </p:par>
                            </p:childTnLst>
                          </p:cTn>
                        </p:par>
                        <p:par>
                          <p:cTn id="37" fill="hold" nodeType="afterGroup">
                            <p:stCondLst>
                              <p:cond delay="2100"/>
                            </p:stCondLst>
                            <p:childTnLst>
                              <p:par>
                                <p:cTn id="38" presetID="10" presetClass="entr" presetSubtype="0" fill="hold" nodeType="afterEffect">
                                  <p:stCondLst>
                                    <p:cond delay="0"/>
                                  </p:stCondLst>
                                  <p:childTnLst>
                                    <p:set>
                                      <p:cBhvr>
                                        <p:cTn id="39" dur="1" fill="hold">
                                          <p:stCondLst>
                                            <p:cond delay="0"/>
                                          </p:stCondLst>
                                        </p:cTn>
                                        <p:tgtEl>
                                          <p:spTgt spid="362"/>
                                        </p:tgtEl>
                                        <p:attrNameLst>
                                          <p:attrName>style.visibility</p:attrName>
                                        </p:attrNameLst>
                                      </p:cBhvr>
                                      <p:to>
                                        <p:strVal val="visible"/>
                                      </p:to>
                                    </p:set>
                                    <p:animEffect transition="in" filter="fade">
                                      <p:cBhvr>
                                        <p:cTn id="40" dur="350"/>
                                        <p:tgtEl>
                                          <p:spTgt spid="362"/>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362"/>
                                        </p:tgtEl>
                                      </p:cBhvr>
                                    </p:animEffect>
                                    <p:animScale>
                                      <p:cBhvr>
                                        <p:cTn id="43" dur="200" autoRev="1" fill="hold"/>
                                        <p:tgtEl>
                                          <p:spTgt spid="362"/>
                                        </p:tgtEl>
                                      </p:cBhvr>
                                      <p:by x="105000" y="105000"/>
                                    </p:animScale>
                                  </p:childTnLst>
                                </p:cTn>
                              </p:par>
                            </p:childTnLst>
                          </p:cTn>
                        </p:par>
                        <p:par>
                          <p:cTn id="44" fill="hold" nodeType="afterGroup">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367"/>
                                        </p:tgtEl>
                                        <p:attrNameLst>
                                          <p:attrName>style.visibility</p:attrName>
                                        </p:attrNameLst>
                                      </p:cBhvr>
                                      <p:to>
                                        <p:strVal val="visible"/>
                                      </p:to>
                                    </p:set>
                                    <p:animEffect transition="in" filter="fade">
                                      <p:cBhvr>
                                        <p:cTn id="47" dur="350"/>
                                        <p:tgtEl>
                                          <p:spTgt spid="367"/>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367"/>
                                        </p:tgtEl>
                                      </p:cBhvr>
                                    </p:animEffect>
                                    <p:animScale>
                                      <p:cBhvr>
                                        <p:cTn id="50" dur="200" autoRev="1" fill="hold"/>
                                        <p:tgtEl>
                                          <p:spTgt spid="367"/>
                                        </p:tgtEl>
                                      </p:cBhvr>
                                      <p:by x="105000" y="105000"/>
                                    </p:animScale>
                                  </p:childTnLst>
                                </p:cTn>
                              </p:par>
                            </p:childTnLst>
                          </p:cTn>
                        </p:par>
                        <p:par>
                          <p:cTn id="51" fill="hold" nodeType="afterGroup">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366"/>
                                        </p:tgtEl>
                                        <p:attrNameLst>
                                          <p:attrName>style.visibility</p:attrName>
                                        </p:attrNameLst>
                                      </p:cBhvr>
                                      <p:to>
                                        <p:strVal val="visible"/>
                                      </p:to>
                                    </p:set>
                                    <p:animEffect transition="in" filter="fade">
                                      <p:cBhvr>
                                        <p:cTn id="54" dur="500"/>
                                        <p:tgtEl>
                                          <p:spTgt spid="366"/>
                                        </p:tgtEl>
                                      </p:cBhvr>
                                    </p:animEffect>
                                  </p:childTnLst>
                                </p:cTn>
                              </p:par>
                            </p:childTnLst>
                          </p:cTn>
                        </p:par>
                        <p:par>
                          <p:cTn id="55" fill="hold" nodeType="afterGroup">
                            <p:stCondLst>
                              <p:cond delay="3400"/>
                            </p:stCondLst>
                            <p:childTnLst>
                              <p:par>
                                <p:cTn id="56" presetID="10" presetClass="entr" presetSubtype="0" fill="hold" nodeType="afterEffect">
                                  <p:stCondLst>
                                    <p:cond delay="0"/>
                                  </p:stCondLst>
                                  <p:childTnLst>
                                    <p:set>
                                      <p:cBhvr>
                                        <p:cTn id="57" dur="1" fill="hold">
                                          <p:stCondLst>
                                            <p:cond delay="0"/>
                                          </p:stCondLst>
                                        </p:cTn>
                                        <p:tgtEl>
                                          <p:spTgt spid="374"/>
                                        </p:tgtEl>
                                        <p:attrNameLst>
                                          <p:attrName>style.visibility</p:attrName>
                                        </p:attrNameLst>
                                      </p:cBhvr>
                                      <p:to>
                                        <p:strVal val="visible"/>
                                      </p:to>
                                    </p:set>
                                    <p:animEffect transition="in" filter="fade">
                                      <p:cBhvr>
                                        <p:cTn id="58" dur="350"/>
                                        <p:tgtEl>
                                          <p:spTgt spid="374"/>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374"/>
                                        </p:tgtEl>
                                      </p:cBhvr>
                                    </p:animEffect>
                                    <p:animScale>
                                      <p:cBhvr>
                                        <p:cTn id="61" dur="200" autoRev="1" fill="hold"/>
                                        <p:tgtEl>
                                          <p:spTgt spid="374"/>
                                        </p:tgtEl>
                                      </p:cBhvr>
                                      <p:by x="105000" y="105000"/>
                                    </p:animScale>
                                  </p:childTnLst>
                                </p:cTn>
                              </p:par>
                            </p:childTnLst>
                          </p:cTn>
                        </p:par>
                        <p:par>
                          <p:cTn id="62" fill="hold" nodeType="afterGroup">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379"/>
                                        </p:tgtEl>
                                        <p:attrNameLst>
                                          <p:attrName>style.visibility</p:attrName>
                                        </p:attrNameLst>
                                      </p:cBhvr>
                                      <p:to>
                                        <p:strVal val="visible"/>
                                      </p:to>
                                    </p:set>
                                    <p:animEffect transition="in" filter="fade">
                                      <p:cBhvr>
                                        <p:cTn id="65" dur="350"/>
                                        <p:tgtEl>
                                          <p:spTgt spid="379"/>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379"/>
                                        </p:tgtEl>
                                      </p:cBhvr>
                                    </p:animEffect>
                                    <p:animScale>
                                      <p:cBhvr>
                                        <p:cTn id="68" dur="200" autoRev="1" fill="hold"/>
                                        <p:tgtEl>
                                          <p:spTgt spid="379"/>
                                        </p:tgtEl>
                                      </p:cBhvr>
                                      <p:by x="105000" y="105000"/>
                                    </p:animScale>
                                  </p:childTnLst>
                                </p:cTn>
                              </p:par>
                            </p:childTnLst>
                          </p:cTn>
                        </p:par>
                        <p:par>
                          <p:cTn id="69" fill="hold" nodeType="afterGroup">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378"/>
                                        </p:tgtEl>
                                        <p:attrNameLst>
                                          <p:attrName>style.visibility</p:attrName>
                                        </p:attrNameLst>
                                      </p:cBhvr>
                                      <p:to>
                                        <p:strVal val="visible"/>
                                      </p:to>
                                    </p:set>
                                    <p:animEffect transition="in" filter="fade">
                                      <p:cBhvr>
                                        <p:cTn id="72" dur="500"/>
                                        <p:tgtEl>
                                          <p:spTgt spid="378"/>
                                        </p:tgtEl>
                                      </p:cBhvr>
                                    </p:animEffect>
                                  </p:childTnLst>
                                </p:cTn>
                              </p:par>
                            </p:childTnLst>
                          </p:cTn>
                        </p:par>
                        <p:par>
                          <p:cTn id="73" fill="hold" nodeType="afterGroup">
                            <p:stCondLst>
                              <p:cond delay="4700"/>
                            </p:stCondLst>
                            <p:childTnLst>
                              <p:par>
                                <p:cTn id="74" presetID="10" presetClass="entr" presetSubtype="0" fill="hold" nodeType="afterEffect">
                                  <p:stCondLst>
                                    <p:cond delay="0"/>
                                  </p:stCondLst>
                                  <p:childTnLst>
                                    <p:set>
                                      <p:cBhvr>
                                        <p:cTn id="75" dur="1" fill="hold">
                                          <p:stCondLst>
                                            <p:cond delay="0"/>
                                          </p:stCondLst>
                                        </p:cTn>
                                        <p:tgtEl>
                                          <p:spTgt spid="380"/>
                                        </p:tgtEl>
                                        <p:attrNameLst>
                                          <p:attrName>style.visibility</p:attrName>
                                        </p:attrNameLst>
                                      </p:cBhvr>
                                      <p:to>
                                        <p:strVal val="visible"/>
                                      </p:to>
                                    </p:set>
                                    <p:animEffect transition="in" filter="fade">
                                      <p:cBhvr>
                                        <p:cTn id="76" dur="350"/>
                                        <p:tgtEl>
                                          <p:spTgt spid="380"/>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380"/>
                                        </p:tgtEl>
                                      </p:cBhvr>
                                    </p:animEffect>
                                    <p:animScale>
                                      <p:cBhvr>
                                        <p:cTn id="79" dur="200" autoRev="1" fill="hold"/>
                                        <p:tgtEl>
                                          <p:spTgt spid="380"/>
                                        </p:tgtEl>
                                      </p:cBhvr>
                                      <p:by x="105000" y="105000"/>
                                    </p:animScale>
                                  </p:childTnLst>
                                </p:cTn>
                              </p:par>
                            </p:childTnLst>
                          </p:cTn>
                        </p:par>
                        <p:par>
                          <p:cTn id="80" fill="hold" nodeType="afterGroup">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385"/>
                                        </p:tgtEl>
                                        <p:attrNameLst>
                                          <p:attrName>style.visibility</p:attrName>
                                        </p:attrNameLst>
                                      </p:cBhvr>
                                      <p:to>
                                        <p:strVal val="visible"/>
                                      </p:to>
                                    </p:set>
                                    <p:animEffect transition="in" filter="fade">
                                      <p:cBhvr>
                                        <p:cTn id="83" dur="350"/>
                                        <p:tgtEl>
                                          <p:spTgt spid="385"/>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385"/>
                                        </p:tgtEl>
                                      </p:cBhvr>
                                    </p:animEffect>
                                    <p:animScale>
                                      <p:cBhvr>
                                        <p:cTn id="86" dur="200" autoRev="1" fill="hold"/>
                                        <p:tgtEl>
                                          <p:spTgt spid="385"/>
                                        </p:tgtEl>
                                      </p:cBhvr>
                                      <p:by x="105000" y="105000"/>
                                    </p:animScale>
                                  </p:childTnLst>
                                </p:cTn>
                              </p:par>
                            </p:childTnLst>
                          </p:cTn>
                        </p:par>
                        <p:par>
                          <p:cTn id="87" fill="hold" nodeType="afterGroup">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384"/>
                                        </p:tgtEl>
                                        <p:attrNameLst>
                                          <p:attrName>style.visibility</p:attrName>
                                        </p:attrNameLst>
                                      </p:cBhvr>
                                      <p:to>
                                        <p:strVal val="visible"/>
                                      </p:to>
                                    </p:set>
                                    <p:animEffect transition="in" filter="fade">
                                      <p:cBhvr>
                                        <p:cTn id="90" dur="500"/>
                                        <p:tgtEl>
                                          <p:spTgt spid="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366" grpId="0"/>
      <p:bldP spid="367" grpId="0"/>
      <p:bldP spid="367" grpId="1"/>
      <p:bldP spid="372" grpId="0"/>
      <p:bldP spid="373" grpId="0"/>
      <p:bldP spid="373" grpId="1"/>
      <p:bldP spid="378" grpId="0"/>
      <p:bldP spid="379" grpId="0"/>
      <p:bldP spid="379" grpId="1"/>
      <p:bldP spid="384" grpId="0"/>
      <p:bldP spid="385" grpId="0"/>
      <p:bldP spid="385"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4"/>
          <p:cNvSpPr>
            <a:spLocks noChangeArrowheads="1"/>
          </p:cNvSpPr>
          <p:nvPr/>
        </p:nvSpPr>
        <p:spPr bwMode="auto">
          <a:xfrm>
            <a:off x="3523815" y="3197746"/>
            <a:ext cx="1648428"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等线"/>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等线"/>
                <a:ea typeface="微软雅黑" pitchFamily="34" charset="-122"/>
                <a:cs typeface="+mn-cs"/>
              </a:rPr>
              <a:t>4</a:t>
            </a:r>
            <a:endParaRPr kumimoji="0" lang="zh-CN" altLang="en-US" sz="1270" b="0" i="0" u="none" strike="noStrike" kern="1200" cap="none" spc="0" normalizeH="0" baseline="0" noProof="0">
              <a:ln>
                <a:noFill/>
              </a:ln>
              <a:solidFill>
                <a:prstClr val="black"/>
              </a:solidFill>
              <a:effectLst/>
              <a:uLnTx/>
              <a:uFillTx/>
              <a:latin typeface="等线"/>
              <a:ea typeface="微软雅黑" pitchFamily="34" charset="-122"/>
              <a:cs typeface="+mn-cs"/>
            </a:endParaRPr>
          </a:p>
        </p:txBody>
      </p:sp>
      <p:sp>
        <p:nvSpPr>
          <p:cNvPr id="36" name="文本3"/>
          <p:cNvSpPr>
            <a:spLocks noChangeArrowheads="1"/>
          </p:cNvSpPr>
          <p:nvPr/>
        </p:nvSpPr>
        <p:spPr bwMode="auto">
          <a:xfrm>
            <a:off x="3711951" y="2557934"/>
            <a:ext cx="1648428"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等线"/>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等线"/>
                <a:ea typeface="微软雅黑" pitchFamily="34" charset="-122"/>
                <a:cs typeface="+mn-cs"/>
              </a:rPr>
              <a:t>3</a:t>
            </a:r>
            <a:endParaRPr kumimoji="0" lang="zh-CN" altLang="en-US" sz="1270" b="0" i="0" u="none" strike="noStrike" kern="1200" cap="none" spc="0" normalizeH="0" baseline="0" noProof="0">
              <a:ln>
                <a:noFill/>
              </a:ln>
              <a:solidFill>
                <a:prstClr val="black"/>
              </a:solidFill>
              <a:effectLst/>
              <a:uLnTx/>
              <a:uFillTx/>
              <a:latin typeface="等线"/>
              <a:ea typeface="微软雅黑" pitchFamily="34" charset="-122"/>
              <a:cs typeface="+mn-cs"/>
            </a:endParaRPr>
          </a:p>
        </p:txBody>
      </p:sp>
      <p:sp>
        <p:nvSpPr>
          <p:cNvPr id="37" name="文本2"/>
          <p:cNvSpPr>
            <a:spLocks noChangeArrowheads="1"/>
          </p:cNvSpPr>
          <p:nvPr/>
        </p:nvSpPr>
        <p:spPr bwMode="auto">
          <a:xfrm>
            <a:off x="3550691" y="1953212"/>
            <a:ext cx="1648428"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等线"/>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等线"/>
                <a:ea typeface="微软雅黑" pitchFamily="34" charset="-122"/>
                <a:cs typeface="+mn-cs"/>
              </a:rPr>
              <a:t>2</a:t>
            </a:r>
            <a:endParaRPr kumimoji="0" lang="zh-CN" altLang="en-US" sz="1270" b="0" i="0" u="none" strike="noStrike" kern="1200" cap="none" spc="0" normalizeH="0" baseline="0" noProof="0">
              <a:ln>
                <a:noFill/>
              </a:ln>
              <a:solidFill>
                <a:prstClr val="black"/>
              </a:solidFill>
              <a:effectLst/>
              <a:uLnTx/>
              <a:uFillTx/>
              <a:latin typeface="等线"/>
              <a:ea typeface="微软雅黑" pitchFamily="34" charset="-122"/>
              <a:cs typeface="+mn-cs"/>
            </a:endParaRPr>
          </a:p>
        </p:txBody>
      </p:sp>
      <p:sp>
        <p:nvSpPr>
          <p:cNvPr id="38" name="文本框 13"/>
          <p:cNvSpPr>
            <a:spLocks noChangeArrowheads="1"/>
          </p:cNvSpPr>
          <p:nvPr/>
        </p:nvSpPr>
        <p:spPr bwMode="auto">
          <a:xfrm>
            <a:off x="5223010" y="1938659"/>
            <a:ext cx="2294959" cy="260562"/>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单击此处添加标题</a:t>
            </a:r>
          </a:p>
        </p:txBody>
      </p:sp>
      <p:sp>
        <p:nvSpPr>
          <p:cNvPr id="39" name="文本框 14"/>
          <p:cNvSpPr>
            <a:spLocks noChangeArrowheads="1"/>
          </p:cNvSpPr>
          <p:nvPr/>
        </p:nvSpPr>
        <p:spPr bwMode="auto">
          <a:xfrm>
            <a:off x="5251380" y="2368684"/>
            <a:ext cx="2615984" cy="1919029"/>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我们工作室致力于专业</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模板的发布，课件及汇报</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的美化，并为您提供专业的</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个性定制服务。我们秉承“给您演示的光和热”的理念，为您分担职场压力</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让您的每一次亮相都信心澎湃。专业的团队，完善的售后，热情的服务，科学严谨的逻辑，一丝不苟的工作态度，定能使您的发展如虎添翼！</a:t>
            </a:r>
            <a:endPar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除了模板的发布与定制，我们还为您准备了使用教程，希望能够能够更好的使用该作品，授人以鱼不如授人以渔，希望您在下班之余，能够和我们一起进步，共同感受</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的巨大魅力与价值。我们诚祝您在工作中事事顺心，步步高升！最后让我们谨记：最重要的不是</a:t>
            </a:r>
            <a:r>
              <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PPT</a:t>
            </a:r>
            <a:r>
              <a:rPr kumimoji="0" lang="zh-CN" altLang="en-US"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rPr>
              <a:t>，是你。</a:t>
            </a:r>
            <a:endParaRPr kumimoji="0" lang="en-US" altLang="zh-CN" sz="847"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35" b="0" i="0" u="none" strike="noStrike" kern="1200" cap="none" spc="0" normalizeH="0" baseline="0" noProof="0">
              <a:ln>
                <a:noFill/>
              </a:ln>
              <a:solidFill>
                <a:prstClr val="black"/>
              </a:solidFill>
              <a:effectLst/>
              <a:uLnTx/>
              <a:uFillTx/>
              <a:latin typeface="Calibri" pitchFamily="34" charset="0"/>
              <a:ea typeface="微软雅黑" pitchFamily="34" charset="-122"/>
              <a:cs typeface="+mn-cs"/>
              <a:sym typeface="宋体" pitchFamily="2" charset="-122"/>
            </a:endParaRPr>
          </a:p>
        </p:txBody>
      </p:sp>
      <p:grpSp>
        <p:nvGrpSpPr>
          <p:cNvPr id="40" name="组合 39"/>
          <p:cNvGrpSpPr>
            <a:grpSpLocks/>
          </p:cNvGrpSpPr>
          <p:nvPr/>
        </p:nvGrpSpPr>
        <p:grpSpPr bwMode="auto">
          <a:xfrm>
            <a:off x="737612" y="1180143"/>
            <a:ext cx="2813079" cy="2957913"/>
            <a:chOff x="1046163" y="1628775"/>
            <a:chExt cx="3986819" cy="4192387"/>
          </a:xfrm>
        </p:grpSpPr>
        <p:grpSp>
          <p:nvGrpSpPr>
            <p:cNvPr id="23568" name="Group 10"/>
            <p:cNvGrpSpPr>
              <a:grpSpLocks/>
            </p:cNvGrpSpPr>
            <p:nvPr/>
          </p:nvGrpSpPr>
          <p:grpSpPr bwMode="auto">
            <a:xfrm>
              <a:off x="1046163" y="1628775"/>
              <a:ext cx="3986819" cy="4192387"/>
              <a:chOff x="0" y="0"/>
              <a:chExt cx="3986578" cy="4192919"/>
            </a:xfrm>
          </p:grpSpPr>
          <p:sp>
            <p:nvSpPr>
              <p:cNvPr id="23572" name="Line 16"/>
              <p:cNvSpPr>
                <a:spLocks noChangeShapeType="1"/>
              </p:cNvSpPr>
              <p:nvPr/>
            </p:nvSpPr>
            <p:spPr bwMode="auto">
              <a:xfrm>
                <a:off x="0" y="2098240"/>
                <a:ext cx="3986578" cy="1"/>
              </a:xfrm>
              <a:prstGeom prst="line">
                <a:avLst/>
              </a:prstGeom>
              <a:noFill/>
              <a:ln w="28575">
                <a:solidFill>
                  <a:srgbClr val="808080">
                    <a:alpha val="50195"/>
                  </a:srgbClr>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73" name="Line 17"/>
              <p:cNvSpPr>
                <a:spLocks noChangeShapeType="1"/>
              </p:cNvSpPr>
              <p:nvPr/>
            </p:nvSpPr>
            <p:spPr bwMode="auto">
              <a:xfrm>
                <a:off x="1993289" y="0"/>
                <a:ext cx="1" cy="4192919"/>
              </a:xfrm>
              <a:prstGeom prst="line">
                <a:avLst/>
              </a:prstGeom>
              <a:noFill/>
              <a:ln w="28575">
                <a:solidFill>
                  <a:srgbClr val="808080">
                    <a:alpha val="50195"/>
                  </a:srgbClr>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3574" name="Oval 10"/>
              <p:cNvSpPr>
                <a:spLocks noChangeArrowheads="1"/>
              </p:cNvSpPr>
              <p:nvPr/>
            </p:nvSpPr>
            <p:spPr bwMode="auto">
              <a:xfrm>
                <a:off x="395452" y="475577"/>
                <a:ext cx="3192112" cy="3216828"/>
              </a:xfrm>
              <a:prstGeom prst="ellipse">
                <a:avLst/>
              </a:prstGeom>
              <a:noFill/>
              <a:ln w="9525">
                <a:solidFill>
                  <a:srgbClr val="B2B2B2">
                    <a:alpha val="50195"/>
                  </a:srgbClr>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等线"/>
                  <a:ea typeface="微软雅黑" pitchFamily="34" charset="-122"/>
                  <a:cs typeface="+mn-cs"/>
                </a:endParaRPr>
              </a:p>
            </p:txBody>
          </p:sp>
          <p:sp>
            <p:nvSpPr>
              <p:cNvPr id="23575" name="Oval 15"/>
              <p:cNvSpPr>
                <a:spLocks noChangeArrowheads="1"/>
              </p:cNvSpPr>
              <p:nvPr/>
            </p:nvSpPr>
            <p:spPr bwMode="auto">
              <a:xfrm>
                <a:off x="197726" y="268959"/>
                <a:ext cx="3608939" cy="3642531"/>
              </a:xfrm>
              <a:prstGeom prst="ellipse">
                <a:avLst/>
              </a:prstGeom>
              <a:noFill/>
              <a:ln w="19050">
                <a:solidFill>
                  <a:srgbClr val="B2B2B2">
                    <a:alpha val="50195"/>
                  </a:srgbClr>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等线"/>
                  <a:ea typeface="微软雅黑" pitchFamily="34" charset="-122"/>
                  <a:cs typeface="+mn-cs"/>
                </a:endParaRPr>
              </a:p>
            </p:txBody>
          </p:sp>
        </p:grpSp>
        <p:sp>
          <p:nvSpPr>
            <p:cNvPr id="23569" name="Oval 12"/>
            <p:cNvSpPr>
              <a:spLocks noChangeArrowheads="1"/>
            </p:cNvSpPr>
            <p:nvPr/>
          </p:nvSpPr>
          <p:spPr bwMode="auto">
            <a:xfrm>
              <a:off x="1696381" y="2383904"/>
              <a:ext cx="2668568" cy="2721311"/>
            </a:xfrm>
            <a:prstGeom prst="ellipse">
              <a:avLst/>
            </a:prstGeom>
            <a:solidFill>
              <a:srgbClr val="595959"/>
            </a:solidFill>
            <a:ln w="38100">
              <a:solidFill>
                <a:srgbClr val="F8F8F8"/>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等线"/>
                <a:ea typeface="微软雅黑" pitchFamily="34" charset="-122"/>
                <a:cs typeface="+mn-cs"/>
              </a:endParaRPr>
            </a:p>
          </p:txBody>
        </p:sp>
        <p:sp>
          <p:nvSpPr>
            <p:cNvPr id="23570" name="Oval 13"/>
            <p:cNvSpPr>
              <a:spLocks noChangeArrowheads="1"/>
            </p:cNvSpPr>
            <p:nvPr/>
          </p:nvSpPr>
          <p:spPr bwMode="auto">
            <a:xfrm>
              <a:off x="1806425" y="2490111"/>
              <a:ext cx="2446515" cy="2496873"/>
            </a:xfrm>
            <a:prstGeom prst="ellipse">
              <a:avLst/>
            </a:prstGeom>
            <a:solidFill>
              <a:srgbClr val="262626"/>
            </a:solidFill>
            <a:ln w="9525">
              <a:no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等线"/>
                <a:ea typeface="微软雅黑" pitchFamily="34" charset="-122"/>
                <a:cs typeface="+mn-cs"/>
              </a:endParaRPr>
            </a:p>
          </p:txBody>
        </p:sp>
        <p:sp>
          <p:nvSpPr>
            <p:cNvPr id="23571" name="Oval 14"/>
            <p:cNvSpPr>
              <a:spLocks noChangeArrowheads="1"/>
            </p:cNvSpPr>
            <p:nvPr/>
          </p:nvSpPr>
          <p:spPr bwMode="auto">
            <a:xfrm>
              <a:off x="2258392" y="2967042"/>
              <a:ext cx="1566163" cy="1599121"/>
            </a:xfrm>
            <a:prstGeom prst="ellipse">
              <a:avLst/>
            </a:prstGeom>
            <a:solidFill>
              <a:schemeClr val="accent4"/>
            </a:solidFill>
            <a:ln w="9525">
              <a:noFill/>
              <a:round/>
              <a:headEnd/>
              <a:tailEnd/>
            </a:ln>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75" b="1" i="0" u="none" strike="noStrike" kern="1200" cap="none" spc="0" normalizeH="0" baseline="0" noProof="0">
                <a:ln>
                  <a:noFill/>
                </a:ln>
                <a:solidFill>
                  <a:srgbClr val="FFFFFF"/>
                </a:solidFill>
                <a:effectLst/>
                <a:uLnTx/>
                <a:uFillTx/>
                <a:latin typeface="等线"/>
                <a:ea typeface="微软雅黑" pitchFamily="34" charset="-122"/>
                <a:cs typeface="+mn-cs"/>
              </a:endParaRPr>
            </a:p>
          </p:txBody>
        </p:sp>
      </p:grpSp>
      <p:sp>
        <p:nvSpPr>
          <p:cNvPr id="49" name="文本5"/>
          <p:cNvSpPr>
            <a:spLocks noChangeArrowheads="1"/>
          </p:cNvSpPr>
          <p:nvPr/>
        </p:nvSpPr>
        <p:spPr bwMode="auto">
          <a:xfrm>
            <a:off x="3078858" y="3698694"/>
            <a:ext cx="1649922"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等线"/>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等线"/>
                <a:ea typeface="微软雅黑" pitchFamily="34" charset="-122"/>
                <a:cs typeface="+mn-cs"/>
              </a:rPr>
              <a:t>5</a:t>
            </a:r>
            <a:endParaRPr kumimoji="0" lang="zh-CN" altLang="en-US" sz="1270" b="0" i="0" u="none" strike="noStrike" kern="1200" cap="none" spc="0" normalizeH="0" baseline="0" noProof="0">
              <a:ln>
                <a:noFill/>
              </a:ln>
              <a:solidFill>
                <a:prstClr val="black"/>
              </a:solidFill>
              <a:effectLst/>
              <a:uLnTx/>
              <a:uFillTx/>
              <a:latin typeface="等线"/>
              <a:ea typeface="微软雅黑" pitchFamily="34" charset="-122"/>
              <a:cs typeface="+mn-cs"/>
            </a:endParaRPr>
          </a:p>
        </p:txBody>
      </p:sp>
      <p:sp>
        <p:nvSpPr>
          <p:cNvPr id="50" name="文本1"/>
          <p:cNvSpPr>
            <a:spLocks noChangeArrowheads="1"/>
          </p:cNvSpPr>
          <p:nvPr/>
        </p:nvSpPr>
        <p:spPr bwMode="auto">
          <a:xfrm>
            <a:off x="2971352" y="1390297"/>
            <a:ext cx="1649922" cy="260562"/>
          </a:xfrm>
          <a:prstGeom prst="rect">
            <a:avLst/>
          </a:prstGeom>
          <a:noFill/>
          <a:ln w="9525">
            <a:noFill/>
            <a:miter lim="800000"/>
            <a:headEnd/>
            <a:tailEnd/>
          </a:ln>
        </p:spPr>
        <p:txBody>
          <a:bodyPr lIns="64495" tIns="32247" rIns="64495" bIns="32247"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70" b="0" i="0" u="none" strike="noStrike" kern="1200" cap="none" spc="0" normalizeH="0" baseline="0" noProof="0">
                <a:ln>
                  <a:noFill/>
                </a:ln>
                <a:solidFill>
                  <a:srgbClr val="000000"/>
                </a:solidFill>
                <a:effectLst/>
                <a:uLnTx/>
                <a:uFillTx/>
                <a:latin typeface="等线"/>
                <a:ea typeface="微软雅黑" pitchFamily="34" charset="-122"/>
                <a:cs typeface="+mn-cs"/>
              </a:rPr>
              <a:t>此处添加文本</a:t>
            </a:r>
            <a:r>
              <a:rPr kumimoji="0" lang="en-US" altLang="zh-CN" sz="1270" b="0" i="0" u="none" strike="noStrike" kern="1200" cap="none" spc="0" normalizeH="0" baseline="0" noProof="0">
                <a:ln>
                  <a:noFill/>
                </a:ln>
                <a:solidFill>
                  <a:srgbClr val="000000"/>
                </a:solidFill>
                <a:effectLst/>
                <a:uLnTx/>
                <a:uFillTx/>
                <a:latin typeface="等线"/>
                <a:ea typeface="微软雅黑" pitchFamily="34" charset="-122"/>
                <a:cs typeface="+mn-cs"/>
              </a:rPr>
              <a:t>1</a:t>
            </a:r>
          </a:p>
        </p:txBody>
      </p:sp>
      <p:sp>
        <p:nvSpPr>
          <p:cNvPr id="51" name="Oval 19"/>
          <p:cNvSpPr>
            <a:spLocks noChangeArrowheads="1"/>
          </p:cNvSpPr>
          <p:nvPr/>
        </p:nvSpPr>
        <p:spPr bwMode="auto">
          <a:xfrm>
            <a:off x="2642861" y="1386196"/>
            <a:ext cx="268766" cy="268766"/>
          </a:xfrm>
          <a:prstGeom prst="ellipse">
            <a:avLst/>
          </a:prstGeom>
          <a:solidFill>
            <a:schemeClr val="accent6">
              <a:lumMod val="60000"/>
              <a:lumOff val="40000"/>
            </a:schemeClr>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等线"/>
              <a:ea typeface="微软雅黑" pitchFamily="34" charset="-122"/>
              <a:cs typeface="+mn-cs"/>
            </a:endParaRPr>
          </a:p>
        </p:txBody>
      </p:sp>
      <p:sp>
        <p:nvSpPr>
          <p:cNvPr id="84" name="Oval 28"/>
          <p:cNvSpPr>
            <a:spLocks noChangeArrowheads="1"/>
          </p:cNvSpPr>
          <p:nvPr/>
        </p:nvSpPr>
        <p:spPr bwMode="auto">
          <a:xfrm>
            <a:off x="3205776" y="1944631"/>
            <a:ext cx="268766" cy="268766"/>
          </a:xfrm>
          <a:prstGeom prst="ellipse">
            <a:avLst/>
          </a:prstGeom>
          <a:solidFill>
            <a:schemeClr val="accent2">
              <a:lumMod val="75000"/>
            </a:schemeClr>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等线"/>
              <a:ea typeface="微软雅黑" pitchFamily="34" charset="-122"/>
              <a:cs typeface="+mn-cs"/>
            </a:endParaRPr>
          </a:p>
        </p:txBody>
      </p:sp>
      <p:sp>
        <p:nvSpPr>
          <p:cNvPr id="85" name="Oval 31"/>
          <p:cNvSpPr>
            <a:spLocks noChangeArrowheads="1"/>
          </p:cNvSpPr>
          <p:nvPr/>
        </p:nvSpPr>
        <p:spPr bwMode="auto">
          <a:xfrm>
            <a:off x="3389432" y="2552339"/>
            <a:ext cx="268766" cy="268766"/>
          </a:xfrm>
          <a:prstGeom prst="ellipse">
            <a:avLst/>
          </a:prstGeom>
          <a:solidFill>
            <a:schemeClr val="accent2"/>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dirty="0">
              <a:ln>
                <a:noFill/>
              </a:ln>
              <a:solidFill>
                <a:srgbClr val="000000"/>
              </a:solidFill>
              <a:effectLst/>
              <a:uLnTx/>
              <a:uFillTx/>
              <a:latin typeface="等线"/>
              <a:ea typeface="微软雅黑" pitchFamily="34" charset="-122"/>
              <a:cs typeface="+mn-cs"/>
            </a:endParaRPr>
          </a:p>
        </p:txBody>
      </p:sp>
      <p:sp>
        <p:nvSpPr>
          <p:cNvPr id="86" name="Oval 34"/>
          <p:cNvSpPr>
            <a:spLocks noChangeArrowheads="1"/>
          </p:cNvSpPr>
          <p:nvPr/>
        </p:nvSpPr>
        <p:spPr bwMode="auto">
          <a:xfrm>
            <a:off x="3198309" y="3197377"/>
            <a:ext cx="268766" cy="268766"/>
          </a:xfrm>
          <a:prstGeom prst="ellipse">
            <a:avLst/>
          </a:prstGeom>
          <a:solidFill>
            <a:schemeClr val="accent3"/>
          </a:solidFill>
          <a:ln w="12700">
            <a:solidFill>
              <a:srgbClr val="F8F8F8"/>
            </a:solidFill>
            <a:miter lim="800000"/>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等线"/>
              <a:ea typeface="微软雅黑" pitchFamily="34" charset="-122"/>
              <a:cs typeface="+mn-cs"/>
            </a:endParaRPr>
          </a:p>
        </p:txBody>
      </p:sp>
      <p:sp>
        <p:nvSpPr>
          <p:cNvPr id="87" name="Oval 37"/>
          <p:cNvSpPr>
            <a:spLocks noChangeArrowheads="1"/>
          </p:cNvSpPr>
          <p:nvPr/>
        </p:nvSpPr>
        <p:spPr bwMode="auto">
          <a:xfrm>
            <a:off x="2702586" y="3690113"/>
            <a:ext cx="268766" cy="268766"/>
          </a:xfrm>
          <a:prstGeom prst="ellipse">
            <a:avLst/>
          </a:prstGeom>
          <a:solidFill>
            <a:schemeClr val="accent4"/>
          </a:solidFill>
          <a:ln w="9525">
            <a:noFill/>
            <a:round/>
            <a:headEnd/>
            <a:tailEnd/>
          </a:ln>
        </p:spPr>
        <p:txBody>
          <a:bodyPr wrap="none"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等线"/>
              <a:ea typeface="微软雅黑" pitchFamily="34" charset="-122"/>
              <a:cs typeface="+mn-cs"/>
            </a:endParaRPr>
          </a:p>
        </p:txBody>
      </p:sp>
      <p:sp>
        <p:nvSpPr>
          <p:cNvPr id="88" name="TextBox 87"/>
          <p:cNvSpPr txBox="1">
            <a:spLocks noChangeArrowheads="1"/>
          </p:cNvSpPr>
          <p:nvPr/>
        </p:nvSpPr>
        <p:spPr bwMode="auto">
          <a:xfrm>
            <a:off x="1757429" y="2492614"/>
            <a:ext cx="1190033" cy="456000"/>
          </a:xfrm>
          <a:prstGeom prst="rect">
            <a:avLst/>
          </a:prstGeom>
          <a:noFill/>
          <a:ln w="9525">
            <a:noFill/>
            <a:miter lim="800000"/>
            <a:headEnd/>
            <a:tailEnd/>
          </a:ln>
        </p:spPr>
        <p:txBody>
          <a:bodyPr lIns="64495" tIns="32247" rIns="64495" bIns="32247">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540" b="1" i="0" u="none" strike="noStrike" kern="1200" cap="none" spc="0" normalizeH="0" baseline="0" noProof="0">
                <a:ln>
                  <a:noFill/>
                </a:ln>
                <a:solidFill>
                  <a:prstClr val="white"/>
                </a:solidFill>
                <a:effectLst/>
                <a:uLnTx/>
                <a:uFillTx/>
                <a:latin typeface="等线"/>
                <a:ea typeface="微软雅黑" pitchFamily="34" charset="-122"/>
                <a:cs typeface="+mn-cs"/>
              </a:rPr>
              <a:t>标题</a:t>
            </a:r>
          </a:p>
        </p:txBody>
      </p:sp>
    </p:spTree>
    <p:extLst>
      <p:ext uri="{BB962C8B-B14F-4D97-AF65-F5344CB8AC3E}">
        <p14:creationId xmlns:p14="http://schemas.microsoft.com/office/powerpoint/2010/main" val="19936823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8" presetClass="emph" presetSubtype="0" fill="hold" nodeType="afterEffect">
                                  <p:stCondLst>
                                    <p:cond delay="0"/>
                                  </p:stCondLst>
                                  <p:childTnLst>
                                    <p:animRot by="21600000">
                                      <p:cBhvr>
                                        <p:cTn id="13" dur="2000" fill="hold"/>
                                        <p:tgtEl>
                                          <p:spTgt spid="40"/>
                                        </p:tgtEl>
                                        <p:attrNameLst>
                                          <p:attrName>r</p:attrName>
                                        </p:attrNameLst>
                                      </p:cBhvr>
                                    </p:animRot>
                                  </p:childTnLst>
                                </p:cTn>
                              </p:par>
                            </p:childTnLst>
                          </p:cTn>
                        </p:par>
                        <p:par>
                          <p:cTn id="14" fill="hold" nodeType="afterGroup">
                            <p:stCondLst>
                              <p:cond delay="30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nodeType="afterGroup">
                            <p:stCondLst>
                              <p:cond delay="3500"/>
                            </p:stCondLst>
                            <p:childTnLst>
                              <p:par>
                                <p:cTn id="21" presetID="49" presetClass="entr" presetSubtype="0" decel="10000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 calcmode="lin" valueType="num">
                                      <p:cBhvr>
                                        <p:cTn id="25" dur="500" fill="hold"/>
                                        <p:tgtEl>
                                          <p:spTgt spid="51"/>
                                        </p:tgtEl>
                                        <p:attrNameLst>
                                          <p:attrName>style.rotation</p:attrName>
                                        </p:attrNameLst>
                                      </p:cBhvr>
                                      <p:tavLst>
                                        <p:tav tm="0">
                                          <p:val>
                                            <p:fltVal val="360"/>
                                          </p:val>
                                        </p:tav>
                                        <p:tav tm="100000">
                                          <p:val>
                                            <p:fltVal val="0"/>
                                          </p:val>
                                        </p:tav>
                                      </p:tavLst>
                                    </p:anim>
                                    <p:animEffect transition="in" filter="fade">
                                      <p:cBhvr>
                                        <p:cTn id="26" dur="500"/>
                                        <p:tgtEl>
                                          <p:spTgt spid="51"/>
                                        </p:tgtEl>
                                      </p:cBhvr>
                                    </p:animEffect>
                                  </p:childTnLst>
                                </p:cTn>
                              </p:par>
                            </p:childTnLst>
                          </p:cTn>
                        </p:par>
                        <p:par>
                          <p:cTn id="27" fill="hold" nodeType="afterGroup">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nodeType="afterGroup">
                            <p:stCondLst>
                              <p:cond delay="4800"/>
                            </p:stCondLst>
                            <p:childTnLst>
                              <p:par>
                                <p:cTn id="36" presetID="49" presetClass="entr" presetSubtype="0" decel="10000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 calcmode="lin" valueType="num">
                                      <p:cBhvr>
                                        <p:cTn id="40" dur="500" fill="hold"/>
                                        <p:tgtEl>
                                          <p:spTgt spid="84"/>
                                        </p:tgtEl>
                                        <p:attrNameLst>
                                          <p:attrName>style.rotation</p:attrName>
                                        </p:attrNameLst>
                                      </p:cBhvr>
                                      <p:tavLst>
                                        <p:tav tm="0">
                                          <p:val>
                                            <p:fltVal val="360"/>
                                          </p:val>
                                        </p:tav>
                                        <p:tav tm="100000">
                                          <p:val>
                                            <p:fltVal val="0"/>
                                          </p:val>
                                        </p:tav>
                                      </p:tavLst>
                                    </p:anim>
                                    <p:animEffect transition="in" filter="fade">
                                      <p:cBhvr>
                                        <p:cTn id="41" dur="500"/>
                                        <p:tgtEl>
                                          <p:spTgt spid="84"/>
                                        </p:tgtEl>
                                      </p:cBhvr>
                                    </p:animEffect>
                                  </p:childTnLst>
                                </p:cTn>
                              </p:par>
                            </p:childTnLst>
                          </p:cTn>
                        </p:par>
                        <p:par>
                          <p:cTn id="42" fill="hold" nodeType="afterGroup">
                            <p:stCondLst>
                              <p:cond delay="53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 calcmode="lin" valueType="num">
                                      <p:cBhvr>
                                        <p:cTn id="4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7"/>
                                        </p:tgtEl>
                                      </p:cBhvr>
                                    </p:animEffect>
                                  </p:childTnLst>
                                </p:cTn>
                              </p:par>
                            </p:childTnLst>
                          </p:cTn>
                        </p:par>
                        <p:par>
                          <p:cTn id="50" fill="hold" nodeType="afterGroup">
                            <p:stCondLst>
                              <p:cond delay="6100"/>
                            </p:stCondLst>
                            <p:childTnLst>
                              <p:par>
                                <p:cTn id="51" presetID="49" presetClass="entr" presetSubtype="0" decel="10000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 calcmode="lin" valueType="num">
                                      <p:cBhvr>
                                        <p:cTn id="55" dur="500" fill="hold"/>
                                        <p:tgtEl>
                                          <p:spTgt spid="85"/>
                                        </p:tgtEl>
                                        <p:attrNameLst>
                                          <p:attrName>style.rotation</p:attrName>
                                        </p:attrNameLst>
                                      </p:cBhvr>
                                      <p:tavLst>
                                        <p:tav tm="0">
                                          <p:val>
                                            <p:fltVal val="360"/>
                                          </p:val>
                                        </p:tav>
                                        <p:tav tm="100000">
                                          <p:val>
                                            <p:fltVal val="0"/>
                                          </p:val>
                                        </p:tav>
                                      </p:tavLst>
                                    </p:anim>
                                    <p:animEffect transition="in" filter="fade">
                                      <p:cBhvr>
                                        <p:cTn id="56" dur="500"/>
                                        <p:tgtEl>
                                          <p:spTgt spid="85"/>
                                        </p:tgtEl>
                                      </p:cBhvr>
                                    </p:animEffect>
                                  </p:childTnLst>
                                </p:cTn>
                              </p:par>
                            </p:childTnLst>
                          </p:cTn>
                        </p:par>
                        <p:par>
                          <p:cTn id="57" fill="hold" nodeType="afterGroup">
                            <p:stCondLst>
                              <p:cond delay="6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6"/>
                                        </p:tgtEl>
                                        <p:attrNameLst>
                                          <p:attrName>ppt_y</p:attrName>
                                        </p:attrNameLst>
                                      </p:cBhvr>
                                      <p:tavLst>
                                        <p:tav tm="0">
                                          <p:val>
                                            <p:strVal val="#ppt_y"/>
                                          </p:val>
                                        </p:tav>
                                        <p:tav tm="100000">
                                          <p:val>
                                            <p:strVal val="#ppt_y"/>
                                          </p:val>
                                        </p:tav>
                                      </p:tavLst>
                                    </p:anim>
                                    <p:anim calcmode="lin" valueType="num">
                                      <p:cBhvr>
                                        <p:cTn id="6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6"/>
                                        </p:tgtEl>
                                      </p:cBhvr>
                                    </p:animEffect>
                                  </p:childTnLst>
                                </p:cTn>
                              </p:par>
                            </p:childTnLst>
                          </p:cTn>
                        </p:par>
                        <p:par>
                          <p:cTn id="65" fill="hold" nodeType="afterGroup">
                            <p:stCondLst>
                              <p:cond delay="7400"/>
                            </p:stCondLst>
                            <p:childTnLst>
                              <p:par>
                                <p:cTn id="66" presetID="49" presetClass="entr" presetSubtype="0" decel="100000"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 calcmode="lin" valueType="num">
                                      <p:cBhvr>
                                        <p:cTn id="70" dur="500" fill="hold"/>
                                        <p:tgtEl>
                                          <p:spTgt spid="86"/>
                                        </p:tgtEl>
                                        <p:attrNameLst>
                                          <p:attrName>style.rotation</p:attrName>
                                        </p:attrNameLst>
                                      </p:cBhvr>
                                      <p:tavLst>
                                        <p:tav tm="0">
                                          <p:val>
                                            <p:fltVal val="360"/>
                                          </p:val>
                                        </p:tav>
                                        <p:tav tm="100000">
                                          <p:val>
                                            <p:fltVal val="0"/>
                                          </p:val>
                                        </p:tav>
                                      </p:tavLst>
                                    </p:anim>
                                    <p:animEffect transition="in" filter="fade">
                                      <p:cBhvr>
                                        <p:cTn id="71" dur="500"/>
                                        <p:tgtEl>
                                          <p:spTgt spid="86"/>
                                        </p:tgtEl>
                                      </p:cBhvr>
                                    </p:animEffect>
                                  </p:childTnLst>
                                </p:cTn>
                              </p:par>
                            </p:childTnLst>
                          </p:cTn>
                        </p:par>
                        <p:par>
                          <p:cTn id="72" fill="hold" nodeType="afterGroup">
                            <p:stCondLst>
                              <p:cond delay="7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
                                        </p:tgtEl>
                                        <p:attrNameLst>
                                          <p:attrName>ppt_y</p:attrName>
                                        </p:attrNameLst>
                                      </p:cBhvr>
                                      <p:tavLst>
                                        <p:tav tm="0">
                                          <p:val>
                                            <p:strVal val="#ppt_y"/>
                                          </p:val>
                                        </p:tav>
                                        <p:tav tm="100000">
                                          <p:val>
                                            <p:strVal val="#ppt_y"/>
                                          </p:val>
                                        </p:tav>
                                      </p:tavLst>
                                    </p:anim>
                                    <p:anim calcmode="lin" valueType="num">
                                      <p:cBhvr>
                                        <p:cTn id="7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5"/>
                                        </p:tgtEl>
                                      </p:cBhvr>
                                    </p:animEffect>
                                  </p:childTnLst>
                                </p:cTn>
                              </p:par>
                            </p:childTnLst>
                          </p:cTn>
                        </p:par>
                        <p:par>
                          <p:cTn id="80" fill="hold" nodeType="afterGroup">
                            <p:stCondLst>
                              <p:cond delay="8700"/>
                            </p:stCondLst>
                            <p:childTnLst>
                              <p:par>
                                <p:cTn id="81" presetID="49" presetClass="entr" presetSubtype="0" decel="10000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 calcmode="lin" valueType="num">
                                      <p:cBhvr>
                                        <p:cTn id="83" dur="500" fill="hold"/>
                                        <p:tgtEl>
                                          <p:spTgt spid="87"/>
                                        </p:tgtEl>
                                        <p:attrNameLst>
                                          <p:attrName>ppt_w</p:attrName>
                                        </p:attrNameLst>
                                      </p:cBhvr>
                                      <p:tavLst>
                                        <p:tav tm="0">
                                          <p:val>
                                            <p:fltVal val="0"/>
                                          </p:val>
                                        </p:tav>
                                        <p:tav tm="100000">
                                          <p:val>
                                            <p:strVal val="#ppt_w"/>
                                          </p:val>
                                        </p:tav>
                                      </p:tavLst>
                                    </p:anim>
                                    <p:anim calcmode="lin" valueType="num">
                                      <p:cBhvr>
                                        <p:cTn id="84" dur="500" fill="hold"/>
                                        <p:tgtEl>
                                          <p:spTgt spid="87"/>
                                        </p:tgtEl>
                                        <p:attrNameLst>
                                          <p:attrName>ppt_h</p:attrName>
                                        </p:attrNameLst>
                                      </p:cBhvr>
                                      <p:tavLst>
                                        <p:tav tm="0">
                                          <p:val>
                                            <p:fltVal val="0"/>
                                          </p:val>
                                        </p:tav>
                                        <p:tav tm="100000">
                                          <p:val>
                                            <p:strVal val="#ppt_h"/>
                                          </p:val>
                                        </p:tav>
                                      </p:tavLst>
                                    </p:anim>
                                    <p:anim calcmode="lin" valueType="num">
                                      <p:cBhvr>
                                        <p:cTn id="85" dur="500" fill="hold"/>
                                        <p:tgtEl>
                                          <p:spTgt spid="87"/>
                                        </p:tgtEl>
                                        <p:attrNameLst>
                                          <p:attrName>style.rotation</p:attrName>
                                        </p:attrNameLst>
                                      </p:cBhvr>
                                      <p:tavLst>
                                        <p:tav tm="0">
                                          <p:val>
                                            <p:fltVal val="360"/>
                                          </p:val>
                                        </p:tav>
                                        <p:tav tm="100000">
                                          <p:val>
                                            <p:fltVal val="0"/>
                                          </p:val>
                                        </p:tav>
                                      </p:tavLst>
                                    </p:anim>
                                    <p:animEffect transition="in" filter="fade">
                                      <p:cBhvr>
                                        <p:cTn id="86" dur="500"/>
                                        <p:tgtEl>
                                          <p:spTgt spid="87"/>
                                        </p:tgtEl>
                                      </p:cBhvr>
                                    </p:animEffect>
                                  </p:childTnLst>
                                </p:cTn>
                              </p:par>
                            </p:childTnLst>
                          </p:cTn>
                        </p:par>
                        <p:par>
                          <p:cTn id="87" fill="hold" nodeType="afterGroup">
                            <p:stCondLst>
                              <p:cond delay="92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9"/>
                                        </p:tgtEl>
                                        <p:attrNameLst>
                                          <p:attrName>ppt_y</p:attrName>
                                        </p:attrNameLst>
                                      </p:cBhvr>
                                      <p:tavLst>
                                        <p:tav tm="0">
                                          <p:val>
                                            <p:strVal val="#ppt_y"/>
                                          </p:val>
                                        </p:tav>
                                        <p:tav tm="100000">
                                          <p:val>
                                            <p:strVal val="#ppt_y"/>
                                          </p:val>
                                        </p:tav>
                                      </p:tavLst>
                                    </p:anim>
                                    <p:anim calcmode="lin" valueType="num">
                                      <p:cBhvr>
                                        <p:cTn id="9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9"/>
                                        </p:tgtEl>
                                      </p:cBhvr>
                                    </p:animEffect>
                                  </p:childTnLst>
                                </p:cTn>
                              </p:par>
                            </p:childTnLst>
                          </p:cTn>
                        </p:par>
                        <p:par>
                          <p:cTn id="95" fill="hold" nodeType="afterGroup">
                            <p:stCondLst>
                              <p:cond delay="100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childTnLst>
                          </p:cTn>
                        </p:par>
                        <p:par>
                          <p:cTn id="103" fill="hold" nodeType="afterGroup">
                            <p:stCondLst>
                              <p:cond delay="10850"/>
                            </p:stCondLst>
                            <p:childTnLst>
                              <p:par>
                                <p:cTn id="104" presetID="22" presetClass="entr" presetSubtype="8"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9" grpId="0"/>
      <p:bldP spid="50" grpId="0"/>
      <p:bldP spid="51" grpId="0" animBg="1"/>
      <p:bldP spid="84" grpId="0" animBg="1"/>
      <p:bldP spid="85" grpId="0" animBg="1"/>
      <p:bldP spid="86" grpId="0" animBg="1"/>
      <p:bldP spid="87" grpId="0" animBg="1"/>
      <p:bldP spid="8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auto" latinLnBrk="0" hangingPunct="1">
              <a:lnSpc>
                <a:spcPct val="80000"/>
              </a:lnSpc>
              <a:spcBef>
                <a:spcPts val="0"/>
              </a:spcBef>
              <a:spcAft>
                <a:spcPts val="0"/>
              </a:spcAft>
              <a:buClrTx/>
              <a:buSzTx/>
              <a:buFontTx/>
              <a:buNone/>
              <a:tabLst/>
              <a:defRPr/>
            </a:pPr>
            <a:r>
              <a:rPr kumimoji="0" lang="zh-CN" alt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填加文字</a:t>
            </a:r>
            <a:endParaRPr kumimoji="0" 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6" name="Rectangle 68"/>
          <p:cNvSpPr/>
          <p:nvPr/>
        </p:nvSpPr>
        <p:spPr bwMode="auto">
          <a:xfrm>
            <a:off x="5156554" y="1319771"/>
            <a:ext cx="1461150" cy="13912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auto" latinLnBrk="0" hangingPunct="1">
              <a:lnSpc>
                <a:spcPct val="80000"/>
              </a:lnSpc>
              <a:spcBef>
                <a:spcPts val="0"/>
              </a:spcBef>
              <a:spcAft>
                <a:spcPts val="0"/>
              </a:spcAft>
              <a:buClrTx/>
              <a:buSzTx/>
              <a:buFontTx/>
              <a:buNone/>
              <a:tabLst/>
              <a:defRPr/>
            </a:pPr>
            <a:r>
              <a:rPr kumimoji="0" lang="zh-CN" alt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单击填加文字</a:t>
            </a:r>
            <a:endParaRPr kumimoji="0" 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7" name="Rectangle 69"/>
          <p:cNvSpPr/>
          <p:nvPr/>
        </p:nvSpPr>
        <p:spPr bwMode="auto">
          <a:xfrm>
            <a:off x="5156554" y="2786323"/>
            <a:ext cx="1461150" cy="139129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marL="0" marR="0" lvl="0" indent="0" algn="l" defTabSz="698716" rtl="0" eaLnBrk="1" fontAlgn="auto" latinLnBrk="0" hangingPunct="1">
              <a:lnSpc>
                <a:spcPct val="80000"/>
              </a:lnSpc>
              <a:spcBef>
                <a:spcPts val="0"/>
              </a:spcBef>
              <a:spcAft>
                <a:spcPts val="0"/>
              </a:spcAft>
              <a:buClrTx/>
              <a:buSzTx/>
              <a:buFontTx/>
              <a:buNone/>
              <a:tabLst/>
              <a:defRPr/>
            </a:pPr>
            <a:r>
              <a:rPr kumimoji="0" lang="zh-CN" alt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rPr>
              <a:t>填加文字</a:t>
            </a:r>
            <a:endParaRPr kumimoji="0" lang="en-US" sz="1270"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Segoe UI" pitchFamily="34" charset="0"/>
            </a:endParaRPr>
          </a:p>
        </p:txBody>
      </p:sp>
      <p:sp>
        <p:nvSpPr>
          <p:cNvPr id="48" name="Right Arrow 74"/>
          <p:cNvSpPr/>
          <p:nvPr/>
        </p:nvSpPr>
        <p:spPr bwMode="auto">
          <a:xfrm rot="16200000" flipV="1">
            <a:off x="6556386" y="2562792"/>
            <a:ext cx="2595080" cy="63309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auto" latinLnBrk="0" hangingPunct="1">
              <a:lnSpc>
                <a:spcPct val="100000"/>
              </a:lnSpc>
              <a:spcBef>
                <a:spcPts val="0"/>
              </a:spcBef>
              <a:spcAft>
                <a:spcPts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5" name="TextBox 64"/>
          <p:cNvSpPr txBox="1"/>
          <p:nvPr/>
        </p:nvSpPr>
        <p:spPr>
          <a:xfrm>
            <a:off x="6726343" y="2359811"/>
            <a:ext cx="1079729"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66" name="Right Arrow 76"/>
          <p:cNvSpPr/>
          <p:nvPr/>
        </p:nvSpPr>
        <p:spPr bwMode="auto">
          <a:xfrm rot="5400000" flipV="1">
            <a:off x="5874766" y="1448162"/>
            <a:ext cx="842132"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auto" latinLnBrk="0" hangingPunct="1">
              <a:lnSpc>
                <a:spcPct val="100000"/>
              </a:lnSpc>
              <a:spcBef>
                <a:spcPts val="0"/>
              </a:spcBef>
              <a:spcAft>
                <a:spcPts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7" name="TextBox 66"/>
          <p:cNvSpPr txBox="1"/>
          <p:nvPr/>
        </p:nvSpPr>
        <p:spPr>
          <a:xfrm>
            <a:off x="5175988" y="2737834"/>
            <a:ext cx="1436351"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68" name="Right Arrow 78"/>
          <p:cNvSpPr/>
          <p:nvPr/>
        </p:nvSpPr>
        <p:spPr bwMode="auto">
          <a:xfrm rot="16200000">
            <a:off x="5789657" y="3353412"/>
            <a:ext cx="1012350"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marL="0" marR="0" lvl="0" indent="0" algn="ctr" defTabSz="698716" rtl="0" eaLnBrk="1" fontAlgn="auto" latinLnBrk="0" hangingPunct="1">
              <a:lnSpc>
                <a:spcPct val="100000"/>
              </a:lnSpc>
              <a:spcBef>
                <a:spcPts val="0"/>
              </a:spcBef>
              <a:spcAft>
                <a:spcPts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a:cs typeface="+mn-cs"/>
            </a:endParaRPr>
          </a:p>
        </p:txBody>
      </p:sp>
      <p:sp>
        <p:nvSpPr>
          <p:cNvPr id="69" name="TextBox 68"/>
          <p:cNvSpPr txBox="1"/>
          <p:nvPr/>
        </p:nvSpPr>
        <p:spPr>
          <a:xfrm>
            <a:off x="5175991" y="1306489"/>
            <a:ext cx="1441713" cy="521040"/>
          </a:xfrm>
          <a:prstGeom prst="rect">
            <a:avLst/>
          </a:prstGeom>
          <a:noFill/>
        </p:spPr>
        <p:txBody>
          <a:bodyPr lIns="0" tIns="0" rIns="0" bIns="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244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a:t>
            </a:r>
          </a:p>
        </p:txBody>
      </p:sp>
      <p:graphicFrame>
        <p:nvGraphicFramePr>
          <p:cNvPr id="70" name="Chart 2"/>
          <p:cNvGraphicFramePr>
            <a:graphicFrameLocks/>
          </p:cNvGraphicFramePr>
          <p:nvPr>
            <p:extLst/>
          </p:nvPr>
        </p:nvGraphicFramePr>
        <p:xfrm>
          <a:off x="344917" y="782967"/>
          <a:ext cx="4773574" cy="36193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703075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Graphic spid="70"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232900" cy="5143500"/>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86682" y="1015999"/>
            <a:ext cx="4113535" cy="1766217"/>
          </a:xfrm>
          <a:prstGeom prst="rect">
            <a:avLst/>
          </a:prstGeom>
        </p:spPr>
      </p:pic>
      <p:sp>
        <p:nvSpPr>
          <p:cNvPr id="10" name="文本框 9"/>
          <p:cNvSpPr txBox="1"/>
          <p:nvPr/>
        </p:nvSpPr>
        <p:spPr>
          <a:xfrm>
            <a:off x="1502817" y="2950790"/>
            <a:ext cx="6481261" cy="707886"/>
          </a:xfrm>
          <a:prstGeom prst="rect">
            <a:avLst/>
          </a:prstGeom>
          <a:noFill/>
        </p:spPr>
        <p:txBody>
          <a:bodyPr wrap="none" rtlCol="0">
            <a:spAutoFit/>
          </a:bodyPr>
          <a:lstStyle/>
          <a:p>
            <a:r>
              <a:rPr lang="zh-CN" altLang="en-US" sz="4000" b="1" dirty="0" smtClean="0">
                <a:solidFill>
                  <a:srgbClr val="C01F5D"/>
                </a:solidFill>
              </a:rPr>
              <a:t>感谢您的观看 祝您新年快乐</a:t>
            </a:r>
            <a:endParaRPr lang="zh-CN" altLang="en-US" sz="4000" b="1" dirty="0">
              <a:solidFill>
                <a:srgbClr val="C01F5D"/>
              </a:solidFill>
            </a:endParaRPr>
          </a:p>
        </p:txBody>
      </p:sp>
      <p:cxnSp>
        <p:nvCxnSpPr>
          <p:cNvPr id="13" name="直接连接符 12"/>
          <p:cNvCxnSpPr/>
          <p:nvPr/>
        </p:nvCxnSpPr>
        <p:spPr>
          <a:xfrm>
            <a:off x="1586174" y="3658676"/>
            <a:ext cx="6314549" cy="0"/>
          </a:xfrm>
          <a:prstGeom prst="line">
            <a:avLst/>
          </a:prstGeom>
          <a:ln>
            <a:solidFill>
              <a:srgbClr val="C01F5D"/>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496679" y="3740026"/>
            <a:ext cx="4493538" cy="523220"/>
          </a:xfrm>
          <a:prstGeom prst="rect">
            <a:avLst/>
          </a:prstGeom>
          <a:noFill/>
        </p:spPr>
        <p:txBody>
          <a:bodyPr wrap="none" rtlCol="0">
            <a:spAutoFit/>
          </a:bodyPr>
          <a:lstStyle/>
          <a:p>
            <a:r>
              <a:rPr lang="zh-CN" altLang="en-US" sz="2800" b="1" dirty="0" smtClean="0">
                <a:solidFill>
                  <a:srgbClr val="C01F5D"/>
                </a:solidFill>
              </a:rPr>
              <a:t>单击此处添加您的企业名称</a:t>
            </a:r>
            <a:endParaRPr lang="zh-CN" altLang="en-US" sz="2800" b="1" dirty="0">
              <a:solidFill>
                <a:srgbClr val="C01F5D"/>
              </a:solidFill>
            </a:endParaRPr>
          </a:p>
        </p:txBody>
      </p:sp>
    </p:spTree>
    <p:extLst>
      <p:ext uri="{BB962C8B-B14F-4D97-AF65-F5344CB8AC3E}">
        <p14:creationId xmlns:p14="http://schemas.microsoft.com/office/powerpoint/2010/main" val="20264161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par>
                          <p:cTn id="17" fill="hold">
                            <p:stCondLst>
                              <p:cond delay="2000"/>
                            </p:stCondLst>
                            <p:childTnLst>
                              <p:par>
                                <p:cTn id="18" presetID="42" presetClass="entr" presetSubtype="0" fill="hold" grpId="0" nodeType="afterEffect">
                                  <p:stCondLst>
                                    <p:cond delay="0"/>
                                  </p:stCondLst>
                                  <p:iterate type="lt">
                                    <p:tmPct val="13000"/>
                                  </p:iterate>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4430"/>
                            </p:stCondLst>
                            <p:childTnLst>
                              <p:par>
                                <p:cTn id="24" presetID="16" presetClass="entr" presetSubtype="2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inVertical)">
                                      <p:cBhvr>
                                        <p:cTn id="26" dur="500"/>
                                        <p:tgtEl>
                                          <p:spTgt spid="13"/>
                                        </p:tgtEl>
                                      </p:cBhvr>
                                    </p:animEffect>
                                  </p:childTnLst>
                                </p:cTn>
                              </p:par>
                            </p:childTnLst>
                          </p:cTn>
                        </p:par>
                        <p:par>
                          <p:cTn id="27" fill="hold">
                            <p:stCondLst>
                              <p:cond delay="4930"/>
                            </p:stCondLst>
                            <p:childTnLst>
                              <p:par>
                                <p:cTn id="28" presetID="53" presetClass="entr" presetSubtype="16" fill="hold" grpId="0" nodeType="afterEffect">
                                  <p:stCondLst>
                                    <p:cond delay="0"/>
                                  </p:stCondLst>
                                  <p:iterate type="lt">
                                    <p:tmPct val="14000"/>
                                  </p:iterate>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232900" cy="5143500"/>
          </a:xfrm>
          <a:prstGeom prst="rect">
            <a:avLst/>
          </a:prstGeom>
          <a:ln>
            <a:solidFill>
              <a:srgbClr val="C01F5D"/>
            </a:solidFill>
          </a:ln>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00474" y="1066283"/>
            <a:ext cx="1863442" cy="800101"/>
          </a:xfrm>
          <a:prstGeom prst="rect">
            <a:avLst/>
          </a:prstGeom>
        </p:spPr>
      </p:pic>
      <p:sp>
        <p:nvSpPr>
          <p:cNvPr id="10" name="文本框 9"/>
          <p:cNvSpPr txBox="1"/>
          <p:nvPr/>
        </p:nvSpPr>
        <p:spPr>
          <a:xfrm>
            <a:off x="3563916" y="1352145"/>
            <a:ext cx="1415772" cy="584775"/>
          </a:xfrm>
          <a:prstGeom prst="rect">
            <a:avLst/>
          </a:prstGeom>
          <a:noFill/>
        </p:spPr>
        <p:txBody>
          <a:bodyPr wrap="none" rtlCol="0">
            <a:spAutoFit/>
          </a:bodyPr>
          <a:lstStyle/>
          <a:p>
            <a:r>
              <a:rPr lang="zh-CN" altLang="en-US" sz="3200" b="1" dirty="0" smtClean="0">
                <a:solidFill>
                  <a:srgbClr val="C01F5D"/>
                </a:solidFill>
              </a:rPr>
              <a:t>过渡页</a:t>
            </a:r>
            <a:endParaRPr lang="zh-CN" altLang="en-US" sz="3200" b="1" dirty="0">
              <a:solidFill>
                <a:srgbClr val="C01F5D"/>
              </a:solidFill>
            </a:endParaRPr>
          </a:p>
        </p:txBody>
      </p:sp>
      <p:cxnSp>
        <p:nvCxnSpPr>
          <p:cNvPr id="13" name="直接连接符 12"/>
          <p:cNvCxnSpPr/>
          <p:nvPr/>
        </p:nvCxnSpPr>
        <p:spPr>
          <a:xfrm>
            <a:off x="1700474" y="1936920"/>
            <a:ext cx="6314549" cy="0"/>
          </a:xfrm>
          <a:prstGeom prst="line">
            <a:avLst/>
          </a:prstGeom>
          <a:ln>
            <a:solidFill>
              <a:srgbClr val="C01F5D"/>
            </a:solidFill>
          </a:ln>
        </p:spPr>
        <p:style>
          <a:lnRef idx="1">
            <a:schemeClr val="accent1"/>
          </a:lnRef>
          <a:fillRef idx="0">
            <a:schemeClr val="accent1"/>
          </a:fillRef>
          <a:effectRef idx="0">
            <a:schemeClr val="accent1"/>
          </a:effectRef>
          <a:fontRef idx="minor">
            <a:schemeClr val="tx1"/>
          </a:fontRef>
        </p:style>
      </p:cxnSp>
      <p:sp>
        <p:nvSpPr>
          <p:cNvPr id="7" name="MH_Number_1">
            <a:hlinkClick r:id="rId6" action="ppaction://hlinksldjump"/>
          </p:cNvPr>
          <p:cNvSpPr>
            <a:spLocks/>
          </p:cNvSpPr>
          <p:nvPr>
            <p:custDataLst>
              <p:tags r:id="rId1"/>
            </p:custDataLst>
          </p:nvPr>
        </p:nvSpPr>
        <p:spPr bwMode="auto">
          <a:xfrm>
            <a:off x="1700474" y="2887323"/>
            <a:ext cx="1109755" cy="58235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C01F5D"/>
          </a:solidFill>
          <a:ln w="12700">
            <a:noFill/>
            <a:miter lim="800000"/>
            <a:headEnd/>
            <a:tailEnd/>
          </a:ln>
        </p:spPr>
        <p:txBody>
          <a:bodyPr wrap="square" lIns="0" tIns="0" rIns="54000" bIns="0" anchor="ctr">
            <a:noAutofit/>
          </a:bodyPr>
          <a:lstStyle/>
          <a:p>
            <a:pPr algn="ctr">
              <a:spcBef>
                <a:spcPct val="0"/>
              </a:spcBef>
            </a:pPr>
            <a:r>
              <a:rPr lang="en-US" altLang="zh-CN" sz="3200" dirty="0">
                <a:solidFill>
                  <a:srgbClr val="FFFFFF"/>
                </a:solidFill>
                <a:latin typeface="Times New Roman" panose="02020603050405020304" pitchFamily="18" charset="0"/>
                <a:cs typeface="Times New Roman" panose="02020603050405020304" pitchFamily="18" charset="0"/>
              </a:rPr>
              <a:t>01</a:t>
            </a:r>
            <a:endParaRPr lang="zh-CN" altLang="en-US" sz="3200" dirty="0">
              <a:solidFill>
                <a:srgbClr val="FFFFFF"/>
              </a:solidFill>
              <a:latin typeface="Times New Roman" panose="02020603050405020304" pitchFamily="18" charset="0"/>
              <a:cs typeface="Times New Roman" panose="02020603050405020304" pitchFamily="18" charset="0"/>
            </a:endParaRPr>
          </a:p>
        </p:txBody>
      </p:sp>
      <p:sp>
        <p:nvSpPr>
          <p:cNvPr id="8" name="MH_Entry_1">
            <a:hlinkClick r:id="rId6" action="ppaction://hlinksldjump"/>
          </p:cNvPr>
          <p:cNvSpPr/>
          <p:nvPr>
            <p:custDataLst>
              <p:tags r:id="rId2"/>
            </p:custDataLst>
          </p:nvPr>
        </p:nvSpPr>
        <p:spPr>
          <a:xfrm>
            <a:off x="2919734" y="2729635"/>
            <a:ext cx="5095289" cy="7400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C01F5D"/>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00" tIns="0" rIns="0" bIns="0" numCol="1" spcCol="0" rtlCol="0" fromWordArt="0" anchor="ctr" anchorCtr="0" forceAA="0" compatLnSpc="1">
            <a:prstTxWarp prst="textNoShape">
              <a:avLst/>
            </a:prstTxWarp>
            <a:normAutofit/>
          </a:bodyPr>
          <a:lstStyle/>
          <a:p>
            <a:pPr>
              <a:lnSpc>
                <a:spcPct val="130000"/>
              </a:lnSpc>
            </a:pPr>
            <a:r>
              <a:rPr lang="zh-CN" altLang="en-US" sz="2800" b="1" dirty="0">
                <a:solidFill>
                  <a:schemeClr val="tx1"/>
                </a:solidFill>
                <a:latin typeface="+mn-ea"/>
              </a:rPr>
              <a:t>输入您的标题或复制标题到此</a:t>
            </a:r>
          </a:p>
        </p:txBody>
      </p:sp>
    </p:spTree>
    <p:extLst>
      <p:ext uri="{BB962C8B-B14F-4D97-AF65-F5344CB8AC3E}">
        <p14:creationId xmlns:p14="http://schemas.microsoft.com/office/powerpoint/2010/main" val="19803425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42" presetClass="entr" presetSubtype="0" fill="hold" grpId="0" nodeType="afterEffect">
                                  <p:stCondLst>
                                    <p:cond delay="0"/>
                                  </p:stCondLst>
                                  <p:iterate type="lt">
                                    <p:tmPct val="13000"/>
                                  </p:iterate>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2260"/>
                            </p:stCondLst>
                            <p:childTnLst>
                              <p:par>
                                <p:cTn id="18" presetID="16" presetClass="entr" presetSubtype="21"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arn(inVertical)">
                                      <p:cBhvr>
                                        <p:cTn id="20" dur="500"/>
                                        <p:tgtEl>
                                          <p:spTgt spid="13"/>
                                        </p:tgtEl>
                                      </p:cBhvr>
                                    </p:animEffect>
                                  </p:childTnLst>
                                </p:cTn>
                              </p:par>
                            </p:childTnLst>
                          </p:cTn>
                        </p:par>
                        <p:par>
                          <p:cTn id="21" fill="hold">
                            <p:stCondLst>
                              <p:cond delay="276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376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3903073" y="-1053597"/>
            <a:ext cx="1381156" cy="7676242"/>
          </a:xfrm>
          <a:prstGeom prst="downArrow">
            <a:avLst>
              <a:gd name="adj1" fmla="val 49065"/>
              <a:gd name="adj2" fmla="val 44849"/>
            </a:avLst>
          </a:prstGeom>
          <a:solidFill>
            <a:schemeClr val="accent2"/>
          </a:solidFill>
          <a:ln w="9525">
            <a:noFill/>
            <a:miter lim="800000"/>
            <a:headEnd/>
            <a:tailEnd/>
          </a:ln>
        </p:spPr>
        <p:txBody>
          <a:bodyPr vert="eaVert" lIns="91028" tIns="45514" rIns="91028" bIns="4551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60" name="组合 59"/>
          <p:cNvGrpSpPr>
            <a:grpSpLocks/>
          </p:cNvGrpSpPr>
          <p:nvPr/>
        </p:nvGrpSpPr>
        <p:grpSpPr bwMode="auto">
          <a:xfrm>
            <a:off x="2589108" y="2059603"/>
            <a:ext cx="1702182" cy="1520018"/>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8462"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60" name="Text Box 9"/>
            <p:cNvSpPr txBox="1">
              <a:spLocks noChangeArrowheads="1"/>
            </p:cNvSpPr>
            <p:nvPr/>
          </p:nvSpPr>
          <p:spPr bwMode="auto">
            <a:xfrm>
              <a:off x="1214414" y="3413118"/>
              <a:ext cx="1935848" cy="620153"/>
            </a:xfrm>
            <a:prstGeom prst="rect">
              <a:avLst/>
            </a:prstGeom>
            <a:noFill/>
            <a:ln w="9525">
              <a:noFill/>
              <a:miter lim="800000"/>
              <a:headEnd/>
              <a:tailEnd/>
            </a:ln>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grpSp>
        <p:nvGrpSpPr>
          <p:cNvPr id="65" name="组合 64"/>
          <p:cNvGrpSpPr>
            <a:grpSpLocks/>
          </p:cNvGrpSpPr>
          <p:nvPr/>
        </p:nvGrpSpPr>
        <p:grpSpPr bwMode="auto">
          <a:xfrm>
            <a:off x="4291289" y="2059603"/>
            <a:ext cx="1702182" cy="1520018"/>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9" name="Oval 8"/>
              <p:cNvSpPr>
                <a:spLocks noChangeArrowheads="1"/>
              </p:cNvSpPr>
              <p:nvPr/>
            </p:nvSpPr>
            <p:spPr bwMode="auto">
              <a:xfrm>
                <a:off x="1946" y="2493"/>
                <a:ext cx="1556" cy="1555"/>
              </a:xfrm>
              <a:prstGeom prst="ellipse">
                <a:avLst/>
              </a:prstGeom>
              <a:solidFill>
                <a:schemeClr val="accent3"/>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56"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grpSp>
        <p:nvGrpSpPr>
          <p:cNvPr id="70" name="组合 69"/>
          <p:cNvGrpSpPr>
            <a:grpSpLocks/>
          </p:cNvGrpSpPr>
          <p:nvPr/>
        </p:nvGrpSpPr>
        <p:grpSpPr bwMode="auto">
          <a:xfrm>
            <a:off x="6009896" y="2059603"/>
            <a:ext cx="1702182" cy="1520018"/>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4" name="Oval 8"/>
              <p:cNvSpPr>
                <a:spLocks noChangeArrowheads="1"/>
              </p:cNvSpPr>
              <p:nvPr/>
            </p:nvSpPr>
            <p:spPr bwMode="auto">
              <a:xfrm>
                <a:off x="1946" y="2493"/>
                <a:ext cx="1556" cy="1555"/>
              </a:xfrm>
              <a:prstGeom prst="ellipse">
                <a:avLst/>
              </a:prstGeom>
              <a:solidFill>
                <a:schemeClr val="accent4"/>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52"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grpSp>
        <p:nvGrpSpPr>
          <p:cNvPr id="75" name="组合 40"/>
          <p:cNvGrpSpPr>
            <a:grpSpLocks/>
          </p:cNvGrpSpPr>
          <p:nvPr/>
        </p:nvGrpSpPr>
        <p:grpSpPr bwMode="auto">
          <a:xfrm>
            <a:off x="925748" y="2059603"/>
            <a:ext cx="1702182" cy="1520018"/>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8450"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18448"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写入文本</a:t>
              </a:r>
            </a:p>
          </p:txBody>
        </p:sp>
      </p:grpSp>
      <p:sp>
        <p:nvSpPr>
          <p:cNvPr id="80" name="矩形标注 79"/>
          <p:cNvSpPr/>
          <p:nvPr/>
        </p:nvSpPr>
        <p:spPr>
          <a:xfrm>
            <a:off x="2922079" y="3854360"/>
            <a:ext cx="1476717" cy="44794"/>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81" name="矩形标注 80"/>
          <p:cNvSpPr/>
          <p:nvPr/>
        </p:nvSpPr>
        <p:spPr>
          <a:xfrm>
            <a:off x="1230349" y="1716181"/>
            <a:ext cx="1584224" cy="64206"/>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82" name="Rectangle 28"/>
          <p:cNvSpPr>
            <a:spLocks noChangeArrowheads="1"/>
          </p:cNvSpPr>
          <p:nvPr/>
        </p:nvSpPr>
        <p:spPr bwMode="auto">
          <a:xfrm>
            <a:off x="2901175" y="3891689"/>
            <a:ext cx="1475224"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3" name="Rectangle 28"/>
          <p:cNvSpPr>
            <a:spLocks noChangeArrowheads="1"/>
          </p:cNvSpPr>
          <p:nvPr/>
        </p:nvSpPr>
        <p:spPr bwMode="auto">
          <a:xfrm>
            <a:off x="1297541" y="1180144"/>
            <a:ext cx="1475224"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4" name="矩形标注 83"/>
          <p:cNvSpPr/>
          <p:nvPr/>
        </p:nvSpPr>
        <p:spPr>
          <a:xfrm>
            <a:off x="4542137" y="1716181"/>
            <a:ext cx="1585717" cy="64206"/>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85" name="Rectangle 28"/>
          <p:cNvSpPr>
            <a:spLocks noChangeArrowheads="1"/>
          </p:cNvSpPr>
          <p:nvPr/>
        </p:nvSpPr>
        <p:spPr bwMode="auto">
          <a:xfrm>
            <a:off x="4609329" y="1180144"/>
            <a:ext cx="1475224"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6" name="矩形标注 85"/>
          <p:cNvSpPr/>
          <p:nvPr/>
        </p:nvSpPr>
        <p:spPr>
          <a:xfrm>
            <a:off x="6377209" y="3854360"/>
            <a:ext cx="1478210" cy="44794"/>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87" name="Rectangle 28"/>
          <p:cNvSpPr>
            <a:spLocks noChangeArrowheads="1"/>
          </p:cNvSpPr>
          <p:nvPr/>
        </p:nvSpPr>
        <p:spPr bwMode="auto">
          <a:xfrm>
            <a:off x="6357798" y="3891689"/>
            <a:ext cx="1475224"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Tree>
    <p:extLst>
      <p:ext uri="{BB962C8B-B14F-4D97-AF65-F5344CB8AC3E}">
        <p14:creationId xmlns:p14="http://schemas.microsoft.com/office/powerpoint/2010/main" val="41240339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p:cTn id="17" dur="1000" fill="hold"/>
                                        <p:tgtEl>
                                          <p:spTgt spid="60"/>
                                        </p:tgtEl>
                                        <p:attrNameLst>
                                          <p:attrName>ppt_w</p:attrName>
                                        </p:attrNameLst>
                                      </p:cBhvr>
                                      <p:tavLst>
                                        <p:tav tm="0">
                                          <p:val>
                                            <p:fltVal val="0"/>
                                          </p:val>
                                        </p:tav>
                                        <p:tav tm="100000">
                                          <p:val>
                                            <p:strVal val="#ppt_w"/>
                                          </p:val>
                                        </p:tav>
                                      </p:tavLst>
                                    </p:anim>
                                    <p:anim calcmode="lin" valueType="num">
                                      <p:cBhvr>
                                        <p:cTn id="18" dur="1000" fill="hold"/>
                                        <p:tgtEl>
                                          <p:spTgt spid="60"/>
                                        </p:tgtEl>
                                        <p:attrNameLst>
                                          <p:attrName>ppt_h</p:attrName>
                                        </p:attrNameLst>
                                      </p:cBhvr>
                                      <p:tavLst>
                                        <p:tav tm="0">
                                          <p:val>
                                            <p:fltVal val="0"/>
                                          </p:val>
                                        </p:tav>
                                        <p:tav tm="100000">
                                          <p:val>
                                            <p:strVal val="#ppt_h"/>
                                          </p:val>
                                        </p:tav>
                                      </p:tavLst>
                                    </p:anim>
                                    <p:anim calcmode="lin" valueType="num">
                                      <p:cBhvr>
                                        <p:cTn id="1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0"/>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70"/>
                                        </p:tgtEl>
                                        <p:attrNameLst>
                                          <p:attrName>style.visibility</p:attrName>
                                        </p:attrNameLst>
                                      </p:cBhvr>
                                      <p:to>
                                        <p:strVal val="visible"/>
                                      </p:to>
                                    </p:set>
                                    <p:anim calcmode="lin" valueType="num">
                                      <p:cBhvr>
                                        <p:cTn id="29" dur="1000" fill="hold"/>
                                        <p:tgtEl>
                                          <p:spTgt spid="70"/>
                                        </p:tgtEl>
                                        <p:attrNameLst>
                                          <p:attrName>ppt_w</p:attrName>
                                        </p:attrNameLst>
                                      </p:cBhvr>
                                      <p:tavLst>
                                        <p:tav tm="0">
                                          <p:val>
                                            <p:fltVal val="0"/>
                                          </p:val>
                                        </p:tav>
                                        <p:tav tm="100000">
                                          <p:val>
                                            <p:strVal val="#ppt_w"/>
                                          </p:val>
                                        </p:tav>
                                      </p:tavLst>
                                    </p:anim>
                                    <p:anim calcmode="lin" valueType="num">
                                      <p:cBhvr>
                                        <p:cTn id="30" dur="1000" fill="hold"/>
                                        <p:tgtEl>
                                          <p:spTgt spid="70"/>
                                        </p:tgtEl>
                                        <p:attrNameLst>
                                          <p:attrName>ppt_h</p:attrName>
                                        </p:attrNameLst>
                                      </p:cBhvr>
                                      <p:tavLst>
                                        <p:tav tm="0">
                                          <p:val>
                                            <p:fltVal val="0"/>
                                          </p:val>
                                        </p:tav>
                                        <p:tav tm="100000">
                                          <p:val>
                                            <p:strVal val="#ppt_h"/>
                                          </p:val>
                                        </p:tav>
                                      </p:tavLst>
                                    </p:anim>
                                    <p:anim calcmode="lin" valueType="num">
                                      <p:cBhvr>
                                        <p:cTn id="3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nodeType="afterGroup">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nodeType="afterGroup">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nodeType="afterGroup">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7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75"/>
                                        </p:tgtEl>
                                        <p:attrNameLst>
                                          <p:attrName>ppt_x</p:attrName>
                                          <p:attrName>ppt_y</p:attrName>
                                        </p:attrNameLst>
                                      </p:cBhvr>
                                    </p:animMotion>
                                    <p:animEffect transition="out" filter="fade">
                                      <p:cBhvr>
                                        <p:cTn id="106" dur="1000"/>
                                        <p:tgtEl>
                                          <p:spTgt spid="75"/>
                                        </p:tgtEl>
                                      </p:cBhvr>
                                    </p:animEffect>
                                    <p:set>
                                      <p:cBhvr>
                                        <p:cTn id="107" dur="1" fill="hold">
                                          <p:stCondLst>
                                            <p:cond delay="999"/>
                                          </p:stCondLst>
                                        </p:cTn>
                                        <p:tgtEl>
                                          <p:spTgt spid="75"/>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6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60"/>
                                        </p:tgtEl>
                                        <p:attrNameLst>
                                          <p:attrName>ppt_x</p:attrName>
                                          <p:attrName>ppt_y</p:attrName>
                                        </p:attrNameLst>
                                      </p:cBhvr>
                                    </p:animMotion>
                                    <p:animEffect transition="out" filter="fade">
                                      <p:cBhvr>
                                        <p:cTn id="111" dur="1000"/>
                                        <p:tgtEl>
                                          <p:spTgt spid="60"/>
                                        </p:tgtEl>
                                      </p:cBhvr>
                                    </p:animEffect>
                                    <p:set>
                                      <p:cBhvr>
                                        <p:cTn id="112" dur="1" fill="hold">
                                          <p:stCondLst>
                                            <p:cond delay="999"/>
                                          </p:stCondLst>
                                        </p:cTn>
                                        <p:tgtEl>
                                          <p:spTgt spid="60"/>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6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65"/>
                                        </p:tgtEl>
                                        <p:attrNameLst>
                                          <p:attrName>ppt_x</p:attrName>
                                          <p:attrName>ppt_y</p:attrName>
                                        </p:attrNameLst>
                                      </p:cBhvr>
                                    </p:animMotion>
                                    <p:animEffect transition="out" filter="fade">
                                      <p:cBhvr>
                                        <p:cTn id="116" dur="1000"/>
                                        <p:tgtEl>
                                          <p:spTgt spid="65"/>
                                        </p:tgtEl>
                                      </p:cBhvr>
                                    </p:animEffect>
                                    <p:set>
                                      <p:cBhvr>
                                        <p:cTn id="117" dur="1" fill="hold">
                                          <p:stCondLst>
                                            <p:cond delay="999"/>
                                          </p:stCondLst>
                                        </p:cTn>
                                        <p:tgtEl>
                                          <p:spTgt spid="65"/>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7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70"/>
                                        </p:tgtEl>
                                        <p:attrNameLst>
                                          <p:attrName>ppt_x</p:attrName>
                                          <p:attrName>ppt_y</p:attrName>
                                        </p:attrNameLst>
                                      </p:cBhvr>
                                    </p:animMotion>
                                    <p:animEffect transition="out" filter="fade">
                                      <p:cBhvr>
                                        <p:cTn id="121" dur="1000"/>
                                        <p:tgtEl>
                                          <p:spTgt spid="70"/>
                                        </p:tgtEl>
                                      </p:cBhvr>
                                    </p:animEffect>
                                    <p:set>
                                      <p:cBhvr>
                                        <p:cTn id="122" dur="1" fill="hold">
                                          <p:stCondLst>
                                            <p:cond delay="999"/>
                                          </p:stCondLst>
                                        </p:cTn>
                                        <p:tgtEl>
                                          <p:spTgt spid="70"/>
                                        </p:tgtEl>
                                        <p:attrNameLst>
                                          <p:attrName>style.visibility</p:attrName>
                                        </p:attrNameLst>
                                      </p:cBhvr>
                                      <p:to>
                                        <p:strVal val="hidden"/>
                                      </p:to>
                                    </p:set>
                                  </p:childTnLst>
                                </p:cTn>
                              </p:par>
                            </p:childTnLst>
                          </p:cTn>
                        </p:par>
                        <p:par>
                          <p:cTn id="123" fill="hold" nodeType="afterGroup">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3"/>
          <a:srcRect/>
          <a:stretch>
            <a:fillRect/>
          </a:stretch>
        </p:blipFill>
        <p:spPr bwMode="auto">
          <a:xfrm>
            <a:off x="3894113" y="3603511"/>
            <a:ext cx="2360658" cy="521107"/>
          </a:xfrm>
          <a:prstGeom prst="rect">
            <a:avLst/>
          </a:prstGeom>
          <a:noFill/>
          <a:ln w="9525">
            <a:noFill/>
            <a:miter lim="800000"/>
            <a:headEnd/>
            <a:tailEnd/>
          </a:ln>
        </p:spPr>
      </p:pic>
      <p:pic>
        <p:nvPicPr>
          <p:cNvPr id="41" name="Picture 19"/>
          <p:cNvPicPr>
            <a:picLocks noChangeAspect="1" noChangeArrowheads="1"/>
          </p:cNvPicPr>
          <p:nvPr/>
        </p:nvPicPr>
        <p:blipFill>
          <a:blip r:embed="rId4"/>
          <a:srcRect/>
          <a:stretch>
            <a:fillRect/>
          </a:stretch>
        </p:blipFill>
        <p:spPr bwMode="auto">
          <a:xfrm>
            <a:off x="2205371" y="3605005"/>
            <a:ext cx="2359164" cy="518120"/>
          </a:xfrm>
          <a:prstGeom prst="rect">
            <a:avLst/>
          </a:prstGeom>
          <a:noFill/>
          <a:ln w="9525">
            <a:noFill/>
            <a:miter lim="800000"/>
            <a:headEnd/>
            <a:tailEnd/>
          </a:ln>
        </p:spPr>
      </p:pic>
      <p:sp>
        <p:nvSpPr>
          <p:cNvPr id="42" name="Freeform 104"/>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485" name="Freeform 105"/>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Freeform 106"/>
          <p:cNvSpPr>
            <a:spLocks noChangeArrowheads="1"/>
          </p:cNvSpPr>
          <p:nvPr/>
        </p:nvSpPr>
        <p:spPr bwMode="auto">
          <a:xfrm>
            <a:off x="3375994" y="2951009"/>
            <a:ext cx="818242" cy="88543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0487" name="Freeform 107"/>
          <p:cNvSpPr>
            <a:spLocks noChangeArrowheads="1"/>
          </p:cNvSpPr>
          <p:nvPr/>
        </p:nvSpPr>
        <p:spPr bwMode="auto">
          <a:xfrm>
            <a:off x="3375994" y="2951009"/>
            <a:ext cx="818242" cy="885433"/>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6" name="Freeform 108"/>
          <p:cNvSpPr>
            <a:spLocks noChangeArrowheads="1"/>
          </p:cNvSpPr>
          <p:nvPr/>
        </p:nvSpPr>
        <p:spPr bwMode="auto">
          <a:xfrm>
            <a:off x="4258440" y="1123404"/>
            <a:ext cx="1427444" cy="1678291"/>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3"/>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7" name="Freeform 109"/>
          <p:cNvSpPr>
            <a:spLocks noChangeArrowheads="1"/>
          </p:cNvSpPr>
          <p:nvPr/>
        </p:nvSpPr>
        <p:spPr bwMode="auto">
          <a:xfrm>
            <a:off x="2832490" y="1123404"/>
            <a:ext cx="1425950" cy="1678291"/>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2"/>
          </a:solidFill>
          <a:ln w="9525">
            <a:noFill/>
            <a:miter lim="800000"/>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8" name="矩形 1"/>
          <p:cNvSpPr>
            <a:spLocks noChangeArrowheads="1"/>
          </p:cNvSpPr>
          <p:nvPr/>
        </p:nvSpPr>
        <p:spPr bwMode="auto">
          <a:xfrm>
            <a:off x="6020348" y="1245842"/>
            <a:ext cx="1627524" cy="934080"/>
          </a:xfrm>
          <a:prstGeom prst="rect">
            <a:avLst/>
          </a:prstGeom>
          <a:noFill/>
          <a:ln w="9525">
            <a:noFill/>
            <a:miter lim="800000"/>
            <a:headEnd/>
            <a:tailEnd/>
          </a:ln>
        </p:spPr>
        <p:txBody>
          <a:bodyPr lIns="64495" tIns="32247" rIns="64495" bIns="32247">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此处添加标题内容</a:t>
            </a:r>
            <a:endParaRPr kumimoji="0" lang="en-US" altLang="zh-CN"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endParaRPr kumimoji="0" lang="en-US" altLang="zh-CN"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p>
          <a:p>
            <a:pPr marL="0" marR="0" lvl="0" indent="0" algn="just" defTabSz="685800" rtl="0" eaLnBrk="1" fontAlgn="auto" latinLnBrk="0" hangingPunct="1">
              <a:lnSpc>
                <a:spcPct val="150000"/>
              </a:lnSpc>
              <a:spcBef>
                <a:spcPts val="0"/>
              </a:spcBef>
              <a:spcAft>
                <a:spcPts val="0"/>
              </a:spcAft>
              <a:buClrTx/>
              <a:buSzTx/>
              <a:buFontTx/>
              <a:buNone/>
              <a:tabLst/>
              <a:defRPr/>
            </a:pPr>
            <a:endPar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p:txBody>
      </p:sp>
      <p:sp>
        <p:nvSpPr>
          <p:cNvPr id="49" name="任意多边形 22"/>
          <p:cNvSpPr>
            <a:spLocks/>
          </p:cNvSpPr>
          <p:nvPr/>
        </p:nvSpPr>
        <p:spPr bwMode="auto">
          <a:xfrm flipH="1">
            <a:off x="1236322" y="1505648"/>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0" name="矩形 1"/>
          <p:cNvSpPr>
            <a:spLocks noChangeArrowheads="1"/>
          </p:cNvSpPr>
          <p:nvPr/>
        </p:nvSpPr>
        <p:spPr bwMode="auto">
          <a:xfrm>
            <a:off x="1549882" y="1248828"/>
            <a:ext cx="1627524" cy="934080"/>
          </a:xfrm>
          <a:prstGeom prst="rect">
            <a:avLst/>
          </a:prstGeom>
          <a:noFill/>
          <a:ln w="9525">
            <a:noFill/>
            <a:miter lim="800000"/>
            <a:headEnd/>
            <a:tailEnd/>
          </a:ln>
        </p:spPr>
        <p:txBody>
          <a:bodyPr lIns="64495" tIns="32247" rIns="64495" bIns="32247">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此处添加标题内容</a:t>
            </a:r>
            <a:endParaRPr kumimoji="0" lang="en-US" altLang="zh-CN"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endParaRPr kumimoji="0" lang="en-US" altLang="zh-CN"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p>
          <a:p>
            <a:pPr marL="0" marR="0" lvl="0" indent="0" algn="just" defTabSz="685800" rtl="0" eaLnBrk="1" fontAlgn="auto" latinLnBrk="0" hangingPunct="1">
              <a:lnSpc>
                <a:spcPct val="150000"/>
              </a:lnSpc>
              <a:spcBef>
                <a:spcPts val="0"/>
              </a:spcBef>
              <a:spcAft>
                <a:spcPts val="0"/>
              </a:spcAft>
              <a:buClrTx/>
              <a:buSzTx/>
              <a:buFontTx/>
              <a:buNone/>
              <a:tabLst/>
              <a:defRPr/>
            </a:pPr>
            <a:endPar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p:txBody>
      </p:sp>
      <p:sp>
        <p:nvSpPr>
          <p:cNvPr id="51" name="任意多边形 24"/>
          <p:cNvSpPr>
            <a:spLocks/>
          </p:cNvSpPr>
          <p:nvPr/>
        </p:nvSpPr>
        <p:spPr bwMode="auto">
          <a:xfrm flipH="1">
            <a:off x="1245281" y="2945036"/>
            <a:ext cx="2296452" cy="585312"/>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89" name="矩形 1"/>
          <p:cNvSpPr>
            <a:spLocks noChangeArrowheads="1"/>
          </p:cNvSpPr>
          <p:nvPr/>
        </p:nvSpPr>
        <p:spPr bwMode="auto">
          <a:xfrm>
            <a:off x="1539430" y="2673284"/>
            <a:ext cx="1627524" cy="695168"/>
          </a:xfrm>
          <a:prstGeom prst="rect">
            <a:avLst/>
          </a:prstGeom>
          <a:noFill/>
          <a:ln w="9525">
            <a:noFill/>
            <a:miter lim="800000"/>
            <a:headEnd/>
            <a:tailEnd/>
          </a:ln>
        </p:spPr>
        <p:txBody>
          <a:bodyPr lIns="64495" tIns="32247" rIns="64495" bIns="32247">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此处添加标题内容</a:t>
            </a:r>
            <a:endParaRPr kumimoji="0" lang="en-US" altLang="zh-CN"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endParaRPr kumimoji="0" lang="en-US" altLang="zh-CN"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p>
        </p:txBody>
      </p:sp>
      <p:sp>
        <p:nvSpPr>
          <p:cNvPr id="90" name="矩形 1"/>
          <p:cNvSpPr>
            <a:spLocks noChangeArrowheads="1"/>
          </p:cNvSpPr>
          <p:nvPr/>
        </p:nvSpPr>
        <p:spPr bwMode="auto">
          <a:xfrm>
            <a:off x="6039760" y="2667312"/>
            <a:ext cx="1627524" cy="988325"/>
          </a:xfrm>
          <a:prstGeom prst="rect">
            <a:avLst/>
          </a:prstGeom>
          <a:noFill/>
          <a:ln w="9525">
            <a:noFill/>
            <a:miter lim="800000"/>
            <a:headEnd/>
            <a:tailEnd/>
          </a:ln>
        </p:spPr>
        <p:txBody>
          <a:bodyPr lIns="64495" tIns="32247" rIns="64495" bIns="32247">
            <a:spAutoFit/>
          </a:bodyPr>
          <a:lstStyle/>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此处添加标题内容</a:t>
            </a:r>
            <a:endParaRPr kumimoji="0" lang="en-US" altLang="zh-CN" sz="1035" b="1"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endParaRPr kumimoji="0" lang="en-US" altLang="zh-CN"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endParaRPr>
          </a:p>
          <a:p>
            <a:pPr marL="0" marR="0" lvl="0" indent="0" algn="just" defTabSz="685800" rtl="0" eaLnBrk="1" fontAlgn="auto" latinLnBrk="0" hangingPunct="1">
              <a:lnSpc>
                <a:spcPct val="150000"/>
              </a:lnSpc>
              <a:spcBef>
                <a:spcPts val="0"/>
              </a:spcBef>
              <a:spcAft>
                <a:spcPts val="0"/>
              </a:spcAft>
              <a:buClrTx/>
              <a:buSzTx/>
              <a:buFontTx/>
              <a:buNone/>
              <a:tabLst/>
              <a:defRPr/>
            </a:pPr>
            <a:r>
              <a:rPr kumimoji="0" lang="zh-CN" altLang="en-US" sz="847"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sym typeface="微软雅黑" pitchFamily="34" charset="-122"/>
              </a:rPr>
              <a:t>点击此处添加内容</a:t>
            </a:r>
          </a:p>
          <a:p>
            <a:pPr marL="0" marR="0" lvl="0" indent="0" algn="just" defTabSz="685800" rtl="0" eaLnBrk="1" fontAlgn="auto" latinLnBrk="0" hangingPunct="1">
              <a:lnSpc>
                <a:spcPct val="15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srgbClr val="000000"/>
              </a:solidFill>
              <a:effectLst/>
              <a:uLnTx/>
              <a:uFillTx/>
              <a:latin typeface="Calibri" pitchFamily="34" charset="0"/>
              <a:ea typeface="微软雅黑" pitchFamily="34" charset="-122"/>
              <a:cs typeface="+mn-cs"/>
            </a:endParaRPr>
          </a:p>
        </p:txBody>
      </p:sp>
      <p:sp>
        <p:nvSpPr>
          <p:cNvPr id="91" name="任意多边形 27"/>
          <p:cNvSpPr>
            <a:spLocks/>
          </p:cNvSpPr>
          <p:nvPr/>
        </p:nvSpPr>
        <p:spPr bwMode="auto">
          <a:xfrm>
            <a:off x="4870629" y="1514607"/>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2" name="任意多边形 28"/>
          <p:cNvSpPr>
            <a:spLocks/>
          </p:cNvSpPr>
          <p:nvPr/>
        </p:nvSpPr>
        <p:spPr bwMode="auto">
          <a:xfrm>
            <a:off x="4912437" y="2945036"/>
            <a:ext cx="2560739" cy="585312"/>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93" name="Oval 54"/>
          <p:cNvSpPr>
            <a:spLocks noChangeArrowheads="1"/>
          </p:cNvSpPr>
          <p:nvPr/>
        </p:nvSpPr>
        <p:spPr bwMode="auto">
          <a:xfrm>
            <a:off x="3779142" y="2052138"/>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宋体" pitchFamily="2" charset="-122"/>
              <a:ea typeface="微软雅黑" pitchFamily="34" charset="-122"/>
              <a:cs typeface="+mn-cs"/>
              <a:sym typeface="宋体" pitchFamily="2" charset="-122"/>
            </a:endParaRPr>
          </a:p>
        </p:txBody>
      </p:sp>
      <p:sp>
        <p:nvSpPr>
          <p:cNvPr id="94" name="Oval 54"/>
          <p:cNvSpPr>
            <a:spLocks noChangeArrowheads="1"/>
          </p:cNvSpPr>
          <p:nvPr/>
        </p:nvSpPr>
        <p:spPr bwMode="auto">
          <a:xfrm>
            <a:off x="4825834" y="2058110"/>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宋体" pitchFamily="2" charset="-122"/>
              <a:ea typeface="微软雅黑" pitchFamily="34" charset="-122"/>
              <a:cs typeface="+mn-cs"/>
              <a:sym typeface="宋体" pitchFamily="2" charset="-122"/>
            </a:endParaRPr>
          </a:p>
        </p:txBody>
      </p:sp>
      <p:sp>
        <p:nvSpPr>
          <p:cNvPr id="95" name="Oval 54"/>
          <p:cNvSpPr>
            <a:spLocks noChangeArrowheads="1"/>
          </p:cNvSpPr>
          <p:nvPr/>
        </p:nvSpPr>
        <p:spPr bwMode="auto">
          <a:xfrm>
            <a:off x="4870629"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宋体" pitchFamily="2" charset="-122"/>
              <a:ea typeface="微软雅黑" pitchFamily="34" charset="-122"/>
              <a:cs typeface="+mn-cs"/>
              <a:sym typeface="宋体" pitchFamily="2" charset="-122"/>
            </a:endParaRPr>
          </a:p>
        </p:txBody>
      </p:sp>
      <p:sp>
        <p:nvSpPr>
          <p:cNvPr id="96" name="Oval 54"/>
          <p:cNvSpPr>
            <a:spLocks noChangeArrowheads="1"/>
          </p:cNvSpPr>
          <p:nvPr/>
        </p:nvSpPr>
        <p:spPr bwMode="auto">
          <a:xfrm>
            <a:off x="3510377"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zh-CN" sz="1270" b="0" i="0" u="none" strike="noStrike" kern="1200" cap="none" spc="0" normalizeH="0" baseline="0" noProof="0">
              <a:ln>
                <a:noFill/>
              </a:ln>
              <a:solidFill>
                <a:srgbClr val="000000"/>
              </a:solidFill>
              <a:effectLst/>
              <a:uLnTx/>
              <a:uFillTx/>
              <a:latin typeface="宋体" pitchFamily="2" charset="-122"/>
              <a:ea typeface="微软雅黑" pitchFamily="34" charset="-122"/>
              <a:cs typeface="+mn-cs"/>
              <a:sym typeface="宋体" pitchFamily="2" charset="-122"/>
            </a:endParaRPr>
          </a:p>
        </p:txBody>
      </p:sp>
    </p:spTree>
    <p:extLst>
      <p:ext uri="{BB962C8B-B14F-4D97-AF65-F5344CB8AC3E}">
        <p14:creationId xmlns:p14="http://schemas.microsoft.com/office/powerpoint/2010/main" val="4058609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nodeType="afterGroup">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nodeType="afterGroup">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nodeType="afterGroup">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nodeType="afterGroup">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nodeType="afterGroup">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nodeType="afterGroup">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nodeType="afterGroup">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nodeType="afterGroup">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nodeType="afterGroup">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nodeType="afterGroup">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42" name="组合 41"/>
          <p:cNvGrpSpPr>
            <a:grpSpLocks/>
          </p:cNvGrpSpPr>
          <p:nvPr/>
        </p:nvGrpSpPr>
        <p:grpSpPr bwMode="auto">
          <a:xfrm>
            <a:off x="1248267" y="1493703"/>
            <a:ext cx="864530" cy="1172371"/>
            <a:chOff x="1681435" y="1637023"/>
            <a:chExt cx="1152128" cy="1584224"/>
          </a:xfrm>
        </p:grpSpPr>
        <p:sp>
          <p:nvSpPr>
            <p:cNvPr id="43" name="TextBox 42"/>
            <p:cNvSpPr txBox="1"/>
            <p:nvPr/>
          </p:nvSpPr>
          <p:spPr>
            <a:xfrm>
              <a:off x="2007772" y="1637023"/>
              <a:ext cx="478951" cy="67254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4" name="TextBox 43"/>
            <p:cNvSpPr txBox="1"/>
            <p:nvPr/>
          </p:nvSpPr>
          <p:spPr>
            <a:xfrm>
              <a:off x="1681435" y="2157586"/>
              <a:ext cx="1152128" cy="1063661"/>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5" name="组合 44"/>
          <p:cNvGrpSpPr>
            <a:grpSpLocks/>
          </p:cNvGrpSpPr>
          <p:nvPr/>
        </p:nvGrpSpPr>
        <p:grpSpPr bwMode="auto">
          <a:xfrm>
            <a:off x="2477123" y="888980"/>
            <a:ext cx="863036" cy="899355"/>
            <a:chOff x="3362324" y="871906"/>
            <a:chExt cx="1152128" cy="1215344"/>
          </a:xfrm>
        </p:grpSpPr>
        <p:sp>
          <p:nvSpPr>
            <p:cNvPr id="46" name="TextBox 45"/>
            <p:cNvSpPr txBox="1"/>
            <p:nvPr/>
          </p:nvSpPr>
          <p:spPr>
            <a:xfrm>
              <a:off x="3615473" y="871906"/>
              <a:ext cx="445541" cy="59415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257"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7" name="TextBox 46"/>
            <p:cNvSpPr txBox="1"/>
            <p:nvPr/>
          </p:nvSpPr>
          <p:spPr>
            <a:xfrm>
              <a:off x="3362324" y="1414683"/>
              <a:ext cx="1152128" cy="672567"/>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8" name="组合 47"/>
          <p:cNvGrpSpPr>
            <a:grpSpLocks/>
          </p:cNvGrpSpPr>
          <p:nvPr/>
        </p:nvGrpSpPr>
        <p:grpSpPr bwMode="auto">
          <a:xfrm>
            <a:off x="3089311" y="1886400"/>
            <a:ext cx="864529" cy="1241054"/>
            <a:chOff x="4138032" y="2168050"/>
            <a:chExt cx="1152128" cy="1674869"/>
          </a:xfrm>
        </p:grpSpPr>
        <p:sp>
          <p:nvSpPr>
            <p:cNvPr id="49" name="TextBox 48"/>
            <p:cNvSpPr txBox="1"/>
            <p:nvPr/>
          </p:nvSpPr>
          <p:spPr>
            <a:xfrm>
              <a:off x="4464368" y="2168050"/>
              <a:ext cx="478952" cy="671673"/>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0" name="TextBox 49"/>
            <p:cNvSpPr txBox="1"/>
            <p:nvPr/>
          </p:nvSpPr>
          <p:spPr>
            <a:xfrm>
              <a:off x="4138032" y="2780633"/>
              <a:ext cx="1152128" cy="1062286"/>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51" name="组合 50"/>
          <p:cNvGrpSpPr>
            <a:grpSpLocks/>
          </p:cNvGrpSpPr>
          <p:nvPr/>
        </p:nvGrpSpPr>
        <p:grpSpPr bwMode="auto">
          <a:xfrm>
            <a:off x="2184467" y="2997295"/>
            <a:ext cx="864529" cy="1166397"/>
            <a:chOff x="2930276" y="3668024"/>
            <a:chExt cx="1152128" cy="1574536"/>
          </a:xfrm>
        </p:grpSpPr>
        <p:sp>
          <p:nvSpPr>
            <p:cNvPr id="52" name="TextBox 51"/>
            <p:cNvSpPr txBox="1"/>
            <p:nvPr/>
          </p:nvSpPr>
          <p:spPr>
            <a:xfrm>
              <a:off x="3256612" y="3668024"/>
              <a:ext cx="478952" cy="671852"/>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3" name="TextBox 52"/>
            <p:cNvSpPr txBox="1"/>
            <p:nvPr/>
          </p:nvSpPr>
          <p:spPr>
            <a:xfrm>
              <a:off x="2930276" y="4179990"/>
              <a:ext cx="1152128" cy="1062570"/>
            </a:xfrm>
            <a:prstGeom prst="rect">
              <a:avLst/>
            </a:prstGeom>
            <a:noFill/>
          </p:spPr>
          <p:txBody>
            <a:bodyPr>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sp>
        <p:nvSpPr>
          <p:cNvPr id="54" name="TextBox 53"/>
          <p:cNvSpPr txBox="1"/>
          <p:nvPr/>
        </p:nvSpPr>
        <p:spPr>
          <a:xfrm>
            <a:off x="2144152" y="4438178"/>
            <a:ext cx="863036" cy="300510"/>
          </a:xfrm>
          <a:prstGeom prst="rect">
            <a:avLst/>
          </a:prstGeom>
          <a:noFill/>
        </p:spPr>
        <p:txBody>
          <a:bodyPr lIns="68243" tIns="34121" rIns="68243" bIns="34121">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8F8F8"/>
                </a:solidFill>
                <a:effectLst/>
                <a:uLnTx/>
                <a:uFillTx/>
                <a:latin typeface="微软雅黑"/>
                <a:ea typeface="微软雅黑"/>
                <a:cs typeface="+mn-cs"/>
              </a:rPr>
              <a:t>标题</a:t>
            </a:r>
          </a:p>
        </p:txBody>
      </p:sp>
      <p:sp>
        <p:nvSpPr>
          <p:cNvPr id="55" name="TextBox 54"/>
          <p:cNvSpPr txBox="1"/>
          <p:nvPr/>
        </p:nvSpPr>
        <p:spPr>
          <a:xfrm>
            <a:off x="5409653" y="1109965"/>
            <a:ext cx="3022119" cy="76371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70AD47"/>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70AD47"/>
                </a:solidFill>
                <a:effectLst/>
                <a:uLnTx/>
                <a:uFillTx/>
                <a:latin typeface="微软雅黑"/>
                <a:ea typeface="微软雅黑"/>
                <a:cs typeface="+mn-cs"/>
              </a:rPr>
              <a:t>请输入您的文字请输入您的文字</a:t>
            </a:r>
          </a:p>
        </p:txBody>
      </p:sp>
      <p:grpSp>
        <p:nvGrpSpPr>
          <p:cNvPr id="56" name="组合 55"/>
          <p:cNvGrpSpPr/>
          <p:nvPr/>
        </p:nvGrpSpPr>
        <p:grpSpPr>
          <a:xfrm>
            <a:off x="4508849" y="1110551"/>
            <a:ext cx="721283" cy="712608"/>
            <a:chOff x="6409426" y="1173624"/>
            <a:chExt cx="962086" cy="962084"/>
          </a:xfrm>
          <a:solidFill>
            <a:schemeClr val="bg2"/>
          </a:solidFill>
        </p:grpSpPr>
        <p:sp>
          <p:nvSpPr>
            <p:cNvPr id="57" name="椭圆 56"/>
            <p:cNvSpPr/>
            <p:nvPr/>
          </p:nvSpPr>
          <p:spPr bwMode="auto">
            <a:xfrm>
              <a:off x="6409426" y="1173624"/>
              <a:ext cx="962086" cy="962084"/>
            </a:xfrm>
            <a:prstGeom prst="ellipse">
              <a:avLst/>
            </a:prstGeom>
            <a:solidFill>
              <a:schemeClr val="accent1"/>
            </a:solid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TextBox 57"/>
            <p:cNvSpPr txBox="1"/>
            <p:nvPr/>
          </p:nvSpPr>
          <p:spPr>
            <a:xfrm>
              <a:off x="6653352" y="1318965"/>
              <a:ext cx="479379" cy="671939"/>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59"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solidFill>
              <a:schemeClr val="accent1"/>
            </a:solid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TextBox 60"/>
            <p:cNvSpPr txBox="1"/>
            <p:nvPr/>
          </p:nvSpPr>
          <p:spPr>
            <a:xfrm>
              <a:off x="6635866" y="2536283"/>
              <a:ext cx="4793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62"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TextBox 63"/>
            <p:cNvSpPr txBox="1"/>
            <p:nvPr/>
          </p:nvSpPr>
          <p:spPr>
            <a:xfrm>
              <a:off x="6635870" y="3702117"/>
              <a:ext cx="479380"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65"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TextBox 66"/>
            <p:cNvSpPr txBox="1"/>
            <p:nvPr/>
          </p:nvSpPr>
          <p:spPr>
            <a:xfrm>
              <a:off x="6616830" y="5005505"/>
              <a:ext cx="4793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sp>
        <p:nvSpPr>
          <p:cNvPr id="68" name="TextBox 67"/>
          <p:cNvSpPr txBox="1"/>
          <p:nvPr/>
        </p:nvSpPr>
        <p:spPr>
          <a:xfrm>
            <a:off x="5409653" y="1989426"/>
            <a:ext cx="3022119" cy="76371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70AD47"/>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70AD47"/>
                </a:solidFill>
                <a:effectLst/>
                <a:uLnTx/>
                <a:uFillTx/>
                <a:latin typeface="微软雅黑"/>
                <a:ea typeface="微软雅黑"/>
                <a:cs typeface="+mn-cs"/>
              </a:rPr>
              <a:t>请输入您的文字请输入您的文字</a:t>
            </a:r>
          </a:p>
        </p:txBody>
      </p:sp>
      <p:sp>
        <p:nvSpPr>
          <p:cNvPr id="69" name="TextBox 68"/>
          <p:cNvSpPr txBox="1"/>
          <p:nvPr/>
        </p:nvSpPr>
        <p:spPr>
          <a:xfrm>
            <a:off x="5409653" y="2868886"/>
            <a:ext cx="3022119" cy="76371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70AD47"/>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70AD47"/>
                </a:solidFill>
                <a:effectLst/>
                <a:uLnTx/>
                <a:uFillTx/>
                <a:latin typeface="微软雅黑"/>
                <a:ea typeface="微软雅黑"/>
                <a:cs typeface="+mn-cs"/>
              </a:rPr>
              <a:t>请输入您的文字请输入您的文字</a:t>
            </a:r>
          </a:p>
        </p:txBody>
      </p:sp>
      <p:sp>
        <p:nvSpPr>
          <p:cNvPr id="70" name="TextBox 69"/>
          <p:cNvSpPr txBox="1"/>
          <p:nvPr/>
        </p:nvSpPr>
        <p:spPr>
          <a:xfrm>
            <a:off x="5409653" y="3839428"/>
            <a:ext cx="3022119" cy="763714"/>
          </a:xfrm>
          <a:prstGeom prst="rect">
            <a:avLst/>
          </a:prstGeom>
          <a:noFill/>
        </p:spPr>
        <p:txBody>
          <a:bodyPr lIns="68243" tIns="34121" rIns="68243" bIns="34121">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70AD47"/>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70AD47"/>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70AD47"/>
                </a:solidFill>
                <a:effectLst/>
                <a:uLnTx/>
                <a:uFillTx/>
                <a:latin typeface="微软雅黑"/>
                <a:ea typeface="微软雅黑"/>
                <a:cs typeface="+mn-cs"/>
              </a:rPr>
              <a:t>请输入您的文字请输入您的文字</a:t>
            </a:r>
          </a:p>
        </p:txBody>
      </p:sp>
    </p:spTree>
    <p:extLst>
      <p:ext uri="{BB962C8B-B14F-4D97-AF65-F5344CB8AC3E}">
        <p14:creationId xmlns:p14="http://schemas.microsoft.com/office/powerpoint/2010/main" val="17628333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300"/>
                                        <p:tgtEl>
                                          <p:spTgt spid="41"/>
                                        </p:tgtEl>
                                      </p:cBhvr>
                                    </p:animEffect>
                                  </p:childTnLst>
                                </p:cTn>
                              </p:par>
                            </p:childTnLst>
                          </p:cTn>
                        </p:par>
                        <p:par>
                          <p:cTn id="8" fill="hold" nodeType="afterGroup">
                            <p:stCondLst>
                              <p:cond delay="3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nodeType="afterGroup">
                            <p:stCondLst>
                              <p:cond delay="6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300"/>
                                        <p:tgtEl>
                                          <p:spTgt spid="40"/>
                                        </p:tgtEl>
                                      </p:cBhvr>
                                    </p:animEffect>
                                  </p:childTnLst>
                                </p:cTn>
                              </p:par>
                            </p:childTnLst>
                          </p:cTn>
                        </p:par>
                        <p:par>
                          <p:cTn id="16" fill="hold" nodeType="afterGroup">
                            <p:stCondLst>
                              <p:cond delay="90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300"/>
                                        <p:tgtEl>
                                          <p:spTgt spid="38"/>
                                        </p:tgtEl>
                                      </p:cBhvr>
                                    </p:animEffect>
                                  </p:childTnLst>
                                </p:cTn>
                              </p:par>
                            </p:childTnLst>
                          </p:cTn>
                        </p:par>
                        <p:par>
                          <p:cTn id="20" fill="hold" nodeType="afterGroup">
                            <p:stCondLst>
                              <p:cond delay="1200"/>
                            </p:stCondLst>
                            <p:childTnLst>
                              <p:par>
                                <p:cTn id="21" presetID="31"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 calcmode="lin" valueType="num">
                                      <p:cBhvr>
                                        <p:cTn id="25" dur="500" fill="hold"/>
                                        <p:tgtEl>
                                          <p:spTgt spid="42"/>
                                        </p:tgtEl>
                                        <p:attrNameLst>
                                          <p:attrName>style.rotation</p:attrName>
                                        </p:attrNameLst>
                                      </p:cBhvr>
                                      <p:tavLst>
                                        <p:tav tm="0">
                                          <p:val>
                                            <p:fltVal val="90"/>
                                          </p:val>
                                        </p:tav>
                                        <p:tav tm="100000">
                                          <p:val>
                                            <p:fltVal val="0"/>
                                          </p:val>
                                        </p:tav>
                                      </p:tavLst>
                                    </p:anim>
                                    <p:animEffect transition="in" filter="fade">
                                      <p:cBhvr>
                                        <p:cTn id="26" dur="500"/>
                                        <p:tgtEl>
                                          <p:spTgt spid="42"/>
                                        </p:tgtEl>
                                      </p:cBhvr>
                                    </p:animEffect>
                                  </p:childTnLst>
                                </p:cTn>
                              </p:par>
                              <p:par>
                                <p:cTn id="27" presetID="3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90"/>
                                          </p:val>
                                        </p:tav>
                                        <p:tav tm="100000">
                                          <p:val>
                                            <p:fltVal val="0"/>
                                          </p:val>
                                        </p:tav>
                                      </p:tavLst>
                                    </p:anim>
                                    <p:animEffect transition="in" filter="fade">
                                      <p:cBhvr>
                                        <p:cTn id="32" dur="500"/>
                                        <p:tgtEl>
                                          <p:spTgt spid="45"/>
                                        </p:tgtEl>
                                      </p:cBhvr>
                                    </p:animEffect>
                                  </p:childTnLst>
                                </p:cTn>
                              </p:par>
                              <p:par>
                                <p:cTn id="33" presetID="3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 calcmode="lin" valueType="num">
                                      <p:cBhvr>
                                        <p:cTn id="37" dur="500" fill="hold"/>
                                        <p:tgtEl>
                                          <p:spTgt spid="48"/>
                                        </p:tgtEl>
                                        <p:attrNameLst>
                                          <p:attrName>style.rotation</p:attrName>
                                        </p:attrNameLst>
                                      </p:cBhvr>
                                      <p:tavLst>
                                        <p:tav tm="0">
                                          <p:val>
                                            <p:fltVal val="90"/>
                                          </p:val>
                                        </p:tav>
                                        <p:tav tm="100000">
                                          <p:val>
                                            <p:fltVal val="0"/>
                                          </p:val>
                                        </p:tav>
                                      </p:tavLst>
                                    </p:anim>
                                    <p:animEffect transition="in" filter="fade">
                                      <p:cBhvr>
                                        <p:cTn id="38" dur="500"/>
                                        <p:tgtEl>
                                          <p:spTgt spid="48"/>
                                        </p:tgtEl>
                                      </p:cBhvr>
                                    </p:animEffect>
                                  </p:childTnLst>
                                </p:cTn>
                              </p:par>
                              <p:par>
                                <p:cTn id="39" presetID="3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 calcmode="lin" valueType="num">
                                      <p:cBhvr>
                                        <p:cTn id="43" dur="500" fill="hold"/>
                                        <p:tgtEl>
                                          <p:spTgt spid="51"/>
                                        </p:tgtEl>
                                        <p:attrNameLst>
                                          <p:attrName>style.rotation</p:attrName>
                                        </p:attrNameLst>
                                      </p:cBhvr>
                                      <p:tavLst>
                                        <p:tav tm="0">
                                          <p:val>
                                            <p:fltVal val="90"/>
                                          </p:val>
                                        </p:tav>
                                        <p:tav tm="100000">
                                          <p:val>
                                            <p:fltVal val="0"/>
                                          </p:val>
                                        </p:tav>
                                      </p:tavLst>
                                    </p:anim>
                                    <p:animEffect transition="in" filter="fade">
                                      <p:cBhvr>
                                        <p:cTn id="44" dur="500"/>
                                        <p:tgtEl>
                                          <p:spTgt spid="51"/>
                                        </p:tgtEl>
                                      </p:cBhvr>
                                    </p:animEffect>
                                  </p:childTnLst>
                                </p:cTn>
                              </p:par>
                            </p:childTnLst>
                          </p:cTn>
                        </p:par>
                        <p:par>
                          <p:cTn id="45" fill="hold" nodeType="afterGroup">
                            <p:stCondLst>
                              <p:cond delay="170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2700"/>
                            </p:stCondLst>
                            <p:childTnLst>
                              <p:par>
                                <p:cTn id="57" presetID="21" presetClass="entr" presetSubtype="1"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heel(1)">
                                      <p:cBhvr>
                                        <p:cTn id="59" dur="500"/>
                                        <p:tgtEl>
                                          <p:spTgt spid="56"/>
                                        </p:tgtEl>
                                      </p:cBhvr>
                                    </p:animEffect>
                                  </p:childTnLst>
                                </p:cTn>
                              </p:par>
                            </p:childTnLst>
                          </p:cTn>
                        </p:par>
                        <p:par>
                          <p:cTn id="60" fill="hold" nodeType="afterGroup">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nodeType="afterGroup">
                            <p:stCondLst>
                              <p:cond delay="3700"/>
                            </p:stCondLst>
                            <p:childTnLst>
                              <p:par>
                                <p:cTn id="65" presetID="21" presetClass="entr" presetSubtype="1"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500"/>
                                        <p:tgtEl>
                                          <p:spTgt spid="59"/>
                                        </p:tgtEl>
                                      </p:cBhvr>
                                    </p:animEffect>
                                  </p:childTnLst>
                                </p:cTn>
                              </p:par>
                            </p:childTnLst>
                          </p:cTn>
                        </p:par>
                        <p:par>
                          <p:cTn id="68" fill="hold" nodeType="afterGroup">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par>
                          <p:cTn id="72" fill="hold" nodeType="afterGroup">
                            <p:stCondLst>
                              <p:cond delay="4700"/>
                            </p:stCondLst>
                            <p:childTnLst>
                              <p:par>
                                <p:cTn id="73" presetID="21"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heel(1)">
                                      <p:cBhvr>
                                        <p:cTn id="75" dur="500"/>
                                        <p:tgtEl>
                                          <p:spTgt spid="62"/>
                                        </p:tgtEl>
                                      </p:cBhvr>
                                    </p:animEffect>
                                  </p:childTnLst>
                                </p:cTn>
                              </p:par>
                            </p:childTnLst>
                          </p:cTn>
                        </p:par>
                        <p:par>
                          <p:cTn id="76" fill="hold" nodeType="afterGroup">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childTnLst>
                          </p:cTn>
                        </p:par>
                        <p:par>
                          <p:cTn id="80" fill="hold" nodeType="afterGroup">
                            <p:stCondLst>
                              <p:cond delay="5700"/>
                            </p:stCondLst>
                            <p:childTnLst>
                              <p:par>
                                <p:cTn id="81" presetID="21"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heel(1)">
                                      <p:cBhvr>
                                        <p:cTn id="83" dur="500"/>
                                        <p:tgtEl>
                                          <p:spTgt spid="65"/>
                                        </p:tgtEl>
                                      </p:cBhvr>
                                    </p:animEffect>
                                  </p:childTnLst>
                                </p:cTn>
                              </p:par>
                            </p:childTnLst>
                          </p:cTn>
                        </p:par>
                        <p:par>
                          <p:cTn id="84" fill="hold" nodeType="afterGroup">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9319" y="3567677"/>
            <a:ext cx="3071393" cy="53603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微软雅黑"/>
              <a:cs typeface="+mn-cs"/>
            </a:endParaRPr>
          </a:p>
        </p:txBody>
      </p:sp>
      <p:sp>
        <p:nvSpPr>
          <p:cNvPr id="27" name="圆角矩形 5"/>
          <p:cNvSpPr>
            <a:spLocks/>
          </p:cNvSpPr>
          <p:nvPr/>
        </p:nvSpPr>
        <p:spPr bwMode="auto">
          <a:xfrm>
            <a:off x="3849319" y="1229416"/>
            <a:ext cx="3071393" cy="534545"/>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TextBox 27"/>
          <p:cNvSpPr txBox="1"/>
          <p:nvPr/>
        </p:nvSpPr>
        <p:spPr>
          <a:xfrm>
            <a:off x="4454043" y="1308554"/>
            <a:ext cx="1867819" cy="38177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
        <p:nvSpPr>
          <p:cNvPr id="29" name="空心弧 28"/>
          <p:cNvSpPr/>
          <p:nvPr/>
        </p:nvSpPr>
        <p:spPr bwMode="auto">
          <a:xfrm flipV="1">
            <a:off x="1591689" y="809844"/>
            <a:ext cx="1373690" cy="137369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微软雅黑"/>
              <a:cs typeface="+mn-cs"/>
            </a:endParaRPr>
          </a:p>
        </p:txBody>
      </p:sp>
      <p:sp>
        <p:nvSpPr>
          <p:cNvPr id="30" name="空心弧 29"/>
          <p:cNvSpPr/>
          <p:nvPr/>
        </p:nvSpPr>
        <p:spPr bwMode="auto">
          <a:xfrm rot="10800000" flipV="1">
            <a:off x="2695122" y="1054719"/>
            <a:ext cx="1373690" cy="137369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微软雅黑"/>
              <a:cs typeface="+mn-cs"/>
            </a:endParaRPr>
          </a:p>
        </p:txBody>
      </p:sp>
      <p:sp>
        <p:nvSpPr>
          <p:cNvPr id="31" name="空心弧 30"/>
          <p:cNvSpPr/>
          <p:nvPr/>
        </p:nvSpPr>
        <p:spPr bwMode="auto">
          <a:xfrm rot="4631022" flipV="1">
            <a:off x="2726477" y="2193986"/>
            <a:ext cx="1373690" cy="137369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微软雅黑"/>
              <a:cs typeface="+mn-cs"/>
            </a:endParaRPr>
          </a:p>
        </p:txBody>
      </p:sp>
      <p:sp>
        <p:nvSpPr>
          <p:cNvPr id="32" name="空心弧 31"/>
          <p:cNvSpPr/>
          <p:nvPr/>
        </p:nvSpPr>
        <p:spPr bwMode="auto">
          <a:xfrm>
            <a:off x="1612593" y="3567676"/>
            <a:ext cx="1373690" cy="137518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微软雅黑"/>
              <a:cs typeface="+mn-cs"/>
            </a:endParaRPr>
          </a:p>
        </p:txBody>
      </p:sp>
      <p:sp>
        <p:nvSpPr>
          <p:cNvPr id="33" name="空心弧 32"/>
          <p:cNvSpPr/>
          <p:nvPr/>
        </p:nvSpPr>
        <p:spPr bwMode="auto">
          <a:xfrm rot="10800000">
            <a:off x="2714532" y="3322801"/>
            <a:ext cx="1373690" cy="137369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微软雅黑"/>
              <a:cs typeface="+mn-cs"/>
            </a:endParaRPr>
          </a:p>
        </p:txBody>
      </p:sp>
      <p:sp>
        <p:nvSpPr>
          <p:cNvPr id="34" name="TextBox 33"/>
          <p:cNvSpPr txBox="1"/>
          <p:nvPr/>
        </p:nvSpPr>
        <p:spPr>
          <a:xfrm>
            <a:off x="3157996" y="1417552"/>
            <a:ext cx="508473" cy="671274"/>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C00000"/>
                </a:solidFill>
                <a:effectLst/>
                <a:uLnTx/>
                <a:uFillTx/>
                <a:latin typeface="微软雅黑"/>
                <a:ea typeface="微软雅黑"/>
                <a:cs typeface="+mn-cs"/>
              </a:rPr>
              <a:t>A</a:t>
            </a:r>
            <a:endParaRPr kumimoji="0" lang="zh-CN" altLang="en-US" sz="3762" b="1" i="0" u="none" strike="noStrike" kern="1200" cap="none" spc="0" normalizeH="0" baseline="0" noProof="0" dirty="0">
              <a:ln>
                <a:noFill/>
              </a:ln>
              <a:solidFill>
                <a:srgbClr val="C00000"/>
              </a:solidFill>
              <a:effectLst/>
              <a:uLnTx/>
              <a:uFillTx/>
              <a:latin typeface="微软雅黑"/>
              <a:ea typeface="微软雅黑"/>
              <a:cs typeface="+mn-cs"/>
            </a:endParaRPr>
          </a:p>
        </p:txBody>
      </p:sp>
      <p:sp>
        <p:nvSpPr>
          <p:cNvPr id="35" name="TextBox 34"/>
          <p:cNvSpPr txBox="1"/>
          <p:nvPr/>
        </p:nvSpPr>
        <p:spPr>
          <a:xfrm>
            <a:off x="3157995" y="3688621"/>
            <a:ext cx="476412" cy="671274"/>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C00000"/>
                </a:solidFill>
                <a:effectLst/>
                <a:uLnTx/>
                <a:uFillTx/>
                <a:latin typeface="微软雅黑"/>
                <a:ea typeface="微软雅黑"/>
                <a:cs typeface="+mn-cs"/>
              </a:rPr>
              <a:t>B</a:t>
            </a:r>
            <a:endParaRPr kumimoji="0" lang="zh-CN" altLang="en-US" sz="3762" b="1" i="0" u="none" strike="noStrike" kern="1200" cap="none" spc="0" normalizeH="0" baseline="0" noProof="0" dirty="0">
              <a:ln>
                <a:noFill/>
              </a:ln>
              <a:solidFill>
                <a:srgbClr val="C00000"/>
              </a:solidFill>
              <a:effectLst/>
              <a:uLnTx/>
              <a:uFillTx/>
              <a:latin typeface="微软雅黑"/>
              <a:ea typeface="微软雅黑"/>
              <a:cs typeface="+mn-cs"/>
            </a:endParaRPr>
          </a:p>
        </p:txBody>
      </p:sp>
      <p:sp>
        <p:nvSpPr>
          <p:cNvPr id="36" name="TextBox 35"/>
          <p:cNvSpPr txBox="1"/>
          <p:nvPr/>
        </p:nvSpPr>
        <p:spPr>
          <a:xfrm>
            <a:off x="4236044" y="1920742"/>
            <a:ext cx="3992661" cy="700448"/>
          </a:xfrm>
          <a:prstGeom prst="rect">
            <a:avLst/>
          </a:prstGeom>
          <a:noFill/>
        </p:spPr>
        <p:txBody>
          <a:bodyPr>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这里输入您的文字这里输入您的文字这里输入您的文字这里输入您的文字这里输入您</a:t>
            </a:r>
          </a:p>
        </p:txBody>
      </p:sp>
      <p:sp>
        <p:nvSpPr>
          <p:cNvPr id="37" name="TextBox 36"/>
          <p:cNvSpPr txBox="1">
            <a:spLocks noChangeArrowheads="1"/>
          </p:cNvSpPr>
          <p:nvPr/>
        </p:nvSpPr>
        <p:spPr bwMode="auto">
          <a:xfrm>
            <a:off x="4236043" y="4082810"/>
            <a:ext cx="4061346" cy="700448"/>
          </a:xfrm>
          <a:prstGeom prst="rect">
            <a:avLst/>
          </a:prstGeom>
          <a:noFill/>
          <a:ln w="9525">
            <a:noFill/>
            <a:miter lim="800000"/>
            <a:headEnd/>
            <a:tailEnd/>
          </a:ln>
        </p:spPr>
        <p:txBody>
          <a:bodyPr>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mn-cs"/>
              </a:rPr>
              <a:t>这里输入您的文字这里输入您的文字这里输入您的文字这里输入您的文字这里输入您</a:t>
            </a:r>
          </a:p>
        </p:txBody>
      </p:sp>
      <p:sp>
        <p:nvSpPr>
          <p:cNvPr id="38" name="TextBox 37"/>
          <p:cNvSpPr txBox="1"/>
          <p:nvPr/>
        </p:nvSpPr>
        <p:spPr>
          <a:xfrm>
            <a:off x="4454043" y="3657265"/>
            <a:ext cx="1867819" cy="381771"/>
          </a:xfrm>
          <a:prstGeom prst="rect">
            <a:avLst/>
          </a:prstGeom>
          <a:noFill/>
        </p:spPr>
        <p:txBody>
          <a:bodyPr wrap="none">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Tree>
    <p:extLst>
      <p:ext uri="{BB962C8B-B14F-4D97-AF65-F5344CB8AC3E}">
        <p14:creationId xmlns:p14="http://schemas.microsoft.com/office/powerpoint/2010/main" val="11558368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8"/>
          <p:cNvGrpSpPr>
            <a:grpSpLocks/>
          </p:cNvGrpSpPr>
          <p:nvPr/>
        </p:nvGrpSpPr>
        <p:grpSpPr bwMode="auto">
          <a:xfrm>
            <a:off x="1591969" y="1011595"/>
            <a:ext cx="2233740" cy="1525991"/>
            <a:chOff x="0" y="0"/>
            <a:chExt cx="9801" cy="6692"/>
          </a:xfrm>
          <a:solidFill>
            <a:schemeClr val="bg2"/>
          </a:solidFill>
        </p:grpSpPr>
        <p:sp>
          <p:nvSpPr>
            <p:cNvPr id="36"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39" name="Group 12"/>
          <p:cNvGrpSpPr>
            <a:grpSpLocks/>
          </p:cNvGrpSpPr>
          <p:nvPr/>
        </p:nvGrpSpPr>
        <p:grpSpPr bwMode="auto">
          <a:xfrm>
            <a:off x="5405453" y="1011595"/>
            <a:ext cx="2233740" cy="1525991"/>
            <a:chOff x="0" y="0"/>
            <a:chExt cx="9801" cy="6692"/>
          </a:xfrm>
          <a:solidFill>
            <a:schemeClr val="accent4"/>
          </a:solidFill>
        </p:grpSpPr>
        <p:sp>
          <p:nvSpPr>
            <p:cNvPr id="40"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sp>
          <p:nvSpPr>
            <p:cNvPr id="41"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sp>
          <p:nvSpPr>
            <p:cNvPr id="42"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sp>
        <p:nvSpPr>
          <p:cNvPr id="43" name="Text Box 16"/>
          <p:cNvSpPr txBox="1">
            <a:spLocks noChangeArrowheads="1"/>
          </p:cNvSpPr>
          <p:nvPr/>
        </p:nvSpPr>
        <p:spPr bwMode="auto">
          <a:xfrm>
            <a:off x="1593183" y="2749435"/>
            <a:ext cx="2232246" cy="347902"/>
          </a:xfrm>
          <a:prstGeom prst="rect">
            <a:avLst/>
          </a:prstGeom>
          <a:solidFill>
            <a:schemeClr val="bg2"/>
          </a:solidFill>
          <a:ln w="3175" cap="flat" cmpd="sng">
            <a:noFill/>
            <a:bevel/>
            <a:headEnd/>
            <a:tailEnd/>
          </a:ln>
        </p:spPr>
        <p:txBody>
          <a:bodyPr anchor="ctr"/>
          <a:lstStyle>
            <a:defPPr>
              <a:defRPr lang="zh-CN"/>
            </a:def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8F8F8"/>
                </a:solidFill>
                <a:effectLst/>
                <a:uLnTx/>
                <a:uFillTx/>
                <a:latin typeface="微软雅黑"/>
                <a:ea typeface="微软雅黑"/>
                <a:cs typeface="+mn-cs"/>
              </a:rPr>
              <a:t>某某团队</a:t>
            </a:r>
          </a:p>
        </p:txBody>
      </p:sp>
      <p:sp>
        <p:nvSpPr>
          <p:cNvPr id="44" name="Rectangle 17"/>
          <p:cNvSpPr>
            <a:spLocks noChangeArrowheads="1"/>
          </p:cNvSpPr>
          <p:nvPr/>
        </p:nvSpPr>
        <p:spPr bwMode="auto">
          <a:xfrm>
            <a:off x="1593183" y="3155570"/>
            <a:ext cx="2233740" cy="1448347"/>
          </a:xfrm>
          <a:prstGeom prst="rect">
            <a:avLst/>
          </a:prstGeom>
          <a:solidFill>
            <a:schemeClr val="bg2"/>
          </a:solidFill>
          <a:ln w="9525">
            <a:noFill/>
            <a:miter lim="800000"/>
            <a:headEnd/>
            <a:tailE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pitchFamily="34" charset="-122"/>
              <a:cs typeface="+mn-cs"/>
            </a:endParaRPr>
          </a:p>
        </p:txBody>
      </p:sp>
      <p:sp>
        <p:nvSpPr>
          <p:cNvPr id="45" name="Text Box 18"/>
          <p:cNvSpPr txBox="1">
            <a:spLocks noChangeArrowheads="1"/>
          </p:cNvSpPr>
          <p:nvPr/>
        </p:nvSpPr>
        <p:spPr bwMode="auto">
          <a:xfrm>
            <a:off x="5405173" y="2749434"/>
            <a:ext cx="2233740" cy="376272"/>
          </a:xfrm>
          <a:prstGeom prst="rect">
            <a:avLst/>
          </a:prstGeom>
          <a:solidFill>
            <a:schemeClr val="accent4"/>
          </a:solidFill>
          <a:ln w="3175" cap="flat" cmpd="sng">
            <a:noFill/>
            <a:bevel/>
            <a:headEnd/>
            <a:tailEnd/>
          </a:ln>
        </p:spPr>
        <p:txBody>
          <a:bodyPr anchor="ctr"/>
          <a:lstStyle>
            <a:defPPr>
              <a:defRPr lang="zh-CN"/>
            </a:defPPr>
            <a:lvl1pPr algn="ctr">
              <a:defRPr sz="2000" b="1">
                <a:solidFill>
                  <a:srgbClr val="F8F8F8"/>
                </a:solidFill>
                <a:ea typeface="微软雅黑" pitchFamily="34" charset="-122"/>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8F8F8"/>
                </a:solidFill>
                <a:effectLst/>
                <a:uLnTx/>
                <a:uFillTx/>
                <a:latin typeface="等线"/>
                <a:ea typeface="微软雅黑" pitchFamily="34" charset="-122"/>
                <a:cs typeface="+mn-cs"/>
              </a:rPr>
              <a:t>某某团队</a:t>
            </a:r>
          </a:p>
        </p:txBody>
      </p:sp>
      <p:sp>
        <p:nvSpPr>
          <p:cNvPr id="46" name="Rectangle 19"/>
          <p:cNvSpPr>
            <a:spLocks noChangeArrowheads="1"/>
          </p:cNvSpPr>
          <p:nvPr/>
        </p:nvSpPr>
        <p:spPr bwMode="auto">
          <a:xfrm>
            <a:off x="5405173" y="3155570"/>
            <a:ext cx="2233740" cy="1448347"/>
          </a:xfrm>
          <a:prstGeom prst="rect">
            <a:avLst/>
          </a:prstGeom>
          <a:solidFill>
            <a:schemeClr val="accent4"/>
          </a:solidFill>
          <a:ln>
            <a:noFill/>
          </a:ln>
          <a:effectLs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47" name="Text Box 20"/>
          <p:cNvSpPr txBox="1">
            <a:spLocks noChangeArrowheads="1"/>
          </p:cNvSpPr>
          <p:nvPr/>
        </p:nvSpPr>
        <p:spPr bwMode="auto">
          <a:xfrm>
            <a:off x="1758921" y="32899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endParaRPr kumimoji="0" lang="zh-CN" altLang="en-US" sz="1693" b="0"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8" name="Text Box 21"/>
          <p:cNvSpPr txBox="1">
            <a:spLocks noChangeArrowheads="1"/>
          </p:cNvSpPr>
          <p:nvPr/>
        </p:nvSpPr>
        <p:spPr bwMode="auto">
          <a:xfrm>
            <a:off x="5572405" y="32899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endParaRPr kumimoji="0" lang="zh-CN" altLang="en-US" sz="1693" b="0" i="0" u="none" strike="noStrike" kern="1200" cap="none" spc="0" normalizeH="0" baseline="0" noProof="0" dirty="0">
              <a:ln>
                <a:noFill/>
              </a:ln>
              <a:solidFill>
                <a:srgbClr val="F8F8F8"/>
              </a:solidFill>
              <a:effectLst/>
              <a:uLnTx/>
              <a:uFillTx/>
              <a:latin typeface="微软雅黑"/>
              <a:ea typeface="微软雅黑"/>
              <a:cs typeface="+mn-cs"/>
            </a:endParaRPr>
          </a:p>
        </p:txBody>
      </p:sp>
      <p:grpSp>
        <p:nvGrpSpPr>
          <p:cNvPr id="49" name="Group 22"/>
          <p:cNvGrpSpPr>
            <a:grpSpLocks/>
          </p:cNvGrpSpPr>
          <p:nvPr/>
        </p:nvGrpSpPr>
        <p:grpSpPr bwMode="auto">
          <a:xfrm>
            <a:off x="4148228" y="2436052"/>
            <a:ext cx="1015336" cy="1015336"/>
            <a:chOff x="0" y="0"/>
            <a:chExt cx="1700" cy="1700"/>
          </a:xfrm>
          <a:solidFill>
            <a:schemeClr val="accent3"/>
          </a:solidFill>
        </p:grpSpPr>
        <p:sp>
          <p:nvSpPr>
            <p:cNvPr id="50"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270" b="0" i="0" u="none" strike="noStrike" kern="1200" cap="none" spc="0" normalizeH="0" baseline="0" noProof="0">
                <a:ln>
                  <a:noFill/>
                </a:ln>
                <a:solidFill>
                  <a:prstClr val="black"/>
                </a:solidFill>
                <a:effectLst/>
                <a:uLnTx/>
                <a:uFillTx/>
                <a:latin typeface="等线"/>
                <a:ea typeface="微软雅黑"/>
                <a:cs typeface="+mn-cs"/>
              </a:endParaRPr>
            </a:p>
          </p:txBody>
        </p:sp>
        <p:sp>
          <p:nvSpPr>
            <p:cNvPr id="51"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3386" b="0" i="0" u="none" strike="noStrike" kern="1200" cap="none" spc="0" normalizeH="0" baseline="0" noProof="0" dirty="0">
                  <a:ln>
                    <a:noFill/>
                  </a:ln>
                  <a:solidFill>
                    <a:srgbClr val="F8F8F8"/>
                  </a:solidFill>
                  <a:effectLst/>
                  <a:uLnTx/>
                  <a:uFillTx/>
                  <a:latin typeface="微软雅黑"/>
                  <a:ea typeface="微软雅黑"/>
                  <a:cs typeface="+mn-cs"/>
                </a:rPr>
                <a:t>VS</a:t>
              </a:r>
              <a:endParaRPr kumimoji="0" lang="zh-CN" altLang="en-US" sz="3386" b="0" i="0" u="none" strike="noStrike" kern="1200" cap="none" spc="0" normalizeH="0" baseline="0" noProof="0" dirty="0">
                <a:ln>
                  <a:noFill/>
                </a:ln>
                <a:solidFill>
                  <a:srgbClr val="F8F8F8"/>
                </a:solidFill>
                <a:effectLst/>
                <a:uLnTx/>
                <a:uFillTx/>
                <a:latin typeface="微软雅黑"/>
                <a:ea typeface="微软雅黑"/>
                <a:cs typeface="+mn-cs"/>
              </a:endParaRPr>
            </a:p>
          </p:txBody>
        </p:sp>
      </p:grpSp>
    </p:spTree>
    <p:extLst>
      <p:ext uri="{BB962C8B-B14F-4D97-AF65-F5344CB8AC3E}">
        <p14:creationId xmlns:p14="http://schemas.microsoft.com/office/powerpoint/2010/main" val="40812933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up)">
                                      <p:cBhvr>
                                        <p:cTn id="16" dur="500"/>
                                        <p:tgtEl>
                                          <p:spTgt spid="44"/>
                                        </p:tgtEl>
                                      </p:cBhvr>
                                    </p:animEffect>
                                  </p:childTnLst>
                                </p:cTn>
                              </p:par>
                              <p:par>
                                <p:cTn id="17" presetID="2" presetClass="entr" presetSubtype="1" fill="hold" grpId="0"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1800"/>
                            </p:stCondLst>
                            <p:childTnLst>
                              <p:par>
                                <p:cTn id="22" presetID="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up)">
                                      <p:cBhvr>
                                        <p:cTn id="33" dur="500"/>
                                        <p:tgtEl>
                                          <p:spTgt spid="46"/>
                                        </p:tgtEl>
                                      </p:cBhvr>
                                    </p:animEffect>
                                  </p:childTnLst>
                                </p:cTn>
                              </p:par>
                              <p:par>
                                <p:cTn id="34" presetID="2" presetClass="entr" presetSubtype="4" fill="hold" grpId="0" nodeType="withEffect">
                                  <p:stCondLst>
                                    <p:cond delay="6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fill="hold"/>
                                        <p:tgtEl>
                                          <p:spTgt spid="48"/>
                                        </p:tgtEl>
                                        <p:attrNameLst>
                                          <p:attrName>ppt_x</p:attrName>
                                        </p:attrNameLst>
                                      </p:cBhvr>
                                      <p:tavLst>
                                        <p:tav tm="0">
                                          <p:val>
                                            <p:strVal val="#ppt_x"/>
                                          </p:val>
                                        </p:tav>
                                        <p:tav tm="100000">
                                          <p:val>
                                            <p:strVal val="#ppt_x"/>
                                          </p:val>
                                        </p:tav>
                                      </p:tavLst>
                                    </p:anim>
                                    <p:anim calcmode="lin" valueType="num">
                                      <p:cBhvr additive="base">
                                        <p:cTn id="3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ppt_x"/>
                                          </p:val>
                                        </p:tav>
                                        <p:tav tm="100000">
                                          <p:val>
                                            <p:strVal val="#ppt_x"/>
                                          </p:val>
                                        </p:tav>
                                      </p:tavLst>
                                    </p:anim>
                                    <p:anim calcmode="lin" valueType="num">
                                      <p:cBhvr additive="base">
                                        <p:cTn id="4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autoUpdateAnimBg="0"/>
      <p:bldP spid="44" grpId="0" animBg="1"/>
      <p:bldP spid="45" grpId="0" bldLvl="0" animBg="1" autoUpdateAnimBg="0"/>
      <p:bldP spid="46" grpId="0" animBg="1"/>
      <p:bldP spid="47" grpId="0" bldLvl="0" autoUpdateAnimBg="0"/>
      <p:bldP spid="48"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232900" cy="5143500"/>
          </a:xfrm>
          <a:prstGeom prst="rect">
            <a:avLst/>
          </a:prstGeom>
          <a:ln>
            <a:solidFill>
              <a:srgbClr val="C01F5D"/>
            </a:solidFill>
          </a:ln>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00474" y="1066283"/>
            <a:ext cx="1863442" cy="800101"/>
          </a:xfrm>
          <a:prstGeom prst="rect">
            <a:avLst/>
          </a:prstGeom>
        </p:spPr>
      </p:pic>
      <p:sp>
        <p:nvSpPr>
          <p:cNvPr id="10" name="文本框 9"/>
          <p:cNvSpPr txBox="1"/>
          <p:nvPr/>
        </p:nvSpPr>
        <p:spPr>
          <a:xfrm>
            <a:off x="3563916" y="1352145"/>
            <a:ext cx="1415772" cy="584775"/>
          </a:xfrm>
          <a:prstGeom prst="rect">
            <a:avLst/>
          </a:prstGeom>
          <a:noFill/>
        </p:spPr>
        <p:txBody>
          <a:bodyPr wrap="none" rtlCol="0">
            <a:spAutoFit/>
          </a:bodyPr>
          <a:lstStyle/>
          <a:p>
            <a:r>
              <a:rPr lang="zh-CN" altLang="en-US" sz="3200" b="1" dirty="0" smtClean="0">
                <a:solidFill>
                  <a:srgbClr val="C01F5D"/>
                </a:solidFill>
              </a:rPr>
              <a:t>过渡页</a:t>
            </a:r>
            <a:endParaRPr lang="zh-CN" altLang="en-US" sz="3200" b="1" dirty="0">
              <a:solidFill>
                <a:srgbClr val="C01F5D"/>
              </a:solidFill>
            </a:endParaRPr>
          </a:p>
        </p:txBody>
      </p:sp>
      <p:cxnSp>
        <p:nvCxnSpPr>
          <p:cNvPr id="13" name="直接连接符 12"/>
          <p:cNvCxnSpPr/>
          <p:nvPr/>
        </p:nvCxnSpPr>
        <p:spPr>
          <a:xfrm>
            <a:off x="1700474" y="1936920"/>
            <a:ext cx="6314549" cy="0"/>
          </a:xfrm>
          <a:prstGeom prst="line">
            <a:avLst/>
          </a:prstGeom>
          <a:ln>
            <a:solidFill>
              <a:srgbClr val="C01F5D"/>
            </a:solidFill>
          </a:ln>
        </p:spPr>
        <p:style>
          <a:lnRef idx="1">
            <a:schemeClr val="accent1"/>
          </a:lnRef>
          <a:fillRef idx="0">
            <a:schemeClr val="accent1"/>
          </a:fillRef>
          <a:effectRef idx="0">
            <a:schemeClr val="accent1"/>
          </a:effectRef>
          <a:fontRef idx="minor">
            <a:schemeClr val="tx1"/>
          </a:fontRef>
        </p:style>
      </p:cxnSp>
      <p:sp>
        <p:nvSpPr>
          <p:cNvPr id="7" name="MH_Number_1">
            <a:hlinkClick r:id="rId6" action="ppaction://hlinksldjump"/>
          </p:cNvPr>
          <p:cNvSpPr>
            <a:spLocks/>
          </p:cNvSpPr>
          <p:nvPr>
            <p:custDataLst>
              <p:tags r:id="rId1"/>
            </p:custDataLst>
          </p:nvPr>
        </p:nvSpPr>
        <p:spPr bwMode="auto">
          <a:xfrm>
            <a:off x="1700474" y="2887323"/>
            <a:ext cx="1109755" cy="58235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C01F5D"/>
          </a:solidFill>
          <a:ln w="12700">
            <a:noFill/>
            <a:miter lim="800000"/>
            <a:headEnd/>
            <a:tailEnd/>
          </a:ln>
        </p:spPr>
        <p:txBody>
          <a:bodyPr wrap="square" lIns="0" tIns="0" rIns="54000" bIns="0" anchor="ctr">
            <a:noAutofit/>
          </a:bodyPr>
          <a:lstStyle/>
          <a:p>
            <a:pPr algn="ctr">
              <a:spcBef>
                <a:spcPct val="0"/>
              </a:spcBef>
            </a:pPr>
            <a:r>
              <a:rPr lang="en-US" altLang="zh-CN" sz="3200" dirty="0" smtClean="0">
                <a:solidFill>
                  <a:srgbClr val="FFFFFF"/>
                </a:solidFill>
                <a:latin typeface="Times New Roman" panose="02020603050405020304" pitchFamily="18" charset="0"/>
                <a:cs typeface="Times New Roman" panose="02020603050405020304" pitchFamily="18" charset="0"/>
              </a:rPr>
              <a:t>02</a:t>
            </a:r>
            <a:endParaRPr lang="zh-CN" altLang="en-US" sz="3200" dirty="0">
              <a:solidFill>
                <a:srgbClr val="FFFFFF"/>
              </a:solidFill>
              <a:latin typeface="Times New Roman" panose="02020603050405020304" pitchFamily="18" charset="0"/>
              <a:cs typeface="Times New Roman" panose="02020603050405020304" pitchFamily="18" charset="0"/>
            </a:endParaRPr>
          </a:p>
        </p:txBody>
      </p:sp>
      <p:sp>
        <p:nvSpPr>
          <p:cNvPr id="8" name="MH_Entry_1">
            <a:hlinkClick r:id="rId6" action="ppaction://hlinksldjump"/>
          </p:cNvPr>
          <p:cNvSpPr/>
          <p:nvPr>
            <p:custDataLst>
              <p:tags r:id="rId2"/>
            </p:custDataLst>
          </p:nvPr>
        </p:nvSpPr>
        <p:spPr>
          <a:xfrm>
            <a:off x="2919734" y="2729635"/>
            <a:ext cx="5095289" cy="74003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C01F5D"/>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00" tIns="0" rIns="0" bIns="0" numCol="1" spcCol="0" rtlCol="0" fromWordArt="0" anchor="ctr" anchorCtr="0" forceAA="0" compatLnSpc="1">
            <a:prstTxWarp prst="textNoShape">
              <a:avLst/>
            </a:prstTxWarp>
            <a:normAutofit/>
          </a:bodyPr>
          <a:lstStyle/>
          <a:p>
            <a:pPr>
              <a:lnSpc>
                <a:spcPct val="130000"/>
              </a:lnSpc>
            </a:pPr>
            <a:r>
              <a:rPr lang="zh-CN" altLang="en-US" sz="2800" b="1" dirty="0">
                <a:solidFill>
                  <a:schemeClr val="tx1"/>
                </a:solidFill>
                <a:latin typeface="+mn-ea"/>
              </a:rPr>
              <a:t>输入您的标题或复制标题到此</a:t>
            </a:r>
          </a:p>
        </p:txBody>
      </p:sp>
    </p:spTree>
    <p:extLst>
      <p:ext uri="{BB962C8B-B14F-4D97-AF65-F5344CB8AC3E}">
        <p14:creationId xmlns:p14="http://schemas.microsoft.com/office/powerpoint/2010/main" val="30487529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42" presetClass="entr" presetSubtype="0" fill="hold" grpId="0" nodeType="afterEffect">
                                  <p:stCondLst>
                                    <p:cond delay="0"/>
                                  </p:stCondLst>
                                  <p:iterate type="lt">
                                    <p:tmPct val="13000"/>
                                  </p:iterate>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par>
                          <p:cTn id="17" fill="hold">
                            <p:stCondLst>
                              <p:cond delay="2260"/>
                            </p:stCondLst>
                            <p:childTnLst>
                              <p:par>
                                <p:cTn id="18" presetID="16" presetClass="entr" presetSubtype="21"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arn(inVertical)">
                                      <p:cBhvr>
                                        <p:cTn id="20" dur="500"/>
                                        <p:tgtEl>
                                          <p:spTgt spid="13"/>
                                        </p:tgtEl>
                                      </p:cBhvr>
                                    </p:animEffect>
                                  </p:childTnLst>
                                </p:cTn>
                              </p:par>
                            </p:childTnLst>
                          </p:cTn>
                        </p:par>
                        <p:par>
                          <p:cTn id="21" fill="hold">
                            <p:stCondLst>
                              <p:cond delay="2760"/>
                            </p:stCondLst>
                            <p:childTnLst>
                              <p:par>
                                <p:cTn id="22" presetID="42"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376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8"/>
  <p:tag name="MH_SECTIONID" val="259,260,261,262,263,"/>
</p:tagLst>
</file>

<file path=ppt/tags/tag10.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NUMBER"/>
  <p:tag name="ID" val="553524"/>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ENTRY"/>
  <p:tag name="ID" val="553524"/>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NUMBER"/>
  <p:tag name="ID" val="553524"/>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ENTRY"/>
  <p:tag name="ID" val="553524"/>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NUMBER"/>
  <p:tag name="ID" val="553524"/>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ENTRY"/>
  <p:tag name="ID" val="553524"/>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NUMBER"/>
  <p:tag name="ID" val="553524"/>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ENTRY"/>
  <p:tag name="ID" val="553524"/>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NUMBER"/>
  <p:tag name="ID" val="553524"/>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ENTRY"/>
  <p:tag name="ID" val="553524"/>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NUMBER"/>
  <p:tag name="ID" val="553524"/>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ENTRY"/>
  <p:tag name="ID" val="553524"/>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NUMBER"/>
  <p:tag name="ID" val="553524"/>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ENTRY"/>
  <p:tag name="ID" val="553524"/>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NUMBER"/>
  <p:tag name="ID" val="553524"/>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103232839"/>
  <p:tag name="MH_LIBRARY" val="CONTENTS"/>
  <p:tag name="MH_TYPE" val="ENTRY"/>
  <p:tag name="ID" val="553524"/>
  <p:tag name="MH_ORDER" val="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58">
      <a:dk1>
        <a:srgbClr val="000000"/>
      </a:dk1>
      <a:lt1>
        <a:sysClr val="window" lastClr="FFFFFF"/>
      </a:lt1>
      <a:dk2>
        <a:srgbClr val="44546A"/>
      </a:dk2>
      <a:lt2>
        <a:srgbClr val="FF4040"/>
      </a:lt2>
      <a:accent1>
        <a:srgbClr val="9A0000"/>
      </a:accent1>
      <a:accent2>
        <a:srgbClr val="C00000"/>
      </a:accent2>
      <a:accent3>
        <a:srgbClr val="FF0000"/>
      </a:accent3>
      <a:accent4>
        <a:srgbClr val="860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1765</Words>
  <Application>Microsoft Office PowerPoint</Application>
  <PresentationFormat>全屏显示(16:9)</PresentationFormat>
  <Paragraphs>298</Paragraphs>
  <Slides>27</Slides>
  <Notes>20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27</vt:i4>
      </vt:variant>
    </vt:vector>
  </HeadingPairs>
  <TitlesOfParts>
    <vt:vector size="40" baseType="lpstr">
      <vt:lpstr>等线</vt:lpstr>
      <vt:lpstr>等线 Light</vt:lpstr>
      <vt:lpstr>宋体</vt:lpstr>
      <vt:lpstr>微软雅黑</vt:lpstr>
      <vt:lpstr>Arial</vt:lpstr>
      <vt:lpstr>Calibri</vt:lpstr>
      <vt:lpstr>Impact</vt:lpstr>
      <vt:lpstr>Segoe</vt:lpstr>
      <vt:lpstr>Segoe UI</vt:lpstr>
      <vt:lpstr>Times New Roman</vt:lpstr>
      <vt:lpstr>Wingdings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china</cp:lastModifiedBy>
  <cp:revision>12</cp:revision>
  <dcterms:created xsi:type="dcterms:W3CDTF">2016-12-25T02:27:54Z</dcterms:created>
  <dcterms:modified xsi:type="dcterms:W3CDTF">2017-06-15T16:55:53Z</dcterms:modified>
</cp:coreProperties>
</file>