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1307" r:id="rId3"/>
    <p:sldId id="1300" r:id="rId5"/>
    <p:sldId id="1308" r:id="rId6"/>
    <p:sldId id="1324" r:id="rId7"/>
    <p:sldId id="1322" r:id="rId8"/>
    <p:sldId id="1315" r:id="rId9"/>
    <p:sldId id="1314" r:id="rId10"/>
    <p:sldId id="1327" r:id="rId11"/>
    <p:sldId id="1312" r:id="rId12"/>
    <p:sldId id="1321" r:id="rId13"/>
    <p:sldId id="1310" r:id="rId14"/>
    <p:sldId id="1316" r:id="rId15"/>
    <p:sldId id="1323" r:id="rId16"/>
    <p:sldId id="1317" r:id="rId17"/>
    <p:sldId id="1328" r:id="rId18"/>
    <p:sldId id="1320" r:id="rId19"/>
    <p:sldId id="1311" r:id="rId20"/>
    <p:sldId id="1318" r:id="rId21"/>
    <p:sldId id="1313" r:id="rId22"/>
    <p:sldId id="1329" r:id="rId23"/>
    <p:sldId id="1319" r:id="rId24"/>
    <p:sldId id="1309" r:id="rId25"/>
    <p:sldId id="1325" r:id="rId26"/>
    <p:sldId id="1326" r:id="rId27"/>
    <p:sldId id="1330" r:id="rId2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A7A2"/>
    <a:srgbClr val="E9ACA7"/>
    <a:srgbClr val="873DAB"/>
    <a:srgbClr val="1983B7"/>
    <a:srgbClr val="DA57A3"/>
    <a:srgbClr val="2280C3"/>
    <a:srgbClr val="394754"/>
    <a:srgbClr val="ED7D31"/>
    <a:srgbClr val="A6A6A6"/>
    <a:srgbClr val="B013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96" autoAdjust="0"/>
    <p:restoredTop sz="90542" autoAdjust="0"/>
  </p:normalViewPr>
  <p:slideViewPr>
    <p:cSldViewPr>
      <p:cViewPr varScale="1">
        <p:scale>
          <a:sx n="212" d="100"/>
          <a:sy n="212" d="100"/>
        </p:scale>
        <p:origin x="480" y="174"/>
      </p:cViewPr>
      <p:guideLst>
        <p:guide orient="horz" pos="2346"/>
        <p:guide pos="5375"/>
        <p:guide pos="2880"/>
        <p:guide orient="horz" pos="1620"/>
        <p:guide pos="385"/>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91C0ED-1C8B-4FF3-91A6-E652895D463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6ED419-5B3F-423C-8358-46E41EBE13C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E8C9FA-B345-4379-926A-541A3D68B68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D22CB9-0ED6-4781-8AA8-BA278CC1C6B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E63476-70B3-42A3-BD01-D8F9CB93111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933497-6E88-48A4-BDAB-9AD1E347E3B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rgbClr val="F0F0F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两栏内容">
    <p:bg>
      <p:bgPr>
        <a:gradFill flip="none" rotWithShape="1">
          <a:gsLst>
            <a:gs pos="0">
              <a:srgbClr val="DCDCDC"/>
            </a:gs>
            <a:gs pos="0">
              <a:srgbClr val="DCDCDC"/>
            </a:gs>
            <a:gs pos="100000">
              <a:srgbClr val="F1F1F1"/>
            </a:gs>
          </a:gsLst>
          <a:lin ang="0" scaled="1"/>
          <a:tileRect/>
        </a:gra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4767264"/>
            <a:ext cx="2133600" cy="273844"/>
          </a:xfrm>
          <a:prstGeom prst="rect">
            <a:avLst/>
          </a:prstGeom>
        </p:spPr>
        <p:txBody>
          <a:bodyPr/>
          <a:lstStyle/>
          <a:p>
            <a:fld id="{B50BB03C-1EC4-4CDD-BFFB-F6D9B4FD797C}" type="datetimeFigureOut">
              <a:rPr lang="en-US" smtClean="0"/>
            </a:fld>
            <a:endParaRPr lang="en-US"/>
          </a:p>
        </p:txBody>
      </p:sp>
      <p:sp>
        <p:nvSpPr>
          <p:cNvPr id="5" name="Footer Placeholder 4"/>
          <p:cNvSpPr>
            <a:spLocks noGrp="1"/>
          </p:cNvSpPr>
          <p:nvPr>
            <p:ph type="ftr" sz="quarter" idx="11"/>
          </p:nvPr>
        </p:nvSpPr>
        <p:spPr>
          <a:xfrm>
            <a:off x="3124200" y="4767264"/>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4"/>
            <a:ext cx="2133600" cy="273844"/>
          </a:xfrm>
          <a:prstGeom prst="rect">
            <a:avLst/>
          </a:prstGeom>
        </p:spPr>
        <p:txBody>
          <a:bodyPr/>
          <a:lstStyle/>
          <a:p>
            <a:fld id="{BF85E420-93C3-411D-B6B6-9DA498E22937}" type="slidenum">
              <a:rPr lang="en-US" smtClean="0"/>
            </a:fld>
            <a:endParaRPr 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1557"/>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1"/>
          </a:xfrm>
          <a:prstGeom prst="rect">
            <a:avLst/>
          </a:prstGeom>
        </p:spPr>
        <p:txBody>
          <a:bodyPr anchor="b"/>
          <a:lstStyle>
            <a:lvl1pPr marL="0" indent="0">
              <a:buNone/>
              <a:defRPr sz="1995">
                <a:solidFill>
                  <a:schemeClr val="tx1">
                    <a:tint val="75000"/>
                  </a:schemeClr>
                </a:solidFill>
              </a:defRPr>
            </a:lvl1pPr>
            <a:lvl2pPr marL="456565" indent="0">
              <a:buNone/>
              <a:defRPr sz="1800">
                <a:solidFill>
                  <a:schemeClr val="tx1">
                    <a:tint val="75000"/>
                  </a:schemeClr>
                </a:solidFill>
              </a:defRPr>
            </a:lvl2pPr>
            <a:lvl3pPr marL="913765" indent="0">
              <a:buNone/>
              <a:defRPr sz="1600">
                <a:solidFill>
                  <a:schemeClr val="tx1">
                    <a:tint val="75000"/>
                  </a:schemeClr>
                </a:solidFill>
              </a:defRPr>
            </a:lvl3pPr>
            <a:lvl4pPr marL="1370330" indent="0">
              <a:buNone/>
              <a:defRPr sz="1400">
                <a:solidFill>
                  <a:schemeClr val="tx1">
                    <a:tint val="75000"/>
                  </a:schemeClr>
                </a:solidFill>
              </a:defRPr>
            </a:lvl4pPr>
            <a:lvl5pPr marL="1827530" indent="0">
              <a:buNone/>
              <a:defRPr sz="1400">
                <a:solidFill>
                  <a:schemeClr val="tx1">
                    <a:tint val="75000"/>
                  </a:schemeClr>
                </a:solidFill>
              </a:defRPr>
            </a:lvl5pPr>
            <a:lvl6pPr marL="2284095" indent="0">
              <a:buNone/>
              <a:defRPr sz="1400">
                <a:solidFill>
                  <a:schemeClr val="tx1">
                    <a:tint val="75000"/>
                  </a:schemeClr>
                </a:solidFill>
              </a:defRPr>
            </a:lvl6pPr>
            <a:lvl7pPr marL="2741295" indent="0">
              <a:buNone/>
              <a:defRPr sz="1400">
                <a:solidFill>
                  <a:schemeClr val="tx1">
                    <a:tint val="75000"/>
                  </a:schemeClr>
                </a:solidFill>
              </a:defRPr>
            </a:lvl7pPr>
            <a:lvl8pPr marL="3197860" indent="0">
              <a:buNone/>
              <a:defRPr sz="1400">
                <a:solidFill>
                  <a:schemeClr val="tx1">
                    <a:tint val="75000"/>
                  </a:schemeClr>
                </a:solidFill>
              </a:defRPr>
            </a:lvl8pPr>
            <a:lvl9pPr marL="3654425"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457200" y="4767264"/>
            <a:ext cx="2133600" cy="273843"/>
          </a:xfrm>
          <a:prstGeom prst="rect">
            <a:avLst/>
          </a:prstGeom>
        </p:spPr>
        <p:txBody>
          <a:bodyPr/>
          <a:lstStyle/>
          <a:p>
            <a:fld id="{B95FC270-55C9-4A20-A67A-3DE973D1FE95}"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nvPr>
        </p:nvSpPr>
        <p:spPr>
          <a:xfrm>
            <a:off x="3124201" y="4767264"/>
            <a:ext cx="2895600" cy="273843"/>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6553200" y="4767264"/>
            <a:ext cx="2133600" cy="273843"/>
          </a:xfrm>
          <a:prstGeom prst="rect">
            <a:avLst/>
          </a:prstGeom>
        </p:spPr>
        <p:txBody>
          <a:bodyPr/>
          <a:lstStyle/>
          <a:p>
            <a:fld id="{8961FD41-A0E4-414C-A973-C8EC8DF1BF61}"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仅标题">
    <p:bg>
      <p:bgPr>
        <a:solidFill>
          <a:schemeClr val="accent1">
            <a:alpha val="10000"/>
          </a:schemeClr>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1" y="1"/>
            <a:ext cx="9143499" cy="5143499"/>
          </a:xfrm>
          <a:prstGeom prst="rect">
            <a:avLst/>
          </a:prstGeom>
        </p:spPr>
      </p:pic>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1" y="1"/>
            <a:ext cx="9143499" cy="5143499"/>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1" y="1"/>
            <a:ext cx="9143499" cy="5143499"/>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图片 4"/>
          <p:cNvPicPr>
            <a:picLocks noChangeAspect="1"/>
          </p:cNvPicPr>
          <p:nvPr userDrawn="1"/>
        </p:nvPicPr>
        <p:blipFill rotWithShape="1">
          <a:blip r:embed="rId4" cstate="print">
            <a:extLst>
              <a:ext uri="{28A0092B-C50C-407E-A947-70E740481C1C}">
                <a14:useLocalDpi xmlns:a14="http://schemas.microsoft.com/office/drawing/2010/main" val="0"/>
              </a:ext>
            </a:extLst>
          </a:blip>
          <a:srcRect l="47635" r="23201" b="71000"/>
          <a:stretch>
            <a:fillRect/>
          </a:stretch>
        </p:blipFill>
        <p:spPr>
          <a:xfrm rot="2402951">
            <a:off x="7217128" y="55971"/>
            <a:ext cx="1985958" cy="1111856"/>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opyright Notice"/>
          <p:cNvSpPr/>
          <p:nvPr userDrawn="1"/>
        </p:nvSpPr>
        <p:spPr bwMode="auto">
          <a:xfrm>
            <a:off x="3140333" y="276792"/>
            <a:ext cx="2863335" cy="295284"/>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88" tIns="24294" rIns="53988" bIns="24294"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cap="small" dirty="0" smtClean="0">
                <a:solidFill>
                  <a:schemeClr val="accent3"/>
                </a:solidFill>
                <a:latin typeface="微软雅黑" panose="020B0503020204020204" pitchFamily="34" charset="-122"/>
                <a:ea typeface="微软雅黑" panose="020B0503020204020204" pitchFamily="34" charset="-122"/>
              </a:rPr>
              <a:t>点击添加标题内容</a:t>
            </a:r>
            <a:endParaRPr lang="en-US" sz="1600" cap="small" dirty="0">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999" cy="51434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image" Target="../media/image10.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9.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image" Target="../media/image21.jpeg"/><Relationship Id="rId2" Type="http://schemas.openxmlformats.org/officeDocument/2006/relationships/image" Target="../media/image11.jpeg"/><Relationship Id="rId1"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9552" y="0"/>
            <a:ext cx="4680955" cy="5143500"/>
          </a:xfrm>
          <a:prstGeom prst="rect">
            <a:avLst/>
          </a:prstGeom>
        </p:spPr>
      </p:pic>
      <p:sp>
        <p:nvSpPr>
          <p:cNvPr id="10" name="文本框 9"/>
          <p:cNvSpPr txBox="1"/>
          <p:nvPr/>
        </p:nvSpPr>
        <p:spPr>
          <a:xfrm>
            <a:off x="4684994" y="2459672"/>
            <a:ext cx="2420948" cy="400110"/>
          </a:xfrm>
          <a:prstGeom prst="rect">
            <a:avLst/>
          </a:prstGeom>
          <a:noFill/>
        </p:spPr>
        <p:txBody>
          <a:bodyPr wrap="square" rtlCol="0">
            <a:spAutoFit/>
          </a:bodyPr>
          <a:lstStyle/>
          <a:p>
            <a:pPr algn="ctr"/>
            <a:r>
              <a:rPr lang="zh-CN" altLang="en-US" sz="2000" dirty="0" smtClean="0">
                <a:solidFill>
                  <a:schemeClr val="accent2"/>
                </a:solidFill>
                <a:cs typeface="+mn-ea"/>
                <a:sym typeface="+mn-lt"/>
              </a:rPr>
              <a:t>爱上极简</a:t>
            </a:r>
            <a:r>
              <a:rPr lang="en-US" altLang="zh-CN" sz="2000" dirty="0" smtClean="0">
                <a:solidFill>
                  <a:schemeClr val="accent2"/>
                </a:solidFill>
                <a:cs typeface="+mn-ea"/>
                <a:sym typeface="+mn-lt"/>
              </a:rPr>
              <a:t>/</a:t>
            </a:r>
            <a:r>
              <a:rPr lang="zh-CN" altLang="en-US" sz="2000" dirty="0" smtClean="0">
                <a:solidFill>
                  <a:schemeClr val="accent2"/>
                </a:solidFill>
                <a:cs typeface="+mn-ea"/>
                <a:sym typeface="+mn-lt"/>
              </a:rPr>
              <a:t>爱上日系</a:t>
            </a:r>
            <a:endParaRPr lang="zh-CN" altLang="en-US" sz="2000" dirty="0">
              <a:solidFill>
                <a:schemeClr val="accent2"/>
              </a:solidFill>
              <a:cs typeface="+mn-ea"/>
              <a:sym typeface="+mn-lt"/>
            </a:endParaRPr>
          </a:p>
        </p:txBody>
      </p:sp>
      <p:sp>
        <p:nvSpPr>
          <p:cNvPr id="5" name="椭圆 4"/>
          <p:cNvSpPr>
            <a:spLocks noChangeAspect="1"/>
          </p:cNvSpPr>
          <p:nvPr/>
        </p:nvSpPr>
        <p:spPr bwMode="auto">
          <a:xfrm>
            <a:off x="3828162" y="1503385"/>
            <a:ext cx="766837" cy="766837"/>
          </a:xfrm>
          <a:prstGeom prst="ellipse">
            <a:avLst/>
          </a:prstGeom>
          <a:solidFill>
            <a:schemeClr val="accent1"/>
          </a:solidFill>
          <a:ln w="15875">
            <a:noFill/>
          </a:ln>
          <a:effectLst/>
        </p:spPr>
        <p:txBody>
          <a:bodyPr vert="horz" wrap="square" lIns="91440" tIns="45720" rIns="91440" bIns="45720" numCol="1" rtlCol="0" anchor="t" anchorCtr="0" compatLnSpc="1"/>
          <a:lstStyle/>
          <a:p>
            <a:pPr algn="ctr"/>
            <a:endParaRPr lang="zh-CN" altLang="en-US" sz="4000" dirty="0">
              <a:solidFill>
                <a:schemeClr val="bg2"/>
              </a:solidFill>
              <a:cs typeface="+mn-ea"/>
              <a:sym typeface="+mn-lt"/>
            </a:endParaRPr>
          </a:p>
        </p:txBody>
      </p:sp>
      <p:sp>
        <p:nvSpPr>
          <p:cNvPr id="12" name="椭圆 11"/>
          <p:cNvSpPr>
            <a:spLocks noChangeAspect="1"/>
          </p:cNvSpPr>
          <p:nvPr/>
        </p:nvSpPr>
        <p:spPr bwMode="auto">
          <a:xfrm>
            <a:off x="4950754" y="1503385"/>
            <a:ext cx="766837" cy="766837"/>
          </a:xfrm>
          <a:prstGeom prst="ellipse">
            <a:avLst/>
          </a:prstGeom>
          <a:solidFill>
            <a:schemeClr val="accent1"/>
          </a:solidFill>
          <a:ln w="15875">
            <a:noFill/>
          </a:ln>
          <a:effectLst/>
        </p:spPr>
        <p:txBody>
          <a:bodyPr vert="horz" wrap="square" lIns="91440" tIns="45720" rIns="91440" bIns="45720" numCol="1" rtlCol="0" anchor="t" anchorCtr="0" compatLnSpc="1"/>
          <a:lstStyle/>
          <a:p>
            <a:pPr algn="ctr"/>
            <a:endParaRPr lang="zh-CN" altLang="en-US" sz="4000" dirty="0">
              <a:solidFill>
                <a:schemeClr val="bg2"/>
              </a:solidFill>
              <a:cs typeface="+mn-ea"/>
              <a:sym typeface="+mn-lt"/>
            </a:endParaRPr>
          </a:p>
        </p:txBody>
      </p:sp>
      <p:sp>
        <p:nvSpPr>
          <p:cNvPr id="16" name="椭圆 15"/>
          <p:cNvSpPr>
            <a:spLocks noChangeAspect="1"/>
          </p:cNvSpPr>
          <p:nvPr/>
        </p:nvSpPr>
        <p:spPr bwMode="auto">
          <a:xfrm>
            <a:off x="6073346" y="1503385"/>
            <a:ext cx="766837" cy="766837"/>
          </a:xfrm>
          <a:prstGeom prst="ellipse">
            <a:avLst/>
          </a:prstGeom>
          <a:solidFill>
            <a:schemeClr val="accent1"/>
          </a:solidFill>
          <a:ln w="15875">
            <a:noFill/>
          </a:ln>
          <a:effectLst/>
        </p:spPr>
        <p:txBody>
          <a:bodyPr vert="horz" wrap="square" lIns="91440" tIns="45720" rIns="91440" bIns="45720" numCol="1" rtlCol="0" anchor="t" anchorCtr="0" compatLnSpc="1"/>
          <a:lstStyle/>
          <a:p>
            <a:pPr algn="ctr"/>
            <a:endParaRPr lang="zh-CN" altLang="en-US" sz="4000" dirty="0">
              <a:solidFill>
                <a:schemeClr val="bg2"/>
              </a:solidFill>
              <a:cs typeface="+mn-ea"/>
              <a:sym typeface="+mn-lt"/>
            </a:endParaRPr>
          </a:p>
        </p:txBody>
      </p:sp>
      <p:sp>
        <p:nvSpPr>
          <p:cNvPr id="17" name="椭圆 16"/>
          <p:cNvSpPr>
            <a:spLocks noChangeAspect="1"/>
          </p:cNvSpPr>
          <p:nvPr/>
        </p:nvSpPr>
        <p:spPr bwMode="auto">
          <a:xfrm>
            <a:off x="7195937" y="1503385"/>
            <a:ext cx="766837" cy="766837"/>
          </a:xfrm>
          <a:prstGeom prst="ellipse">
            <a:avLst/>
          </a:prstGeom>
          <a:solidFill>
            <a:schemeClr val="accent1"/>
          </a:solidFill>
          <a:ln w="15875">
            <a:noFill/>
          </a:ln>
          <a:effectLst/>
        </p:spPr>
        <p:txBody>
          <a:bodyPr vert="horz" wrap="square" lIns="91440" tIns="45720" rIns="91440" bIns="45720" numCol="1" rtlCol="0" anchor="t" anchorCtr="0" compatLnSpc="1"/>
          <a:lstStyle/>
          <a:p>
            <a:pPr algn="ctr"/>
            <a:endParaRPr lang="zh-CN" altLang="en-US" sz="4000" dirty="0">
              <a:solidFill>
                <a:schemeClr val="bg2"/>
              </a:solidFill>
              <a:cs typeface="+mn-ea"/>
              <a:sym typeface="+mn-lt"/>
            </a:endParaRPr>
          </a:p>
        </p:txBody>
      </p:sp>
      <p:sp>
        <p:nvSpPr>
          <p:cNvPr id="2" name="矩形 1"/>
          <p:cNvSpPr/>
          <p:nvPr/>
        </p:nvSpPr>
        <p:spPr>
          <a:xfrm>
            <a:off x="3888415" y="1563638"/>
            <a:ext cx="646331" cy="646331"/>
          </a:xfrm>
          <a:prstGeom prst="rect">
            <a:avLst/>
          </a:prstGeom>
        </p:spPr>
        <p:txBody>
          <a:bodyPr wrap="none">
            <a:spAutoFit/>
          </a:bodyPr>
          <a:lstStyle/>
          <a:p>
            <a:pPr algn="ctr"/>
            <a:r>
              <a:rPr lang="zh-CN" altLang="en-US" sz="3600" dirty="0">
                <a:solidFill>
                  <a:schemeClr val="bg2"/>
                </a:solidFill>
                <a:latin typeface="德彪钢笔行书字库" panose="02000000000000000000" pitchFamily="50" charset="-122"/>
                <a:ea typeface="德彪钢笔行书字库" panose="02000000000000000000" pitchFamily="50" charset="-122"/>
                <a:cs typeface="+mn-ea"/>
                <a:sym typeface="+mn-lt"/>
              </a:rPr>
              <a:t>爱</a:t>
            </a:r>
            <a:endParaRPr lang="zh-CN" altLang="en-US" sz="3600" dirty="0">
              <a:solidFill>
                <a:schemeClr val="bg2"/>
              </a:solidFill>
              <a:latin typeface="德彪钢笔行书字库" panose="02000000000000000000" pitchFamily="50" charset="-122"/>
              <a:ea typeface="德彪钢笔行书字库" panose="02000000000000000000" pitchFamily="50" charset="-122"/>
              <a:cs typeface="+mn-ea"/>
              <a:sym typeface="+mn-lt"/>
            </a:endParaRPr>
          </a:p>
        </p:txBody>
      </p:sp>
      <p:sp>
        <p:nvSpPr>
          <p:cNvPr id="18" name="矩形 17"/>
          <p:cNvSpPr/>
          <p:nvPr/>
        </p:nvSpPr>
        <p:spPr>
          <a:xfrm>
            <a:off x="5011007" y="1563638"/>
            <a:ext cx="646331" cy="646331"/>
          </a:xfrm>
          <a:prstGeom prst="rect">
            <a:avLst/>
          </a:prstGeom>
        </p:spPr>
        <p:txBody>
          <a:bodyPr wrap="none">
            <a:spAutoFit/>
          </a:bodyPr>
          <a:lstStyle/>
          <a:p>
            <a:pPr algn="ctr"/>
            <a:r>
              <a:rPr lang="zh-CN" altLang="en-US" sz="3600" dirty="0">
                <a:solidFill>
                  <a:schemeClr val="bg2"/>
                </a:solidFill>
                <a:latin typeface="德彪钢笔行书字库" panose="02000000000000000000" pitchFamily="50" charset="-122"/>
                <a:ea typeface="德彪钢笔行书字库" panose="02000000000000000000" pitchFamily="50" charset="-122"/>
                <a:cs typeface="+mn-ea"/>
                <a:sym typeface="+mn-lt"/>
              </a:rPr>
              <a:t>上</a:t>
            </a:r>
            <a:endParaRPr lang="zh-CN" altLang="en-US" sz="3600" dirty="0">
              <a:solidFill>
                <a:schemeClr val="bg2"/>
              </a:solidFill>
              <a:latin typeface="德彪钢笔行书字库" panose="02000000000000000000" pitchFamily="50" charset="-122"/>
              <a:ea typeface="德彪钢笔行书字库" panose="02000000000000000000" pitchFamily="50" charset="-122"/>
              <a:cs typeface="+mn-ea"/>
              <a:sym typeface="+mn-lt"/>
            </a:endParaRPr>
          </a:p>
        </p:txBody>
      </p:sp>
      <p:sp>
        <p:nvSpPr>
          <p:cNvPr id="19" name="矩形 18"/>
          <p:cNvSpPr/>
          <p:nvPr/>
        </p:nvSpPr>
        <p:spPr>
          <a:xfrm>
            <a:off x="6133599" y="1563638"/>
            <a:ext cx="646331" cy="646331"/>
          </a:xfrm>
          <a:prstGeom prst="rect">
            <a:avLst/>
          </a:prstGeom>
        </p:spPr>
        <p:txBody>
          <a:bodyPr wrap="none">
            <a:spAutoFit/>
          </a:bodyPr>
          <a:lstStyle/>
          <a:p>
            <a:pPr algn="ctr"/>
            <a:r>
              <a:rPr lang="zh-CN" altLang="en-US" sz="3600" dirty="0" smtClean="0">
                <a:solidFill>
                  <a:schemeClr val="bg2"/>
                </a:solidFill>
                <a:latin typeface="德彪钢笔行书字库" panose="02000000000000000000" pitchFamily="50" charset="-122"/>
                <a:ea typeface="德彪钢笔行书字库" panose="02000000000000000000" pitchFamily="50" charset="-122"/>
                <a:cs typeface="+mn-ea"/>
                <a:sym typeface="+mn-lt"/>
              </a:rPr>
              <a:t>日</a:t>
            </a:r>
            <a:endParaRPr lang="zh-CN" altLang="en-US" sz="3600" dirty="0">
              <a:solidFill>
                <a:schemeClr val="bg2"/>
              </a:solidFill>
              <a:latin typeface="德彪钢笔行书字库" panose="02000000000000000000" pitchFamily="50" charset="-122"/>
              <a:ea typeface="德彪钢笔行书字库" panose="02000000000000000000" pitchFamily="50" charset="-122"/>
              <a:cs typeface="+mn-ea"/>
              <a:sym typeface="+mn-lt"/>
            </a:endParaRPr>
          </a:p>
        </p:txBody>
      </p:sp>
      <p:sp>
        <p:nvSpPr>
          <p:cNvPr id="20" name="矩形 19"/>
          <p:cNvSpPr/>
          <p:nvPr/>
        </p:nvSpPr>
        <p:spPr>
          <a:xfrm>
            <a:off x="7256190" y="1563638"/>
            <a:ext cx="646331" cy="646331"/>
          </a:xfrm>
          <a:prstGeom prst="rect">
            <a:avLst/>
          </a:prstGeom>
        </p:spPr>
        <p:txBody>
          <a:bodyPr wrap="none">
            <a:spAutoFit/>
          </a:bodyPr>
          <a:lstStyle/>
          <a:p>
            <a:pPr algn="ctr"/>
            <a:r>
              <a:rPr lang="zh-CN" altLang="en-US" sz="3600" dirty="0" smtClean="0">
                <a:solidFill>
                  <a:schemeClr val="bg2"/>
                </a:solidFill>
                <a:latin typeface="德彪钢笔行书字库" panose="02000000000000000000" pitchFamily="50" charset="-122"/>
                <a:ea typeface="德彪钢笔行书字库" panose="02000000000000000000" pitchFamily="50" charset="-122"/>
                <a:cs typeface="+mn-ea"/>
                <a:sym typeface="+mn-lt"/>
              </a:rPr>
              <a:t>系</a:t>
            </a:r>
            <a:endParaRPr lang="zh-CN" altLang="en-US" sz="3600" dirty="0">
              <a:solidFill>
                <a:schemeClr val="bg2"/>
              </a:solidFill>
              <a:latin typeface="德彪钢笔行书字库" panose="02000000000000000000" pitchFamily="50" charset="-122"/>
              <a:ea typeface="德彪钢笔行书字库" panose="02000000000000000000" pitchFamily="50" charset="-122"/>
              <a:cs typeface="+mn-ea"/>
              <a:sym typeface="+mn-lt"/>
            </a:endParaRPr>
          </a:p>
        </p:txBody>
      </p:sp>
      <p:sp>
        <p:nvSpPr>
          <p:cNvPr id="21" name="矩形 13"/>
          <p:cNvSpPr>
            <a:spLocks noChangeArrowheads="1"/>
          </p:cNvSpPr>
          <p:nvPr/>
        </p:nvSpPr>
        <p:spPr bwMode="auto">
          <a:xfrm>
            <a:off x="3231172" y="2859782"/>
            <a:ext cx="53285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a:lnSpc>
                <a:spcPct val="150000"/>
              </a:lnSpc>
              <a:defRPr/>
            </a:pPr>
            <a:r>
              <a:rPr lang="zh-CN" altLang="en-US" sz="800" dirty="0">
                <a:solidFill>
                  <a:schemeClr val="tx2"/>
                </a:solidFill>
                <a:cs typeface="+mn-ea"/>
                <a:sym typeface="+mn-lt"/>
              </a:rPr>
              <a:t>您的内容打在这里，或者通过复制您的文本后，在此框中选择粘贴，并</a:t>
            </a:r>
            <a:r>
              <a:rPr lang="zh-CN" altLang="en-US" sz="800" dirty="0" smtClean="0">
                <a:solidFill>
                  <a:schemeClr val="tx2"/>
                </a:solidFill>
                <a:cs typeface="+mn-ea"/>
                <a:sym typeface="+mn-lt"/>
              </a:rPr>
              <a:t>选</a:t>
            </a:r>
            <a:endParaRPr lang="en-US" altLang="zh-CN" sz="800" dirty="0" smtClean="0">
              <a:solidFill>
                <a:schemeClr val="tx2"/>
              </a:solidFill>
              <a:cs typeface="+mn-ea"/>
              <a:sym typeface="+mn-lt"/>
            </a:endParaRPr>
          </a:p>
          <a:p>
            <a:pPr algn="ctr" defTabSz="617220">
              <a:lnSpc>
                <a:spcPct val="150000"/>
              </a:lnSpc>
              <a:defRPr/>
            </a:pPr>
            <a:r>
              <a:rPr lang="zh-CN" altLang="en-US" sz="800" dirty="0" smtClean="0">
                <a:solidFill>
                  <a:schemeClr val="tx2"/>
                </a:solidFill>
                <a:cs typeface="+mn-ea"/>
                <a:sym typeface="+mn-lt"/>
              </a:rPr>
              <a:t>择</a:t>
            </a:r>
            <a:r>
              <a:rPr lang="zh-CN" altLang="en-US" sz="800" dirty="0">
                <a:solidFill>
                  <a:schemeClr val="tx2"/>
                </a:solidFill>
                <a:cs typeface="+mn-ea"/>
                <a:sym typeface="+mn-lt"/>
              </a:rPr>
              <a:t>只保留文字</a:t>
            </a:r>
            <a:r>
              <a:rPr lang="zh-CN" altLang="en-US" sz="800" dirty="0" smtClean="0">
                <a:solidFill>
                  <a:schemeClr val="tx2"/>
                </a:solidFill>
                <a:cs typeface="+mn-ea"/>
                <a:sym typeface="+mn-lt"/>
              </a:rPr>
              <a:t>。您</a:t>
            </a:r>
            <a:r>
              <a:rPr lang="zh-CN" altLang="en-US" sz="800" dirty="0">
                <a:solidFill>
                  <a:schemeClr val="tx2"/>
                </a:solidFill>
                <a:cs typeface="+mn-ea"/>
                <a:sym typeface="+mn-lt"/>
              </a:rPr>
              <a:t>的内容打在这里，或者通过复制您的</a:t>
            </a:r>
            <a:r>
              <a:rPr lang="zh-CN" altLang="en-US" sz="800" dirty="0" smtClean="0">
                <a:solidFill>
                  <a:schemeClr val="tx2"/>
                </a:solidFill>
                <a:cs typeface="+mn-ea"/>
                <a:sym typeface="+mn-lt"/>
              </a:rPr>
              <a:t>文本</a:t>
            </a:r>
            <a:endParaRPr lang="en-US" altLang="zh-CN" sz="800" dirty="0" smtClean="0">
              <a:solidFill>
                <a:schemeClr val="tx2"/>
              </a:solidFill>
              <a:cs typeface="+mn-ea"/>
              <a:sym typeface="+mn-lt"/>
            </a:endParaRPr>
          </a:p>
          <a:p>
            <a:pPr algn="ctr" defTabSz="617220">
              <a:lnSpc>
                <a:spcPct val="150000"/>
              </a:lnSpc>
              <a:defRPr/>
            </a:pPr>
            <a:r>
              <a:rPr lang="zh-CN" altLang="en-US" sz="800" dirty="0" smtClean="0">
                <a:solidFill>
                  <a:schemeClr val="tx2"/>
                </a:solidFill>
                <a:cs typeface="+mn-ea"/>
                <a:sym typeface="+mn-lt"/>
              </a:rPr>
              <a:t>后</a:t>
            </a:r>
            <a:r>
              <a:rPr lang="zh-CN" altLang="en-US" sz="800" dirty="0">
                <a:solidFill>
                  <a:schemeClr val="tx2"/>
                </a:solidFill>
                <a:cs typeface="+mn-ea"/>
                <a:sym typeface="+mn-lt"/>
              </a:rPr>
              <a:t>，在此框中选择粘贴，并选择只保留文字</a:t>
            </a:r>
            <a:r>
              <a:rPr lang="zh-CN" altLang="en-US" sz="800" dirty="0" smtClean="0">
                <a:solidFill>
                  <a:schemeClr val="tx2"/>
                </a:solidFill>
                <a:cs typeface="+mn-ea"/>
                <a:sym typeface="+mn-lt"/>
              </a:rPr>
              <a:t>。</a:t>
            </a:r>
            <a:endParaRPr lang="zh-CN" altLang="en-US" sz="800" dirty="0">
              <a:solidFill>
                <a:schemeClr val="tx2"/>
              </a:solidFill>
              <a:cs typeface="+mn-ea"/>
              <a:sym typeface="+mn-lt"/>
            </a:endParaRPr>
          </a:p>
        </p:txBody>
      </p:sp>
      <p:pic>
        <p:nvPicPr>
          <p:cNvPr id="3" name="ハンバート ハンバート - しろつめくさ">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468560" y="-138869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4"/>
                                        </p:tgtEl>
                                      </p:cBhvr>
                                    </p:animEffect>
                                    <p:animScale>
                                      <p:cBhvr>
                                        <p:cTn id="16" dur="250" autoRev="1" fill="hold"/>
                                        <p:tgtEl>
                                          <p:spTgt spid="4"/>
                                        </p:tgtEl>
                                      </p:cBhvr>
                                      <p:by x="105000" y="105000"/>
                                    </p:animScale>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style.rotation</p:attrName>
                                        </p:attrNameLst>
                                      </p:cBhvr>
                                      <p:tavLst>
                                        <p:tav tm="0">
                                          <p:val>
                                            <p:fltVal val="360"/>
                                          </p:val>
                                        </p:tav>
                                        <p:tav tm="100000">
                                          <p:val>
                                            <p:fltVal val="0"/>
                                          </p:val>
                                        </p:tav>
                                      </p:tavLst>
                                    </p:anim>
                                    <p:animEffect transition="in" filter="fade">
                                      <p:cBhvr>
                                        <p:cTn id="23" dur="500"/>
                                        <p:tgtEl>
                                          <p:spTgt spid="5"/>
                                        </p:tgtEl>
                                      </p:cBhvr>
                                    </p:animEffect>
                                  </p:childTnLst>
                                </p:cTn>
                              </p:par>
                            </p:childTnLst>
                          </p:cTn>
                        </p:par>
                        <p:par>
                          <p:cTn id="24" fill="hold">
                            <p:stCondLst>
                              <p:cond delay="2000"/>
                            </p:stCondLst>
                            <p:childTnLst>
                              <p:par>
                                <p:cTn id="25" presetID="49" presetClass="entr" presetSubtype="0" decel="10000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 calcmode="lin" valueType="num">
                                      <p:cBhvr>
                                        <p:cTn id="29" dur="500" fill="hold"/>
                                        <p:tgtEl>
                                          <p:spTgt spid="12"/>
                                        </p:tgtEl>
                                        <p:attrNameLst>
                                          <p:attrName>style.rotation</p:attrName>
                                        </p:attrNameLst>
                                      </p:cBhvr>
                                      <p:tavLst>
                                        <p:tav tm="0">
                                          <p:val>
                                            <p:fltVal val="360"/>
                                          </p:val>
                                        </p:tav>
                                        <p:tav tm="100000">
                                          <p:val>
                                            <p:fltVal val="0"/>
                                          </p:val>
                                        </p:tav>
                                      </p:tavLst>
                                    </p:anim>
                                    <p:animEffect transition="in" filter="fade">
                                      <p:cBhvr>
                                        <p:cTn id="30" dur="500"/>
                                        <p:tgtEl>
                                          <p:spTgt spid="12"/>
                                        </p:tgtEl>
                                      </p:cBhvr>
                                    </p:animEffect>
                                  </p:childTnLst>
                                </p:cTn>
                              </p:par>
                            </p:childTnLst>
                          </p:cTn>
                        </p:par>
                        <p:par>
                          <p:cTn id="31" fill="hold">
                            <p:stCondLst>
                              <p:cond delay="2500"/>
                            </p:stCondLst>
                            <p:childTnLst>
                              <p:par>
                                <p:cTn id="32" presetID="49" presetClass="entr" presetSubtype="0" decel="10000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 calcmode="lin" valueType="num">
                                      <p:cBhvr>
                                        <p:cTn id="36" dur="500" fill="hold"/>
                                        <p:tgtEl>
                                          <p:spTgt spid="16"/>
                                        </p:tgtEl>
                                        <p:attrNameLst>
                                          <p:attrName>style.rotation</p:attrName>
                                        </p:attrNameLst>
                                      </p:cBhvr>
                                      <p:tavLst>
                                        <p:tav tm="0">
                                          <p:val>
                                            <p:fltVal val="360"/>
                                          </p:val>
                                        </p:tav>
                                        <p:tav tm="100000">
                                          <p:val>
                                            <p:fltVal val="0"/>
                                          </p:val>
                                        </p:tav>
                                      </p:tavLst>
                                    </p:anim>
                                    <p:animEffect transition="in" filter="fade">
                                      <p:cBhvr>
                                        <p:cTn id="37" dur="500"/>
                                        <p:tgtEl>
                                          <p:spTgt spid="16"/>
                                        </p:tgtEl>
                                      </p:cBhvr>
                                    </p:animEffect>
                                  </p:childTnLst>
                                </p:cTn>
                              </p:par>
                            </p:childTnLst>
                          </p:cTn>
                        </p:par>
                        <p:par>
                          <p:cTn id="38" fill="hold">
                            <p:stCondLst>
                              <p:cond delay="3000"/>
                            </p:stCondLst>
                            <p:childTnLst>
                              <p:par>
                                <p:cTn id="39" presetID="49" presetClass="entr" presetSubtype="0" decel="10000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 calcmode="lin" valueType="num">
                                      <p:cBhvr>
                                        <p:cTn id="43" dur="500" fill="hold"/>
                                        <p:tgtEl>
                                          <p:spTgt spid="17"/>
                                        </p:tgtEl>
                                        <p:attrNameLst>
                                          <p:attrName>style.rotation</p:attrName>
                                        </p:attrNameLst>
                                      </p:cBhvr>
                                      <p:tavLst>
                                        <p:tav tm="0">
                                          <p:val>
                                            <p:fltVal val="360"/>
                                          </p:val>
                                        </p:tav>
                                        <p:tav tm="100000">
                                          <p:val>
                                            <p:fltVal val="0"/>
                                          </p:val>
                                        </p:tav>
                                      </p:tavLst>
                                    </p:anim>
                                    <p:animEffect transition="in" filter="fade">
                                      <p:cBhvr>
                                        <p:cTn id="44" dur="500"/>
                                        <p:tgtEl>
                                          <p:spTgt spid="17"/>
                                        </p:tgtEl>
                                      </p:cBhvr>
                                    </p:animEffect>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 calcmode="lin" valueType="num">
                                      <p:cBhvr>
                                        <p:cTn id="48" dur="500" fill="hold"/>
                                        <p:tgtEl>
                                          <p:spTgt spid="2"/>
                                        </p:tgtEl>
                                        <p:attrNameLst>
                                          <p:attrName>ppt_w</p:attrName>
                                        </p:attrNameLst>
                                      </p:cBhvr>
                                      <p:tavLst>
                                        <p:tav tm="0">
                                          <p:val>
                                            <p:fltVal val="0"/>
                                          </p:val>
                                        </p:tav>
                                        <p:tav tm="100000">
                                          <p:val>
                                            <p:strVal val="#ppt_w"/>
                                          </p:val>
                                        </p:tav>
                                      </p:tavLst>
                                    </p:anim>
                                    <p:anim calcmode="lin" valueType="num">
                                      <p:cBhvr>
                                        <p:cTn id="49" dur="500" fill="hold"/>
                                        <p:tgtEl>
                                          <p:spTgt spid="2"/>
                                        </p:tgtEl>
                                        <p:attrNameLst>
                                          <p:attrName>ppt_h</p:attrName>
                                        </p:attrNameLst>
                                      </p:cBhvr>
                                      <p:tavLst>
                                        <p:tav tm="0">
                                          <p:val>
                                            <p:fltVal val="0"/>
                                          </p:val>
                                        </p:tav>
                                        <p:tav tm="100000">
                                          <p:val>
                                            <p:strVal val="#ppt_h"/>
                                          </p:val>
                                        </p:tav>
                                      </p:tavLst>
                                    </p:anim>
                                    <p:animEffect transition="in" filter="fade">
                                      <p:cBhvr>
                                        <p:cTn id="50" dur="500"/>
                                        <p:tgtEl>
                                          <p:spTgt spid="2"/>
                                        </p:tgtEl>
                                      </p:cBhvr>
                                    </p:animEffect>
                                  </p:childTnLst>
                                </p:cTn>
                              </p:par>
                            </p:childTnLst>
                          </p:cTn>
                        </p:par>
                        <p:par>
                          <p:cTn id="51" fill="hold">
                            <p:stCondLst>
                              <p:cond delay="4000"/>
                            </p:stCondLst>
                            <p:childTnLst>
                              <p:par>
                                <p:cTn id="52" presetID="53" presetClass="entr" presetSubtype="16"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animEffect transition="in" filter="fade">
                                      <p:cBhvr>
                                        <p:cTn id="56" dur="500"/>
                                        <p:tgtEl>
                                          <p:spTgt spid="18"/>
                                        </p:tgtEl>
                                      </p:cBhvr>
                                    </p:animEffect>
                                  </p:childTnLst>
                                </p:cTn>
                              </p:par>
                            </p:childTnLst>
                          </p:cTn>
                        </p:par>
                        <p:par>
                          <p:cTn id="57" fill="hold">
                            <p:stCondLst>
                              <p:cond delay="4500"/>
                            </p:stCondLst>
                            <p:childTnLst>
                              <p:par>
                                <p:cTn id="58" presetID="53" presetClass="entr" presetSubtype="16"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p:cTn id="60" dur="500" fill="hold"/>
                                        <p:tgtEl>
                                          <p:spTgt spid="19"/>
                                        </p:tgtEl>
                                        <p:attrNameLst>
                                          <p:attrName>ppt_w</p:attrName>
                                        </p:attrNameLst>
                                      </p:cBhvr>
                                      <p:tavLst>
                                        <p:tav tm="0">
                                          <p:val>
                                            <p:fltVal val="0"/>
                                          </p:val>
                                        </p:tav>
                                        <p:tav tm="100000">
                                          <p:val>
                                            <p:strVal val="#ppt_w"/>
                                          </p:val>
                                        </p:tav>
                                      </p:tavLst>
                                    </p:anim>
                                    <p:anim calcmode="lin" valueType="num">
                                      <p:cBhvr>
                                        <p:cTn id="61" dur="500" fill="hold"/>
                                        <p:tgtEl>
                                          <p:spTgt spid="19"/>
                                        </p:tgtEl>
                                        <p:attrNameLst>
                                          <p:attrName>ppt_h</p:attrName>
                                        </p:attrNameLst>
                                      </p:cBhvr>
                                      <p:tavLst>
                                        <p:tav tm="0">
                                          <p:val>
                                            <p:fltVal val="0"/>
                                          </p:val>
                                        </p:tav>
                                        <p:tav tm="100000">
                                          <p:val>
                                            <p:strVal val="#ppt_h"/>
                                          </p:val>
                                        </p:tav>
                                      </p:tavLst>
                                    </p:anim>
                                    <p:animEffect transition="in" filter="fade">
                                      <p:cBhvr>
                                        <p:cTn id="62" dur="500"/>
                                        <p:tgtEl>
                                          <p:spTgt spid="19"/>
                                        </p:tgtEl>
                                      </p:cBhvr>
                                    </p:animEffect>
                                  </p:childTnLst>
                                </p:cTn>
                              </p:par>
                            </p:childTnLst>
                          </p:cTn>
                        </p:par>
                        <p:par>
                          <p:cTn id="63" fill="hold">
                            <p:stCondLst>
                              <p:cond delay="5000"/>
                            </p:stCondLst>
                            <p:childTnLst>
                              <p:par>
                                <p:cTn id="64" presetID="53" presetClass="entr" presetSubtype="16"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animEffect transition="in" filter="fade">
                                      <p:cBhvr>
                                        <p:cTn id="68" dur="500"/>
                                        <p:tgtEl>
                                          <p:spTgt spid="20"/>
                                        </p:tgtEl>
                                      </p:cBhvr>
                                    </p:animEffect>
                                  </p:childTnLst>
                                </p:cTn>
                              </p:par>
                            </p:childTnLst>
                          </p:cTn>
                        </p:par>
                        <p:par>
                          <p:cTn id="69" fill="hold">
                            <p:stCondLst>
                              <p:cond delay="55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0"/>
                                        </p:tgtEl>
                                        <p:attrNameLst>
                                          <p:attrName>style.visibility</p:attrName>
                                        </p:attrNameLst>
                                      </p:cBhvr>
                                      <p:to>
                                        <p:strVal val="visible"/>
                                      </p:to>
                                    </p:set>
                                    <p:anim calcmode="lin" valueType="num">
                                      <p:cBhvr>
                                        <p:cTn id="7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10"/>
                                        </p:tgtEl>
                                        <p:attrNameLst>
                                          <p:attrName>ppt_y</p:attrName>
                                        </p:attrNameLst>
                                      </p:cBhvr>
                                      <p:tavLst>
                                        <p:tav tm="0">
                                          <p:val>
                                            <p:strVal val="#ppt_y"/>
                                          </p:val>
                                        </p:tav>
                                        <p:tav tm="100000">
                                          <p:val>
                                            <p:strVal val="#ppt_y"/>
                                          </p:val>
                                        </p:tav>
                                      </p:tavLst>
                                    </p:anim>
                                    <p:anim calcmode="lin" valueType="num">
                                      <p:cBhvr>
                                        <p:cTn id="7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10"/>
                                        </p:tgtEl>
                                      </p:cBhvr>
                                    </p:animEffect>
                                  </p:childTnLst>
                                </p:cTn>
                              </p:par>
                            </p:childTnLst>
                          </p:cTn>
                        </p:par>
                        <p:par>
                          <p:cTn id="77" fill="hold">
                            <p:stCondLst>
                              <p:cond delay="6400"/>
                            </p:stCondLst>
                            <p:childTnLst>
                              <p:par>
                                <p:cTn id="78" presetID="22" presetClass="entr" presetSubtype="1" fill="hold" grpId="0" nodeType="after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ipe(up)">
                                      <p:cBhvr>
                                        <p:cTn id="8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1" repeatCount="indefinite" fill="remove" display="0">
                  <p:stCondLst>
                    <p:cond delay="indefinite"/>
                  </p:stCondLst>
                  <p:endCondLst>
                    <p:cond evt="onStopAudio" delay="0">
                      <p:tgtEl>
                        <p:sldTgt/>
                      </p:tgtEl>
                    </p:cond>
                  </p:endCondLst>
                </p:cTn>
                <p:tgtEl>
                  <p:spTgt spid="3"/>
                </p:tgtEl>
              </p:cMediaNode>
            </p:audio>
          </p:childTnLst>
        </p:cTn>
      </p:par>
    </p:tnLst>
    <p:bldLst>
      <p:bldP spid="10" grpId="0"/>
      <p:bldP spid="5" grpId="0" animBg="1"/>
      <p:bldP spid="12" grpId="0" animBg="1"/>
      <p:bldP spid="16" grpId="0" animBg="1"/>
      <p:bldP spid="17" grpId="0" animBg="1"/>
      <p:bldP spid="2" grpId="0"/>
      <p:bldP spid="18" grpId="0"/>
      <p:bldP spid="19" grpId="0"/>
      <p:bldP spid="20"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37"/>
          <p:cNvSpPr>
            <a:spLocks noChangeArrowheads="1"/>
          </p:cNvSpPr>
          <p:nvPr/>
        </p:nvSpPr>
        <p:spPr bwMode="auto">
          <a:xfrm>
            <a:off x="3803724" y="3075064"/>
            <a:ext cx="4005702" cy="1584918"/>
          </a:xfrm>
          <a:prstGeom prst="rect">
            <a:avLst/>
          </a:prstGeom>
          <a:solidFill>
            <a:schemeClr val="accent2"/>
          </a:solidFill>
          <a:ln>
            <a:noFill/>
          </a:ln>
        </p:spPr>
        <p:txBody>
          <a:bodyPr lIns="91413" tIns="45706" rIns="91413" bIns="4570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tx1">
                  <a:lumMod val="75000"/>
                  <a:lumOff val="25000"/>
                </a:schemeClr>
              </a:solidFill>
              <a:latin typeface="+mn-lt"/>
              <a:ea typeface="+mn-ea"/>
              <a:cs typeface="+mn-ea"/>
              <a:sym typeface="+mn-lt"/>
            </a:endParaRPr>
          </a:p>
        </p:txBody>
      </p:sp>
      <p:sp>
        <p:nvSpPr>
          <p:cNvPr id="13" name="矩形 46"/>
          <p:cNvSpPr>
            <a:spLocks noChangeAspect="1" noChangeArrowheads="1"/>
          </p:cNvSpPr>
          <p:nvPr/>
        </p:nvSpPr>
        <p:spPr bwMode="auto">
          <a:xfrm>
            <a:off x="1342872" y="3075064"/>
            <a:ext cx="2376264" cy="1584918"/>
          </a:xfrm>
          <a:prstGeom prst="rect">
            <a:avLst/>
          </a:prstGeom>
          <a:blipFill dpi="0" rotWithShape="1">
            <a:blip r:embed="rId1"/>
            <a:srcRect/>
            <a:stretch>
              <a:fillRect/>
            </a:stretch>
          </a:blipFill>
          <a:ln>
            <a:noFill/>
          </a:ln>
        </p:spPr>
        <p:txBody>
          <a:bodyPr lIns="91413" tIns="45706" rIns="91413" bIns="4570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tx1">
                  <a:lumMod val="75000"/>
                  <a:lumOff val="25000"/>
                </a:schemeClr>
              </a:solidFill>
              <a:latin typeface="+mn-lt"/>
              <a:ea typeface="+mn-ea"/>
              <a:cs typeface="+mn-ea"/>
              <a:sym typeface="+mn-lt"/>
            </a:endParaRPr>
          </a:p>
        </p:txBody>
      </p:sp>
      <p:sp>
        <p:nvSpPr>
          <p:cNvPr id="15" name="矩形 47"/>
          <p:cNvSpPr>
            <a:spLocks noChangeAspect="1" noChangeArrowheads="1"/>
          </p:cNvSpPr>
          <p:nvPr/>
        </p:nvSpPr>
        <p:spPr bwMode="auto">
          <a:xfrm>
            <a:off x="2993457" y="1425592"/>
            <a:ext cx="2374037" cy="1583805"/>
          </a:xfrm>
          <a:prstGeom prst="rect">
            <a:avLst/>
          </a:prstGeom>
          <a:blipFill dpi="0" rotWithShape="1">
            <a:blip r:embed="rId2"/>
            <a:srcRect/>
            <a:stretch>
              <a:fillRect/>
            </a:stretch>
          </a:blipFill>
          <a:ln>
            <a:noFill/>
          </a:ln>
        </p:spPr>
        <p:txBody>
          <a:bodyPr lIns="91413" tIns="45706" rIns="91413" bIns="4570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tx1">
                  <a:lumMod val="75000"/>
                  <a:lumOff val="25000"/>
                </a:schemeClr>
              </a:solidFill>
              <a:latin typeface="+mn-lt"/>
              <a:ea typeface="+mn-ea"/>
              <a:cs typeface="+mn-ea"/>
              <a:sym typeface="+mn-lt"/>
            </a:endParaRPr>
          </a:p>
        </p:txBody>
      </p:sp>
      <p:sp>
        <p:nvSpPr>
          <p:cNvPr id="16" name="矩形 1"/>
          <p:cNvSpPr>
            <a:spLocks noChangeArrowheads="1"/>
          </p:cNvSpPr>
          <p:nvPr/>
        </p:nvSpPr>
        <p:spPr bwMode="auto">
          <a:xfrm>
            <a:off x="1342872" y="1424479"/>
            <a:ext cx="1584918" cy="1584918"/>
          </a:xfrm>
          <a:prstGeom prst="rect">
            <a:avLst/>
          </a:prstGeom>
          <a:solidFill>
            <a:schemeClr val="accent1"/>
          </a:solidFill>
          <a:ln>
            <a:noFill/>
          </a:ln>
        </p:spPr>
        <p:txBody>
          <a:bodyPr lIns="91413" tIns="45706" rIns="91413" bIns="4570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tx1">
                  <a:lumMod val="75000"/>
                  <a:lumOff val="25000"/>
                </a:schemeClr>
              </a:solidFill>
              <a:latin typeface="+mn-lt"/>
              <a:ea typeface="+mn-ea"/>
              <a:cs typeface="+mn-ea"/>
              <a:sym typeface="+mn-lt"/>
            </a:endParaRPr>
          </a:p>
        </p:txBody>
      </p:sp>
      <p:sp>
        <p:nvSpPr>
          <p:cNvPr id="17" name="矩形 59"/>
          <p:cNvSpPr>
            <a:spLocks noChangeAspect="1" noChangeArrowheads="1"/>
          </p:cNvSpPr>
          <p:nvPr/>
        </p:nvSpPr>
        <p:spPr bwMode="auto">
          <a:xfrm>
            <a:off x="5433163" y="1424479"/>
            <a:ext cx="2376263" cy="1584918"/>
          </a:xfrm>
          <a:prstGeom prst="rect">
            <a:avLst/>
          </a:prstGeom>
          <a:blipFill dpi="0" rotWithShape="1">
            <a:blip r:embed="rId3"/>
            <a:srcRect/>
            <a:stretch>
              <a:fillRect/>
            </a:stretch>
          </a:blipFill>
          <a:ln>
            <a:noFill/>
          </a:ln>
        </p:spPr>
        <p:txBody>
          <a:bodyPr lIns="91413" tIns="45706" rIns="91413" bIns="4570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tx1">
                  <a:lumMod val="75000"/>
                  <a:lumOff val="25000"/>
                </a:schemeClr>
              </a:solidFill>
              <a:latin typeface="+mn-lt"/>
              <a:ea typeface="+mn-ea"/>
              <a:cs typeface="+mn-ea"/>
              <a:sym typeface="+mn-lt"/>
            </a:endParaRPr>
          </a:p>
        </p:txBody>
      </p:sp>
      <p:sp>
        <p:nvSpPr>
          <p:cNvPr id="18" name="矩形 56"/>
          <p:cNvSpPr>
            <a:spLocks noChangeArrowheads="1"/>
          </p:cNvSpPr>
          <p:nvPr/>
        </p:nvSpPr>
        <p:spPr bwMode="auto">
          <a:xfrm>
            <a:off x="1464224" y="1514632"/>
            <a:ext cx="1282512" cy="346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3" tIns="45706" rIns="91413" bIns="4570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dirty="0">
                <a:solidFill>
                  <a:schemeClr val="bg1"/>
                </a:solidFill>
                <a:latin typeface="+mn-lt"/>
                <a:ea typeface="+mn-ea"/>
                <a:cs typeface="+mn-ea"/>
                <a:sym typeface="+mn-lt"/>
              </a:rPr>
              <a:t>添加主题</a:t>
            </a:r>
            <a:endParaRPr lang="zh-CN" altLang="en-US" sz="1650" dirty="0">
              <a:solidFill>
                <a:schemeClr val="bg1"/>
              </a:solidFill>
              <a:latin typeface="+mn-lt"/>
              <a:ea typeface="+mn-ea"/>
              <a:cs typeface="+mn-ea"/>
              <a:sym typeface="+mn-lt"/>
            </a:endParaRPr>
          </a:p>
        </p:txBody>
      </p:sp>
      <p:sp>
        <p:nvSpPr>
          <p:cNvPr id="19" name="矩形 57"/>
          <p:cNvSpPr>
            <a:spLocks noChangeArrowheads="1"/>
          </p:cNvSpPr>
          <p:nvPr/>
        </p:nvSpPr>
        <p:spPr bwMode="auto">
          <a:xfrm>
            <a:off x="1464224" y="1828360"/>
            <a:ext cx="1391222" cy="1099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13" tIns="45706" rIns="91413" bIns="4570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nSpc>
                <a:spcPct val="127000"/>
              </a:lnSpc>
              <a:buNone/>
            </a:pPr>
            <a:r>
              <a:rPr lang="zh-CN" altLang="en-US" sz="1050" dirty="0">
                <a:solidFill>
                  <a:schemeClr val="bg1"/>
                </a:solidFill>
                <a:latin typeface="+mn-lt"/>
                <a:ea typeface="+mn-ea"/>
                <a:cs typeface="+mn-ea"/>
                <a:sym typeface="+mn-lt"/>
              </a:rPr>
              <a:t>点击此处添加文字说明内容，可以通过复制您的文本内容，在此文本框粘贴并选择只保留文字。</a:t>
            </a:r>
            <a:endParaRPr lang="en-US" altLang="zh-CN" sz="1050" dirty="0">
              <a:solidFill>
                <a:schemeClr val="bg1"/>
              </a:solidFill>
              <a:latin typeface="+mn-lt"/>
              <a:ea typeface="+mn-ea"/>
              <a:cs typeface="+mn-ea"/>
              <a:sym typeface="+mn-lt"/>
            </a:endParaRPr>
          </a:p>
        </p:txBody>
      </p:sp>
      <p:sp>
        <p:nvSpPr>
          <p:cNvPr id="20" name="矩形 44"/>
          <p:cNvSpPr>
            <a:spLocks noChangeArrowheads="1"/>
          </p:cNvSpPr>
          <p:nvPr/>
        </p:nvSpPr>
        <p:spPr bwMode="auto">
          <a:xfrm>
            <a:off x="3894991" y="3174122"/>
            <a:ext cx="2172584" cy="346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13" tIns="45706" rIns="91413" bIns="4570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dirty="0">
                <a:solidFill>
                  <a:schemeClr val="bg1"/>
                </a:solidFill>
                <a:latin typeface="+mn-lt"/>
                <a:ea typeface="+mn-ea"/>
                <a:cs typeface="+mn-ea"/>
                <a:sym typeface="+mn-lt"/>
              </a:rPr>
              <a:t>添加主题</a:t>
            </a:r>
            <a:endParaRPr lang="zh-CN" altLang="en-US" sz="1650" dirty="0">
              <a:solidFill>
                <a:schemeClr val="bg1"/>
              </a:solidFill>
              <a:latin typeface="+mn-lt"/>
              <a:ea typeface="+mn-ea"/>
              <a:cs typeface="+mn-ea"/>
              <a:sym typeface="+mn-lt"/>
            </a:endParaRPr>
          </a:p>
        </p:txBody>
      </p:sp>
      <p:sp>
        <p:nvSpPr>
          <p:cNvPr id="21" name="矩形 45"/>
          <p:cNvSpPr>
            <a:spLocks noChangeArrowheads="1"/>
          </p:cNvSpPr>
          <p:nvPr/>
        </p:nvSpPr>
        <p:spPr bwMode="auto">
          <a:xfrm>
            <a:off x="3894991" y="3455711"/>
            <a:ext cx="3001772" cy="894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13" tIns="45706" rIns="91413" bIns="4570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27000"/>
              </a:lnSpc>
              <a:spcBef>
                <a:spcPct val="0"/>
              </a:spcBef>
              <a:buFont typeface="Arial" panose="020B0604020202020204" pitchFamily="34" charset="0"/>
              <a:buNone/>
            </a:pPr>
            <a:r>
              <a:rPr lang="zh-CN" altLang="en-US" sz="1050" dirty="0">
                <a:solidFill>
                  <a:schemeClr val="bg1"/>
                </a:solidFill>
                <a:latin typeface="+mn-lt"/>
                <a:ea typeface="+mn-ea"/>
                <a:cs typeface="+mn-ea"/>
                <a:sym typeface="+mn-lt"/>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sz="1350" dirty="0">
              <a:solidFill>
                <a:schemeClr val="bg1"/>
              </a:solidFill>
              <a:latin typeface="+mn-lt"/>
              <a:ea typeface="+mn-ea"/>
              <a:cs typeface="+mn-ea"/>
              <a:sym typeface="+mn-lt"/>
            </a:endParaRPr>
          </a:p>
        </p:txBody>
      </p:sp>
      <p:sp>
        <p:nvSpPr>
          <p:cNvPr id="14" name="文本框 13"/>
          <p:cNvSpPr txBox="1"/>
          <p:nvPr/>
        </p:nvSpPr>
        <p:spPr>
          <a:xfrm>
            <a:off x="587884" y="195486"/>
            <a:ext cx="2232248" cy="369332"/>
          </a:xfrm>
          <a:prstGeom prst="rect">
            <a:avLst/>
          </a:prstGeom>
          <a:noFill/>
        </p:spPr>
        <p:txBody>
          <a:bodyPr wrap="square" rtlCol="0">
            <a:spAutoFit/>
          </a:bodyPr>
          <a:lstStyle/>
          <a:p>
            <a:r>
              <a:rPr lang="zh-CN" altLang="en-US" dirty="0">
                <a:solidFill>
                  <a:schemeClr val="accent2"/>
                </a:solidFill>
                <a:cs typeface="+mn-ea"/>
                <a:sym typeface="+mn-lt"/>
              </a:rPr>
              <a:t>点击添加标题</a:t>
            </a:r>
            <a:endParaRPr lang="zh-CN" altLang="en-US" dirty="0">
              <a:solidFill>
                <a:schemeClr val="accent2"/>
              </a:solidFill>
              <a:cs typeface="+mn-ea"/>
              <a:sym typeface="+mn-lt"/>
            </a:endParaRPr>
          </a:p>
        </p:txBody>
      </p:sp>
      <p:sp>
        <p:nvSpPr>
          <p:cNvPr id="25" name="矩形 24"/>
          <p:cNvSpPr/>
          <p:nvPr/>
        </p:nvSpPr>
        <p:spPr>
          <a:xfrm>
            <a:off x="587884" y="463773"/>
            <a:ext cx="1889492" cy="276999"/>
          </a:xfrm>
          <a:prstGeom prst="rect">
            <a:avLst/>
          </a:prstGeom>
        </p:spPr>
        <p:txBody>
          <a:bodyPr wrap="none">
            <a:spAutoFit/>
          </a:bodyPr>
          <a:lstStyle/>
          <a:p>
            <a:r>
              <a:rPr lang="zh-CN" altLang="en-US" sz="1200" dirty="0">
                <a:solidFill>
                  <a:schemeClr val="tx2"/>
                </a:solidFill>
              </a:rPr>
              <a:t>CLICK TO ADD TITLE</a:t>
            </a:r>
            <a:endParaRPr lang="zh-CN" altLang="en-US" sz="1200" dirty="0">
              <a:solidFill>
                <a:schemeClr val="tx2"/>
              </a:solidFill>
            </a:endParaRPr>
          </a:p>
        </p:txBody>
      </p:sp>
      <p:cxnSp>
        <p:nvCxnSpPr>
          <p:cNvPr id="26" name="直接箭头连接符 25"/>
          <p:cNvCxnSpPr/>
          <p:nvPr/>
        </p:nvCxnSpPr>
        <p:spPr>
          <a:xfrm>
            <a:off x="587884" y="514296"/>
            <a:ext cx="2376636"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2"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p:tgtEl>
                                          <p:spTgt spid="16"/>
                                        </p:tgtEl>
                                        <p:attrNameLst>
                                          <p:attrName>ppt_x</p:attrName>
                                        </p:attrNameLst>
                                      </p:cBhvr>
                                      <p:tavLst>
                                        <p:tav tm="0">
                                          <p:val>
                                            <p:strVal val="#ppt_x+#ppt_w*1.125000"/>
                                          </p:val>
                                        </p:tav>
                                        <p:tav tm="100000">
                                          <p:val>
                                            <p:strVal val="#ppt_x"/>
                                          </p:val>
                                        </p:tav>
                                      </p:tavLst>
                                    </p:anim>
                                    <p:animEffect transition="in" filter="wipe(left)">
                                      <p:cBhvr>
                                        <p:cTn id="19" dur="500"/>
                                        <p:tgtEl>
                                          <p:spTgt spid="1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par>
                          <p:cTn id="28" fill="hold">
                            <p:stCondLst>
                              <p:cond delay="2500"/>
                            </p:stCondLst>
                            <p:childTnLst>
                              <p:par>
                                <p:cTn id="29" presetID="1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ppt_y</p:attrName>
                                        </p:attrNameLst>
                                      </p:cBhvr>
                                      <p:tavLst>
                                        <p:tav tm="0">
                                          <p:val>
                                            <p:strVal val="#ppt_y-#ppt_h*1.125000"/>
                                          </p:val>
                                        </p:tav>
                                        <p:tav tm="100000">
                                          <p:val>
                                            <p:strVal val="#ppt_y"/>
                                          </p:val>
                                        </p:tav>
                                      </p:tavLst>
                                    </p:anim>
                                    <p:animEffect transition="in" filter="wipe(down)">
                                      <p:cBhvr>
                                        <p:cTn id="32" dur="500"/>
                                        <p:tgtEl>
                                          <p:spTgt spid="13"/>
                                        </p:tgtEl>
                                      </p:cBhvr>
                                    </p:animEffect>
                                  </p:childTnLst>
                                </p:cTn>
                              </p:par>
                            </p:childTnLst>
                          </p:cTn>
                        </p:par>
                        <p:par>
                          <p:cTn id="33" fill="hold">
                            <p:stCondLst>
                              <p:cond delay="3000"/>
                            </p:stCondLst>
                            <p:childTnLst>
                              <p:par>
                                <p:cTn id="34" presetID="1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p:tgtEl>
                                          <p:spTgt spid="10"/>
                                        </p:tgtEl>
                                        <p:attrNameLst>
                                          <p:attrName>ppt_x</p:attrName>
                                        </p:attrNameLst>
                                      </p:cBhvr>
                                      <p:tavLst>
                                        <p:tav tm="0">
                                          <p:val>
                                            <p:strVal val="#ppt_x-#ppt_w*1.125000"/>
                                          </p:val>
                                        </p:tav>
                                        <p:tav tm="100000">
                                          <p:val>
                                            <p:strVal val="#ppt_x"/>
                                          </p:val>
                                        </p:tav>
                                      </p:tavLst>
                                    </p:anim>
                                    <p:animEffect transition="in" filter="wipe(right)">
                                      <p:cBhvr>
                                        <p:cTn id="37" dur="500"/>
                                        <p:tgtEl>
                                          <p:spTgt spid="10"/>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5" grpId="0" animBg="1"/>
      <p:bldP spid="16" grpId="0" animBg="1"/>
      <p:bldP spid="17" grpId="0" animBg="1"/>
      <p:bldP spid="18" grpId="0"/>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bwMode="auto">
          <a:xfrm>
            <a:off x="1276148" y="1572260"/>
            <a:ext cx="2900765" cy="1252736"/>
          </a:xfrm>
          <a:prstGeom prst="rect">
            <a:avLst/>
          </a:prstGeom>
          <a:noFill/>
          <a:ln w="19050">
            <a:solidFill>
              <a:schemeClr val="accent1"/>
            </a:solidFill>
            <a:prstDash val="solid"/>
          </a:ln>
          <a:effectLst/>
        </p:spPr>
        <p:style>
          <a:lnRef idx="2">
            <a:schemeClr val="accent2"/>
          </a:lnRef>
          <a:fillRef idx="1">
            <a:schemeClr val="lt1"/>
          </a:fillRef>
          <a:effectRef idx="0">
            <a:schemeClr val="accent2"/>
          </a:effectRef>
          <a:fontRef idx="minor">
            <a:schemeClr val="dk1"/>
          </a:fontRef>
        </p:style>
        <p:txBody>
          <a:bodyPr lIns="68573" tIns="34287" rIns="68573" bIns="34287" anchor="ctr"/>
          <a:lstStyle/>
          <a:p>
            <a:pPr marL="0" lvl="2" algn="ctr" defTabSz="0" eaLnBrk="0" fontAlgn="ctr" hangingPunct="0">
              <a:buClr>
                <a:srgbClr val="FF0000"/>
              </a:buClr>
              <a:buSzPct val="70000"/>
              <a:buFont typeface="Wingdings" panose="05000000000000000000" pitchFamily="2" charset="2"/>
              <a:buChar char="n"/>
              <a:tabLst>
                <a:tab pos="101600" algn="l"/>
              </a:tabLst>
              <a:defRPr/>
            </a:pPr>
            <a:endParaRPr lang="zh-CN" altLang="en-US" sz="1350" dirty="0">
              <a:solidFill>
                <a:srgbClr val="F46493"/>
              </a:solidFill>
              <a:cs typeface="+mn-ea"/>
              <a:sym typeface="+mn-lt"/>
            </a:endParaRPr>
          </a:p>
        </p:txBody>
      </p:sp>
      <p:sp>
        <p:nvSpPr>
          <p:cNvPr id="39" name="圆角矩形 38"/>
          <p:cNvSpPr/>
          <p:nvPr/>
        </p:nvSpPr>
        <p:spPr>
          <a:xfrm>
            <a:off x="1869430" y="1309494"/>
            <a:ext cx="1648007" cy="525528"/>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0" name="矩形 39"/>
          <p:cNvSpPr/>
          <p:nvPr/>
        </p:nvSpPr>
        <p:spPr bwMode="auto">
          <a:xfrm>
            <a:off x="4932040" y="1572260"/>
            <a:ext cx="2900765" cy="1252736"/>
          </a:xfrm>
          <a:prstGeom prst="rect">
            <a:avLst/>
          </a:prstGeom>
          <a:noFill/>
          <a:ln w="19050">
            <a:solidFill>
              <a:schemeClr val="accent1"/>
            </a:solidFill>
            <a:prstDash val="solid"/>
          </a:ln>
          <a:effectLst/>
        </p:spPr>
        <p:style>
          <a:lnRef idx="2">
            <a:schemeClr val="accent2"/>
          </a:lnRef>
          <a:fillRef idx="1">
            <a:schemeClr val="lt1"/>
          </a:fillRef>
          <a:effectRef idx="0">
            <a:schemeClr val="accent2"/>
          </a:effectRef>
          <a:fontRef idx="minor">
            <a:schemeClr val="dk1"/>
          </a:fontRef>
        </p:style>
        <p:txBody>
          <a:bodyPr lIns="68573" tIns="34287" rIns="68573" bIns="34287" anchor="ctr"/>
          <a:lstStyle/>
          <a:p>
            <a:pPr marL="0" lvl="2" algn="ctr" defTabSz="0" eaLnBrk="0" fontAlgn="ctr" hangingPunct="0">
              <a:buClr>
                <a:srgbClr val="FF0000"/>
              </a:buClr>
              <a:buSzPct val="70000"/>
              <a:buFont typeface="Wingdings" panose="05000000000000000000" pitchFamily="2" charset="2"/>
              <a:buChar char="n"/>
              <a:tabLst>
                <a:tab pos="101600" algn="l"/>
              </a:tabLst>
              <a:defRPr/>
            </a:pPr>
            <a:endParaRPr lang="zh-CN" altLang="en-US" sz="1350" dirty="0">
              <a:solidFill>
                <a:srgbClr val="F46493"/>
              </a:solidFill>
              <a:cs typeface="+mn-ea"/>
              <a:sym typeface="+mn-lt"/>
            </a:endParaRPr>
          </a:p>
        </p:txBody>
      </p:sp>
      <p:sp>
        <p:nvSpPr>
          <p:cNvPr id="41" name="圆角矩形 40"/>
          <p:cNvSpPr/>
          <p:nvPr/>
        </p:nvSpPr>
        <p:spPr>
          <a:xfrm>
            <a:off x="5525323" y="1309494"/>
            <a:ext cx="1648007" cy="525528"/>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2" name="矩形 41"/>
          <p:cNvSpPr/>
          <p:nvPr/>
        </p:nvSpPr>
        <p:spPr bwMode="auto">
          <a:xfrm>
            <a:off x="1276148" y="3363838"/>
            <a:ext cx="2900765" cy="1252736"/>
          </a:xfrm>
          <a:prstGeom prst="rect">
            <a:avLst/>
          </a:prstGeom>
          <a:noFill/>
          <a:ln w="19050">
            <a:solidFill>
              <a:schemeClr val="accent2"/>
            </a:solidFill>
            <a:prstDash val="solid"/>
          </a:ln>
          <a:effectLst/>
        </p:spPr>
        <p:style>
          <a:lnRef idx="2">
            <a:schemeClr val="accent2"/>
          </a:lnRef>
          <a:fillRef idx="1">
            <a:schemeClr val="lt1"/>
          </a:fillRef>
          <a:effectRef idx="0">
            <a:schemeClr val="accent2"/>
          </a:effectRef>
          <a:fontRef idx="minor">
            <a:schemeClr val="dk1"/>
          </a:fontRef>
        </p:style>
        <p:txBody>
          <a:bodyPr lIns="68573" tIns="34287" rIns="68573" bIns="34287" anchor="ctr"/>
          <a:lstStyle/>
          <a:p>
            <a:pPr marL="0" lvl="2" algn="ctr" defTabSz="0" eaLnBrk="0" fontAlgn="ctr" hangingPunct="0">
              <a:buClr>
                <a:srgbClr val="FF0000"/>
              </a:buClr>
              <a:buSzPct val="70000"/>
              <a:buFont typeface="Wingdings" panose="05000000000000000000" pitchFamily="2" charset="2"/>
              <a:buChar char="n"/>
              <a:tabLst>
                <a:tab pos="101600" algn="l"/>
              </a:tabLst>
              <a:defRPr/>
            </a:pPr>
            <a:endParaRPr lang="zh-CN" altLang="en-US" sz="1350" dirty="0">
              <a:solidFill>
                <a:srgbClr val="F46493"/>
              </a:solidFill>
              <a:cs typeface="+mn-ea"/>
              <a:sym typeface="+mn-lt"/>
            </a:endParaRPr>
          </a:p>
        </p:txBody>
      </p:sp>
      <p:sp>
        <p:nvSpPr>
          <p:cNvPr id="43" name="圆角矩形 42"/>
          <p:cNvSpPr/>
          <p:nvPr/>
        </p:nvSpPr>
        <p:spPr>
          <a:xfrm>
            <a:off x="1869430" y="3101072"/>
            <a:ext cx="1648007" cy="525528"/>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4" name="矩形 43"/>
          <p:cNvSpPr/>
          <p:nvPr/>
        </p:nvSpPr>
        <p:spPr bwMode="auto">
          <a:xfrm>
            <a:off x="4932040" y="3363838"/>
            <a:ext cx="2900765" cy="1252736"/>
          </a:xfrm>
          <a:prstGeom prst="rect">
            <a:avLst/>
          </a:prstGeom>
          <a:noFill/>
          <a:ln w="19050">
            <a:solidFill>
              <a:schemeClr val="accent2"/>
            </a:solidFill>
            <a:prstDash val="solid"/>
          </a:ln>
          <a:effectLst/>
        </p:spPr>
        <p:style>
          <a:lnRef idx="2">
            <a:schemeClr val="accent2"/>
          </a:lnRef>
          <a:fillRef idx="1">
            <a:schemeClr val="lt1"/>
          </a:fillRef>
          <a:effectRef idx="0">
            <a:schemeClr val="accent2"/>
          </a:effectRef>
          <a:fontRef idx="minor">
            <a:schemeClr val="dk1"/>
          </a:fontRef>
        </p:style>
        <p:txBody>
          <a:bodyPr lIns="68573" tIns="34287" rIns="68573" bIns="34287" anchor="ctr"/>
          <a:lstStyle/>
          <a:p>
            <a:pPr marL="0" lvl="2" algn="ctr" defTabSz="0" eaLnBrk="0" fontAlgn="ctr" hangingPunct="0">
              <a:buClr>
                <a:srgbClr val="FF0000"/>
              </a:buClr>
              <a:buSzPct val="70000"/>
              <a:buFont typeface="Wingdings" panose="05000000000000000000" pitchFamily="2" charset="2"/>
              <a:buChar char="n"/>
              <a:tabLst>
                <a:tab pos="101600" algn="l"/>
              </a:tabLst>
              <a:defRPr/>
            </a:pPr>
            <a:endParaRPr lang="zh-CN" altLang="en-US" sz="1350" dirty="0">
              <a:solidFill>
                <a:srgbClr val="F46493"/>
              </a:solidFill>
              <a:cs typeface="+mn-ea"/>
              <a:sym typeface="+mn-lt"/>
            </a:endParaRPr>
          </a:p>
        </p:txBody>
      </p:sp>
      <p:sp>
        <p:nvSpPr>
          <p:cNvPr id="45" name="圆角矩形 44"/>
          <p:cNvSpPr/>
          <p:nvPr/>
        </p:nvSpPr>
        <p:spPr>
          <a:xfrm>
            <a:off x="5525323" y="3101072"/>
            <a:ext cx="1648007" cy="525528"/>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6" name="TextBox 76"/>
          <p:cNvSpPr txBox="1"/>
          <p:nvPr/>
        </p:nvSpPr>
        <p:spPr>
          <a:xfrm>
            <a:off x="2043301" y="1417098"/>
            <a:ext cx="1300261" cy="323165"/>
          </a:xfrm>
          <a:prstGeom prst="rect">
            <a:avLst/>
          </a:prstGeom>
          <a:noFill/>
          <a:effectLst/>
        </p:spPr>
        <p:txBody>
          <a:bodyPr wrap="square" rtlCol="0">
            <a:spAutoFit/>
          </a:bodyPr>
          <a:lstStyle/>
          <a:p>
            <a:pPr algn="ctr"/>
            <a:r>
              <a:rPr lang="zh-CN" altLang="en-US" sz="1500" dirty="0">
                <a:solidFill>
                  <a:schemeClr val="bg1"/>
                </a:solidFill>
                <a:cs typeface="+mn-ea"/>
                <a:sym typeface="+mn-lt"/>
              </a:rPr>
              <a:t>添加标题</a:t>
            </a:r>
            <a:endParaRPr lang="zh-CN" altLang="en-US" sz="1500" dirty="0">
              <a:solidFill>
                <a:schemeClr val="bg1"/>
              </a:solidFill>
              <a:cs typeface="+mn-ea"/>
              <a:sym typeface="+mn-lt"/>
            </a:endParaRPr>
          </a:p>
        </p:txBody>
      </p:sp>
      <p:sp>
        <p:nvSpPr>
          <p:cNvPr id="47" name="文本框 46"/>
          <p:cNvSpPr txBox="1"/>
          <p:nvPr/>
        </p:nvSpPr>
        <p:spPr>
          <a:xfrm>
            <a:off x="1471445" y="1936004"/>
            <a:ext cx="2443975" cy="492635"/>
          </a:xfrm>
          <a:prstGeom prst="rect">
            <a:avLst/>
          </a:prstGeom>
          <a:noFill/>
          <a:effectLst/>
        </p:spPr>
        <p:txBody>
          <a:bodyPr wrap="square" rtlCol="0">
            <a:spAutoFit/>
          </a:bodyPr>
          <a:lstStyle/>
          <a:p>
            <a:pPr algn="ctr">
              <a:lnSpc>
                <a:spcPct val="130000"/>
              </a:lnSpc>
            </a:pPr>
            <a:r>
              <a:rPr lang="zh-CN" altLang="en-US" sz="1050" dirty="0">
                <a:solidFill>
                  <a:schemeClr val="tx2"/>
                </a:solidFill>
                <a:cs typeface="+mn-ea"/>
                <a:sym typeface="+mn-lt"/>
              </a:rPr>
              <a:t>请在此添加文字说明，模板。请在此添加文字说明，模板。</a:t>
            </a:r>
            <a:endParaRPr lang="zh-CN" altLang="en-US" sz="1050" dirty="0">
              <a:solidFill>
                <a:schemeClr val="tx2"/>
              </a:solidFill>
              <a:cs typeface="+mn-ea"/>
              <a:sym typeface="+mn-lt"/>
            </a:endParaRPr>
          </a:p>
        </p:txBody>
      </p:sp>
      <p:sp>
        <p:nvSpPr>
          <p:cNvPr id="48" name="TextBox 76"/>
          <p:cNvSpPr txBox="1"/>
          <p:nvPr/>
        </p:nvSpPr>
        <p:spPr>
          <a:xfrm>
            <a:off x="5700138" y="1417098"/>
            <a:ext cx="1300261" cy="323165"/>
          </a:xfrm>
          <a:prstGeom prst="rect">
            <a:avLst/>
          </a:prstGeom>
          <a:noFill/>
          <a:effectLst/>
        </p:spPr>
        <p:txBody>
          <a:bodyPr wrap="square" rtlCol="0">
            <a:spAutoFit/>
          </a:bodyPr>
          <a:lstStyle/>
          <a:p>
            <a:pPr algn="ctr"/>
            <a:r>
              <a:rPr lang="zh-CN" altLang="en-US" sz="1500" dirty="0">
                <a:solidFill>
                  <a:schemeClr val="bg1"/>
                </a:solidFill>
                <a:cs typeface="+mn-ea"/>
                <a:sym typeface="+mn-lt"/>
              </a:rPr>
              <a:t>添加标题</a:t>
            </a:r>
            <a:endParaRPr lang="zh-CN" altLang="en-US" sz="1500" dirty="0">
              <a:solidFill>
                <a:schemeClr val="bg1"/>
              </a:solidFill>
              <a:cs typeface="+mn-ea"/>
              <a:sym typeface="+mn-lt"/>
            </a:endParaRPr>
          </a:p>
        </p:txBody>
      </p:sp>
      <p:sp>
        <p:nvSpPr>
          <p:cNvPr id="49" name="文本框 48"/>
          <p:cNvSpPr txBox="1"/>
          <p:nvPr/>
        </p:nvSpPr>
        <p:spPr>
          <a:xfrm>
            <a:off x="5128281" y="1936004"/>
            <a:ext cx="2443975" cy="492635"/>
          </a:xfrm>
          <a:prstGeom prst="rect">
            <a:avLst/>
          </a:prstGeom>
          <a:noFill/>
          <a:effectLst/>
        </p:spPr>
        <p:txBody>
          <a:bodyPr wrap="square" rtlCol="0">
            <a:spAutoFit/>
          </a:bodyPr>
          <a:lstStyle/>
          <a:p>
            <a:pPr algn="ctr">
              <a:lnSpc>
                <a:spcPct val="130000"/>
              </a:lnSpc>
            </a:pPr>
            <a:r>
              <a:rPr lang="zh-CN" altLang="en-US" sz="1050" dirty="0">
                <a:solidFill>
                  <a:schemeClr val="tx2"/>
                </a:solidFill>
                <a:cs typeface="+mn-ea"/>
                <a:sym typeface="+mn-lt"/>
              </a:rPr>
              <a:t>请在此添加文字说明，模板。请在此添加文字说明，模板。</a:t>
            </a:r>
            <a:endParaRPr lang="zh-CN" altLang="en-US" sz="1050" dirty="0">
              <a:solidFill>
                <a:schemeClr val="tx2"/>
              </a:solidFill>
              <a:cs typeface="+mn-ea"/>
              <a:sym typeface="+mn-lt"/>
            </a:endParaRPr>
          </a:p>
        </p:txBody>
      </p:sp>
      <p:sp>
        <p:nvSpPr>
          <p:cNvPr id="50" name="TextBox 76"/>
          <p:cNvSpPr txBox="1"/>
          <p:nvPr/>
        </p:nvSpPr>
        <p:spPr>
          <a:xfrm>
            <a:off x="2043301" y="3227595"/>
            <a:ext cx="1300261" cy="323165"/>
          </a:xfrm>
          <a:prstGeom prst="rect">
            <a:avLst/>
          </a:prstGeom>
          <a:noFill/>
          <a:effectLst/>
        </p:spPr>
        <p:txBody>
          <a:bodyPr wrap="square" rtlCol="0">
            <a:spAutoFit/>
          </a:bodyPr>
          <a:lstStyle/>
          <a:p>
            <a:pPr algn="ctr"/>
            <a:r>
              <a:rPr lang="zh-CN" altLang="en-US" sz="1500" dirty="0">
                <a:solidFill>
                  <a:schemeClr val="bg1"/>
                </a:solidFill>
                <a:cs typeface="+mn-ea"/>
                <a:sym typeface="+mn-lt"/>
              </a:rPr>
              <a:t>添加标题</a:t>
            </a:r>
            <a:endParaRPr lang="zh-CN" altLang="en-US" sz="1500" dirty="0">
              <a:solidFill>
                <a:schemeClr val="bg1"/>
              </a:solidFill>
              <a:cs typeface="+mn-ea"/>
              <a:sym typeface="+mn-lt"/>
            </a:endParaRPr>
          </a:p>
        </p:txBody>
      </p:sp>
      <p:sp>
        <p:nvSpPr>
          <p:cNvPr id="51" name="文本框 50"/>
          <p:cNvSpPr txBox="1"/>
          <p:nvPr/>
        </p:nvSpPr>
        <p:spPr>
          <a:xfrm>
            <a:off x="1471445" y="3746502"/>
            <a:ext cx="2443975" cy="492635"/>
          </a:xfrm>
          <a:prstGeom prst="rect">
            <a:avLst/>
          </a:prstGeom>
          <a:noFill/>
          <a:effectLst/>
        </p:spPr>
        <p:txBody>
          <a:bodyPr wrap="square" rtlCol="0">
            <a:spAutoFit/>
          </a:bodyPr>
          <a:lstStyle/>
          <a:p>
            <a:pPr algn="ctr">
              <a:lnSpc>
                <a:spcPct val="130000"/>
              </a:lnSpc>
            </a:pPr>
            <a:r>
              <a:rPr lang="zh-CN" altLang="en-US" sz="1050" dirty="0">
                <a:solidFill>
                  <a:schemeClr val="tx2"/>
                </a:solidFill>
                <a:cs typeface="+mn-ea"/>
                <a:sym typeface="+mn-lt"/>
              </a:rPr>
              <a:t>请在此添加文字说明，模板。请在此添加文字说明，模板。</a:t>
            </a:r>
            <a:endParaRPr lang="zh-CN" altLang="en-US" sz="1050" dirty="0">
              <a:solidFill>
                <a:schemeClr val="tx2"/>
              </a:solidFill>
              <a:cs typeface="+mn-ea"/>
              <a:sym typeface="+mn-lt"/>
            </a:endParaRPr>
          </a:p>
        </p:txBody>
      </p:sp>
      <p:sp>
        <p:nvSpPr>
          <p:cNvPr id="52" name="TextBox 76"/>
          <p:cNvSpPr txBox="1"/>
          <p:nvPr/>
        </p:nvSpPr>
        <p:spPr>
          <a:xfrm>
            <a:off x="5700138" y="3227595"/>
            <a:ext cx="1300261" cy="323165"/>
          </a:xfrm>
          <a:prstGeom prst="rect">
            <a:avLst/>
          </a:prstGeom>
          <a:noFill/>
          <a:effectLst/>
        </p:spPr>
        <p:txBody>
          <a:bodyPr wrap="square" rtlCol="0">
            <a:spAutoFit/>
          </a:bodyPr>
          <a:lstStyle/>
          <a:p>
            <a:pPr algn="ctr"/>
            <a:r>
              <a:rPr lang="zh-CN" altLang="en-US" sz="1500" dirty="0">
                <a:solidFill>
                  <a:schemeClr val="bg1"/>
                </a:solidFill>
                <a:cs typeface="+mn-ea"/>
                <a:sym typeface="+mn-lt"/>
              </a:rPr>
              <a:t>添加标题</a:t>
            </a:r>
            <a:endParaRPr lang="zh-CN" altLang="en-US" sz="1500" dirty="0">
              <a:solidFill>
                <a:schemeClr val="bg1"/>
              </a:solidFill>
              <a:cs typeface="+mn-ea"/>
              <a:sym typeface="+mn-lt"/>
            </a:endParaRPr>
          </a:p>
        </p:txBody>
      </p:sp>
      <p:sp>
        <p:nvSpPr>
          <p:cNvPr id="53" name="文本框 52"/>
          <p:cNvSpPr txBox="1"/>
          <p:nvPr/>
        </p:nvSpPr>
        <p:spPr>
          <a:xfrm>
            <a:off x="5128281" y="3746502"/>
            <a:ext cx="2443975" cy="492635"/>
          </a:xfrm>
          <a:prstGeom prst="rect">
            <a:avLst/>
          </a:prstGeom>
          <a:noFill/>
          <a:effectLst/>
        </p:spPr>
        <p:txBody>
          <a:bodyPr wrap="square" rtlCol="0">
            <a:spAutoFit/>
          </a:bodyPr>
          <a:lstStyle/>
          <a:p>
            <a:pPr algn="ctr">
              <a:lnSpc>
                <a:spcPct val="130000"/>
              </a:lnSpc>
            </a:pPr>
            <a:r>
              <a:rPr lang="zh-CN" altLang="en-US" sz="1050" dirty="0">
                <a:solidFill>
                  <a:schemeClr val="tx2"/>
                </a:solidFill>
                <a:cs typeface="+mn-ea"/>
                <a:sym typeface="+mn-lt"/>
              </a:rPr>
              <a:t>请在此添加文字说明，模板。请在此添加文字说明，模板。</a:t>
            </a:r>
            <a:endParaRPr lang="zh-CN" altLang="en-US" sz="1050" dirty="0">
              <a:solidFill>
                <a:schemeClr val="tx2"/>
              </a:solidFill>
              <a:cs typeface="+mn-ea"/>
              <a:sym typeface="+mn-lt"/>
            </a:endParaRPr>
          </a:p>
        </p:txBody>
      </p:sp>
      <p:sp>
        <p:nvSpPr>
          <p:cNvPr id="23" name="文本框 22"/>
          <p:cNvSpPr txBox="1"/>
          <p:nvPr/>
        </p:nvSpPr>
        <p:spPr>
          <a:xfrm>
            <a:off x="587884" y="195486"/>
            <a:ext cx="2232248" cy="369332"/>
          </a:xfrm>
          <a:prstGeom prst="rect">
            <a:avLst/>
          </a:prstGeom>
          <a:noFill/>
        </p:spPr>
        <p:txBody>
          <a:bodyPr wrap="square" rtlCol="0">
            <a:spAutoFit/>
          </a:bodyPr>
          <a:lstStyle/>
          <a:p>
            <a:r>
              <a:rPr lang="zh-CN" altLang="en-US" dirty="0">
                <a:solidFill>
                  <a:schemeClr val="accent2"/>
                </a:solidFill>
                <a:cs typeface="+mn-ea"/>
                <a:sym typeface="+mn-lt"/>
              </a:rPr>
              <a:t>点击添加标题</a:t>
            </a:r>
            <a:endParaRPr lang="zh-CN" altLang="en-US" dirty="0">
              <a:solidFill>
                <a:schemeClr val="accent2"/>
              </a:solidFill>
              <a:cs typeface="+mn-ea"/>
              <a:sym typeface="+mn-lt"/>
            </a:endParaRPr>
          </a:p>
        </p:txBody>
      </p:sp>
      <p:sp>
        <p:nvSpPr>
          <p:cNvPr id="24" name="矩形 23"/>
          <p:cNvSpPr/>
          <p:nvPr/>
        </p:nvSpPr>
        <p:spPr>
          <a:xfrm>
            <a:off x="587884" y="463773"/>
            <a:ext cx="1889492" cy="276999"/>
          </a:xfrm>
          <a:prstGeom prst="rect">
            <a:avLst/>
          </a:prstGeom>
        </p:spPr>
        <p:txBody>
          <a:bodyPr wrap="none">
            <a:spAutoFit/>
          </a:bodyPr>
          <a:lstStyle/>
          <a:p>
            <a:r>
              <a:rPr lang="zh-CN" altLang="en-US" sz="1200" dirty="0">
                <a:solidFill>
                  <a:schemeClr val="tx2"/>
                </a:solidFill>
              </a:rPr>
              <a:t>CLICK TO ADD TITLE</a:t>
            </a:r>
            <a:endParaRPr lang="zh-CN" altLang="en-US" sz="1200" dirty="0">
              <a:solidFill>
                <a:schemeClr val="tx2"/>
              </a:solidFill>
            </a:endParaRPr>
          </a:p>
        </p:txBody>
      </p:sp>
      <p:cxnSp>
        <p:nvCxnSpPr>
          <p:cNvPr id="25" name="直接箭头连接符 24"/>
          <p:cNvCxnSpPr/>
          <p:nvPr/>
        </p:nvCxnSpPr>
        <p:spPr>
          <a:xfrm>
            <a:off x="587884" y="514296"/>
            <a:ext cx="2376636"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wheel(1)">
                                      <p:cBhvr>
                                        <p:cTn id="17" dur="2000"/>
                                        <p:tgtEl>
                                          <p:spTgt spid="38"/>
                                        </p:tgtEl>
                                      </p:cBhvr>
                                    </p:animEffect>
                                  </p:childTnLst>
                                </p:cTn>
                              </p:par>
                            </p:childTnLst>
                          </p:cTn>
                        </p:par>
                        <p:par>
                          <p:cTn id="18" fill="hold">
                            <p:stCondLst>
                              <p:cond delay="3000"/>
                            </p:stCondLst>
                            <p:childTnLst>
                              <p:par>
                                <p:cTn id="19" presetID="22" presetClass="entr" presetSubtype="1"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wipe(up)">
                                      <p:cBhvr>
                                        <p:cTn id="21" dur="500"/>
                                        <p:tgtEl>
                                          <p:spTgt spid="47"/>
                                        </p:tgtEl>
                                      </p:cBhvr>
                                    </p:animEffect>
                                  </p:childTnLst>
                                </p:cTn>
                              </p:par>
                            </p:childTnLst>
                          </p:cTn>
                        </p:par>
                        <p:par>
                          <p:cTn id="22" fill="hold">
                            <p:stCondLst>
                              <p:cond delay="3500"/>
                            </p:stCondLst>
                            <p:childTnLst>
                              <p:par>
                                <p:cTn id="23" presetID="53" presetClass="entr" presetSubtype="16"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childTnLst>
                          </p:cTn>
                        </p:par>
                        <p:par>
                          <p:cTn id="32" fill="hold">
                            <p:stCondLst>
                              <p:cond delay="4500"/>
                            </p:stCondLst>
                            <p:childTnLst>
                              <p:par>
                                <p:cTn id="33" presetID="21" presetClass="entr" presetSubtype="1"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wheel(1)">
                                      <p:cBhvr>
                                        <p:cTn id="35" dur="2000"/>
                                        <p:tgtEl>
                                          <p:spTgt spid="40"/>
                                        </p:tgtEl>
                                      </p:cBhvr>
                                    </p:animEffect>
                                  </p:childTnLst>
                                </p:cTn>
                              </p:par>
                            </p:childTnLst>
                          </p:cTn>
                        </p:par>
                        <p:par>
                          <p:cTn id="36" fill="hold">
                            <p:stCondLst>
                              <p:cond delay="6500"/>
                            </p:stCondLst>
                            <p:childTnLst>
                              <p:par>
                                <p:cTn id="37" presetID="22" presetClass="entr" presetSubtype="1" fill="hold" grpId="0" nodeType="after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up)">
                                      <p:cBhvr>
                                        <p:cTn id="39" dur="500"/>
                                        <p:tgtEl>
                                          <p:spTgt spid="49"/>
                                        </p:tgtEl>
                                      </p:cBhvr>
                                    </p:animEffect>
                                  </p:childTnLst>
                                </p:cTn>
                              </p:par>
                            </p:childTnLst>
                          </p:cTn>
                        </p:par>
                        <p:par>
                          <p:cTn id="40" fill="hold">
                            <p:stCondLst>
                              <p:cond delay="7000"/>
                            </p:stCondLst>
                            <p:childTnLst>
                              <p:par>
                                <p:cTn id="41" presetID="53" presetClass="entr" presetSubtype="16"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 calcmode="lin" valueType="num">
                                      <p:cBhvr>
                                        <p:cTn id="43" dur="500" fill="hold"/>
                                        <p:tgtEl>
                                          <p:spTgt spid="43"/>
                                        </p:tgtEl>
                                        <p:attrNameLst>
                                          <p:attrName>ppt_w</p:attrName>
                                        </p:attrNameLst>
                                      </p:cBhvr>
                                      <p:tavLst>
                                        <p:tav tm="0">
                                          <p:val>
                                            <p:fltVal val="0"/>
                                          </p:val>
                                        </p:tav>
                                        <p:tav tm="100000">
                                          <p:val>
                                            <p:strVal val="#ppt_w"/>
                                          </p:val>
                                        </p:tav>
                                      </p:tavLst>
                                    </p:anim>
                                    <p:anim calcmode="lin" valueType="num">
                                      <p:cBhvr>
                                        <p:cTn id="44" dur="500" fill="hold"/>
                                        <p:tgtEl>
                                          <p:spTgt spid="43"/>
                                        </p:tgtEl>
                                        <p:attrNameLst>
                                          <p:attrName>ppt_h</p:attrName>
                                        </p:attrNameLst>
                                      </p:cBhvr>
                                      <p:tavLst>
                                        <p:tav tm="0">
                                          <p:val>
                                            <p:fltVal val="0"/>
                                          </p:val>
                                        </p:tav>
                                        <p:tav tm="100000">
                                          <p:val>
                                            <p:strVal val="#ppt_h"/>
                                          </p:val>
                                        </p:tav>
                                      </p:tavLst>
                                    </p:anim>
                                    <p:animEffect transition="in" filter="fade">
                                      <p:cBhvr>
                                        <p:cTn id="45" dur="500"/>
                                        <p:tgtEl>
                                          <p:spTgt spid="43"/>
                                        </p:tgtEl>
                                      </p:cBhvr>
                                    </p:animEffect>
                                  </p:childTnLst>
                                </p:cTn>
                              </p:par>
                            </p:childTnLst>
                          </p:cTn>
                        </p:par>
                        <p:par>
                          <p:cTn id="46" fill="hold">
                            <p:stCondLst>
                              <p:cond delay="7500"/>
                            </p:stCondLst>
                            <p:childTnLst>
                              <p:par>
                                <p:cTn id="47" presetID="10" presetClass="entr" presetSubtype="0"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500"/>
                                        <p:tgtEl>
                                          <p:spTgt spid="50"/>
                                        </p:tgtEl>
                                      </p:cBhvr>
                                    </p:animEffect>
                                  </p:childTnLst>
                                </p:cTn>
                              </p:par>
                            </p:childTnLst>
                          </p:cTn>
                        </p:par>
                        <p:par>
                          <p:cTn id="50" fill="hold">
                            <p:stCondLst>
                              <p:cond delay="8000"/>
                            </p:stCondLst>
                            <p:childTnLst>
                              <p:par>
                                <p:cTn id="51" presetID="21" presetClass="entr" presetSubtype="1"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heel(1)">
                                      <p:cBhvr>
                                        <p:cTn id="53" dur="2000"/>
                                        <p:tgtEl>
                                          <p:spTgt spid="42"/>
                                        </p:tgtEl>
                                      </p:cBhvr>
                                    </p:animEffect>
                                  </p:childTnLst>
                                </p:cTn>
                              </p:par>
                            </p:childTnLst>
                          </p:cTn>
                        </p:par>
                        <p:par>
                          <p:cTn id="54" fill="hold">
                            <p:stCondLst>
                              <p:cond delay="10000"/>
                            </p:stCondLst>
                            <p:childTnLst>
                              <p:par>
                                <p:cTn id="55" presetID="22" presetClass="entr" presetSubtype="1" fill="hold" grpId="0" nodeType="after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wipe(up)">
                                      <p:cBhvr>
                                        <p:cTn id="57" dur="500"/>
                                        <p:tgtEl>
                                          <p:spTgt spid="51"/>
                                        </p:tgtEl>
                                      </p:cBhvr>
                                    </p:animEffect>
                                  </p:childTnLst>
                                </p:cTn>
                              </p:par>
                            </p:childTnLst>
                          </p:cTn>
                        </p:par>
                        <p:par>
                          <p:cTn id="58" fill="hold">
                            <p:stCondLst>
                              <p:cond delay="10500"/>
                            </p:stCondLst>
                            <p:childTnLst>
                              <p:par>
                                <p:cTn id="59" presetID="53" presetClass="entr" presetSubtype="16" fill="hold" grpId="0" nodeType="after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p:cTn id="61" dur="500" fill="hold"/>
                                        <p:tgtEl>
                                          <p:spTgt spid="45"/>
                                        </p:tgtEl>
                                        <p:attrNameLst>
                                          <p:attrName>ppt_w</p:attrName>
                                        </p:attrNameLst>
                                      </p:cBhvr>
                                      <p:tavLst>
                                        <p:tav tm="0">
                                          <p:val>
                                            <p:fltVal val="0"/>
                                          </p:val>
                                        </p:tav>
                                        <p:tav tm="100000">
                                          <p:val>
                                            <p:strVal val="#ppt_w"/>
                                          </p:val>
                                        </p:tav>
                                      </p:tavLst>
                                    </p:anim>
                                    <p:anim calcmode="lin" valueType="num">
                                      <p:cBhvr>
                                        <p:cTn id="62" dur="500" fill="hold"/>
                                        <p:tgtEl>
                                          <p:spTgt spid="45"/>
                                        </p:tgtEl>
                                        <p:attrNameLst>
                                          <p:attrName>ppt_h</p:attrName>
                                        </p:attrNameLst>
                                      </p:cBhvr>
                                      <p:tavLst>
                                        <p:tav tm="0">
                                          <p:val>
                                            <p:fltVal val="0"/>
                                          </p:val>
                                        </p:tav>
                                        <p:tav tm="100000">
                                          <p:val>
                                            <p:strVal val="#ppt_h"/>
                                          </p:val>
                                        </p:tav>
                                      </p:tavLst>
                                    </p:anim>
                                    <p:animEffect transition="in" filter="fade">
                                      <p:cBhvr>
                                        <p:cTn id="63" dur="500"/>
                                        <p:tgtEl>
                                          <p:spTgt spid="45"/>
                                        </p:tgtEl>
                                      </p:cBhvr>
                                    </p:animEffect>
                                  </p:childTnLst>
                                </p:cTn>
                              </p:par>
                            </p:childTnLst>
                          </p:cTn>
                        </p:par>
                        <p:par>
                          <p:cTn id="64" fill="hold">
                            <p:stCondLst>
                              <p:cond delay="11000"/>
                            </p:stCondLst>
                            <p:childTnLst>
                              <p:par>
                                <p:cTn id="65" presetID="10" presetClass="entr" presetSubtype="0"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childTnLst>
                          </p:cTn>
                        </p:par>
                        <p:par>
                          <p:cTn id="68" fill="hold">
                            <p:stCondLst>
                              <p:cond delay="11500"/>
                            </p:stCondLst>
                            <p:childTnLst>
                              <p:par>
                                <p:cTn id="69" presetID="21" presetClass="entr" presetSubtype="1"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heel(1)">
                                      <p:cBhvr>
                                        <p:cTn id="71" dur="2000"/>
                                        <p:tgtEl>
                                          <p:spTgt spid="44"/>
                                        </p:tgtEl>
                                      </p:cBhvr>
                                    </p:animEffect>
                                  </p:childTnLst>
                                </p:cTn>
                              </p:par>
                            </p:childTnLst>
                          </p:cTn>
                        </p:par>
                        <p:par>
                          <p:cTn id="72" fill="hold">
                            <p:stCondLst>
                              <p:cond delay="13500"/>
                            </p:stCondLst>
                            <p:childTnLst>
                              <p:par>
                                <p:cTn id="73" presetID="22" presetClass="entr" presetSubtype="1" fill="hold" grpId="0" nodeType="afterEffect">
                                  <p:stCondLst>
                                    <p:cond delay="0"/>
                                  </p:stCondLst>
                                  <p:childTnLst>
                                    <p:set>
                                      <p:cBhvr>
                                        <p:cTn id="74" dur="1" fill="hold">
                                          <p:stCondLst>
                                            <p:cond delay="0"/>
                                          </p:stCondLst>
                                        </p:cTn>
                                        <p:tgtEl>
                                          <p:spTgt spid="53"/>
                                        </p:tgtEl>
                                        <p:attrNameLst>
                                          <p:attrName>style.visibility</p:attrName>
                                        </p:attrNameLst>
                                      </p:cBhvr>
                                      <p:to>
                                        <p:strVal val="visible"/>
                                      </p:to>
                                    </p:set>
                                    <p:animEffect transition="in" filter="wipe(up)">
                                      <p:cBhvr>
                                        <p:cTn id="7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42" grpId="0" animBg="1"/>
      <p:bldP spid="43" grpId="0" animBg="1"/>
      <p:bldP spid="44" grpId="0" animBg="1"/>
      <p:bldP spid="45" grpId="0" animBg="1"/>
      <p:bldP spid="46" grpId="0"/>
      <p:bldP spid="47" grpId="0"/>
      <p:bldP spid="48" grpId="0"/>
      <p:bldP spid="49" grpId="0"/>
      <p:bldP spid="50" grpId="0"/>
      <p:bldP spid="51" grpId="0"/>
      <p:bldP spid="52" grpId="0"/>
      <p:bldP spid="5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4"/>
          <p:cNvGrpSpPr/>
          <p:nvPr/>
        </p:nvGrpSpPr>
        <p:grpSpPr>
          <a:xfrm>
            <a:off x="4034357" y="2333892"/>
            <a:ext cx="1061000" cy="1214343"/>
            <a:chOff x="5379142" y="2991066"/>
            <a:chExt cx="1414667" cy="1619124"/>
          </a:xfrm>
        </p:grpSpPr>
        <p:sp>
          <p:nvSpPr>
            <p:cNvPr id="4" name="Shape 1723"/>
            <p:cNvSpPr/>
            <p:nvPr/>
          </p:nvSpPr>
          <p:spPr>
            <a:xfrm rot="18900000">
              <a:off x="5379143"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cs typeface="+mn-ea"/>
                <a:sym typeface="+mn-lt"/>
              </a:endParaRPr>
            </a:p>
          </p:txBody>
        </p:sp>
        <p:sp>
          <p:nvSpPr>
            <p:cNvPr id="5" name="Shape 1726"/>
            <p:cNvSpPr/>
            <p:nvPr/>
          </p:nvSpPr>
          <p:spPr>
            <a:xfrm rot="18900000">
              <a:off x="5379142" y="3195523"/>
              <a:ext cx="1414666" cy="1414667"/>
            </a:xfrm>
            <a:prstGeom prst="roundRect">
              <a:avLst>
                <a:gd name="adj" fmla="val 15000"/>
              </a:avLst>
            </a:prstGeom>
            <a:solidFill>
              <a:schemeClr val="accent1"/>
            </a:solidFill>
            <a:ln w="38100" cap="flat">
              <a:solidFill>
                <a:schemeClr val="bg1"/>
              </a:solid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cs typeface="+mn-ea"/>
                <a:sym typeface="+mn-lt"/>
              </a:endParaRPr>
            </a:p>
          </p:txBody>
        </p:sp>
      </p:grpSp>
      <p:grpSp>
        <p:nvGrpSpPr>
          <p:cNvPr id="6" name="Group 12"/>
          <p:cNvGrpSpPr/>
          <p:nvPr/>
        </p:nvGrpSpPr>
        <p:grpSpPr>
          <a:xfrm>
            <a:off x="2672903" y="2490149"/>
            <a:ext cx="1061000" cy="1214343"/>
            <a:chOff x="3563871" y="3199409"/>
            <a:chExt cx="1414666" cy="1619124"/>
          </a:xfrm>
        </p:grpSpPr>
        <p:sp>
          <p:nvSpPr>
            <p:cNvPr id="7" name="Shape 1722"/>
            <p:cNvSpPr/>
            <p:nvPr/>
          </p:nvSpPr>
          <p:spPr>
            <a:xfrm rot="8100000">
              <a:off x="3563871" y="3403867"/>
              <a:ext cx="1414666" cy="1414666"/>
            </a:xfrm>
            <a:prstGeom prst="roundRect">
              <a:avLst>
                <a:gd name="adj" fmla="val 15000"/>
              </a:avLst>
            </a:prstGeom>
            <a:solidFill>
              <a:schemeClr val="accent2"/>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cs typeface="+mn-ea"/>
                <a:sym typeface="+mn-lt"/>
              </a:endParaRPr>
            </a:p>
          </p:txBody>
        </p:sp>
        <p:sp>
          <p:nvSpPr>
            <p:cNvPr id="8" name="Shape 1729"/>
            <p:cNvSpPr/>
            <p:nvPr/>
          </p:nvSpPr>
          <p:spPr>
            <a:xfrm rot="8100000">
              <a:off x="3563871" y="3199409"/>
              <a:ext cx="1414666" cy="1414667"/>
            </a:xfrm>
            <a:prstGeom prst="roundRect">
              <a:avLst>
                <a:gd name="adj" fmla="val 15000"/>
              </a:avLst>
            </a:prstGeom>
            <a:solidFill>
              <a:schemeClr val="accent2"/>
            </a:solidFill>
            <a:ln w="38100" cap="flat">
              <a:solidFill>
                <a:schemeClr val="bg1"/>
              </a:solid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cs typeface="+mn-ea"/>
                <a:sym typeface="+mn-lt"/>
              </a:endParaRPr>
            </a:p>
          </p:txBody>
        </p:sp>
      </p:grpSp>
      <p:grpSp>
        <p:nvGrpSpPr>
          <p:cNvPr id="9" name="Group 11"/>
          <p:cNvGrpSpPr/>
          <p:nvPr/>
        </p:nvGrpSpPr>
        <p:grpSpPr>
          <a:xfrm>
            <a:off x="1259632" y="2333892"/>
            <a:ext cx="1061000" cy="1214343"/>
            <a:chOff x="1743076" y="2991066"/>
            <a:chExt cx="1414666" cy="1619124"/>
          </a:xfrm>
        </p:grpSpPr>
        <p:sp>
          <p:nvSpPr>
            <p:cNvPr id="10"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cs typeface="+mn-ea"/>
                <a:sym typeface="+mn-lt"/>
              </a:endParaRPr>
            </a:p>
          </p:txBody>
        </p:sp>
        <p:sp>
          <p:nvSpPr>
            <p:cNvPr id="12" name="Shape 1732"/>
            <p:cNvSpPr/>
            <p:nvPr/>
          </p:nvSpPr>
          <p:spPr>
            <a:xfrm rot="18900000">
              <a:off x="1743076" y="3195523"/>
              <a:ext cx="1414666" cy="1414667"/>
            </a:xfrm>
            <a:prstGeom prst="roundRect">
              <a:avLst>
                <a:gd name="adj" fmla="val 15000"/>
              </a:avLst>
            </a:prstGeom>
            <a:solidFill>
              <a:schemeClr val="accent1"/>
            </a:solidFill>
            <a:ln w="38100" cap="flat">
              <a:solidFill>
                <a:schemeClr val="bg1"/>
              </a:solid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cs typeface="+mn-ea"/>
                <a:sym typeface="+mn-lt"/>
              </a:endParaRPr>
            </a:p>
          </p:txBody>
        </p:sp>
      </p:grpSp>
      <p:grpSp>
        <p:nvGrpSpPr>
          <p:cNvPr id="13" name="Group 15"/>
          <p:cNvGrpSpPr/>
          <p:nvPr/>
        </p:nvGrpSpPr>
        <p:grpSpPr>
          <a:xfrm>
            <a:off x="5399953" y="2490149"/>
            <a:ext cx="1061000" cy="1214344"/>
            <a:chOff x="7199937" y="3199409"/>
            <a:chExt cx="1414666" cy="1619125"/>
          </a:xfrm>
        </p:grpSpPr>
        <p:sp>
          <p:nvSpPr>
            <p:cNvPr id="14" name="Shape 1724"/>
            <p:cNvSpPr/>
            <p:nvPr/>
          </p:nvSpPr>
          <p:spPr>
            <a:xfrm rot="8100000">
              <a:off x="7199937" y="3403868"/>
              <a:ext cx="1414666" cy="1414666"/>
            </a:xfrm>
            <a:prstGeom prst="roundRect">
              <a:avLst>
                <a:gd name="adj" fmla="val 15000"/>
              </a:avLst>
            </a:prstGeom>
            <a:solidFill>
              <a:schemeClr val="accent2"/>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cs typeface="+mn-ea"/>
                <a:sym typeface="+mn-lt"/>
              </a:endParaRPr>
            </a:p>
          </p:txBody>
        </p:sp>
        <p:sp>
          <p:nvSpPr>
            <p:cNvPr id="15" name="Shape 1735"/>
            <p:cNvSpPr/>
            <p:nvPr/>
          </p:nvSpPr>
          <p:spPr>
            <a:xfrm rot="8100000">
              <a:off x="7199937" y="3199409"/>
              <a:ext cx="1414666" cy="1414667"/>
            </a:xfrm>
            <a:prstGeom prst="roundRect">
              <a:avLst>
                <a:gd name="adj" fmla="val 15000"/>
              </a:avLst>
            </a:prstGeom>
            <a:solidFill>
              <a:schemeClr val="accent2"/>
            </a:solidFill>
            <a:ln w="38100" cap="flat">
              <a:solidFill>
                <a:schemeClr val="bg1"/>
              </a:solid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cs typeface="+mn-ea"/>
                <a:sym typeface="+mn-lt"/>
              </a:endParaRPr>
            </a:p>
          </p:txBody>
        </p:sp>
      </p:grpSp>
      <p:grpSp>
        <p:nvGrpSpPr>
          <p:cNvPr id="16" name="Group 16"/>
          <p:cNvGrpSpPr/>
          <p:nvPr/>
        </p:nvGrpSpPr>
        <p:grpSpPr>
          <a:xfrm>
            <a:off x="6761407" y="2333892"/>
            <a:ext cx="1061000" cy="1214343"/>
            <a:chOff x="9015209" y="2991066"/>
            <a:chExt cx="1414666" cy="1619124"/>
          </a:xfrm>
        </p:grpSpPr>
        <p:sp>
          <p:nvSpPr>
            <p:cNvPr id="17"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cs typeface="+mn-ea"/>
                <a:sym typeface="+mn-lt"/>
              </a:endParaRPr>
            </a:p>
          </p:txBody>
        </p:sp>
        <p:sp>
          <p:nvSpPr>
            <p:cNvPr id="18" name="Shape 1738"/>
            <p:cNvSpPr/>
            <p:nvPr/>
          </p:nvSpPr>
          <p:spPr>
            <a:xfrm rot="18900000">
              <a:off x="9015209" y="3195523"/>
              <a:ext cx="1414666" cy="1414667"/>
            </a:xfrm>
            <a:prstGeom prst="roundRect">
              <a:avLst>
                <a:gd name="adj" fmla="val 15000"/>
              </a:avLst>
            </a:prstGeom>
            <a:solidFill>
              <a:schemeClr val="accent1"/>
            </a:solidFill>
            <a:ln w="38100" cap="flat">
              <a:solidFill>
                <a:schemeClr val="bg1"/>
              </a:solid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cs typeface="+mn-ea"/>
                <a:sym typeface="+mn-lt"/>
              </a:endParaRPr>
            </a:p>
          </p:txBody>
        </p:sp>
      </p:grpSp>
      <p:sp>
        <p:nvSpPr>
          <p:cNvPr id="19" name="Text Placeholder 4"/>
          <p:cNvSpPr txBox="1"/>
          <p:nvPr/>
        </p:nvSpPr>
        <p:spPr>
          <a:xfrm>
            <a:off x="1336075" y="2917322"/>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cs typeface="+mn-ea"/>
                <a:sym typeface="+mn-lt"/>
              </a:rPr>
              <a:t>点击输入标题内容</a:t>
            </a:r>
            <a:endParaRPr lang="en-GB" altLang="zh-CN" sz="1200" b="1" dirty="0">
              <a:solidFill>
                <a:schemeClr val="bg1"/>
              </a:solidFill>
              <a:cs typeface="+mn-ea"/>
              <a:sym typeface="+mn-lt"/>
            </a:endParaRPr>
          </a:p>
        </p:txBody>
      </p:sp>
      <p:sp>
        <p:nvSpPr>
          <p:cNvPr id="20" name="Text Placeholder 4"/>
          <p:cNvSpPr txBox="1"/>
          <p:nvPr/>
        </p:nvSpPr>
        <p:spPr>
          <a:xfrm>
            <a:off x="2747274" y="2917322"/>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cs typeface="+mn-ea"/>
                <a:sym typeface="+mn-lt"/>
              </a:rPr>
              <a:t>点击输入标题内容</a:t>
            </a:r>
            <a:endParaRPr lang="en-GB" altLang="zh-CN" sz="1200" b="1" dirty="0">
              <a:solidFill>
                <a:schemeClr val="bg1"/>
              </a:solidFill>
              <a:cs typeface="+mn-ea"/>
              <a:sym typeface="+mn-lt"/>
            </a:endParaRPr>
          </a:p>
        </p:txBody>
      </p:sp>
      <p:sp>
        <p:nvSpPr>
          <p:cNvPr id="21" name="Text Placeholder 4"/>
          <p:cNvSpPr txBox="1"/>
          <p:nvPr/>
        </p:nvSpPr>
        <p:spPr>
          <a:xfrm>
            <a:off x="4110265" y="2917322"/>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cs typeface="+mn-ea"/>
                <a:sym typeface="+mn-lt"/>
              </a:rPr>
              <a:t>点击输入标题内容</a:t>
            </a:r>
            <a:endParaRPr lang="en-GB" altLang="zh-CN" sz="1200" b="1" dirty="0">
              <a:solidFill>
                <a:schemeClr val="bg1"/>
              </a:solidFill>
              <a:cs typeface="+mn-ea"/>
              <a:sym typeface="+mn-lt"/>
            </a:endParaRPr>
          </a:p>
        </p:txBody>
      </p:sp>
      <p:sp>
        <p:nvSpPr>
          <p:cNvPr id="22" name="Text Placeholder 4"/>
          <p:cNvSpPr txBox="1"/>
          <p:nvPr/>
        </p:nvSpPr>
        <p:spPr>
          <a:xfrm>
            <a:off x="5473789" y="2917322"/>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cs typeface="+mn-ea"/>
                <a:sym typeface="+mn-lt"/>
              </a:rPr>
              <a:t>点击输入标题内容</a:t>
            </a:r>
            <a:endParaRPr lang="en-GB" altLang="zh-CN" sz="1200" b="1" dirty="0">
              <a:solidFill>
                <a:schemeClr val="bg1"/>
              </a:solidFill>
              <a:cs typeface="+mn-ea"/>
              <a:sym typeface="+mn-lt"/>
            </a:endParaRPr>
          </a:p>
        </p:txBody>
      </p:sp>
      <p:sp>
        <p:nvSpPr>
          <p:cNvPr id="23" name="Text Placeholder 4"/>
          <p:cNvSpPr txBox="1"/>
          <p:nvPr/>
        </p:nvSpPr>
        <p:spPr>
          <a:xfrm>
            <a:off x="6837850" y="2917322"/>
            <a:ext cx="908114" cy="20082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cs typeface="+mn-ea"/>
                <a:sym typeface="+mn-lt"/>
              </a:rPr>
              <a:t>点击输入标题内容</a:t>
            </a:r>
            <a:endParaRPr lang="en-GB" altLang="zh-CN" sz="1200" b="1" dirty="0">
              <a:solidFill>
                <a:schemeClr val="bg1"/>
              </a:solidFill>
              <a:cs typeface="+mn-ea"/>
              <a:sym typeface="+mn-lt"/>
            </a:endParaRPr>
          </a:p>
        </p:txBody>
      </p:sp>
      <p:sp>
        <p:nvSpPr>
          <p:cNvPr id="24" name="TextBox 62"/>
          <p:cNvSpPr txBox="1"/>
          <p:nvPr/>
        </p:nvSpPr>
        <p:spPr>
          <a:xfrm>
            <a:off x="971600" y="1347614"/>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2"/>
                </a:solidFill>
                <a:cs typeface="+mn-ea"/>
                <a:sym typeface="+mn-lt"/>
              </a:rPr>
              <a:t>在此录入上述图表的描述说明，在此录入上述图表的描述说明</a:t>
            </a:r>
            <a:r>
              <a:rPr lang="zh-CN" altLang="en-US" sz="1000" dirty="0" smtClean="0">
                <a:solidFill>
                  <a:schemeClr val="tx2"/>
                </a:solidFill>
                <a:cs typeface="+mn-ea"/>
                <a:sym typeface="+mn-lt"/>
              </a:rPr>
              <a:t>。</a:t>
            </a:r>
            <a:r>
              <a:rPr lang="zh-CN" altLang="en-US" sz="1000" dirty="0">
                <a:solidFill>
                  <a:schemeClr val="tx2"/>
                </a:solidFill>
                <a:cs typeface="+mn-ea"/>
                <a:sym typeface="+mn-lt"/>
              </a:rPr>
              <a:t>在此录入上述图表的描述说明，在此录入上述图表的描述说明。</a:t>
            </a:r>
            <a:endParaRPr lang="en-US" altLang="zh-CN" sz="1000" dirty="0">
              <a:solidFill>
                <a:schemeClr val="tx2"/>
              </a:solidFill>
              <a:cs typeface="+mn-ea"/>
              <a:sym typeface="+mn-lt"/>
            </a:endParaRPr>
          </a:p>
        </p:txBody>
      </p:sp>
      <p:sp>
        <p:nvSpPr>
          <p:cNvPr id="25" name="TextBox 63"/>
          <p:cNvSpPr txBox="1"/>
          <p:nvPr/>
        </p:nvSpPr>
        <p:spPr>
          <a:xfrm>
            <a:off x="2339752" y="395848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2"/>
                </a:solidFill>
                <a:cs typeface="+mn-ea"/>
                <a:sym typeface="+mn-lt"/>
              </a:rPr>
              <a:t>在此录入上述图表的描述说明，在此录入上述图表的描述说明</a:t>
            </a:r>
            <a:r>
              <a:rPr lang="zh-CN" altLang="en-US" sz="1000" dirty="0" smtClean="0">
                <a:solidFill>
                  <a:schemeClr val="tx2"/>
                </a:solidFill>
                <a:cs typeface="+mn-ea"/>
                <a:sym typeface="+mn-lt"/>
              </a:rPr>
              <a:t>。</a:t>
            </a:r>
            <a:r>
              <a:rPr lang="zh-CN" altLang="en-US" sz="1000" dirty="0">
                <a:solidFill>
                  <a:schemeClr val="tx2"/>
                </a:solidFill>
                <a:cs typeface="+mn-ea"/>
                <a:sym typeface="+mn-lt"/>
              </a:rPr>
              <a:t>在此录入上述图表的描述说明，在此录入上述图表的描述说明。</a:t>
            </a:r>
            <a:endParaRPr lang="en-US" altLang="zh-CN" sz="1000" dirty="0">
              <a:solidFill>
                <a:schemeClr val="tx2"/>
              </a:solidFill>
              <a:cs typeface="+mn-ea"/>
              <a:sym typeface="+mn-lt"/>
            </a:endParaRPr>
          </a:p>
        </p:txBody>
      </p:sp>
      <p:sp>
        <p:nvSpPr>
          <p:cNvPr id="26" name="TextBox 64"/>
          <p:cNvSpPr txBox="1"/>
          <p:nvPr/>
        </p:nvSpPr>
        <p:spPr>
          <a:xfrm>
            <a:off x="3702065" y="1347614"/>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2"/>
                </a:solidFill>
                <a:cs typeface="+mn-ea"/>
                <a:sym typeface="+mn-lt"/>
              </a:rPr>
              <a:t>在此录入上述图表的描述说明，在此录入上述图表的描述说明</a:t>
            </a:r>
            <a:r>
              <a:rPr lang="zh-CN" altLang="en-US" sz="1000" dirty="0" smtClean="0">
                <a:solidFill>
                  <a:schemeClr val="tx2"/>
                </a:solidFill>
                <a:cs typeface="+mn-ea"/>
                <a:sym typeface="+mn-lt"/>
              </a:rPr>
              <a:t>。</a:t>
            </a:r>
            <a:r>
              <a:rPr lang="zh-CN" altLang="en-US" sz="1000" dirty="0">
                <a:solidFill>
                  <a:schemeClr val="tx2"/>
                </a:solidFill>
                <a:cs typeface="+mn-ea"/>
                <a:sym typeface="+mn-lt"/>
              </a:rPr>
              <a:t>在此录入上述图表的描述说明，在此录入上述图表的描述说明。</a:t>
            </a:r>
            <a:endParaRPr lang="en-US" altLang="zh-CN" sz="1000" dirty="0">
              <a:solidFill>
                <a:schemeClr val="tx2"/>
              </a:solidFill>
              <a:cs typeface="+mn-ea"/>
              <a:sym typeface="+mn-lt"/>
            </a:endParaRPr>
          </a:p>
        </p:txBody>
      </p:sp>
      <p:sp>
        <p:nvSpPr>
          <p:cNvPr id="27" name="TextBox 65"/>
          <p:cNvSpPr txBox="1"/>
          <p:nvPr/>
        </p:nvSpPr>
        <p:spPr>
          <a:xfrm>
            <a:off x="5065405" y="395848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2"/>
                </a:solidFill>
                <a:cs typeface="+mn-ea"/>
                <a:sym typeface="+mn-lt"/>
              </a:rPr>
              <a:t>在此录入上述图表的描述说明，在此录入上述图表的描述说明</a:t>
            </a:r>
            <a:r>
              <a:rPr lang="zh-CN" altLang="en-US" sz="1000" dirty="0" smtClean="0">
                <a:solidFill>
                  <a:schemeClr val="tx2"/>
                </a:solidFill>
                <a:cs typeface="+mn-ea"/>
                <a:sym typeface="+mn-lt"/>
              </a:rPr>
              <a:t>。</a:t>
            </a:r>
            <a:r>
              <a:rPr lang="zh-CN" altLang="en-US" sz="1000" dirty="0">
                <a:solidFill>
                  <a:schemeClr val="tx2"/>
                </a:solidFill>
                <a:cs typeface="+mn-ea"/>
                <a:sym typeface="+mn-lt"/>
              </a:rPr>
              <a:t>在此录入上述图表的描述说明，在此录入上述图表的描述说明。</a:t>
            </a:r>
            <a:endParaRPr lang="en-US" altLang="zh-CN" sz="1000" dirty="0">
              <a:solidFill>
                <a:schemeClr val="tx2"/>
              </a:solidFill>
              <a:cs typeface="+mn-ea"/>
              <a:sym typeface="+mn-lt"/>
            </a:endParaRPr>
          </a:p>
        </p:txBody>
      </p:sp>
      <p:sp>
        <p:nvSpPr>
          <p:cNvPr id="28" name="TextBox 66"/>
          <p:cNvSpPr txBox="1"/>
          <p:nvPr/>
        </p:nvSpPr>
        <p:spPr>
          <a:xfrm>
            <a:off x="6414567" y="1347614"/>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2"/>
                </a:solidFill>
                <a:cs typeface="+mn-ea"/>
                <a:sym typeface="+mn-lt"/>
              </a:rPr>
              <a:t>在此录入上述图表的描述说明，在此录入上述图表的描述说明</a:t>
            </a:r>
            <a:r>
              <a:rPr lang="zh-CN" altLang="en-US" sz="1000" dirty="0" smtClean="0">
                <a:solidFill>
                  <a:schemeClr val="tx2"/>
                </a:solidFill>
                <a:cs typeface="+mn-ea"/>
                <a:sym typeface="+mn-lt"/>
              </a:rPr>
              <a:t>。</a:t>
            </a:r>
            <a:r>
              <a:rPr lang="zh-CN" altLang="en-US" sz="1000" dirty="0">
                <a:solidFill>
                  <a:schemeClr val="tx2"/>
                </a:solidFill>
                <a:cs typeface="+mn-ea"/>
                <a:sym typeface="+mn-lt"/>
              </a:rPr>
              <a:t>在此录入上述图表的描述说明，在此录入上述图表的描述说明。</a:t>
            </a:r>
            <a:endParaRPr lang="en-US" altLang="zh-CN" sz="1000" dirty="0">
              <a:solidFill>
                <a:schemeClr val="tx2"/>
              </a:solidFill>
              <a:cs typeface="+mn-ea"/>
              <a:sym typeface="+mn-lt"/>
            </a:endParaRPr>
          </a:p>
        </p:txBody>
      </p:sp>
      <p:sp>
        <p:nvSpPr>
          <p:cNvPr id="34" name="文本框 33"/>
          <p:cNvSpPr txBox="1"/>
          <p:nvPr/>
        </p:nvSpPr>
        <p:spPr>
          <a:xfrm>
            <a:off x="587884" y="195486"/>
            <a:ext cx="2232248" cy="369332"/>
          </a:xfrm>
          <a:prstGeom prst="rect">
            <a:avLst/>
          </a:prstGeom>
          <a:noFill/>
        </p:spPr>
        <p:txBody>
          <a:bodyPr wrap="square" rtlCol="0">
            <a:spAutoFit/>
          </a:bodyPr>
          <a:lstStyle/>
          <a:p>
            <a:r>
              <a:rPr lang="zh-CN" altLang="en-US" dirty="0">
                <a:solidFill>
                  <a:schemeClr val="accent2"/>
                </a:solidFill>
                <a:cs typeface="+mn-ea"/>
                <a:sym typeface="+mn-lt"/>
              </a:rPr>
              <a:t>点击添加标题</a:t>
            </a:r>
            <a:endParaRPr lang="zh-CN" altLang="en-US" dirty="0">
              <a:solidFill>
                <a:schemeClr val="accent2"/>
              </a:solidFill>
              <a:cs typeface="+mn-ea"/>
              <a:sym typeface="+mn-lt"/>
            </a:endParaRPr>
          </a:p>
        </p:txBody>
      </p:sp>
      <p:sp>
        <p:nvSpPr>
          <p:cNvPr id="35" name="矩形 34"/>
          <p:cNvSpPr/>
          <p:nvPr/>
        </p:nvSpPr>
        <p:spPr>
          <a:xfrm>
            <a:off x="587884" y="463773"/>
            <a:ext cx="1889492" cy="276999"/>
          </a:xfrm>
          <a:prstGeom prst="rect">
            <a:avLst/>
          </a:prstGeom>
        </p:spPr>
        <p:txBody>
          <a:bodyPr wrap="none">
            <a:spAutoFit/>
          </a:bodyPr>
          <a:lstStyle/>
          <a:p>
            <a:r>
              <a:rPr lang="zh-CN" altLang="en-US" sz="1200" dirty="0">
                <a:solidFill>
                  <a:schemeClr val="tx2"/>
                </a:solidFill>
              </a:rPr>
              <a:t>CLICK TO ADD TITLE</a:t>
            </a:r>
            <a:endParaRPr lang="zh-CN" altLang="en-US" sz="1200" dirty="0">
              <a:solidFill>
                <a:schemeClr val="tx2"/>
              </a:solidFill>
            </a:endParaRPr>
          </a:p>
        </p:txBody>
      </p:sp>
      <p:cxnSp>
        <p:nvCxnSpPr>
          <p:cNvPr id="36" name="直接箭头连接符 35"/>
          <p:cNvCxnSpPr/>
          <p:nvPr/>
        </p:nvCxnSpPr>
        <p:spPr>
          <a:xfrm>
            <a:off x="587884" y="514296"/>
            <a:ext cx="2376636"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xEl>
                                              <p:pRg st="0" end="0"/>
                                            </p:txEl>
                                          </p:spTgt>
                                        </p:tgtEl>
                                        <p:attrNameLst>
                                          <p:attrName>style.visibility</p:attrName>
                                        </p:attrNameLst>
                                      </p:cBhvr>
                                      <p:to>
                                        <p:strVal val="visible"/>
                                      </p:to>
                                    </p:set>
                                    <p:animEffect transition="in" filter="fade">
                                      <p:cBhvr>
                                        <p:cTn id="10" dur="500"/>
                                        <p:tgtEl>
                                          <p:spTgt spid="19">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strips(downRight)">
                                      <p:cBhvr>
                                        <p:cTn id="14" dur="500"/>
                                        <p:tgtEl>
                                          <p:spTgt spid="24"/>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ssolve">
                                      <p:cBhvr>
                                        <p:cTn id="18" dur="500"/>
                                        <p:tgtEl>
                                          <p:spTgt spid="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0">
                                            <p:txEl>
                                              <p:pRg st="0" end="0"/>
                                            </p:txEl>
                                          </p:spTgt>
                                        </p:tgtEl>
                                        <p:attrNameLst>
                                          <p:attrName>style.visibility</p:attrName>
                                        </p:attrNameLst>
                                      </p:cBhvr>
                                      <p:to>
                                        <p:strVal val="visible"/>
                                      </p:to>
                                    </p:set>
                                    <p:animEffect transition="in" filter="fade">
                                      <p:cBhvr>
                                        <p:cTn id="21" dur="500"/>
                                        <p:tgtEl>
                                          <p:spTgt spid="20">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strips(downRight)">
                                      <p:cBhvr>
                                        <p:cTn id="25" dur="500"/>
                                        <p:tgtEl>
                                          <p:spTgt spid="25"/>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dissolve">
                                      <p:cBhvr>
                                        <p:cTn id="29" dur="500"/>
                                        <p:tgtEl>
                                          <p:spTgt spid="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1">
                                            <p:txEl>
                                              <p:pRg st="0" end="0"/>
                                            </p:txEl>
                                          </p:spTgt>
                                        </p:tgtEl>
                                        <p:attrNameLst>
                                          <p:attrName>style.visibility</p:attrName>
                                        </p:attrNameLst>
                                      </p:cBhvr>
                                      <p:to>
                                        <p:strVal val="visible"/>
                                      </p:to>
                                    </p:set>
                                    <p:animEffect transition="in" filter="fade">
                                      <p:cBhvr>
                                        <p:cTn id="32" dur="500"/>
                                        <p:tgtEl>
                                          <p:spTgt spid="21">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strips(downRight)">
                                      <p:cBhvr>
                                        <p:cTn id="36" dur="500"/>
                                        <p:tgtEl>
                                          <p:spTgt spid="26"/>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dissolve">
                                      <p:cBhvr>
                                        <p:cTn id="40" dur="500"/>
                                        <p:tgtEl>
                                          <p:spTgt spid="1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2">
                                            <p:txEl>
                                              <p:pRg st="0" end="0"/>
                                            </p:txEl>
                                          </p:spTgt>
                                        </p:tgtEl>
                                        <p:attrNameLst>
                                          <p:attrName>style.visibility</p:attrName>
                                        </p:attrNameLst>
                                      </p:cBhvr>
                                      <p:to>
                                        <p:strVal val="visible"/>
                                      </p:to>
                                    </p:set>
                                    <p:animEffect transition="in" filter="fade">
                                      <p:cBhvr>
                                        <p:cTn id="43" dur="500"/>
                                        <p:tgtEl>
                                          <p:spTgt spid="22">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strips(downRight)">
                                      <p:cBhvr>
                                        <p:cTn id="47" dur="500"/>
                                        <p:tgtEl>
                                          <p:spTgt spid="27"/>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dissolve">
                                      <p:cBhvr>
                                        <p:cTn id="51" dur="500"/>
                                        <p:tgtEl>
                                          <p:spTgt spid="1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3">
                                            <p:txEl>
                                              <p:pRg st="0" end="0"/>
                                            </p:txEl>
                                          </p:spTgt>
                                        </p:tgtEl>
                                        <p:attrNameLst>
                                          <p:attrName>style.visibility</p:attrName>
                                        </p:attrNameLst>
                                      </p:cBhvr>
                                      <p:to>
                                        <p:strVal val="visible"/>
                                      </p:to>
                                    </p:set>
                                    <p:animEffect transition="in" filter="fade">
                                      <p:cBhvr>
                                        <p:cTn id="54" dur="500"/>
                                        <p:tgtEl>
                                          <p:spTgt spid="23">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strips(downRight)">
                                      <p:cBhvr>
                                        <p:cTn id="5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P spid="20" grpId="0" build="p"/>
      <p:bldP spid="21" grpId="0" build="p"/>
      <p:bldP spid="22" grpId="0" build="p"/>
      <p:bldP spid="23" grpId="0" build="p"/>
      <p:bldP spid="24" grpId="0"/>
      <p:bldP spid="25" grpId="0"/>
      <p:bldP spid="26"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387018" y="3092448"/>
            <a:ext cx="1672898" cy="1222862"/>
            <a:chOff x="1458841" y="2943034"/>
            <a:chExt cx="1887144" cy="1379472"/>
          </a:xfrm>
          <a:solidFill>
            <a:schemeClr val="bg2"/>
          </a:solidFill>
          <a:effectLst/>
        </p:grpSpPr>
        <p:sp>
          <p:nvSpPr>
            <p:cNvPr id="17"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4"/>
            </a:solidFill>
            <a:ln w="28575" cap="flat" cmpd="sng" algn="ctr">
              <a:noFill/>
              <a:prstDash val="solid"/>
            </a:ln>
            <a:effectLst/>
          </p:spPr>
          <p:txBody>
            <a:bodyPr rtlCol="0" anchor="ctr"/>
            <a:lstStyle/>
            <a:p>
              <a:pPr algn="ctr">
                <a:defRPr/>
              </a:pPr>
              <a:endParaRPr lang="en-US" sz="1800" kern="0">
                <a:solidFill>
                  <a:schemeClr val="bg1"/>
                </a:solidFill>
                <a:cs typeface="+mn-ea"/>
                <a:sym typeface="+mn-lt"/>
              </a:endParaRPr>
            </a:p>
          </p:txBody>
        </p:sp>
        <p:cxnSp>
          <p:nvCxnSpPr>
            <p:cNvPr id="18" name="直接连接符 17"/>
            <p:cNvCxnSpPr/>
            <p:nvPr/>
          </p:nvCxnSpPr>
          <p:spPr>
            <a:xfrm flipH="1">
              <a:off x="1639942" y="4060156"/>
              <a:ext cx="1706043" cy="0"/>
            </a:xfrm>
            <a:prstGeom prst="line">
              <a:avLst/>
            </a:prstGeom>
            <a:grpFill/>
            <a:ln w="19050" cap="flat" cmpd="sng" algn="ctr">
              <a:noFill/>
              <a:prstDash val="sysDash"/>
            </a:ln>
            <a:effectLst/>
          </p:spPr>
        </p:cxnSp>
        <p:sp>
          <p:nvSpPr>
            <p:cNvPr id="19" name="TextBox 102"/>
            <p:cNvSpPr txBox="1"/>
            <p:nvPr/>
          </p:nvSpPr>
          <p:spPr>
            <a:xfrm>
              <a:off x="1780574" y="3240784"/>
              <a:ext cx="1198749" cy="326217"/>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1600" b="0" dirty="0">
                  <a:solidFill>
                    <a:schemeClr val="bg1"/>
                  </a:solidFill>
                  <a:latin typeface="+mn-lt"/>
                  <a:ea typeface="+mn-ea"/>
                  <a:cs typeface="+mn-ea"/>
                  <a:sym typeface="+mn-lt"/>
                </a:rPr>
                <a:t>标题文字</a:t>
              </a:r>
              <a:endParaRPr lang="zh-CN" altLang="en-US" sz="1600" b="0" dirty="0">
                <a:solidFill>
                  <a:schemeClr val="bg1"/>
                </a:solidFill>
                <a:latin typeface="+mn-lt"/>
                <a:ea typeface="+mn-ea"/>
                <a:cs typeface="+mn-ea"/>
                <a:sym typeface="+mn-lt"/>
              </a:endParaRPr>
            </a:p>
          </p:txBody>
        </p:sp>
        <p:sp>
          <p:nvSpPr>
            <p:cNvPr id="20" name="TextBox 103"/>
            <p:cNvSpPr txBox="1"/>
            <p:nvPr/>
          </p:nvSpPr>
          <p:spPr>
            <a:xfrm>
              <a:off x="1671500" y="3486992"/>
              <a:ext cx="1462734" cy="534172"/>
            </a:xfrm>
            <a:prstGeom prst="rect">
              <a:avLst/>
            </a:prstGeom>
            <a:noFill/>
            <a:ln>
              <a:noFill/>
            </a:ln>
          </p:spPr>
          <p:txBody>
            <a:bodyPr wrap="square" rtlCol="0">
              <a:spAutoFit/>
            </a:bodyPr>
            <a:lstStyle/>
            <a:p>
              <a:pPr>
                <a:lnSpc>
                  <a:spcPct val="130000"/>
                </a:lnSpc>
              </a:pPr>
              <a:r>
                <a:rPr lang="zh-CN" altLang="en-US" sz="1000" spc="-10" dirty="0">
                  <a:solidFill>
                    <a:schemeClr val="bg2"/>
                  </a:solidFill>
                  <a:cs typeface="+mn-ea"/>
                  <a:sym typeface="+mn-lt"/>
                </a:rPr>
                <a:t>请输入文字内容请输入内容</a:t>
              </a:r>
              <a:r>
                <a:rPr lang="zh-CN" altLang="en-US" sz="1000" kern="3000" spc="23" dirty="0">
                  <a:solidFill>
                    <a:schemeClr val="bg2"/>
                  </a:solidFill>
                  <a:cs typeface="+mn-ea"/>
                  <a:sym typeface="+mn-lt"/>
                </a:rPr>
                <a:t>。</a:t>
              </a:r>
              <a:endParaRPr lang="zh-CN" altLang="zh-CN" sz="1000" kern="3000" spc="23" dirty="0">
                <a:solidFill>
                  <a:schemeClr val="bg2"/>
                </a:solidFill>
                <a:cs typeface="+mn-ea"/>
                <a:sym typeface="+mn-lt"/>
              </a:endParaRPr>
            </a:p>
          </p:txBody>
        </p:sp>
      </p:grpSp>
      <p:grpSp>
        <p:nvGrpSpPr>
          <p:cNvPr id="21" name="组合 20"/>
          <p:cNvGrpSpPr/>
          <p:nvPr/>
        </p:nvGrpSpPr>
        <p:grpSpPr>
          <a:xfrm>
            <a:off x="784069" y="1360085"/>
            <a:ext cx="2255570" cy="1627566"/>
            <a:chOff x="685067" y="915566"/>
            <a:chExt cx="2728160" cy="1968576"/>
          </a:xfrm>
          <a:solidFill>
            <a:schemeClr val="bg1"/>
          </a:solidFill>
          <a:effectLst/>
        </p:grpSpPr>
        <p:sp>
          <p:nvSpPr>
            <p:cNvPr id="22"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1"/>
            </a:solidFill>
            <a:ln w="28575" cap="flat" cmpd="sng" algn="ctr">
              <a:noFill/>
              <a:prstDash val="solid"/>
            </a:ln>
            <a:effectLst/>
          </p:spPr>
          <p:txBody>
            <a:bodyPr rtlCol="0" anchor="ctr"/>
            <a:lstStyle/>
            <a:p>
              <a:pPr algn="ctr">
                <a:defRPr/>
              </a:pPr>
              <a:endParaRPr lang="en-US" sz="1800" kern="0">
                <a:solidFill>
                  <a:schemeClr val="bg1"/>
                </a:solidFill>
                <a:cs typeface="+mn-ea"/>
                <a:sym typeface="+mn-lt"/>
              </a:endParaRPr>
            </a:p>
          </p:txBody>
        </p:sp>
        <p:sp>
          <p:nvSpPr>
            <p:cNvPr id="23" name="TextBox 106"/>
            <p:cNvSpPr txBox="1"/>
            <p:nvPr/>
          </p:nvSpPr>
          <p:spPr>
            <a:xfrm>
              <a:off x="755576" y="1248863"/>
              <a:ext cx="1825587" cy="349772"/>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1600" b="0" dirty="0">
                  <a:solidFill>
                    <a:schemeClr val="bg1"/>
                  </a:solidFill>
                  <a:latin typeface="+mn-lt"/>
                  <a:ea typeface="+mn-ea"/>
                  <a:cs typeface="+mn-ea"/>
                  <a:sym typeface="+mn-lt"/>
                </a:rPr>
                <a:t>标题文字</a:t>
              </a:r>
              <a:endParaRPr lang="zh-CN" altLang="en-US" sz="1600" b="0" dirty="0">
                <a:solidFill>
                  <a:schemeClr val="bg1"/>
                </a:solidFill>
                <a:latin typeface="+mn-lt"/>
                <a:ea typeface="+mn-ea"/>
                <a:cs typeface="+mn-ea"/>
                <a:sym typeface="+mn-lt"/>
              </a:endParaRPr>
            </a:p>
          </p:txBody>
        </p:sp>
        <p:sp>
          <p:nvSpPr>
            <p:cNvPr id="24" name="TextBox 107"/>
            <p:cNvSpPr txBox="1"/>
            <p:nvPr/>
          </p:nvSpPr>
          <p:spPr>
            <a:xfrm>
              <a:off x="915027" y="1533490"/>
              <a:ext cx="2062775" cy="1079561"/>
            </a:xfrm>
            <a:prstGeom prst="rect">
              <a:avLst/>
            </a:prstGeom>
            <a:noFill/>
            <a:ln>
              <a:noFill/>
            </a:ln>
          </p:spPr>
          <p:txBody>
            <a:bodyPr wrap="square" rtlCol="0">
              <a:spAutoFit/>
            </a:bodyPr>
            <a:lstStyle/>
            <a:p>
              <a:pPr>
                <a:lnSpc>
                  <a:spcPct val="130000"/>
                </a:lnSpc>
              </a:pPr>
              <a:r>
                <a:rPr lang="zh-CN" altLang="en-US" sz="1000" spc="-10" dirty="0" smtClean="0">
                  <a:solidFill>
                    <a:schemeClr val="bg2"/>
                  </a:solidFill>
                  <a:cs typeface="+mn-ea"/>
                  <a:sym typeface="+mn-lt"/>
                </a:rPr>
                <a:t>请</a:t>
              </a:r>
              <a:r>
                <a:rPr lang="zh-CN" altLang="en-US" sz="1000" spc="-10" dirty="0">
                  <a:solidFill>
                    <a:schemeClr val="bg2"/>
                  </a:solidFill>
                  <a:cs typeface="+mn-ea"/>
                  <a:sym typeface="+mn-lt"/>
                </a:rPr>
                <a:t>输入内容请输入文字内容请输入内容请输入文字内容请输入内容请输入文字内容请输入内容</a:t>
              </a:r>
              <a:r>
                <a:rPr lang="zh-CN" altLang="en-US" sz="1000" kern="3000" spc="23" dirty="0">
                  <a:solidFill>
                    <a:schemeClr val="bg2"/>
                  </a:solidFill>
                  <a:cs typeface="+mn-ea"/>
                  <a:sym typeface="+mn-lt"/>
                </a:rPr>
                <a:t>。</a:t>
              </a:r>
              <a:endParaRPr lang="zh-CN" altLang="zh-CN" sz="1000" kern="3000" spc="23" dirty="0">
                <a:solidFill>
                  <a:schemeClr val="bg2"/>
                </a:solidFill>
                <a:cs typeface="+mn-ea"/>
                <a:sym typeface="+mn-lt"/>
              </a:endParaRPr>
            </a:p>
          </p:txBody>
        </p:sp>
      </p:grpSp>
      <p:grpSp>
        <p:nvGrpSpPr>
          <p:cNvPr id="25" name="组合 24"/>
          <p:cNvGrpSpPr/>
          <p:nvPr/>
        </p:nvGrpSpPr>
        <p:grpSpPr>
          <a:xfrm>
            <a:off x="3131924" y="3075779"/>
            <a:ext cx="1977102" cy="1479415"/>
            <a:chOff x="3390310" y="2983512"/>
            <a:chExt cx="2333818" cy="1746336"/>
          </a:xfrm>
          <a:effectLst/>
        </p:grpSpPr>
        <p:sp>
          <p:nvSpPr>
            <p:cNvPr id="26"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3"/>
            </a:solidFill>
            <a:ln w="28575" cap="flat" cmpd="sng" algn="ctr">
              <a:noFill/>
              <a:prstDash val="solid"/>
            </a:ln>
            <a:effectLst/>
          </p:spPr>
          <p:txBody>
            <a:bodyPr rtlCol="0" anchor="ctr"/>
            <a:lstStyle/>
            <a:p>
              <a:pPr algn="ctr">
                <a:defRPr/>
              </a:pPr>
              <a:endParaRPr lang="en-US" sz="1800" kern="0">
                <a:solidFill>
                  <a:schemeClr val="bg1"/>
                </a:solidFill>
                <a:cs typeface="+mn-ea"/>
                <a:sym typeface="+mn-lt"/>
              </a:endParaRPr>
            </a:p>
          </p:txBody>
        </p:sp>
        <p:sp>
          <p:nvSpPr>
            <p:cNvPr id="27" name="TextBox 110"/>
            <p:cNvSpPr txBox="1"/>
            <p:nvPr/>
          </p:nvSpPr>
          <p:spPr>
            <a:xfrm>
              <a:off x="3640701" y="3281209"/>
              <a:ext cx="1352007" cy="34135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1600" b="0" dirty="0">
                  <a:solidFill>
                    <a:schemeClr val="bg1"/>
                  </a:solidFill>
                  <a:latin typeface="+mn-lt"/>
                  <a:ea typeface="+mn-ea"/>
                  <a:cs typeface="+mn-ea"/>
                  <a:sym typeface="+mn-lt"/>
                </a:rPr>
                <a:t>标题文字</a:t>
              </a:r>
              <a:endParaRPr lang="zh-CN" altLang="en-US" sz="1600" b="0" dirty="0">
                <a:solidFill>
                  <a:schemeClr val="bg1"/>
                </a:solidFill>
                <a:latin typeface="+mn-lt"/>
                <a:ea typeface="+mn-ea"/>
                <a:cs typeface="+mn-ea"/>
                <a:sym typeface="+mn-lt"/>
              </a:endParaRPr>
            </a:p>
          </p:txBody>
        </p:sp>
        <p:sp>
          <p:nvSpPr>
            <p:cNvPr id="28" name="TextBox 111"/>
            <p:cNvSpPr txBox="1"/>
            <p:nvPr/>
          </p:nvSpPr>
          <p:spPr>
            <a:xfrm>
              <a:off x="3540613" y="3578543"/>
              <a:ext cx="2062773" cy="795112"/>
            </a:xfrm>
            <a:prstGeom prst="rect">
              <a:avLst/>
            </a:prstGeom>
            <a:noFill/>
          </p:spPr>
          <p:txBody>
            <a:bodyPr wrap="square" rtlCol="0">
              <a:spAutoFit/>
            </a:bodyPr>
            <a:lstStyle/>
            <a:p>
              <a:pPr>
                <a:lnSpc>
                  <a:spcPct val="130000"/>
                </a:lnSpc>
              </a:pPr>
              <a:r>
                <a:rPr lang="zh-CN" altLang="en-US" sz="1000" spc="-10" dirty="0" smtClean="0">
                  <a:solidFill>
                    <a:schemeClr val="bg2"/>
                  </a:solidFill>
                  <a:cs typeface="+mn-ea"/>
                  <a:sym typeface="+mn-lt"/>
                </a:rPr>
                <a:t>请</a:t>
              </a:r>
              <a:r>
                <a:rPr lang="zh-CN" altLang="en-US" sz="1000" spc="-10" dirty="0">
                  <a:solidFill>
                    <a:schemeClr val="bg2"/>
                  </a:solidFill>
                  <a:cs typeface="+mn-ea"/>
                  <a:sym typeface="+mn-lt"/>
                </a:rPr>
                <a:t>输入文字内容请输入</a:t>
              </a:r>
              <a:r>
                <a:rPr lang="zh-CN" altLang="en-US" sz="1000" spc="-10" dirty="0" smtClean="0">
                  <a:solidFill>
                    <a:schemeClr val="bg2"/>
                  </a:solidFill>
                  <a:cs typeface="+mn-ea"/>
                  <a:sym typeface="+mn-lt"/>
                </a:rPr>
                <a:t>内容请</a:t>
              </a:r>
              <a:r>
                <a:rPr lang="zh-CN" altLang="en-US" sz="1000" spc="-10" dirty="0">
                  <a:solidFill>
                    <a:schemeClr val="bg2"/>
                  </a:solidFill>
                  <a:cs typeface="+mn-ea"/>
                  <a:sym typeface="+mn-lt"/>
                </a:rPr>
                <a:t>输入文字内容请输入内容请输入文字内容请输入内容</a:t>
              </a:r>
              <a:r>
                <a:rPr lang="zh-CN" altLang="en-US" sz="1000" kern="3000" spc="23" dirty="0" smtClean="0">
                  <a:solidFill>
                    <a:schemeClr val="bg2"/>
                  </a:solidFill>
                  <a:cs typeface="+mn-ea"/>
                  <a:sym typeface="+mn-lt"/>
                </a:rPr>
                <a:t>。</a:t>
              </a:r>
              <a:endParaRPr lang="zh-CN" altLang="zh-CN" sz="1000" kern="3000" spc="23" dirty="0">
                <a:solidFill>
                  <a:schemeClr val="bg2"/>
                </a:solidFill>
                <a:cs typeface="+mn-ea"/>
                <a:sym typeface="+mn-lt"/>
              </a:endParaRPr>
            </a:p>
          </p:txBody>
        </p:sp>
      </p:grpSp>
      <p:grpSp>
        <p:nvGrpSpPr>
          <p:cNvPr id="29" name="组合 28"/>
          <p:cNvGrpSpPr/>
          <p:nvPr/>
        </p:nvGrpSpPr>
        <p:grpSpPr>
          <a:xfrm>
            <a:off x="3131924" y="1765253"/>
            <a:ext cx="1650864" cy="1222862"/>
            <a:chOff x="3467029" y="1542643"/>
            <a:chExt cx="1862287" cy="1379472"/>
          </a:xfrm>
          <a:effectLst/>
        </p:grpSpPr>
        <p:sp>
          <p:nvSpPr>
            <p:cNvPr id="30"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2"/>
            </a:solidFill>
            <a:ln w="28575" cap="flat" cmpd="sng" algn="ctr">
              <a:noFill/>
              <a:prstDash val="solid"/>
            </a:ln>
            <a:effectLst/>
          </p:spPr>
          <p:txBody>
            <a:bodyPr rtlCol="0" anchor="ctr"/>
            <a:lstStyle/>
            <a:p>
              <a:pPr algn="ctr">
                <a:defRPr/>
              </a:pPr>
              <a:endParaRPr lang="en-US" sz="1800" kern="0">
                <a:solidFill>
                  <a:schemeClr val="bg1"/>
                </a:solidFill>
                <a:cs typeface="+mn-ea"/>
                <a:sym typeface="+mn-lt"/>
              </a:endParaRPr>
            </a:p>
          </p:txBody>
        </p:sp>
        <p:sp>
          <p:nvSpPr>
            <p:cNvPr id="31" name="TextBox 114"/>
            <p:cNvSpPr txBox="1"/>
            <p:nvPr/>
          </p:nvSpPr>
          <p:spPr>
            <a:xfrm>
              <a:off x="3681730" y="1802587"/>
              <a:ext cx="1395882" cy="32621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1600" b="0" dirty="0">
                  <a:solidFill>
                    <a:schemeClr val="bg1"/>
                  </a:solidFill>
                  <a:latin typeface="+mn-lt"/>
                  <a:ea typeface="+mn-ea"/>
                  <a:cs typeface="+mn-ea"/>
                  <a:sym typeface="+mn-lt"/>
                </a:rPr>
                <a:t>标题文字</a:t>
              </a:r>
              <a:endParaRPr lang="zh-CN" altLang="en-US" sz="1600" b="0" dirty="0">
                <a:solidFill>
                  <a:schemeClr val="bg1"/>
                </a:solidFill>
                <a:latin typeface="+mn-lt"/>
                <a:ea typeface="+mn-ea"/>
                <a:cs typeface="+mn-ea"/>
                <a:sym typeface="+mn-lt"/>
              </a:endParaRPr>
            </a:p>
          </p:txBody>
        </p:sp>
        <p:sp>
          <p:nvSpPr>
            <p:cNvPr id="32" name="TextBox 115"/>
            <p:cNvSpPr txBox="1"/>
            <p:nvPr/>
          </p:nvSpPr>
          <p:spPr>
            <a:xfrm>
              <a:off x="3735564" y="2066492"/>
              <a:ext cx="1496959" cy="759847"/>
            </a:xfrm>
            <a:prstGeom prst="rect">
              <a:avLst/>
            </a:prstGeom>
            <a:noFill/>
          </p:spPr>
          <p:txBody>
            <a:bodyPr wrap="square" rtlCol="0">
              <a:spAutoFit/>
            </a:bodyPr>
            <a:lstStyle/>
            <a:p>
              <a:pPr>
                <a:lnSpc>
                  <a:spcPct val="130000"/>
                </a:lnSpc>
              </a:pPr>
              <a:r>
                <a:rPr lang="zh-CN" altLang="en-US" sz="1000" spc="-10" dirty="0" smtClean="0">
                  <a:solidFill>
                    <a:schemeClr val="bg2"/>
                  </a:solidFill>
                  <a:cs typeface="+mn-ea"/>
                  <a:sym typeface="+mn-lt"/>
                </a:rPr>
                <a:t>请</a:t>
              </a:r>
              <a:r>
                <a:rPr lang="zh-CN" altLang="en-US" sz="1000" spc="-10" dirty="0">
                  <a:solidFill>
                    <a:schemeClr val="bg2"/>
                  </a:solidFill>
                  <a:cs typeface="+mn-ea"/>
                  <a:sym typeface="+mn-lt"/>
                </a:rPr>
                <a:t>输入文字内容请输入内容请输入文字内容请输入内容</a:t>
              </a:r>
              <a:r>
                <a:rPr lang="zh-CN" altLang="en-US" sz="1000" kern="3000" spc="23" dirty="0">
                  <a:solidFill>
                    <a:schemeClr val="bg2"/>
                  </a:solidFill>
                  <a:cs typeface="+mn-ea"/>
                  <a:sym typeface="+mn-lt"/>
                </a:rPr>
                <a:t>。</a:t>
              </a:r>
              <a:endParaRPr lang="zh-CN" altLang="zh-CN" sz="1000" kern="3000" spc="23" dirty="0">
                <a:solidFill>
                  <a:schemeClr val="bg2"/>
                </a:solidFill>
                <a:cs typeface="+mn-ea"/>
                <a:sym typeface="+mn-lt"/>
              </a:endParaRPr>
            </a:p>
          </p:txBody>
        </p:sp>
      </p:grpSp>
      <p:grpSp>
        <p:nvGrpSpPr>
          <p:cNvPr id="33" name="组合 32"/>
          <p:cNvGrpSpPr/>
          <p:nvPr/>
        </p:nvGrpSpPr>
        <p:grpSpPr>
          <a:xfrm>
            <a:off x="5503615" y="1582618"/>
            <a:ext cx="2872201" cy="1333868"/>
            <a:chOff x="755576" y="1770370"/>
            <a:chExt cx="2872358" cy="1333941"/>
          </a:xfrm>
        </p:grpSpPr>
        <p:sp>
          <p:nvSpPr>
            <p:cNvPr id="34" name="TextBox 117"/>
            <p:cNvSpPr txBox="1"/>
            <p:nvPr/>
          </p:nvSpPr>
          <p:spPr>
            <a:xfrm>
              <a:off x="755576" y="1770370"/>
              <a:ext cx="2800350" cy="452457"/>
            </a:xfrm>
            <a:prstGeom prst="rect">
              <a:avLst/>
            </a:prstGeom>
            <a:noFill/>
          </p:spPr>
          <p:txBody>
            <a:bodyPr wrap="square" rtlCol="0">
              <a:spAutoFit/>
            </a:bodyPr>
            <a:lstStyle/>
            <a:p>
              <a:pPr algn="ctr">
                <a:lnSpc>
                  <a:spcPct val="130000"/>
                </a:lnSpc>
              </a:pPr>
              <a:r>
                <a:rPr lang="zh-CN" altLang="en-US" sz="1800" dirty="0">
                  <a:solidFill>
                    <a:schemeClr val="tx2"/>
                  </a:solidFill>
                  <a:cs typeface="+mn-ea"/>
                  <a:sym typeface="+mn-lt"/>
                </a:rPr>
                <a:t>标题文字</a:t>
              </a:r>
              <a:endParaRPr lang="zh-CN" altLang="en-US" sz="1800" dirty="0">
                <a:solidFill>
                  <a:schemeClr val="tx2"/>
                </a:solidFill>
                <a:cs typeface="+mn-ea"/>
                <a:sym typeface="+mn-lt"/>
              </a:endParaRPr>
            </a:p>
          </p:txBody>
        </p:sp>
        <p:sp>
          <p:nvSpPr>
            <p:cNvPr id="35" name="TextBox 118"/>
            <p:cNvSpPr txBox="1"/>
            <p:nvPr/>
          </p:nvSpPr>
          <p:spPr>
            <a:xfrm>
              <a:off x="830317" y="2211710"/>
              <a:ext cx="2797617" cy="892601"/>
            </a:xfrm>
            <a:prstGeom prst="rect">
              <a:avLst/>
            </a:prstGeom>
            <a:noFill/>
          </p:spPr>
          <p:txBody>
            <a:bodyPr wrap="square" rtlCol="0">
              <a:spAutoFit/>
            </a:bodyPr>
            <a:lstStyle/>
            <a:p>
              <a:pPr>
                <a:lnSpc>
                  <a:spcPct val="130000"/>
                </a:lnSpc>
              </a:pPr>
              <a:r>
                <a:rPr lang="zh-CN" altLang="en-US" sz="1000" spc="-10" dirty="0">
                  <a:solidFill>
                    <a:schemeClr val="tx2"/>
                  </a:solidFill>
                  <a:cs typeface="+mn-ea"/>
                  <a:sym typeface="+mn-lt"/>
                </a:rPr>
                <a:t>请输入内容请输入文字内容请输入内容请输入文字内容请输入内容请输入文字内容请输入内容请输入文字内容请输入内容请输入文字内容请输入</a:t>
              </a:r>
              <a:r>
                <a:rPr lang="zh-CN" altLang="en-US" sz="1000" spc="-10" dirty="0" smtClean="0">
                  <a:solidFill>
                    <a:schemeClr val="tx2"/>
                  </a:solidFill>
                  <a:cs typeface="+mn-ea"/>
                  <a:sym typeface="+mn-lt"/>
                </a:rPr>
                <a:t>内容</a:t>
              </a:r>
              <a:r>
                <a:rPr lang="zh-CN" altLang="en-US" sz="1000" kern="3000" spc="23" dirty="0" smtClean="0">
                  <a:solidFill>
                    <a:schemeClr val="tx2"/>
                  </a:solidFill>
                  <a:cs typeface="+mn-ea"/>
                  <a:sym typeface="+mn-lt"/>
                </a:rPr>
                <a:t>。</a:t>
              </a:r>
              <a:endParaRPr lang="zh-CN" altLang="zh-CN" sz="1000" kern="3000" spc="23" dirty="0">
                <a:solidFill>
                  <a:schemeClr val="tx2"/>
                </a:solidFill>
                <a:cs typeface="+mn-ea"/>
                <a:sym typeface="+mn-lt"/>
              </a:endParaRPr>
            </a:p>
          </p:txBody>
        </p:sp>
      </p:grpSp>
      <p:sp>
        <p:nvSpPr>
          <p:cNvPr id="36" name="TextBox 119"/>
          <p:cNvSpPr txBox="1"/>
          <p:nvPr/>
        </p:nvSpPr>
        <p:spPr>
          <a:xfrm>
            <a:off x="5578354" y="2935625"/>
            <a:ext cx="2797463" cy="892542"/>
          </a:xfrm>
          <a:prstGeom prst="rect">
            <a:avLst/>
          </a:prstGeom>
          <a:noFill/>
        </p:spPr>
        <p:txBody>
          <a:bodyPr wrap="square" lIns="91431" tIns="45715" rIns="91431" bIns="45715" rtlCol="0">
            <a:spAutoFit/>
          </a:bodyPr>
          <a:lstStyle/>
          <a:p>
            <a:pPr>
              <a:lnSpc>
                <a:spcPct val="130000"/>
              </a:lnSpc>
            </a:pPr>
            <a:r>
              <a:rPr lang="zh-CN" altLang="en-US" sz="1000" spc="-10" dirty="0">
                <a:solidFill>
                  <a:schemeClr val="tx2"/>
                </a:solidFill>
                <a:cs typeface="+mn-ea"/>
                <a:sym typeface="+mn-lt"/>
              </a:rPr>
              <a:t>请输入内容请输入文字内容请输入内容请输入文字内容请输入内容请输入文字内容请输入内容请输入文字内容请输入内容请输入文字内容请输入</a:t>
            </a:r>
            <a:r>
              <a:rPr lang="zh-CN" altLang="en-US" sz="1000" spc="-10" dirty="0" smtClean="0">
                <a:solidFill>
                  <a:schemeClr val="tx2"/>
                </a:solidFill>
                <a:cs typeface="+mn-ea"/>
                <a:sym typeface="+mn-lt"/>
              </a:rPr>
              <a:t>内容</a:t>
            </a:r>
            <a:r>
              <a:rPr lang="zh-CN" altLang="en-US" sz="1000" kern="3000" spc="23" dirty="0" smtClean="0">
                <a:solidFill>
                  <a:schemeClr val="tx2"/>
                </a:solidFill>
                <a:cs typeface="+mn-ea"/>
                <a:sym typeface="+mn-lt"/>
              </a:rPr>
              <a:t>。</a:t>
            </a:r>
            <a:endParaRPr lang="zh-CN" altLang="zh-CN" sz="1000" kern="3000" spc="23" dirty="0">
              <a:solidFill>
                <a:schemeClr val="tx2"/>
              </a:solidFill>
              <a:cs typeface="+mn-ea"/>
              <a:sym typeface="+mn-lt"/>
            </a:endParaRPr>
          </a:p>
        </p:txBody>
      </p:sp>
      <p:sp>
        <p:nvSpPr>
          <p:cNvPr id="40" name="文本框 39"/>
          <p:cNvSpPr txBox="1"/>
          <p:nvPr/>
        </p:nvSpPr>
        <p:spPr>
          <a:xfrm>
            <a:off x="587884" y="195486"/>
            <a:ext cx="2232248" cy="369332"/>
          </a:xfrm>
          <a:prstGeom prst="rect">
            <a:avLst/>
          </a:prstGeom>
          <a:noFill/>
        </p:spPr>
        <p:txBody>
          <a:bodyPr wrap="square" rtlCol="0">
            <a:spAutoFit/>
          </a:bodyPr>
          <a:lstStyle/>
          <a:p>
            <a:r>
              <a:rPr lang="zh-CN" altLang="en-US" dirty="0">
                <a:solidFill>
                  <a:schemeClr val="accent2"/>
                </a:solidFill>
                <a:cs typeface="+mn-ea"/>
                <a:sym typeface="+mn-lt"/>
              </a:rPr>
              <a:t>点击添加标题</a:t>
            </a:r>
            <a:endParaRPr lang="zh-CN" altLang="en-US" dirty="0">
              <a:solidFill>
                <a:schemeClr val="accent2"/>
              </a:solidFill>
              <a:cs typeface="+mn-ea"/>
              <a:sym typeface="+mn-lt"/>
            </a:endParaRPr>
          </a:p>
        </p:txBody>
      </p:sp>
      <p:sp>
        <p:nvSpPr>
          <p:cNvPr id="41" name="矩形 40"/>
          <p:cNvSpPr/>
          <p:nvPr/>
        </p:nvSpPr>
        <p:spPr>
          <a:xfrm>
            <a:off x="587884" y="463773"/>
            <a:ext cx="1889492" cy="276999"/>
          </a:xfrm>
          <a:prstGeom prst="rect">
            <a:avLst/>
          </a:prstGeom>
        </p:spPr>
        <p:txBody>
          <a:bodyPr wrap="none">
            <a:spAutoFit/>
          </a:bodyPr>
          <a:lstStyle/>
          <a:p>
            <a:r>
              <a:rPr lang="zh-CN" altLang="en-US" sz="1200" dirty="0">
                <a:solidFill>
                  <a:schemeClr val="tx2"/>
                </a:solidFill>
              </a:rPr>
              <a:t>CLICK TO ADD TITLE</a:t>
            </a:r>
            <a:endParaRPr lang="zh-CN" altLang="en-US" sz="1200" dirty="0">
              <a:solidFill>
                <a:schemeClr val="tx2"/>
              </a:solidFill>
            </a:endParaRPr>
          </a:p>
        </p:txBody>
      </p:sp>
      <p:cxnSp>
        <p:nvCxnSpPr>
          <p:cNvPr id="42" name="直接箭头连接符 41"/>
          <p:cNvCxnSpPr/>
          <p:nvPr/>
        </p:nvCxnSpPr>
        <p:spPr>
          <a:xfrm>
            <a:off x="587884" y="514296"/>
            <a:ext cx="2376636"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1+#ppt_w/2"/>
                                          </p:val>
                                        </p:tav>
                                        <p:tav tm="100000">
                                          <p:val>
                                            <p:strVal val="#ppt_x"/>
                                          </p:val>
                                        </p:tav>
                                      </p:tavLst>
                                    </p:anim>
                                    <p:anim calcmode="lin" valueType="num">
                                      <p:cBhvr additive="base">
                                        <p:cTn id="13" dur="500" fill="hold"/>
                                        <p:tgtEl>
                                          <p:spTgt spid="2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1+#ppt_w/2"/>
                                          </p:val>
                                        </p:tav>
                                        <p:tav tm="100000">
                                          <p:val>
                                            <p:strVal val="#ppt_x"/>
                                          </p:val>
                                        </p:tav>
                                      </p:tavLst>
                                    </p:anim>
                                    <p:anim calcmode="lin" valueType="num">
                                      <p:cBhvr additive="base">
                                        <p:cTn id="18" dur="500" fill="hold"/>
                                        <p:tgtEl>
                                          <p:spTgt spid="29"/>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0-#ppt_w/2"/>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anim calcmode="lin" valueType="num">
                                      <p:cBhvr>
                                        <p:cTn id="28" dur="500" fill="hold"/>
                                        <p:tgtEl>
                                          <p:spTgt spid="33"/>
                                        </p:tgtEl>
                                        <p:attrNameLst>
                                          <p:attrName>ppt_x</p:attrName>
                                        </p:attrNameLst>
                                      </p:cBhvr>
                                      <p:tavLst>
                                        <p:tav tm="0">
                                          <p:val>
                                            <p:strVal val="#ppt_x"/>
                                          </p:val>
                                        </p:tav>
                                        <p:tav tm="100000">
                                          <p:val>
                                            <p:strVal val="#ppt_x"/>
                                          </p:val>
                                        </p:tav>
                                      </p:tavLst>
                                    </p:anim>
                                    <p:anim calcmode="lin" valueType="num">
                                      <p:cBhvr>
                                        <p:cTn id="29" dur="500" fill="hold"/>
                                        <p:tgtEl>
                                          <p:spTgt spid="3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anim calcmode="lin" valueType="num">
                                      <p:cBhvr>
                                        <p:cTn id="34" dur="500" fill="hold"/>
                                        <p:tgtEl>
                                          <p:spTgt spid="36"/>
                                        </p:tgtEl>
                                        <p:attrNameLst>
                                          <p:attrName>ppt_x</p:attrName>
                                        </p:attrNameLst>
                                      </p:cBhvr>
                                      <p:tavLst>
                                        <p:tav tm="0">
                                          <p:val>
                                            <p:strVal val="#ppt_x"/>
                                          </p:val>
                                        </p:tav>
                                        <p:tav tm="100000">
                                          <p:val>
                                            <p:strVal val="#ppt_x"/>
                                          </p:val>
                                        </p:tav>
                                      </p:tavLst>
                                    </p:anim>
                                    <p:anim calcmode="lin" valueType="num">
                                      <p:cBhvr>
                                        <p:cTn id="35"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989870" y="1447450"/>
            <a:ext cx="2121262" cy="1809670"/>
            <a:chOff x="4827901" y="1313116"/>
            <a:chExt cx="2121262" cy="1809670"/>
          </a:xfrm>
        </p:grpSpPr>
        <p:grpSp>
          <p:nvGrpSpPr>
            <p:cNvPr id="8" name="组合 7"/>
            <p:cNvGrpSpPr/>
            <p:nvPr/>
          </p:nvGrpSpPr>
          <p:grpSpPr>
            <a:xfrm>
              <a:off x="4827901" y="1313116"/>
              <a:ext cx="2121262" cy="1695787"/>
              <a:chOff x="4827901" y="1313116"/>
              <a:chExt cx="2121262" cy="1695787"/>
            </a:xfrm>
          </p:grpSpPr>
          <p:grpSp>
            <p:nvGrpSpPr>
              <p:cNvPr id="12" name="组合 11"/>
              <p:cNvGrpSpPr/>
              <p:nvPr/>
            </p:nvGrpSpPr>
            <p:grpSpPr>
              <a:xfrm>
                <a:off x="4827901" y="1322521"/>
                <a:ext cx="2121262" cy="1686382"/>
                <a:chOff x="1412062" y="1205784"/>
                <a:chExt cx="2828349" cy="2248509"/>
              </a:xfrm>
            </p:grpSpPr>
            <p:sp>
              <p:nvSpPr>
                <p:cNvPr id="15" name="圆角矩形 14"/>
                <p:cNvSpPr/>
                <p:nvPr/>
              </p:nvSpPr>
              <p:spPr>
                <a:xfrm rot="18900000">
                  <a:off x="1412062" y="1872236"/>
                  <a:ext cx="2828349" cy="1582057"/>
                </a:xfrm>
                <a:prstGeom prst="roundRect">
                  <a:avLst>
                    <a:gd name="adj" fmla="val 10245"/>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6" name="任意多边形 15"/>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sp>
            <p:nvSpPr>
              <p:cNvPr id="13" name="文本框 38"/>
              <p:cNvSpPr txBox="1"/>
              <p:nvPr/>
            </p:nvSpPr>
            <p:spPr>
              <a:xfrm rot="18900000">
                <a:off x="5949080" y="1313116"/>
                <a:ext cx="486352" cy="577081"/>
              </a:xfrm>
              <a:prstGeom prst="rect">
                <a:avLst/>
              </a:prstGeom>
              <a:noFill/>
            </p:spPr>
            <p:txBody>
              <a:bodyPr wrap="none" lIns="68580" tIns="34290" rIns="68580" bIns="34290" rtlCol="0">
                <a:spAutoFit/>
              </a:bodyPr>
              <a:lstStyle/>
              <a:p>
                <a:r>
                  <a:rPr lang="en-US" altLang="zh-CN" sz="3300" b="1" dirty="0">
                    <a:solidFill>
                      <a:schemeClr val="accent2"/>
                    </a:solidFill>
                    <a:cs typeface="+mn-ea"/>
                    <a:sym typeface="+mn-lt"/>
                  </a:rPr>
                  <a:t>D</a:t>
                </a:r>
                <a:endParaRPr lang="zh-CN" altLang="en-US" sz="3300" b="1" dirty="0">
                  <a:solidFill>
                    <a:schemeClr val="accent2"/>
                  </a:solidFill>
                  <a:cs typeface="+mn-ea"/>
                  <a:sym typeface="+mn-lt"/>
                </a:endParaRPr>
              </a:p>
            </p:txBody>
          </p:sp>
          <p:sp>
            <p:nvSpPr>
              <p:cNvPr id="14" name="文本框 66"/>
              <p:cNvSpPr txBox="1"/>
              <p:nvPr/>
            </p:nvSpPr>
            <p:spPr>
              <a:xfrm rot="18900000">
                <a:off x="5370624" y="2254271"/>
                <a:ext cx="1074743" cy="623248"/>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cs typeface="+mn-ea"/>
                    <a:sym typeface="+mn-lt"/>
                  </a:rPr>
                  <a:t>简约商务风图表系列</a:t>
                </a:r>
                <a:endParaRPr lang="en-US" altLang="zh-CN" sz="800" dirty="0">
                  <a:solidFill>
                    <a:schemeClr val="bg1"/>
                  </a:solidFill>
                  <a:cs typeface="+mn-ea"/>
                  <a:sym typeface="+mn-lt"/>
                </a:endParaRPr>
              </a:p>
              <a:p>
                <a:pPr>
                  <a:lnSpc>
                    <a:spcPct val="150000"/>
                  </a:lnSpc>
                </a:pPr>
                <a:r>
                  <a:rPr lang="zh-CN" altLang="en-US" sz="800" dirty="0">
                    <a:solidFill>
                      <a:schemeClr val="bg1"/>
                    </a:solidFill>
                    <a:cs typeface="+mn-ea"/>
                    <a:sym typeface="+mn-lt"/>
                  </a:rPr>
                  <a:t>◆ 在此点击输入具体文本内容</a:t>
                </a:r>
                <a:endParaRPr lang="zh-CN" altLang="en-US" sz="800" dirty="0">
                  <a:solidFill>
                    <a:schemeClr val="bg1"/>
                  </a:solidFill>
                  <a:cs typeface="+mn-ea"/>
                  <a:sym typeface="+mn-lt"/>
                </a:endParaRPr>
              </a:p>
            </p:txBody>
          </p:sp>
        </p:grpSp>
        <p:grpSp>
          <p:nvGrpSpPr>
            <p:cNvPr id="9" name="组合 8"/>
            <p:cNvGrpSpPr/>
            <p:nvPr/>
          </p:nvGrpSpPr>
          <p:grpSpPr>
            <a:xfrm rot="18900000">
              <a:off x="5383836" y="2880384"/>
              <a:ext cx="190662" cy="242402"/>
              <a:chOff x="3290888" y="533400"/>
              <a:chExt cx="427038" cy="542925"/>
            </a:xfrm>
            <a:solidFill>
              <a:schemeClr val="bg1"/>
            </a:solidFill>
          </p:grpSpPr>
          <p:sp>
            <p:nvSpPr>
              <p:cNvPr id="10" name="Freeform 25"/>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1"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grpSp>
      </p:grpSp>
      <p:grpSp>
        <p:nvGrpSpPr>
          <p:cNvPr id="17" name="组合 16"/>
          <p:cNvGrpSpPr/>
          <p:nvPr/>
        </p:nvGrpSpPr>
        <p:grpSpPr>
          <a:xfrm>
            <a:off x="4136821" y="1371206"/>
            <a:ext cx="2090553" cy="1805452"/>
            <a:chOff x="3642002" y="1313118"/>
            <a:chExt cx="2090553" cy="1805452"/>
          </a:xfrm>
        </p:grpSpPr>
        <p:grpSp>
          <p:nvGrpSpPr>
            <p:cNvPr id="18" name="组合 17"/>
            <p:cNvGrpSpPr/>
            <p:nvPr/>
          </p:nvGrpSpPr>
          <p:grpSpPr>
            <a:xfrm>
              <a:off x="3642002" y="1322521"/>
              <a:ext cx="2090553" cy="1675524"/>
              <a:chOff x="1447011" y="1205784"/>
              <a:chExt cx="2787404" cy="2234032"/>
            </a:xfrm>
          </p:grpSpPr>
          <p:sp>
            <p:nvSpPr>
              <p:cNvPr id="25" name="圆角矩形 24"/>
              <p:cNvSpPr/>
              <p:nvPr/>
            </p:nvSpPr>
            <p:spPr>
              <a:xfrm rot="18900000">
                <a:off x="1447011" y="1857759"/>
                <a:ext cx="2787404" cy="1582057"/>
              </a:xfrm>
              <a:prstGeom prst="roundRect">
                <a:avLst>
                  <a:gd name="adj" fmla="val 10245"/>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26" name="任意多边形 25"/>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sp>
          <p:nvSpPr>
            <p:cNvPr id="19" name="文本框 37"/>
            <p:cNvSpPr txBox="1"/>
            <p:nvPr/>
          </p:nvSpPr>
          <p:spPr>
            <a:xfrm rot="18900000">
              <a:off x="4733731" y="1313118"/>
              <a:ext cx="497572" cy="577081"/>
            </a:xfrm>
            <a:prstGeom prst="rect">
              <a:avLst/>
            </a:prstGeom>
            <a:noFill/>
          </p:spPr>
          <p:txBody>
            <a:bodyPr wrap="none" lIns="68580" tIns="34290" rIns="68580" bIns="34290" rtlCol="0">
              <a:spAutoFit/>
            </a:bodyPr>
            <a:lstStyle/>
            <a:p>
              <a:r>
                <a:rPr lang="en-US" altLang="zh-CN" sz="3300" b="1" dirty="0">
                  <a:solidFill>
                    <a:schemeClr val="accent1"/>
                  </a:solidFill>
                  <a:cs typeface="+mn-ea"/>
                  <a:sym typeface="+mn-lt"/>
                </a:rPr>
                <a:t>C</a:t>
              </a:r>
              <a:endParaRPr lang="zh-CN" altLang="en-US" sz="3300" b="1" dirty="0">
                <a:solidFill>
                  <a:schemeClr val="accent1"/>
                </a:solidFill>
                <a:cs typeface="+mn-ea"/>
                <a:sym typeface="+mn-lt"/>
              </a:endParaRPr>
            </a:p>
          </p:txBody>
        </p:sp>
        <p:grpSp>
          <p:nvGrpSpPr>
            <p:cNvPr id="20" name="组合 19"/>
            <p:cNvGrpSpPr/>
            <p:nvPr/>
          </p:nvGrpSpPr>
          <p:grpSpPr>
            <a:xfrm rot="18900000">
              <a:off x="4099391" y="2853127"/>
              <a:ext cx="265444" cy="265443"/>
              <a:chOff x="5821363" y="5846763"/>
              <a:chExt cx="541338" cy="541337"/>
            </a:xfrm>
            <a:solidFill>
              <a:schemeClr val="bg1"/>
            </a:solidFill>
          </p:grpSpPr>
          <p:sp>
            <p:nvSpPr>
              <p:cNvPr id="22" name="Freeform 61"/>
              <p:cNvSpPr>
                <a:spLocks noEditPoints="1"/>
              </p:cNvSpPr>
              <p:nvPr/>
            </p:nvSpPr>
            <p:spPr bwMode="auto">
              <a:xfrm>
                <a:off x="5867401" y="5846763"/>
                <a:ext cx="449263" cy="358775"/>
              </a:xfrm>
              <a:custGeom>
                <a:avLst/>
                <a:gdLst>
                  <a:gd name="T0" fmla="*/ 66 w 160"/>
                  <a:gd name="T1" fmla="*/ 101 h 127"/>
                  <a:gd name="T2" fmla="*/ 80 w 160"/>
                  <a:gd name="T3" fmla="*/ 96 h 127"/>
                  <a:gd name="T4" fmla="*/ 94 w 160"/>
                  <a:gd name="T5" fmla="*/ 102 h 127"/>
                  <a:gd name="T6" fmla="*/ 123 w 160"/>
                  <a:gd name="T7" fmla="*/ 127 h 127"/>
                  <a:gd name="T8" fmla="*/ 160 w 160"/>
                  <a:gd name="T9" fmla="*/ 79 h 127"/>
                  <a:gd name="T10" fmla="*/ 160 w 160"/>
                  <a:gd name="T11" fmla="*/ 4 h 127"/>
                  <a:gd name="T12" fmla="*/ 156 w 160"/>
                  <a:gd name="T13" fmla="*/ 0 h 127"/>
                  <a:gd name="T14" fmla="*/ 4 w 160"/>
                  <a:gd name="T15" fmla="*/ 0 h 127"/>
                  <a:gd name="T16" fmla="*/ 0 w 160"/>
                  <a:gd name="T17" fmla="*/ 4 h 127"/>
                  <a:gd name="T18" fmla="*/ 0 w 160"/>
                  <a:gd name="T19" fmla="*/ 79 h 127"/>
                  <a:gd name="T20" fmla="*/ 38 w 160"/>
                  <a:gd name="T21" fmla="*/ 127 h 127"/>
                  <a:gd name="T22" fmla="*/ 66 w 160"/>
                  <a:gd name="T23" fmla="*/ 101 h 127"/>
                  <a:gd name="T24" fmla="*/ 32 w 160"/>
                  <a:gd name="T25" fmla="*/ 20 h 127"/>
                  <a:gd name="T26" fmla="*/ 36 w 160"/>
                  <a:gd name="T27" fmla="*/ 16 h 127"/>
                  <a:gd name="T28" fmla="*/ 60 w 160"/>
                  <a:gd name="T29" fmla="*/ 16 h 127"/>
                  <a:gd name="T30" fmla="*/ 64 w 160"/>
                  <a:gd name="T31" fmla="*/ 20 h 127"/>
                  <a:gd name="T32" fmla="*/ 64 w 160"/>
                  <a:gd name="T33" fmla="*/ 44 h 127"/>
                  <a:gd name="T34" fmla="*/ 60 w 160"/>
                  <a:gd name="T35" fmla="*/ 48 h 127"/>
                  <a:gd name="T36" fmla="*/ 36 w 160"/>
                  <a:gd name="T37" fmla="*/ 48 h 127"/>
                  <a:gd name="T38" fmla="*/ 32 w 160"/>
                  <a:gd name="T39" fmla="*/ 44 h 127"/>
                  <a:gd name="T40" fmla="*/ 32 w 160"/>
                  <a:gd name="T41" fmla="*/ 20 h 127"/>
                  <a:gd name="T42" fmla="*/ 36 w 160"/>
                  <a:gd name="T43" fmla="*/ 56 h 127"/>
                  <a:gd name="T44" fmla="*/ 124 w 160"/>
                  <a:gd name="T45" fmla="*/ 56 h 127"/>
                  <a:gd name="T46" fmla="*/ 128 w 160"/>
                  <a:gd name="T47" fmla="*/ 60 h 127"/>
                  <a:gd name="T48" fmla="*/ 124 w 160"/>
                  <a:gd name="T49" fmla="*/ 64 h 127"/>
                  <a:gd name="T50" fmla="*/ 36 w 160"/>
                  <a:gd name="T51" fmla="*/ 64 h 127"/>
                  <a:gd name="T52" fmla="*/ 32 w 160"/>
                  <a:gd name="T53" fmla="*/ 60 h 127"/>
                  <a:gd name="T54" fmla="*/ 36 w 160"/>
                  <a:gd name="T55" fmla="*/ 56 h 127"/>
                  <a:gd name="T56" fmla="*/ 32 w 160"/>
                  <a:gd name="T57" fmla="*/ 76 h 127"/>
                  <a:gd name="T58" fmla="*/ 36 w 160"/>
                  <a:gd name="T59" fmla="*/ 72 h 127"/>
                  <a:gd name="T60" fmla="*/ 124 w 160"/>
                  <a:gd name="T61" fmla="*/ 72 h 127"/>
                  <a:gd name="T62" fmla="*/ 128 w 160"/>
                  <a:gd name="T63" fmla="*/ 76 h 127"/>
                  <a:gd name="T64" fmla="*/ 124 w 160"/>
                  <a:gd name="T65" fmla="*/ 80 h 127"/>
                  <a:gd name="T66" fmla="*/ 36 w 160"/>
                  <a:gd name="T67" fmla="*/ 80 h 127"/>
                  <a:gd name="T68" fmla="*/ 32 w 160"/>
                  <a:gd name="T6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27">
                    <a:moveTo>
                      <a:pt x="66" y="101"/>
                    </a:moveTo>
                    <a:cubicBezTo>
                      <a:pt x="70" y="98"/>
                      <a:pt x="75" y="96"/>
                      <a:pt x="80" y="96"/>
                    </a:cubicBezTo>
                    <a:cubicBezTo>
                      <a:pt x="86" y="96"/>
                      <a:pt x="91" y="98"/>
                      <a:pt x="94" y="102"/>
                    </a:cubicBezTo>
                    <a:cubicBezTo>
                      <a:pt x="123" y="127"/>
                      <a:pt x="123" y="127"/>
                      <a:pt x="123" y="127"/>
                    </a:cubicBezTo>
                    <a:cubicBezTo>
                      <a:pt x="160" y="79"/>
                      <a:pt x="160" y="79"/>
                      <a:pt x="160" y="79"/>
                    </a:cubicBezTo>
                    <a:cubicBezTo>
                      <a:pt x="160" y="4"/>
                      <a:pt x="160" y="4"/>
                      <a:pt x="160" y="4"/>
                    </a:cubicBezTo>
                    <a:cubicBezTo>
                      <a:pt x="160" y="2"/>
                      <a:pt x="158" y="0"/>
                      <a:pt x="156" y="0"/>
                    </a:cubicBezTo>
                    <a:cubicBezTo>
                      <a:pt x="4" y="0"/>
                      <a:pt x="4" y="0"/>
                      <a:pt x="4" y="0"/>
                    </a:cubicBezTo>
                    <a:cubicBezTo>
                      <a:pt x="2" y="0"/>
                      <a:pt x="0" y="2"/>
                      <a:pt x="0" y="4"/>
                    </a:cubicBezTo>
                    <a:cubicBezTo>
                      <a:pt x="0" y="79"/>
                      <a:pt x="0" y="79"/>
                      <a:pt x="0" y="79"/>
                    </a:cubicBezTo>
                    <a:cubicBezTo>
                      <a:pt x="38" y="127"/>
                      <a:pt x="38" y="127"/>
                      <a:pt x="38" y="127"/>
                    </a:cubicBezTo>
                    <a:lnTo>
                      <a:pt x="66" y="101"/>
                    </a:lnTo>
                    <a:close/>
                    <a:moveTo>
                      <a:pt x="32" y="20"/>
                    </a:moveTo>
                    <a:cubicBezTo>
                      <a:pt x="32" y="18"/>
                      <a:pt x="34" y="16"/>
                      <a:pt x="36" y="16"/>
                    </a:cubicBezTo>
                    <a:cubicBezTo>
                      <a:pt x="60" y="16"/>
                      <a:pt x="60" y="16"/>
                      <a:pt x="60" y="16"/>
                    </a:cubicBezTo>
                    <a:cubicBezTo>
                      <a:pt x="62" y="16"/>
                      <a:pt x="64" y="18"/>
                      <a:pt x="64" y="20"/>
                    </a:cubicBezTo>
                    <a:cubicBezTo>
                      <a:pt x="64" y="44"/>
                      <a:pt x="64" y="44"/>
                      <a:pt x="64" y="44"/>
                    </a:cubicBezTo>
                    <a:cubicBezTo>
                      <a:pt x="64" y="46"/>
                      <a:pt x="62" y="48"/>
                      <a:pt x="60" y="48"/>
                    </a:cubicBezTo>
                    <a:cubicBezTo>
                      <a:pt x="36" y="48"/>
                      <a:pt x="36" y="48"/>
                      <a:pt x="36" y="48"/>
                    </a:cubicBezTo>
                    <a:cubicBezTo>
                      <a:pt x="34" y="48"/>
                      <a:pt x="32" y="46"/>
                      <a:pt x="32" y="44"/>
                    </a:cubicBezTo>
                    <a:lnTo>
                      <a:pt x="32" y="20"/>
                    </a:lnTo>
                    <a:close/>
                    <a:moveTo>
                      <a:pt x="36" y="56"/>
                    </a:moveTo>
                    <a:cubicBezTo>
                      <a:pt x="124" y="56"/>
                      <a:pt x="124" y="56"/>
                      <a:pt x="124" y="56"/>
                    </a:cubicBezTo>
                    <a:cubicBezTo>
                      <a:pt x="126" y="56"/>
                      <a:pt x="128" y="58"/>
                      <a:pt x="128" y="60"/>
                    </a:cubicBezTo>
                    <a:cubicBezTo>
                      <a:pt x="128" y="62"/>
                      <a:pt x="126" y="64"/>
                      <a:pt x="124" y="64"/>
                    </a:cubicBezTo>
                    <a:cubicBezTo>
                      <a:pt x="36" y="64"/>
                      <a:pt x="36" y="64"/>
                      <a:pt x="36" y="64"/>
                    </a:cubicBezTo>
                    <a:cubicBezTo>
                      <a:pt x="34" y="64"/>
                      <a:pt x="32" y="62"/>
                      <a:pt x="32" y="60"/>
                    </a:cubicBezTo>
                    <a:cubicBezTo>
                      <a:pt x="32" y="58"/>
                      <a:pt x="34" y="56"/>
                      <a:pt x="36" y="56"/>
                    </a:cubicBezTo>
                    <a:close/>
                    <a:moveTo>
                      <a:pt x="32" y="76"/>
                    </a:moveTo>
                    <a:cubicBezTo>
                      <a:pt x="32" y="74"/>
                      <a:pt x="34" y="72"/>
                      <a:pt x="36" y="72"/>
                    </a:cubicBezTo>
                    <a:cubicBezTo>
                      <a:pt x="124" y="72"/>
                      <a:pt x="124" y="72"/>
                      <a:pt x="124" y="72"/>
                    </a:cubicBezTo>
                    <a:cubicBezTo>
                      <a:pt x="126" y="72"/>
                      <a:pt x="128" y="74"/>
                      <a:pt x="128" y="76"/>
                    </a:cubicBezTo>
                    <a:cubicBezTo>
                      <a:pt x="128" y="78"/>
                      <a:pt x="126" y="80"/>
                      <a:pt x="124" y="80"/>
                    </a:cubicBezTo>
                    <a:cubicBezTo>
                      <a:pt x="36" y="80"/>
                      <a:pt x="36" y="80"/>
                      <a:pt x="36" y="80"/>
                    </a:cubicBezTo>
                    <a:cubicBezTo>
                      <a:pt x="34" y="80"/>
                      <a:pt x="32" y="78"/>
                      <a:pt x="32" y="76"/>
                    </a:cubicBez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3" name="Rectangle 62"/>
              <p:cNvSpPr>
                <a:spLocks noChangeArrowheads="1"/>
              </p:cNvSpPr>
              <p:nvPr/>
            </p:nvSpPr>
            <p:spPr bwMode="auto">
              <a:xfrm>
                <a:off x="5978526" y="5915025"/>
                <a:ext cx="46038" cy="44450"/>
              </a:xfrm>
              <a:prstGeom prst="rect">
                <a:avLst/>
              </a:pr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4" name="Freeform 63"/>
              <p:cNvSpPr/>
              <p:nvPr/>
            </p:nvSpPr>
            <p:spPr bwMode="auto">
              <a:xfrm>
                <a:off x="5821363" y="5981700"/>
                <a:ext cx="541338" cy="406400"/>
              </a:xfrm>
              <a:custGeom>
                <a:avLst/>
                <a:gdLst>
                  <a:gd name="T0" fmla="*/ 188 w 192"/>
                  <a:gd name="T1" fmla="*/ 0 h 144"/>
                  <a:gd name="T2" fmla="*/ 184 w 192"/>
                  <a:gd name="T3" fmla="*/ 0 h 144"/>
                  <a:gd name="T4" fmla="*/ 184 w 192"/>
                  <a:gd name="T5" fmla="*/ 34 h 144"/>
                  <a:gd name="T6" fmla="*/ 145 w 192"/>
                  <a:gd name="T7" fmla="*/ 85 h 144"/>
                  <a:gd name="T8" fmla="*/ 167 w 192"/>
                  <a:gd name="T9" fmla="*/ 105 h 144"/>
                  <a:gd name="T10" fmla="*/ 167 w 192"/>
                  <a:gd name="T11" fmla="*/ 111 h 144"/>
                  <a:gd name="T12" fmla="*/ 161 w 192"/>
                  <a:gd name="T13" fmla="*/ 111 h 144"/>
                  <a:gd name="T14" fmla="*/ 105 w 192"/>
                  <a:gd name="T15" fmla="*/ 60 h 144"/>
                  <a:gd name="T16" fmla="*/ 88 w 192"/>
                  <a:gd name="T17" fmla="*/ 59 h 144"/>
                  <a:gd name="T18" fmla="*/ 31 w 192"/>
                  <a:gd name="T19" fmla="*/ 111 h 144"/>
                  <a:gd name="T20" fmla="*/ 28 w 192"/>
                  <a:gd name="T21" fmla="*/ 112 h 144"/>
                  <a:gd name="T22" fmla="*/ 25 w 192"/>
                  <a:gd name="T23" fmla="*/ 111 h 144"/>
                  <a:gd name="T24" fmla="*/ 25 w 192"/>
                  <a:gd name="T25" fmla="*/ 105 h 144"/>
                  <a:gd name="T26" fmla="*/ 48 w 192"/>
                  <a:gd name="T27" fmla="*/ 85 h 144"/>
                  <a:gd name="T28" fmla="*/ 8 w 192"/>
                  <a:gd name="T29" fmla="*/ 34 h 144"/>
                  <a:gd name="T30" fmla="*/ 8 w 192"/>
                  <a:gd name="T31" fmla="*/ 0 h 144"/>
                  <a:gd name="T32" fmla="*/ 4 w 192"/>
                  <a:gd name="T33" fmla="*/ 0 h 144"/>
                  <a:gd name="T34" fmla="*/ 0 w 192"/>
                  <a:gd name="T35" fmla="*/ 4 h 144"/>
                  <a:gd name="T36" fmla="*/ 0 w 192"/>
                  <a:gd name="T37" fmla="*/ 24 h 144"/>
                  <a:gd name="T38" fmla="*/ 0 w 192"/>
                  <a:gd name="T39" fmla="*/ 124 h 144"/>
                  <a:gd name="T40" fmla="*/ 20 w 192"/>
                  <a:gd name="T41" fmla="*/ 144 h 144"/>
                  <a:gd name="T42" fmla="*/ 172 w 192"/>
                  <a:gd name="T43" fmla="*/ 144 h 144"/>
                  <a:gd name="T44" fmla="*/ 192 w 192"/>
                  <a:gd name="T45" fmla="*/ 124 h 144"/>
                  <a:gd name="T46" fmla="*/ 192 w 192"/>
                  <a:gd name="T47" fmla="*/ 24 h 144"/>
                  <a:gd name="T48" fmla="*/ 192 w 192"/>
                  <a:gd name="T49" fmla="*/ 4 h 144"/>
                  <a:gd name="T50" fmla="*/ 188 w 192"/>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44">
                    <a:moveTo>
                      <a:pt x="188" y="0"/>
                    </a:moveTo>
                    <a:cubicBezTo>
                      <a:pt x="184" y="0"/>
                      <a:pt x="184" y="0"/>
                      <a:pt x="184" y="0"/>
                    </a:cubicBezTo>
                    <a:cubicBezTo>
                      <a:pt x="184" y="34"/>
                      <a:pt x="184" y="34"/>
                      <a:pt x="184" y="34"/>
                    </a:cubicBezTo>
                    <a:cubicBezTo>
                      <a:pt x="145" y="85"/>
                      <a:pt x="145" y="85"/>
                      <a:pt x="145" y="85"/>
                    </a:cubicBezTo>
                    <a:cubicBezTo>
                      <a:pt x="167" y="105"/>
                      <a:pt x="167" y="105"/>
                      <a:pt x="167" y="105"/>
                    </a:cubicBezTo>
                    <a:cubicBezTo>
                      <a:pt x="168" y="106"/>
                      <a:pt x="169" y="109"/>
                      <a:pt x="167" y="111"/>
                    </a:cubicBezTo>
                    <a:cubicBezTo>
                      <a:pt x="166" y="112"/>
                      <a:pt x="163" y="112"/>
                      <a:pt x="161" y="111"/>
                    </a:cubicBezTo>
                    <a:cubicBezTo>
                      <a:pt x="105" y="60"/>
                      <a:pt x="105" y="60"/>
                      <a:pt x="105" y="60"/>
                    </a:cubicBezTo>
                    <a:cubicBezTo>
                      <a:pt x="100" y="55"/>
                      <a:pt x="92" y="55"/>
                      <a:pt x="88" y="59"/>
                    </a:cubicBezTo>
                    <a:cubicBezTo>
                      <a:pt x="31" y="111"/>
                      <a:pt x="31" y="111"/>
                      <a:pt x="31" y="111"/>
                    </a:cubicBezTo>
                    <a:cubicBezTo>
                      <a:pt x="30" y="112"/>
                      <a:pt x="29" y="112"/>
                      <a:pt x="28" y="112"/>
                    </a:cubicBezTo>
                    <a:cubicBezTo>
                      <a:pt x="27" y="112"/>
                      <a:pt x="26" y="111"/>
                      <a:pt x="25" y="111"/>
                    </a:cubicBezTo>
                    <a:cubicBezTo>
                      <a:pt x="24" y="109"/>
                      <a:pt x="24" y="106"/>
                      <a:pt x="25" y="105"/>
                    </a:cubicBezTo>
                    <a:cubicBezTo>
                      <a:pt x="48" y="85"/>
                      <a:pt x="48" y="85"/>
                      <a:pt x="48" y="85"/>
                    </a:cubicBezTo>
                    <a:cubicBezTo>
                      <a:pt x="8" y="34"/>
                      <a:pt x="8" y="34"/>
                      <a:pt x="8" y="34"/>
                    </a:cubicBezTo>
                    <a:cubicBezTo>
                      <a:pt x="8" y="0"/>
                      <a:pt x="8" y="0"/>
                      <a:pt x="8" y="0"/>
                    </a:cubicBezTo>
                    <a:cubicBezTo>
                      <a:pt x="4" y="0"/>
                      <a:pt x="4" y="0"/>
                      <a:pt x="4" y="0"/>
                    </a:cubicBezTo>
                    <a:cubicBezTo>
                      <a:pt x="2" y="0"/>
                      <a:pt x="0" y="2"/>
                      <a:pt x="0" y="4"/>
                    </a:cubicBezTo>
                    <a:cubicBezTo>
                      <a:pt x="0" y="24"/>
                      <a:pt x="0" y="24"/>
                      <a:pt x="0" y="24"/>
                    </a:cubicBezTo>
                    <a:cubicBezTo>
                      <a:pt x="0" y="124"/>
                      <a:pt x="0" y="124"/>
                      <a:pt x="0" y="124"/>
                    </a:cubicBezTo>
                    <a:cubicBezTo>
                      <a:pt x="0" y="135"/>
                      <a:pt x="9" y="144"/>
                      <a:pt x="20" y="144"/>
                    </a:cubicBezTo>
                    <a:cubicBezTo>
                      <a:pt x="172" y="144"/>
                      <a:pt x="172" y="144"/>
                      <a:pt x="172" y="144"/>
                    </a:cubicBezTo>
                    <a:cubicBezTo>
                      <a:pt x="183" y="144"/>
                      <a:pt x="192" y="135"/>
                      <a:pt x="192" y="124"/>
                    </a:cubicBezTo>
                    <a:cubicBezTo>
                      <a:pt x="192" y="24"/>
                      <a:pt x="192" y="24"/>
                      <a:pt x="192" y="24"/>
                    </a:cubicBezTo>
                    <a:cubicBezTo>
                      <a:pt x="192" y="4"/>
                      <a:pt x="192" y="4"/>
                      <a:pt x="192" y="4"/>
                    </a:cubicBezTo>
                    <a:cubicBezTo>
                      <a:pt x="192" y="2"/>
                      <a:pt x="190" y="0"/>
                      <a:pt x="188" y="0"/>
                    </a:cubicBez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grpSp>
        <p:sp>
          <p:nvSpPr>
            <p:cNvPr id="21" name="文本框 65"/>
            <p:cNvSpPr txBox="1"/>
            <p:nvPr/>
          </p:nvSpPr>
          <p:spPr>
            <a:xfrm rot="18900000">
              <a:off x="4170282" y="2232679"/>
              <a:ext cx="1074743" cy="623248"/>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cs typeface="+mn-ea"/>
                  <a:sym typeface="+mn-lt"/>
                </a:rPr>
                <a:t>简约商务风图表系列</a:t>
              </a:r>
              <a:endParaRPr lang="en-US" altLang="zh-CN" sz="800" dirty="0">
                <a:solidFill>
                  <a:schemeClr val="bg1"/>
                </a:solidFill>
                <a:cs typeface="+mn-ea"/>
                <a:sym typeface="+mn-lt"/>
              </a:endParaRPr>
            </a:p>
            <a:p>
              <a:pPr>
                <a:lnSpc>
                  <a:spcPct val="150000"/>
                </a:lnSpc>
              </a:pPr>
              <a:r>
                <a:rPr lang="zh-CN" altLang="en-US" sz="800" dirty="0">
                  <a:solidFill>
                    <a:schemeClr val="bg1"/>
                  </a:solidFill>
                  <a:cs typeface="+mn-ea"/>
                  <a:sym typeface="+mn-lt"/>
                </a:rPr>
                <a:t>◆ 在此点击输入具体文本内容</a:t>
              </a:r>
              <a:endParaRPr lang="zh-CN" altLang="en-US" sz="800" dirty="0">
                <a:solidFill>
                  <a:schemeClr val="bg1"/>
                </a:solidFill>
                <a:cs typeface="+mn-ea"/>
                <a:sym typeface="+mn-lt"/>
              </a:endParaRPr>
            </a:p>
          </p:txBody>
        </p:sp>
      </p:grpSp>
      <p:grpSp>
        <p:nvGrpSpPr>
          <p:cNvPr id="27" name="组合 26"/>
          <p:cNvGrpSpPr/>
          <p:nvPr/>
        </p:nvGrpSpPr>
        <p:grpSpPr>
          <a:xfrm>
            <a:off x="2404247" y="1284129"/>
            <a:ext cx="2129198" cy="1792567"/>
            <a:chOff x="2396906" y="1313119"/>
            <a:chExt cx="2129198" cy="1792567"/>
          </a:xfrm>
        </p:grpSpPr>
        <p:grpSp>
          <p:nvGrpSpPr>
            <p:cNvPr id="28" name="组合 27"/>
            <p:cNvGrpSpPr/>
            <p:nvPr/>
          </p:nvGrpSpPr>
          <p:grpSpPr>
            <a:xfrm>
              <a:off x="2396906" y="1322521"/>
              <a:ext cx="2129198" cy="1689187"/>
              <a:chOff x="1403031" y="1205784"/>
              <a:chExt cx="2838930" cy="2252249"/>
            </a:xfrm>
          </p:grpSpPr>
          <p:sp>
            <p:nvSpPr>
              <p:cNvPr id="35" name="圆角矩形 34"/>
              <p:cNvSpPr/>
              <p:nvPr/>
            </p:nvSpPr>
            <p:spPr>
              <a:xfrm rot="18900000">
                <a:off x="1403031" y="1875976"/>
                <a:ext cx="2838930" cy="1582057"/>
              </a:xfrm>
              <a:prstGeom prst="roundRect">
                <a:avLst>
                  <a:gd name="adj" fmla="val 10245"/>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36" name="任意多边形 35"/>
              <p:cNvSpPr/>
              <p:nvPr/>
            </p:nvSpPr>
            <p:spPr>
              <a:xfrm rot="18900000">
                <a:off x="3303181" y="1205784"/>
                <a:ext cx="551495" cy="1413714"/>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sp>
          <p:nvSpPr>
            <p:cNvPr id="29" name="文本框 36"/>
            <p:cNvSpPr txBox="1"/>
            <p:nvPr/>
          </p:nvSpPr>
          <p:spPr>
            <a:xfrm rot="18900000">
              <a:off x="3538416" y="1313119"/>
              <a:ext cx="468718" cy="577081"/>
            </a:xfrm>
            <a:prstGeom prst="rect">
              <a:avLst/>
            </a:prstGeom>
            <a:noFill/>
          </p:spPr>
          <p:txBody>
            <a:bodyPr wrap="none" lIns="68580" tIns="34290" rIns="68580" bIns="34290" rtlCol="0">
              <a:spAutoFit/>
            </a:bodyPr>
            <a:lstStyle/>
            <a:p>
              <a:r>
                <a:rPr lang="en-US" altLang="zh-CN" sz="3300" b="1" dirty="0">
                  <a:solidFill>
                    <a:schemeClr val="accent2"/>
                  </a:solidFill>
                  <a:cs typeface="+mn-ea"/>
                  <a:sym typeface="+mn-lt"/>
                </a:rPr>
                <a:t>B</a:t>
              </a:r>
              <a:endParaRPr lang="zh-CN" altLang="en-US" sz="3300" b="1" dirty="0">
                <a:solidFill>
                  <a:schemeClr val="accent2"/>
                </a:solidFill>
                <a:cs typeface="+mn-ea"/>
                <a:sym typeface="+mn-lt"/>
              </a:endParaRPr>
            </a:p>
          </p:txBody>
        </p:sp>
        <p:grpSp>
          <p:nvGrpSpPr>
            <p:cNvPr id="30" name="组合 29"/>
            <p:cNvGrpSpPr/>
            <p:nvPr/>
          </p:nvGrpSpPr>
          <p:grpSpPr>
            <a:xfrm rot="18900000">
              <a:off x="2872599" y="2814967"/>
              <a:ext cx="316809" cy="290719"/>
              <a:chOff x="3222625" y="3211513"/>
              <a:chExt cx="539750" cy="495300"/>
            </a:xfrm>
            <a:solidFill>
              <a:schemeClr val="bg1"/>
            </a:solidFill>
          </p:grpSpPr>
          <p:sp>
            <p:nvSpPr>
              <p:cNvPr id="32" name="Freeform 42"/>
              <p:cNvSpPr>
                <a:spLocks noEditPoints="1"/>
              </p:cNvSpPr>
              <p:nvPr/>
            </p:nvSpPr>
            <p:spPr bwMode="auto">
              <a:xfrm>
                <a:off x="3222625" y="3211513"/>
                <a:ext cx="539750" cy="495300"/>
              </a:xfrm>
              <a:custGeom>
                <a:avLst/>
                <a:gdLst>
                  <a:gd name="T0" fmla="*/ 188 w 192"/>
                  <a:gd name="T1" fmla="*/ 0 h 176"/>
                  <a:gd name="T2" fmla="*/ 4 w 192"/>
                  <a:gd name="T3" fmla="*/ 0 h 176"/>
                  <a:gd name="T4" fmla="*/ 0 w 192"/>
                  <a:gd name="T5" fmla="*/ 4 h 176"/>
                  <a:gd name="T6" fmla="*/ 0 w 192"/>
                  <a:gd name="T7" fmla="*/ 172 h 176"/>
                  <a:gd name="T8" fmla="*/ 4 w 192"/>
                  <a:gd name="T9" fmla="*/ 176 h 176"/>
                  <a:gd name="T10" fmla="*/ 188 w 192"/>
                  <a:gd name="T11" fmla="*/ 176 h 176"/>
                  <a:gd name="T12" fmla="*/ 192 w 192"/>
                  <a:gd name="T13" fmla="*/ 172 h 176"/>
                  <a:gd name="T14" fmla="*/ 192 w 192"/>
                  <a:gd name="T15" fmla="*/ 4 h 176"/>
                  <a:gd name="T16" fmla="*/ 188 w 192"/>
                  <a:gd name="T17" fmla="*/ 0 h 176"/>
                  <a:gd name="T18" fmla="*/ 176 w 192"/>
                  <a:gd name="T19" fmla="*/ 132 h 176"/>
                  <a:gd name="T20" fmla="*/ 172 w 192"/>
                  <a:gd name="T21" fmla="*/ 136 h 176"/>
                  <a:gd name="T22" fmla="*/ 20 w 192"/>
                  <a:gd name="T23" fmla="*/ 136 h 176"/>
                  <a:gd name="T24" fmla="*/ 16 w 192"/>
                  <a:gd name="T25" fmla="*/ 132 h 176"/>
                  <a:gd name="T26" fmla="*/ 16 w 192"/>
                  <a:gd name="T27" fmla="*/ 20 h 176"/>
                  <a:gd name="T28" fmla="*/ 20 w 192"/>
                  <a:gd name="T29" fmla="*/ 16 h 176"/>
                  <a:gd name="T30" fmla="*/ 172 w 192"/>
                  <a:gd name="T31" fmla="*/ 16 h 176"/>
                  <a:gd name="T32" fmla="*/ 176 w 192"/>
                  <a:gd name="T33" fmla="*/ 20 h 176"/>
                  <a:gd name="T34" fmla="*/ 176 w 192"/>
                  <a:gd name="T35"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6">
                    <a:moveTo>
                      <a:pt x="188" y="0"/>
                    </a:moveTo>
                    <a:cubicBezTo>
                      <a:pt x="4" y="0"/>
                      <a:pt x="4" y="0"/>
                      <a:pt x="4" y="0"/>
                    </a:cubicBezTo>
                    <a:cubicBezTo>
                      <a:pt x="2" y="0"/>
                      <a:pt x="0" y="2"/>
                      <a:pt x="0" y="4"/>
                    </a:cubicBezTo>
                    <a:cubicBezTo>
                      <a:pt x="0" y="172"/>
                      <a:pt x="0" y="172"/>
                      <a:pt x="0" y="172"/>
                    </a:cubicBezTo>
                    <a:cubicBezTo>
                      <a:pt x="0" y="174"/>
                      <a:pt x="2" y="176"/>
                      <a:pt x="4" y="176"/>
                    </a:cubicBezTo>
                    <a:cubicBezTo>
                      <a:pt x="188" y="176"/>
                      <a:pt x="188" y="176"/>
                      <a:pt x="188" y="176"/>
                    </a:cubicBezTo>
                    <a:cubicBezTo>
                      <a:pt x="190" y="176"/>
                      <a:pt x="192" y="174"/>
                      <a:pt x="192" y="172"/>
                    </a:cubicBezTo>
                    <a:cubicBezTo>
                      <a:pt x="192" y="4"/>
                      <a:pt x="192" y="4"/>
                      <a:pt x="192" y="4"/>
                    </a:cubicBezTo>
                    <a:cubicBezTo>
                      <a:pt x="192" y="2"/>
                      <a:pt x="190" y="0"/>
                      <a:pt x="188" y="0"/>
                    </a:cubicBezTo>
                    <a:close/>
                    <a:moveTo>
                      <a:pt x="176" y="132"/>
                    </a:moveTo>
                    <a:cubicBezTo>
                      <a:pt x="176" y="134"/>
                      <a:pt x="174" y="136"/>
                      <a:pt x="172" y="136"/>
                    </a:cubicBezTo>
                    <a:cubicBezTo>
                      <a:pt x="20" y="136"/>
                      <a:pt x="20" y="136"/>
                      <a:pt x="20" y="136"/>
                    </a:cubicBezTo>
                    <a:cubicBezTo>
                      <a:pt x="18" y="136"/>
                      <a:pt x="16" y="134"/>
                      <a:pt x="16" y="132"/>
                    </a:cubicBezTo>
                    <a:cubicBezTo>
                      <a:pt x="16" y="20"/>
                      <a:pt x="16" y="20"/>
                      <a:pt x="16" y="20"/>
                    </a:cubicBezTo>
                    <a:cubicBezTo>
                      <a:pt x="16" y="18"/>
                      <a:pt x="18" y="16"/>
                      <a:pt x="20" y="16"/>
                    </a:cubicBezTo>
                    <a:cubicBezTo>
                      <a:pt x="172" y="16"/>
                      <a:pt x="172" y="16"/>
                      <a:pt x="172" y="16"/>
                    </a:cubicBezTo>
                    <a:cubicBezTo>
                      <a:pt x="174" y="16"/>
                      <a:pt x="176" y="18"/>
                      <a:pt x="176" y="20"/>
                    </a:cubicBezTo>
                    <a:lnTo>
                      <a:pt x="176" y="132"/>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33" name="Oval 43"/>
              <p:cNvSpPr>
                <a:spLocks noChangeArrowheads="1"/>
              </p:cNvSpPr>
              <p:nvPr/>
            </p:nvSpPr>
            <p:spPr bwMode="auto">
              <a:xfrm>
                <a:off x="3379788" y="3302000"/>
                <a:ext cx="90488" cy="90488"/>
              </a:xfrm>
              <a:prstGeom prst="ellipse">
                <a:avLst/>
              </a:pr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34" name="Freeform 44"/>
              <p:cNvSpPr>
                <a:spLocks noEditPoints="1"/>
              </p:cNvSpPr>
              <p:nvPr/>
            </p:nvSpPr>
            <p:spPr bwMode="auto">
              <a:xfrm>
                <a:off x="3290888" y="3363913"/>
                <a:ext cx="404813" cy="207963"/>
              </a:xfrm>
              <a:custGeom>
                <a:avLst/>
                <a:gdLst>
                  <a:gd name="T0" fmla="*/ 77 w 144"/>
                  <a:gd name="T1" fmla="*/ 7 h 74"/>
                  <a:gd name="T2" fmla="*/ 77 w 144"/>
                  <a:gd name="T3" fmla="*/ 8 h 74"/>
                  <a:gd name="T4" fmla="*/ 49 w 144"/>
                  <a:gd name="T5" fmla="*/ 36 h 74"/>
                  <a:gd name="T6" fmla="*/ 43 w 144"/>
                  <a:gd name="T7" fmla="*/ 31 h 74"/>
                  <a:gd name="T8" fmla="*/ 13 w 144"/>
                  <a:gd name="T9" fmla="*/ 32 h 74"/>
                  <a:gd name="T10" fmla="*/ 0 w 144"/>
                  <a:gd name="T11" fmla="*/ 45 h 74"/>
                  <a:gd name="T12" fmla="*/ 0 w 144"/>
                  <a:gd name="T13" fmla="*/ 56 h 74"/>
                  <a:gd name="T14" fmla="*/ 0 w 144"/>
                  <a:gd name="T15" fmla="*/ 74 h 74"/>
                  <a:gd name="T16" fmla="*/ 144 w 144"/>
                  <a:gd name="T17" fmla="*/ 74 h 74"/>
                  <a:gd name="T18" fmla="*/ 144 w 144"/>
                  <a:gd name="T19" fmla="*/ 50 h 74"/>
                  <a:gd name="T20" fmla="*/ 144 w 144"/>
                  <a:gd name="T21" fmla="*/ 40 h 74"/>
                  <a:gd name="T22" fmla="*/ 107 w 144"/>
                  <a:gd name="T23" fmla="*/ 7 h 74"/>
                  <a:gd name="T24" fmla="*/ 77 w 144"/>
                  <a:gd name="T25" fmla="*/ 7 h 74"/>
                  <a:gd name="T26" fmla="*/ 104 w 144"/>
                  <a:gd name="T27" fmla="*/ 33 h 74"/>
                  <a:gd name="T28" fmla="*/ 94 w 144"/>
                  <a:gd name="T29" fmla="*/ 27 h 74"/>
                  <a:gd name="T30" fmla="*/ 90 w 144"/>
                  <a:gd name="T31" fmla="*/ 27 h 74"/>
                  <a:gd name="T32" fmla="*/ 80 w 144"/>
                  <a:gd name="T33" fmla="*/ 33 h 74"/>
                  <a:gd name="T34" fmla="*/ 70 w 144"/>
                  <a:gd name="T35" fmla="*/ 27 h 74"/>
                  <a:gd name="T36" fmla="*/ 70 w 144"/>
                  <a:gd name="T37" fmla="*/ 26 h 74"/>
                  <a:gd name="T38" fmla="*/ 83 w 144"/>
                  <a:gd name="T39" fmla="*/ 13 h 74"/>
                  <a:gd name="T40" fmla="*/ 102 w 144"/>
                  <a:gd name="T41" fmla="*/ 13 h 74"/>
                  <a:gd name="T42" fmla="*/ 118 w 144"/>
                  <a:gd name="T43" fmla="*/ 27 h 74"/>
                  <a:gd name="T44" fmla="*/ 104 w 144"/>
                  <a:gd name="T45" fmla="*/ 3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74">
                    <a:moveTo>
                      <a:pt x="77" y="7"/>
                    </a:moveTo>
                    <a:cubicBezTo>
                      <a:pt x="77" y="7"/>
                      <a:pt x="77" y="7"/>
                      <a:pt x="77" y="8"/>
                    </a:cubicBezTo>
                    <a:cubicBezTo>
                      <a:pt x="49" y="36"/>
                      <a:pt x="49" y="36"/>
                      <a:pt x="49" y="36"/>
                    </a:cubicBezTo>
                    <a:cubicBezTo>
                      <a:pt x="43" y="31"/>
                      <a:pt x="43" y="31"/>
                      <a:pt x="43" y="31"/>
                    </a:cubicBezTo>
                    <a:cubicBezTo>
                      <a:pt x="35" y="24"/>
                      <a:pt x="22" y="24"/>
                      <a:pt x="13" y="32"/>
                    </a:cubicBezTo>
                    <a:cubicBezTo>
                      <a:pt x="0" y="45"/>
                      <a:pt x="0" y="45"/>
                      <a:pt x="0" y="45"/>
                    </a:cubicBezTo>
                    <a:cubicBezTo>
                      <a:pt x="0" y="56"/>
                      <a:pt x="0" y="56"/>
                      <a:pt x="0" y="56"/>
                    </a:cubicBezTo>
                    <a:cubicBezTo>
                      <a:pt x="0" y="74"/>
                      <a:pt x="0" y="74"/>
                      <a:pt x="0" y="74"/>
                    </a:cubicBezTo>
                    <a:cubicBezTo>
                      <a:pt x="144" y="74"/>
                      <a:pt x="144" y="74"/>
                      <a:pt x="144" y="74"/>
                    </a:cubicBezTo>
                    <a:cubicBezTo>
                      <a:pt x="144" y="50"/>
                      <a:pt x="144" y="50"/>
                      <a:pt x="144" y="50"/>
                    </a:cubicBezTo>
                    <a:cubicBezTo>
                      <a:pt x="144" y="40"/>
                      <a:pt x="144" y="40"/>
                      <a:pt x="144" y="40"/>
                    </a:cubicBezTo>
                    <a:cubicBezTo>
                      <a:pt x="107" y="7"/>
                      <a:pt x="107" y="7"/>
                      <a:pt x="107" y="7"/>
                    </a:cubicBezTo>
                    <a:cubicBezTo>
                      <a:pt x="99" y="0"/>
                      <a:pt x="85" y="0"/>
                      <a:pt x="77" y="7"/>
                    </a:cubicBezTo>
                    <a:close/>
                    <a:moveTo>
                      <a:pt x="104" y="33"/>
                    </a:moveTo>
                    <a:cubicBezTo>
                      <a:pt x="94" y="27"/>
                      <a:pt x="94" y="27"/>
                      <a:pt x="94" y="27"/>
                    </a:cubicBezTo>
                    <a:cubicBezTo>
                      <a:pt x="93" y="26"/>
                      <a:pt x="91" y="26"/>
                      <a:pt x="90" y="27"/>
                    </a:cubicBezTo>
                    <a:cubicBezTo>
                      <a:pt x="80" y="33"/>
                      <a:pt x="80" y="33"/>
                      <a:pt x="80" y="33"/>
                    </a:cubicBezTo>
                    <a:cubicBezTo>
                      <a:pt x="70" y="27"/>
                      <a:pt x="70" y="27"/>
                      <a:pt x="70" y="27"/>
                    </a:cubicBezTo>
                    <a:cubicBezTo>
                      <a:pt x="70" y="26"/>
                      <a:pt x="70" y="26"/>
                      <a:pt x="70" y="26"/>
                    </a:cubicBezTo>
                    <a:cubicBezTo>
                      <a:pt x="83" y="13"/>
                      <a:pt x="83" y="13"/>
                      <a:pt x="83" y="13"/>
                    </a:cubicBezTo>
                    <a:cubicBezTo>
                      <a:pt x="88" y="9"/>
                      <a:pt x="97" y="9"/>
                      <a:pt x="102" y="13"/>
                    </a:cubicBezTo>
                    <a:cubicBezTo>
                      <a:pt x="118" y="27"/>
                      <a:pt x="118" y="27"/>
                      <a:pt x="118" y="27"/>
                    </a:cubicBezTo>
                    <a:lnTo>
                      <a:pt x="104" y="33"/>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grpSp>
        <p:sp>
          <p:nvSpPr>
            <p:cNvPr id="31" name="文本框 64"/>
            <p:cNvSpPr txBox="1"/>
            <p:nvPr/>
          </p:nvSpPr>
          <p:spPr>
            <a:xfrm rot="18900000">
              <a:off x="3008672" y="2156533"/>
              <a:ext cx="1074743" cy="623248"/>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cs typeface="+mn-ea"/>
                  <a:sym typeface="+mn-lt"/>
                </a:rPr>
                <a:t>简约商务风图表系列</a:t>
              </a:r>
              <a:endParaRPr lang="en-US" altLang="zh-CN" sz="800" dirty="0">
                <a:solidFill>
                  <a:schemeClr val="bg1"/>
                </a:solidFill>
                <a:cs typeface="+mn-ea"/>
                <a:sym typeface="+mn-lt"/>
              </a:endParaRPr>
            </a:p>
            <a:p>
              <a:pPr>
                <a:lnSpc>
                  <a:spcPct val="150000"/>
                </a:lnSpc>
              </a:pPr>
              <a:r>
                <a:rPr lang="zh-CN" altLang="en-US" sz="800" dirty="0">
                  <a:solidFill>
                    <a:schemeClr val="bg1"/>
                  </a:solidFill>
                  <a:cs typeface="+mn-ea"/>
                  <a:sym typeface="+mn-lt"/>
                </a:rPr>
                <a:t>◆ 在此点击输入具体文本内容</a:t>
              </a:r>
              <a:endParaRPr lang="zh-CN" altLang="en-US" sz="800" dirty="0">
                <a:solidFill>
                  <a:schemeClr val="bg1"/>
                </a:solidFill>
                <a:cs typeface="+mn-ea"/>
                <a:sym typeface="+mn-lt"/>
              </a:endParaRPr>
            </a:p>
          </p:txBody>
        </p:sp>
      </p:grpSp>
      <p:grpSp>
        <p:nvGrpSpPr>
          <p:cNvPr id="37" name="组合 36"/>
          <p:cNvGrpSpPr/>
          <p:nvPr/>
        </p:nvGrpSpPr>
        <p:grpSpPr>
          <a:xfrm>
            <a:off x="683568" y="1150598"/>
            <a:ext cx="2127590" cy="1720347"/>
            <a:chOff x="1186167" y="1313120"/>
            <a:chExt cx="2127590" cy="1720347"/>
          </a:xfrm>
        </p:grpSpPr>
        <p:grpSp>
          <p:nvGrpSpPr>
            <p:cNvPr id="38" name="组合 37"/>
            <p:cNvGrpSpPr/>
            <p:nvPr/>
          </p:nvGrpSpPr>
          <p:grpSpPr>
            <a:xfrm>
              <a:off x="1186167" y="1322521"/>
              <a:ext cx="2127590" cy="1688619"/>
              <a:chOff x="1404860" y="1205784"/>
              <a:chExt cx="2836786" cy="2251492"/>
            </a:xfrm>
          </p:grpSpPr>
          <p:sp>
            <p:nvSpPr>
              <p:cNvPr id="45" name="圆角矩形 44"/>
              <p:cNvSpPr/>
              <p:nvPr/>
            </p:nvSpPr>
            <p:spPr>
              <a:xfrm rot="18900000">
                <a:off x="1404860" y="1875219"/>
                <a:ext cx="2836786" cy="1582057"/>
              </a:xfrm>
              <a:prstGeom prst="roundRect">
                <a:avLst>
                  <a:gd name="adj" fmla="val 10245"/>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6" name="任意多边形 45"/>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sp>
          <p:nvSpPr>
            <p:cNvPr id="39" name="文本框 38"/>
            <p:cNvSpPr txBox="1"/>
            <p:nvPr/>
          </p:nvSpPr>
          <p:spPr>
            <a:xfrm rot="18900000">
              <a:off x="2337494" y="1313120"/>
              <a:ext cx="451086" cy="577081"/>
            </a:xfrm>
            <a:prstGeom prst="rect">
              <a:avLst/>
            </a:prstGeom>
            <a:noFill/>
          </p:spPr>
          <p:txBody>
            <a:bodyPr wrap="none" lIns="68580" tIns="34290" rIns="68580" bIns="34290" rtlCol="0">
              <a:spAutoFit/>
            </a:bodyPr>
            <a:lstStyle/>
            <a:p>
              <a:r>
                <a:rPr lang="en-US" altLang="zh-CN" sz="3300" b="1" dirty="0">
                  <a:solidFill>
                    <a:schemeClr val="accent1"/>
                  </a:solidFill>
                  <a:cs typeface="+mn-ea"/>
                  <a:sym typeface="+mn-lt"/>
                </a:rPr>
                <a:t>A</a:t>
              </a:r>
              <a:endParaRPr lang="zh-CN" altLang="en-US" sz="3300" b="1" dirty="0">
                <a:solidFill>
                  <a:schemeClr val="accent1"/>
                </a:solidFill>
                <a:cs typeface="+mn-ea"/>
                <a:sym typeface="+mn-lt"/>
              </a:endParaRPr>
            </a:p>
          </p:txBody>
        </p:sp>
        <p:grpSp>
          <p:nvGrpSpPr>
            <p:cNvPr id="40" name="组合 39"/>
            <p:cNvGrpSpPr/>
            <p:nvPr/>
          </p:nvGrpSpPr>
          <p:grpSpPr>
            <a:xfrm>
              <a:off x="1552228" y="2722191"/>
              <a:ext cx="311277" cy="311276"/>
              <a:chOff x="4549775" y="536575"/>
              <a:chExt cx="539751" cy="539750"/>
            </a:xfrm>
          </p:grpSpPr>
          <p:sp>
            <p:nvSpPr>
              <p:cNvPr id="42" name="Freeform 53"/>
              <p:cNvSpPr/>
              <p:nvPr/>
            </p:nvSpPr>
            <p:spPr bwMode="auto">
              <a:xfrm>
                <a:off x="4732338" y="536575"/>
                <a:ext cx="134938" cy="131763"/>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43" name="Freeform 54"/>
              <p:cNvSpPr/>
              <p:nvPr/>
            </p:nvSpPr>
            <p:spPr bwMode="auto">
              <a:xfrm>
                <a:off x="4549775" y="606425"/>
                <a:ext cx="469900" cy="46990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44" name="Freeform 55"/>
              <p:cNvSpPr/>
              <p:nvPr/>
            </p:nvSpPr>
            <p:spPr bwMode="auto">
              <a:xfrm>
                <a:off x="4957763" y="758825"/>
                <a:ext cx="131763" cy="134938"/>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grpSp>
        <p:sp>
          <p:nvSpPr>
            <p:cNvPr id="41" name="文本框 63"/>
            <p:cNvSpPr txBox="1"/>
            <p:nvPr/>
          </p:nvSpPr>
          <p:spPr>
            <a:xfrm rot="18900000">
              <a:off x="1655579" y="2142163"/>
              <a:ext cx="1074743" cy="553998"/>
            </a:xfrm>
            <a:prstGeom prst="rect">
              <a:avLst/>
            </a:prstGeom>
            <a:noFill/>
          </p:spPr>
          <p:txBody>
            <a:bodyPr wrap="square" lIns="68580" tIns="34290" rIns="68580" bIns="34290" rtlCol="0">
              <a:spAutoFit/>
            </a:bodyPr>
            <a:lstStyle/>
            <a:p>
              <a:pPr>
                <a:lnSpc>
                  <a:spcPct val="150000"/>
                </a:lnSpc>
              </a:pPr>
              <a:r>
                <a:rPr lang="zh-CN" altLang="en-US" sz="700" dirty="0">
                  <a:solidFill>
                    <a:schemeClr val="bg1"/>
                  </a:solidFill>
                  <a:cs typeface="+mn-ea"/>
                  <a:sym typeface="+mn-lt"/>
                </a:rPr>
                <a:t>◆ 简约商务风图表系列</a:t>
              </a:r>
              <a:endParaRPr lang="en-US" altLang="zh-CN" sz="700" dirty="0">
                <a:solidFill>
                  <a:schemeClr val="bg1"/>
                </a:solidFill>
                <a:cs typeface="+mn-ea"/>
                <a:sym typeface="+mn-lt"/>
              </a:endParaRPr>
            </a:p>
            <a:p>
              <a:pPr>
                <a:lnSpc>
                  <a:spcPct val="150000"/>
                </a:lnSpc>
              </a:pPr>
              <a:r>
                <a:rPr lang="zh-CN" altLang="en-US" sz="700" dirty="0">
                  <a:solidFill>
                    <a:schemeClr val="bg1"/>
                  </a:solidFill>
                  <a:cs typeface="+mn-ea"/>
                  <a:sym typeface="+mn-lt"/>
                </a:rPr>
                <a:t>◆ 在此点击输入具体文本内容</a:t>
              </a:r>
              <a:endParaRPr lang="zh-CN" altLang="en-US" sz="700" dirty="0">
                <a:solidFill>
                  <a:schemeClr val="bg1"/>
                </a:solidFill>
                <a:cs typeface="+mn-ea"/>
                <a:sym typeface="+mn-lt"/>
              </a:endParaRPr>
            </a:p>
          </p:txBody>
        </p:sp>
      </p:grpSp>
      <p:grpSp>
        <p:nvGrpSpPr>
          <p:cNvPr id="47" name="组合 46"/>
          <p:cNvGrpSpPr/>
          <p:nvPr/>
        </p:nvGrpSpPr>
        <p:grpSpPr>
          <a:xfrm>
            <a:off x="980710" y="3618138"/>
            <a:ext cx="3505619" cy="371612"/>
            <a:chOff x="5182386" y="2772098"/>
            <a:chExt cx="3505619" cy="371612"/>
          </a:xfrm>
          <a:solidFill>
            <a:srgbClr val="B72922"/>
          </a:solidFill>
        </p:grpSpPr>
        <p:sp>
          <p:nvSpPr>
            <p:cNvPr id="48" name="Freeform 60"/>
            <p:cNvSpPr/>
            <p:nvPr/>
          </p:nvSpPr>
          <p:spPr bwMode="auto">
            <a:xfrm>
              <a:off x="5182386" y="2772098"/>
              <a:ext cx="345953" cy="371612"/>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chemeClr val="accent1"/>
            </a:solidFill>
            <a:ln w="28575">
              <a:noFill/>
            </a:ln>
            <a:effectLst/>
          </p:spPr>
          <p:txBody>
            <a:bodyPr vert="horz" wrap="square" lIns="68580" tIns="34290" rIns="68580" bIns="34290" numCol="1" anchor="t" anchorCtr="0" compatLnSpc="1"/>
            <a:lstStyle/>
            <a:p>
              <a:endParaRPr lang="zh-CN" altLang="en-US">
                <a:solidFill>
                  <a:schemeClr val="bg1"/>
                </a:solidFill>
                <a:cs typeface="+mn-ea"/>
                <a:sym typeface="+mn-lt"/>
              </a:endParaRPr>
            </a:p>
          </p:txBody>
        </p:sp>
        <p:sp>
          <p:nvSpPr>
            <p:cNvPr id="49" name="圆角矩形 48"/>
            <p:cNvSpPr/>
            <p:nvPr/>
          </p:nvSpPr>
          <p:spPr>
            <a:xfrm>
              <a:off x="5598626" y="2871397"/>
              <a:ext cx="3089379" cy="272313"/>
            </a:xfrm>
            <a:prstGeom prst="roundRect">
              <a:avLst>
                <a:gd name="adj" fmla="val 9938"/>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b="1" dirty="0">
                  <a:solidFill>
                    <a:schemeClr val="bg1"/>
                  </a:solidFill>
                  <a:cs typeface="+mn-ea"/>
                  <a:sym typeface="+mn-lt"/>
                </a:rPr>
                <a:t>单击此处输入文本内容</a:t>
              </a:r>
              <a:endParaRPr lang="zh-CN" altLang="en-US" sz="1400" b="1" dirty="0">
                <a:solidFill>
                  <a:schemeClr val="bg1"/>
                </a:solidFill>
                <a:cs typeface="+mn-ea"/>
                <a:sym typeface="+mn-lt"/>
              </a:endParaRPr>
            </a:p>
          </p:txBody>
        </p:sp>
      </p:grpSp>
      <p:sp>
        <p:nvSpPr>
          <p:cNvPr id="50" name="矩形 49"/>
          <p:cNvSpPr/>
          <p:nvPr/>
        </p:nvSpPr>
        <p:spPr>
          <a:xfrm>
            <a:off x="844427" y="4090996"/>
            <a:ext cx="7398055" cy="408107"/>
          </a:xfrm>
          <a:prstGeom prst="rect">
            <a:avLst/>
          </a:prstGeom>
        </p:spPr>
        <p:txBody>
          <a:bodyPr wrap="square" lIns="65261" tIns="32630" rIns="65261" bIns="32630">
            <a:spAutoFit/>
          </a:bodyPr>
          <a:lstStyle/>
          <a:p>
            <a:pPr algn="just">
              <a:lnSpc>
                <a:spcPts val="1400"/>
              </a:lnSpc>
            </a:pPr>
            <a:r>
              <a:rPr lang="zh-CN" altLang="en-US" sz="900" dirty="0">
                <a:solidFill>
                  <a:schemeClr val="tx2"/>
                </a:solidFill>
                <a:cs typeface="+mn-ea"/>
                <a:sym typeface="+mn-lt"/>
              </a:rPr>
              <a:t>单击此处添加文字阐述，添加简短问题说明文字，具体说明文字在此处。单击此处添加文字阐述，添加简短问题说明文字，具体说明文字在此处。</a:t>
            </a:r>
            <a:endParaRPr lang="en-US" altLang="zh-CN" sz="900" dirty="0">
              <a:solidFill>
                <a:schemeClr val="tx2"/>
              </a:solidFill>
              <a:cs typeface="+mn-ea"/>
              <a:sym typeface="+mn-lt"/>
            </a:endParaRPr>
          </a:p>
          <a:p>
            <a:pPr algn="just">
              <a:lnSpc>
                <a:spcPts val="1400"/>
              </a:lnSpc>
            </a:pPr>
            <a:r>
              <a:rPr lang="zh-CN" altLang="en-US" sz="900" dirty="0">
                <a:solidFill>
                  <a:schemeClr val="tx2"/>
                </a:solidFill>
                <a:cs typeface="+mn-ea"/>
                <a:sym typeface="+mn-lt"/>
              </a:rPr>
              <a:t>单击此处添加文字阐述，添加简短问题说明文字，具体说明文字在此处。单击此处添加文字阐述，添加简短问题说明文字，具体说明文字在此处。</a:t>
            </a:r>
            <a:endParaRPr lang="en-US" altLang="zh-CN" sz="900" dirty="0">
              <a:solidFill>
                <a:schemeClr val="tx2"/>
              </a:solidFill>
              <a:cs typeface="+mn-ea"/>
              <a:sym typeface="+mn-lt"/>
            </a:endParaRPr>
          </a:p>
        </p:txBody>
      </p:sp>
      <p:sp>
        <p:nvSpPr>
          <p:cNvPr id="56" name="文本框 55"/>
          <p:cNvSpPr txBox="1"/>
          <p:nvPr/>
        </p:nvSpPr>
        <p:spPr>
          <a:xfrm>
            <a:off x="587884" y="195486"/>
            <a:ext cx="2232248" cy="369332"/>
          </a:xfrm>
          <a:prstGeom prst="rect">
            <a:avLst/>
          </a:prstGeom>
          <a:noFill/>
        </p:spPr>
        <p:txBody>
          <a:bodyPr wrap="square" rtlCol="0">
            <a:spAutoFit/>
          </a:bodyPr>
          <a:lstStyle/>
          <a:p>
            <a:r>
              <a:rPr lang="zh-CN" altLang="en-US" dirty="0">
                <a:solidFill>
                  <a:schemeClr val="accent2"/>
                </a:solidFill>
                <a:cs typeface="+mn-ea"/>
                <a:sym typeface="+mn-lt"/>
              </a:rPr>
              <a:t>点击添加标题</a:t>
            </a:r>
            <a:endParaRPr lang="zh-CN" altLang="en-US" dirty="0">
              <a:solidFill>
                <a:schemeClr val="accent2"/>
              </a:solidFill>
              <a:cs typeface="+mn-ea"/>
              <a:sym typeface="+mn-lt"/>
            </a:endParaRPr>
          </a:p>
        </p:txBody>
      </p:sp>
      <p:sp>
        <p:nvSpPr>
          <p:cNvPr id="57" name="矩形 56"/>
          <p:cNvSpPr/>
          <p:nvPr/>
        </p:nvSpPr>
        <p:spPr>
          <a:xfrm>
            <a:off x="587884" y="463773"/>
            <a:ext cx="1889492" cy="276999"/>
          </a:xfrm>
          <a:prstGeom prst="rect">
            <a:avLst/>
          </a:prstGeom>
        </p:spPr>
        <p:txBody>
          <a:bodyPr wrap="none">
            <a:spAutoFit/>
          </a:bodyPr>
          <a:lstStyle/>
          <a:p>
            <a:r>
              <a:rPr lang="zh-CN" altLang="en-US" sz="1200" dirty="0">
                <a:solidFill>
                  <a:schemeClr val="tx2"/>
                </a:solidFill>
              </a:rPr>
              <a:t>CLICK TO ADD TITLE</a:t>
            </a:r>
            <a:endParaRPr lang="zh-CN" altLang="en-US" sz="1200" dirty="0">
              <a:solidFill>
                <a:schemeClr val="tx2"/>
              </a:solidFill>
            </a:endParaRPr>
          </a:p>
        </p:txBody>
      </p:sp>
      <p:cxnSp>
        <p:nvCxnSpPr>
          <p:cNvPr id="58" name="直接箭头连接符 57"/>
          <p:cNvCxnSpPr/>
          <p:nvPr/>
        </p:nvCxnSpPr>
        <p:spPr>
          <a:xfrm>
            <a:off x="587884" y="514296"/>
            <a:ext cx="2376636"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Scale>
                                      <p:cBhvr>
                                        <p:cTn id="7"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7"/>
                                        </p:tgtEl>
                                        <p:attrNameLst>
                                          <p:attrName>ppt_x</p:attrName>
                                          <p:attrName>ppt_y</p:attrName>
                                        </p:attrNameLst>
                                      </p:cBhvr>
                                    </p:animMotion>
                                    <p:animEffect transition="in" filter="fade">
                                      <p:cBhvr>
                                        <p:cTn id="9" dur="1000"/>
                                        <p:tgtEl>
                                          <p:spTgt spid="37"/>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Scale>
                                      <p:cBhvr>
                                        <p:cTn id="13"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7"/>
                                        </p:tgtEl>
                                        <p:attrNameLst>
                                          <p:attrName>ppt_x</p:attrName>
                                          <p:attrName>ppt_y</p:attrName>
                                        </p:attrNameLst>
                                      </p:cBhvr>
                                    </p:animMotion>
                                    <p:animEffect transition="in" filter="fade">
                                      <p:cBhvr>
                                        <p:cTn id="15" dur="1000"/>
                                        <p:tgtEl>
                                          <p:spTgt spid="27"/>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Scale>
                                      <p:cBhvr>
                                        <p:cTn id="19"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7"/>
                                        </p:tgtEl>
                                        <p:attrNameLst>
                                          <p:attrName>ppt_x</p:attrName>
                                          <p:attrName>ppt_y</p:attrName>
                                        </p:attrNameLst>
                                      </p:cBhvr>
                                    </p:animMotion>
                                    <p:animEffect transition="in" filter="fade">
                                      <p:cBhvr>
                                        <p:cTn id="21" dur="1000"/>
                                        <p:tgtEl>
                                          <p:spTgt spid="17"/>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Scale>
                                      <p:cBhvr>
                                        <p:cTn id="25"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7"/>
                                        </p:tgtEl>
                                        <p:attrNameLst>
                                          <p:attrName>ppt_x</p:attrName>
                                          <p:attrName>ppt_y</p:attrName>
                                        </p:attrNameLst>
                                      </p:cBhvr>
                                    </p:animMotion>
                                    <p:animEffect transition="in" filter="fade">
                                      <p:cBhvr>
                                        <p:cTn id="27" dur="1000"/>
                                        <p:tgtEl>
                                          <p:spTgt spid="7"/>
                                        </p:tgtEl>
                                      </p:cBhvr>
                                    </p:animEffect>
                                  </p:childTnLst>
                                </p:cTn>
                              </p:par>
                            </p:childTnLst>
                          </p:cTn>
                        </p:par>
                        <p:par>
                          <p:cTn id="28" fill="hold">
                            <p:stCondLst>
                              <p:cond delay="4000"/>
                            </p:stCondLst>
                            <p:childTnLst>
                              <p:par>
                                <p:cTn id="29" presetID="22" presetClass="entr" presetSubtype="8"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ipe(left)">
                                      <p:cBhvr>
                                        <p:cTn id="31" dur="500"/>
                                        <p:tgtEl>
                                          <p:spTgt spid="47"/>
                                        </p:tgtEl>
                                      </p:cBhvr>
                                    </p:animEffect>
                                  </p:childTnLst>
                                </p:cTn>
                              </p:par>
                            </p:childTnLst>
                          </p:cTn>
                        </p:par>
                        <p:par>
                          <p:cTn id="32" fill="hold">
                            <p:stCondLst>
                              <p:cond delay="4500"/>
                            </p:stCondLst>
                            <p:childTnLst>
                              <p:par>
                                <p:cTn id="33" presetID="22" presetClass="entr" presetSubtype="1"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up)">
                                      <p:cBhvr>
                                        <p:cTn id="35"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9552" y="0"/>
            <a:ext cx="4680955" cy="5143500"/>
          </a:xfrm>
          <a:prstGeom prst="rect">
            <a:avLst/>
          </a:prstGeom>
        </p:spPr>
      </p:pic>
      <p:sp>
        <p:nvSpPr>
          <p:cNvPr id="28" name="文本框 27"/>
          <p:cNvSpPr txBox="1"/>
          <p:nvPr/>
        </p:nvSpPr>
        <p:spPr>
          <a:xfrm>
            <a:off x="4788024" y="2214936"/>
            <a:ext cx="2232248" cy="369332"/>
          </a:xfrm>
          <a:prstGeom prst="rect">
            <a:avLst/>
          </a:prstGeom>
          <a:noFill/>
        </p:spPr>
        <p:txBody>
          <a:bodyPr wrap="square" rtlCol="0">
            <a:spAutoFit/>
          </a:bodyPr>
          <a:lstStyle/>
          <a:p>
            <a:pPr algn="ctr"/>
            <a:r>
              <a:rPr lang="zh-CN" altLang="en-US" dirty="0">
                <a:solidFill>
                  <a:schemeClr val="accent2"/>
                </a:solidFill>
                <a:cs typeface="+mn-ea"/>
                <a:sym typeface="+mn-lt"/>
              </a:rPr>
              <a:t>点击添加标题</a:t>
            </a:r>
            <a:endParaRPr lang="zh-CN" altLang="en-US" dirty="0">
              <a:solidFill>
                <a:schemeClr val="accent2"/>
              </a:solidFill>
              <a:cs typeface="+mn-ea"/>
              <a:sym typeface="+mn-lt"/>
            </a:endParaRPr>
          </a:p>
        </p:txBody>
      </p:sp>
      <p:sp>
        <p:nvSpPr>
          <p:cNvPr id="35" name="椭圆 34"/>
          <p:cNvSpPr>
            <a:spLocks noChangeAspect="1"/>
          </p:cNvSpPr>
          <p:nvPr/>
        </p:nvSpPr>
        <p:spPr bwMode="auto">
          <a:xfrm>
            <a:off x="3717383" y="2213986"/>
            <a:ext cx="766837" cy="766837"/>
          </a:xfrm>
          <a:prstGeom prst="ellipse">
            <a:avLst/>
          </a:prstGeom>
          <a:solidFill>
            <a:schemeClr val="accent1"/>
          </a:solidFill>
          <a:ln w="15875">
            <a:noFill/>
          </a:ln>
          <a:effectLst/>
        </p:spPr>
        <p:txBody>
          <a:bodyPr vert="horz" wrap="square" lIns="91440" tIns="45720" rIns="91440" bIns="45720" numCol="1" rtlCol="0" anchor="t" anchorCtr="0" compatLnSpc="1"/>
          <a:lstStyle/>
          <a:p>
            <a:pPr algn="ctr"/>
            <a:endParaRPr lang="zh-CN" altLang="en-US" sz="4000" dirty="0">
              <a:solidFill>
                <a:schemeClr val="bg2"/>
              </a:solidFill>
              <a:cs typeface="+mn-ea"/>
              <a:sym typeface="+mn-lt"/>
            </a:endParaRPr>
          </a:p>
        </p:txBody>
      </p:sp>
      <p:sp>
        <p:nvSpPr>
          <p:cNvPr id="36" name="矩形 35"/>
          <p:cNvSpPr/>
          <p:nvPr/>
        </p:nvSpPr>
        <p:spPr>
          <a:xfrm>
            <a:off x="3787254" y="2366572"/>
            <a:ext cx="627095" cy="461665"/>
          </a:xfrm>
          <a:prstGeom prst="rect">
            <a:avLst/>
          </a:prstGeom>
        </p:spPr>
        <p:txBody>
          <a:bodyPr wrap="none">
            <a:spAutoFit/>
          </a:bodyPr>
          <a:lstStyle/>
          <a:p>
            <a:pPr algn="ctr"/>
            <a:r>
              <a:rPr lang="en-US" altLang="zh-CN" sz="2400" dirty="0" smtClean="0">
                <a:solidFill>
                  <a:schemeClr val="bg2"/>
                </a:solidFill>
                <a:cs typeface="+mn-ea"/>
                <a:sym typeface="+mn-lt"/>
              </a:rPr>
              <a:t>03</a:t>
            </a:r>
            <a:endParaRPr lang="zh-CN" altLang="en-US" sz="2400" dirty="0">
              <a:solidFill>
                <a:schemeClr val="bg2"/>
              </a:solidFill>
              <a:cs typeface="+mn-ea"/>
              <a:sym typeface="+mn-lt"/>
            </a:endParaRPr>
          </a:p>
        </p:txBody>
      </p:sp>
      <p:cxnSp>
        <p:nvCxnSpPr>
          <p:cNvPr id="4" name="直接连接符 3"/>
          <p:cNvCxnSpPr/>
          <p:nvPr/>
        </p:nvCxnSpPr>
        <p:spPr>
          <a:xfrm>
            <a:off x="4427984" y="2597404"/>
            <a:ext cx="3096344"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矩形 13"/>
          <p:cNvSpPr>
            <a:spLocks noChangeArrowheads="1"/>
          </p:cNvSpPr>
          <p:nvPr/>
        </p:nvSpPr>
        <p:spPr bwMode="auto">
          <a:xfrm>
            <a:off x="4572000" y="2571750"/>
            <a:ext cx="266429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a:lnSpc>
                <a:spcPct val="150000"/>
              </a:lnSpc>
              <a:defRPr/>
            </a:pPr>
            <a:r>
              <a:rPr lang="zh-CN" altLang="en-US" sz="600" dirty="0">
                <a:solidFill>
                  <a:schemeClr val="tx2"/>
                </a:solidFill>
                <a:cs typeface="+mn-ea"/>
                <a:sym typeface="+mn-lt"/>
              </a:rPr>
              <a:t>您的内容打在这里，或者通过复制您的文本后，在此框中选择粘贴，并</a:t>
            </a:r>
            <a:r>
              <a:rPr lang="zh-CN" altLang="en-US" sz="600" dirty="0" smtClean="0">
                <a:solidFill>
                  <a:schemeClr val="tx2"/>
                </a:solidFill>
                <a:cs typeface="+mn-ea"/>
                <a:sym typeface="+mn-lt"/>
              </a:rPr>
              <a:t>选</a:t>
            </a:r>
            <a:endParaRPr lang="en-US" altLang="zh-CN" sz="600" dirty="0" smtClean="0">
              <a:solidFill>
                <a:schemeClr val="tx2"/>
              </a:solidFill>
              <a:cs typeface="+mn-ea"/>
              <a:sym typeface="+mn-lt"/>
            </a:endParaRPr>
          </a:p>
          <a:p>
            <a:pPr algn="ctr" defTabSz="617220">
              <a:lnSpc>
                <a:spcPct val="150000"/>
              </a:lnSpc>
              <a:defRPr/>
            </a:pPr>
            <a:r>
              <a:rPr lang="zh-CN" altLang="en-US" sz="600" dirty="0" smtClean="0">
                <a:solidFill>
                  <a:schemeClr val="tx2"/>
                </a:solidFill>
                <a:cs typeface="+mn-ea"/>
                <a:sym typeface="+mn-lt"/>
              </a:rPr>
              <a:t>择</a:t>
            </a:r>
            <a:r>
              <a:rPr lang="zh-CN" altLang="en-US" sz="600" dirty="0">
                <a:solidFill>
                  <a:schemeClr val="tx2"/>
                </a:solidFill>
                <a:cs typeface="+mn-ea"/>
                <a:sym typeface="+mn-lt"/>
              </a:rPr>
              <a:t>只保留文字</a:t>
            </a:r>
            <a:r>
              <a:rPr lang="zh-CN" altLang="en-US" sz="600" dirty="0" smtClean="0">
                <a:solidFill>
                  <a:schemeClr val="tx2"/>
                </a:solidFill>
                <a:cs typeface="+mn-ea"/>
                <a:sym typeface="+mn-lt"/>
              </a:rPr>
              <a:t>。您</a:t>
            </a:r>
            <a:r>
              <a:rPr lang="zh-CN" altLang="en-US" sz="600" dirty="0">
                <a:solidFill>
                  <a:schemeClr val="tx2"/>
                </a:solidFill>
                <a:cs typeface="+mn-ea"/>
                <a:sym typeface="+mn-lt"/>
              </a:rPr>
              <a:t>的内容打在这里，或者通过复制您的</a:t>
            </a:r>
            <a:r>
              <a:rPr lang="zh-CN" altLang="en-US" sz="600" dirty="0" smtClean="0">
                <a:solidFill>
                  <a:schemeClr val="tx2"/>
                </a:solidFill>
                <a:cs typeface="+mn-ea"/>
                <a:sym typeface="+mn-lt"/>
              </a:rPr>
              <a:t>文本</a:t>
            </a:r>
            <a:endParaRPr lang="en-US" altLang="zh-CN" sz="600" dirty="0" smtClean="0">
              <a:solidFill>
                <a:schemeClr val="tx2"/>
              </a:solidFill>
              <a:cs typeface="+mn-ea"/>
              <a:sym typeface="+mn-lt"/>
            </a:endParaRPr>
          </a:p>
          <a:p>
            <a:pPr algn="ctr" defTabSz="617220">
              <a:lnSpc>
                <a:spcPct val="150000"/>
              </a:lnSpc>
              <a:defRPr/>
            </a:pPr>
            <a:r>
              <a:rPr lang="zh-CN" altLang="en-US" sz="600" dirty="0" smtClean="0">
                <a:solidFill>
                  <a:schemeClr val="tx2"/>
                </a:solidFill>
                <a:cs typeface="+mn-ea"/>
                <a:sym typeface="+mn-lt"/>
              </a:rPr>
              <a:t>后</a:t>
            </a:r>
            <a:r>
              <a:rPr lang="zh-CN" altLang="en-US" sz="600" dirty="0">
                <a:solidFill>
                  <a:schemeClr val="tx2"/>
                </a:solidFill>
                <a:cs typeface="+mn-ea"/>
                <a:sym typeface="+mn-lt"/>
              </a:rPr>
              <a:t>，在此框中选择粘贴，并选择只保留文字</a:t>
            </a:r>
            <a:r>
              <a:rPr lang="zh-CN" altLang="en-US" sz="600" dirty="0" smtClean="0">
                <a:solidFill>
                  <a:schemeClr val="tx2"/>
                </a:solidFill>
                <a:cs typeface="+mn-ea"/>
                <a:sym typeface="+mn-lt"/>
              </a:rPr>
              <a:t>。</a:t>
            </a:r>
            <a:endParaRPr lang="zh-CN" altLang="en-US" sz="600" dirty="0">
              <a:solidFill>
                <a:schemeClr val="tx2"/>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500" tmFilter="0, 0; .2, .5; .8, .5; 1, 0"/>
                                        <p:tgtEl>
                                          <p:spTgt spid="24"/>
                                        </p:tgtEl>
                                      </p:cBhvr>
                                    </p:animEffect>
                                    <p:animScale>
                                      <p:cBhvr>
                                        <p:cTn id="13" dur="250" autoRev="1" fill="hold"/>
                                        <p:tgtEl>
                                          <p:spTgt spid="24"/>
                                        </p:tgtEl>
                                      </p:cBhvr>
                                      <p:by x="105000" y="105000"/>
                                    </p:animScale>
                                  </p:childTnLst>
                                </p:cTn>
                              </p:par>
                            </p:childTnLst>
                          </p:cTn>
                        </p:par>
                        <p:par>
                          <p:cTn id="14" fill="hold">
                            <p:stCondLst>
                              <p:cond delay="1500"/>
                            </p:stCondLst>
                            <p:childTnLst>
                              <p:par>
                                <p:cTn id="15" presetID="49" presetClass="entr" presetSubtype="0" decel="100000"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 calcmode="lin" valueType="num">
                                      <p:cBhvr>
                                        <p:cTn id="19" dur="500" fill="hold"/>
                                        <p:tgtEl>
                                          <p:spTgt spid="35"/>
                                        </p:tgtEl>
                                        <p:attrNameLst>
                                          <p:attrName>style.rotation</p:attrName>
                                        </p:attrNameLst>
                                      </p:cBhvr>
                                      <p:tavLst>
                                        <p:tav tm="0">
                                          <p:val>
                                            <p:fltVal val="360"/>
                                          </p:val>
                                        </p:tav>
                                        <p:tav tm="100000">
                                          <p:val>
                                            <p:fltVal val="0"/>
                                          </p:val>
                                        </p:tav>
                                      </p:tavLst>
                                    </p:anim>
                                    <p:animEffect transition="in" filter="fade">
                                      <p:cBhvr>
                                        <p:cTn id="20" dur="500"/>
                                        <p:tgtEl>
                                          <p:spTgt spid="35"/>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par>
                          <p:cTn id="31" fill="hold">
                            <p:stCondLst>
                              <p:cond delay="3000"/>
                            </p:stCondLst>
                            <p:childTnLst>
                              <p:par>
                                <p:cTn id="32" presetID="49" presetClass="entr" presetSubtype="0" decel="100000" fill="hold" grpId="0" nodeType="afterEffect">
                                  <p:stCondLst>
                                    <p:cond delay="0"/>
                                  </p:stCondLst>
                                  <p:iterate type="lt">
                                    <p:tmPct val="10000"/>
                                  </p:iterate>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 calcmode="lin" valueType="num">
                                      <p:cBhvr>
                                        <p:cTn id="36" dur="500" fill="hold"/>
                                        <p:tgtEl>
                                          <p:spTgt spid="28"/>
                                        </p:tgtEl>
                                        <p:attrNameLst>
                                          <p:attrName>style.rotation</p:attrName>
                                        </p:attrNameLst>
                                      </p:cBhvr>
                                      <p:tavLst>
                                        <p:tav tm="0">
                                          <p:val>
                                            <p:fltVal val="360"/>
                                          </p:val>
                                        </p:tav>
                                        <p:tav tm="100000">
                                          <p:val>
                                            <p:fltVal val="0"/>
                                          </p:val>
                                        </p:tav>
                                      </p:tavLst>
                                    </p:anim>
                                    <p:animEffect transition="in" filter="fade">
                                      <p:cBhvr>
                                        <p:cTn id="37" dur="500"/>
                                        <p:tgtEl>
                                          <p:spTgt spid="28"/>
                                        </p:tgtEl>
                                      </p:cBhvr>
                                    </p:animEffect>
                                  </p:childTnLst>
                                </p:cTn>
                              </p:par>
                            </p:childTnLst>
                          </p:cTn>
                        </p:par>
                        <p:par>
                          <p:cTn id="38" fill="hold">
                            <p:stCondLst>
                              <p:cond delay="3750"/>
                            </p:stCondLst>
                            <p:childTnLst>
                              <p:par>
                                <p:cTn id="39" presetID="22" presetClass="entr" presetSubtype="1"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up)">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5" grpId="0" animBg="1"/>
      <p:bldP spid="36"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对角圆角矩形 43"/>
          <p:cNvSpPr/>
          <p:nvPr/>
        </p:nvSpPr>
        <p:spPr>
          <a:xfrm>
            <a:off x="1102369" y="2943196"/>
            <a:ext cx="2262121" cy="1609735"/>
          </a:xfrm>
          <a:prstGeom prst="round2DiagRect">
            <a:avLst/>
          </a:prstGeom>
          <a:blipFill dpi="0" rotWithShape="0">
            <a:blip r:embed="rId1"/>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sp>
        <p:nvSpPr>
          <p:cNvPr id="10" name="对角圆角矩形 44"/>
          <p:cNvSpPr/>
          <p:nvPr/>
        </p:nvSpPr>
        <p:spPr>
          <a:xfrm>
            <a:off x="3449699" y="2943196"/>
            <a:ext cx="2262121" cy="1609735"/>
          </a:xfrm>
          <a:prstGeom prst="round2DiagRect">
            <a:avLst/>
          </a:prstGeom>
          <a:blipFill dpi="0" rotWithShape="0">
            <a:blip r:embed="rId2"/>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sp>
        <p:nvSpPr>
          <p:cNvPr id="13" name="对角圆角矩形 45"/>
          <p:cNvSpPr/>
          <p:nvPr/>
        </p:nvSpPr>
        <p:spPr>
          <a:xfrm>
            <a:off x="5787808" y="2943195"/>
            <a:ext cx="2262121" cy="1609734"/>
          </a:xfrm>
          <a:prstGeom prst="round2DiagRect">
            <a:avLst/>
          </a:prstGeom>
          <a:blipFill dpi="0" rotWithShape="0">
            <a:blip r:embed="rId3"/>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sp>
        <p:nvSpPr>
          <p:cNvPr id="15" name="矩形 14"/>
          <p:cNvSpPr/>
          <p:nvPr/>
        </p:nvSpPr>
        <p:spPr>
          <a:xfrm>
            <a:off x="1723014" y="1688995"/>
            <a:ext cx="1020831" cy="330192"/>
          </a:xfrm>
          <a:prstGeom prst="rect">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noAutofit/>
          </a:bodyPr>
          <a:lstStyle/>
          <a:p>
            <a:pPr algn="ctr">
              <a:lnSpc>
                <a:spcPct val="150000"/>
              </a:lnSpc>
            </a:pPr>
            <a:r>
              <a:rPr lang="zh-CN" altLang="en-US" sz="1050" dirty="0">
                <a:cs typeface="+mn-ea"/>
                <a:sym typeface="+mn-lt"/>
              </a:rPr>
              <a:t>添加标题</a:t>
            </a:r>
            <a:endParaRPr lang="zh-CN" altLang="en-US" sz="1050" dirty="0">
              <a:cs typeface="+mn-ea"/>
              <a:sym typeface="+mn-lt"/>
            </a:endParaRPr>
          </a:p>
        </p:txBody>
      </p:sp>
      <p:sp>
        <p:nvSpPr>
          <p:cNvPr id="16" name="矩形 15"/>
          <p:cNvSpPr/>
          <p:nvPr/>
        </p:nvSpPr>
        <p:spPr>
          <a:xfrm>
            <a:off x="4070344" y="1688995"/>
            <a:ext cx="1020831" cy="330192"/>
          </a:xfrm>
          <a:prstGeom prst="rect">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noAutofit/>
          </a:bodyPr>
          <a:lstStyle/>
          <a:p>
            <a:pPr algn="ctr">
              <a:lnSpc>
                <a:spcPct val="150000"/>
              </a:lnSpc>
            </a:pPr>
            <a:r>
              <a:rPr lang="zh-CN" altLang="en-US" sz="1050" dirty="0">
                <a:cs typeface="+mn-ea"/>
                <a:sym typeface="+mn-lt"/>
              </a:rPr>
              <a:t>添加标题</a:t>
            </a:r>
            <a:endParaRPr lang="zh-CN" altLang="en-US" sz="1050" dirty="0">
              <a:cs typeface="+mn-ea"/>
              <a:sym typeface="+mn-lt"/>
            </a:endParaRPr>
          </a:p>
        </p:txBody>
      </p:sp>
      <p:sp>
        <p:nvSpPr>
          <p:cNvPr id="17" name="矩形 16"/>
          <p:cNvSpPr/>
          <p:nvPr/>
        </p:nvSpPr>
        <p:spPr>
          <a:xfrm>
            <a:off x="6408453" y="1688995"/>
            <a:ext cx="1020831" cy="330192"/>
          </a:xfrm>
          <a:prstGeom prst="rect">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noAutofit/>
          </a:bodyPr>
          <a:lstStyle/>
          <a:p>
            <a:pPr algn="ctr">
              <a:lnSpc>
                <a:spcPct val="150000"/>
              </a:lnSpc>
            </a:pPr>
            <a:r>
              <a:rPr lang="zh-CN" altLang="en-US" sz="1050" dirty="0">
                <a:solidFill>
                  <a:schemeClr val="bg1"/>
                </a:solidFill>
                <a:cs typeface="+mn-ea"/>
                <a:sym typeface="+mn-lt"/>
              </a:rPr>
              <a:t>添加标题</a:t>
            </a:r>
            <a:endParaRPr lang="zh-CN" altLang="en-US" sz="1050" dirty="0">
              <a:solidFill>
                <a:schemeClr val="bg1"/>
              </a:solidFill>
              <a:cs typeface="+mn-ea"/>
              <a:sym typeface="+mn-lt"/>
            </a:endParaRPr>
          </a:p>
        </p:txBody>
      </p:sp>
      <p:sp>
        <p:nvSpPr>
          <p:cNvPr id="18" name="TextBox 49"/>
          <p:cNvSpPr txBox="1"/>
          <p:nvPr/>
        </p:nvSpPr>
        <p:spPr>
          <a:xfrm>
            <a:off x="1200622" y="2139364"/>
            <a:ext cx="2065614" cy="632481"/>
          </a:xfrm>
          <a:prstGeom prst="rect">
            <a:avLst/>
          </a:prstGeom>
          <a:noFill/>
        </p:spPr>
        <p:txBody>
          <a:bodyPr wrap="square" rtlCol="0">
            <a:spAutoFit/>
          </a:bodyPr>
          <a:lstStyle/>
          <a:p>
            <a:pPr algn="just">
              <a:lnSpc>
                <a:spcPct val="130000"/>
              </a:lnSpc>
            </a:pPr>
            <a:r>
              <a:rPr lang="zh-CN" altLang="en-US" sz="900" dirty="0">
                <a:solidFill>
                  <a:schemeClr val="tx1">
                    <a:lumMod val="50000"/>
                    <a:lumOff val="50000"/>
                  </a:schemeClr>
                </a:solidFill>
                <a:cs typeface="+mn-ea"/>
                <a:sym typeface="+mn-lt"/>
              </a:rPr>
              <a:t>您的内容打在这里，或者通过复制您的文本后，在此框中选择粘贴，并选择只保留文字</a:t>
            </a:r>
            <a:r>
              <a:rPr lang="zh-CN" altLang="en-US" sz="900" dirty="0" smtClean="0">
                <a:solidFill>
                  <a:schemeClr val="tx1">
                    <a:lumMod val="50000"/>
                    <a:lumOff val="50000"/>
                  </a:schemeClr>
                </a:solidFill>
                <a:cs typeface="+mn-ea"/>
                <a:sym typeface="+mn-lt"/>
              </a:rPr>
              <a:t>。</a:t>
            </a:r>
            <a:endParaRPr lang="zh-CN" altLang="en-US" sz="900" dirty="0">
              <a:solidFill>
                <a:schemeClr val="tx1">
                  <a:lumMod val="50000"/>
                  <a:lumOff val="50000"/>
                </a:schemeClr>
              </a:solidFill>
              <a:cs typeface="+mn-ea"/>
              <a:sym typeface="+mn-lt"/>
            </a:endParaRPr>
          </a:p>
        </p:txBody>
      </p:sp>
      <p:sp>
        <p:nvSpPr>
          <p:cNvPr id="19" name="TextBox 50"/>
          <p:cNvSpPr txBox="1"/>
          <p:nvPr/>
        </p:nvSpPr>
        <p:spPr>
          <a:xfrm>
            <a:off x="3538064" y="2159685"/>
            <a:ext cx="2085391" cy="632481"/>
          </a:xfrm>
          <a:prstGeom prst="rect">
            <a:avLst/>
          </a:prstGeom>
          <a:noFill/>
        </p:spPr>
        <p:txBody>
          <a:bodyPr wrap="square" rtlCol="0">
            <a:spAutoFit/>
          </a:bodyPr>
          <a:lstStyle/>
          <a:p>
            <a:pPr algn="just">
              <a:lnSpc>
                <a:spcPct val="130000"/>
              </a:lnSpc>
            </a:pPr>
            <a:r>
              <a:rPr lang="zh-CN" altLang="en-US" sz="900" dirty="0">
                <a:solidFill>
                  <a:schemeClr val="tx1">
                    <a:lumMod val="50000"/>
                    <a:lumOff val="50000"/>
                  </a:schemeClr>
                </a:solidFill>
                <a:cs typeface="+mn-ea"/>
                <a:sym typeface="+mn-lt"/>
              </a:rPr>
              <a:t>您的内容打在这里，或者通过复制您的文本后，在此框中选择粘贴，并选择只保留文字。</a:t>
            </a:r>
            <a:endParaRPr lang="zh-CN" altLang="en-US" sz="900" dirty="0">
              <a:solidFill>
                <a:schemeClr val="tx1">
                  <a:lumMod val="50000"/>
                  <a:lumOff val="50000"/>
                </a:schemeClr>
              </a:solidFill>
              <a:cs typeface="+mn-ea"/>
              <a:sym typeface="+mn-lt"/>
            </a:endParaRPr>
          </a:p>
        </p:txBody>
      </p:sp>
      <p:sp>
        <p:nvSpPr>
          <p:cNvPr id="20" name="TextBox 51"/>
          <p:cNvSpPr txBox="1"/>
          <p:nvPr/>
        </p:nvSpPr>
        <p:spPr>
          <a:xfrm>
            <a:off x="5881566" y="2159684"/>
            <a:ext cx="2074605" cy="632481"/>
          </a:xfrm>
          <a:prstGeom prst="rect">
            <a:avLst/>
          </a:prstGeom>
          <a:noFill/>
        </p:spPr>
        <p:txBody>
          <a:bodyPr wrap="square" rtlCol="0">
            <a:spAutoFit/>
          </a:bodyPr>
          <a:lstStyle/>
          <a:p>
            <a:pPr algn="just">
              <a:lnSpc>
                <a:spcPct val="130000"/>
              </a:lnSpc>
            </a:pPr>
            <a:r>
              <a:rPr lang="zh-CN" altLang="en-US" sz="900" dirty="0">
                <a:solidFill>
                  <a:schemeClr val="tx1">
                    <a:lumMod val="50000"/>
                    <a:lumOff val="50000"/>
                  </a:schemeClr>
                </a:solidFill>
                <a:cs typeface="+mn-ea"/>
                <a:sym typeface="+mn-lt"/>
              </a:rPr>
              <a:t>您的内容打在这里，或者通过复制您的文本后，在此框中选择粘贴，并选择只保留文字。</a:t>
            </a:r>
            <a:endParaRPr lang="zh-CN" altLang="en-US" sz="900" dirty="0">
              <a:solidFill>
                <a:schemeClr val="tx1">
                  <a:lumMod val="50000"/>
                  <a:lumOff val="50000"/>
                </a:schemeClr>
              </a:solidFill>
              <a:cs typeface="+mn-ea"/>
              <a:sym typeface="+mn-lt"/>
            </a:endParaRPr>
          </a:p>
        </p:txBody>
      </p:sp>
      <p:sp>
        <p:nvSpPr>
          <p:cNvPr id="21" name="文本框 20"/>
          <p:cNvSpPr txBox="1"/>
          <p:nvPr/>
        </p:nvSpPr>
        <p:spPr>
          <a:xfrm>
            <a:off x="587884" y="195486"/>
            <a:ext cx="2232248" cy="369332"/>
          </a:xfrm>
          <a:prstGeom prst="rect">
            <a:avLst/>
          </a:prstGeom>
          <a:noFill/>
        </p:spPr>
        <p:txBody>
          <a:bodyPr wrap="square" rtlCol="0">
            <a:spAutoFit/>
          </a:bodyPr>
          <a:lstStyle/>
          <a:p>
            <a:r>
              <a:rPr lang="zh-CN" altLang="en-US" dirty="0">
                <a:solidFill>
                  <a:schemeClr val="accent2"/>
                </a:solidFill>
                <a:cs typeface="+mn-ea"/>
                <a:sym typeface="+mn-lt"/>
              </a:rPr>
              <a:t>点击添加标题</a:t>
            </a:r>
            <a:endParaRPr lang="zh-CN" altLang="en-US" dirty="0">
              <a:solidFill>
                <a:schemeClr val="accent2"/>
              </a:solidFill>
              <a:cs typeface="+mn-ea"/>
              <a:sym typeface="+mn-lt"/>
            </a:endParaRPr>
          </a:p>
        </p:txBody>
      </p:sp>
      <p:sp>
        <p:nvSpPr>
          <p:cNvPr id="22" name="矩形 21"/>
          <p:cNvSpPr/>
          <p:nvPr/>
        </p:nvSpPr>
        <p:spPr>
          <a:xfrm>
            <a:off x="587884" y="463773"/>
            <a:ext cx="1889492" cy="276999"/>
          </a:xfrm>
          <a:prstGeom prst="rect">
            <a:avLst/>
          </a:prstGeom>
        </p:spPr>
        <p:txBody>
          <a:bodyPr wrap="none">
            <a:spAutoFit/>
          </a:bodyPr>
          <a:lstStyle/>
          <a:p>
            <a:r>
              <a:rPr lang="zh-CN" altLang="en-US" sz="1200" dirty="0">
                <a:solidFill>
                  <a:schemeClr val="tx2"/>
                </a:solidFill>
              </a:rPr>
              <a:t>CLICK TO ADD TITLE</a:t>
            </a:r>
            <a:endParaRPr lang="zh-CN" altLang="en-US" sz="1200" dirty="0">
              <a:solidFill>
                <a:schemeClr val="tx2"/>
              </a:solidFill>
            </a:endParaRPr>
          </a:p>
        </p:txBody>
      </p:sp>
      <p:cxnSp>
        <p:nvCxnSpPr>
          <p:cNvPr id="23" name="直接箭头连接符 22"/>
          <p:cNvCxnSpPr/>
          <p:nvPr/>
        </p:nvCxnSpPr>
        <p:spPr>
          <a:xfrm>
            <a:off x="587884" y="514296"/>
            <a:ext cx="2376636"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up)">
                                      <p:cBhvr>
                                        <p:cTn id="26" dur="500"/>
                                        <p:tgtEl>
                                          <p:spTgt spid="18"/>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up)">
                                      <p:cBhvr>
                                        <p:cTn id="34" dur="500"/>
                                        <p:tgtEl>
                                          <p:spTgt spid="19"/>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up)">
                                      <p:cBhvr>
                                        <p:cTn id="4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3" grpId="0" animBg="1"/>
      <p:bldP spid="15" grpId="0" animBg="1"/>
      <p:bldP spid="16" grpId="0" animBg="1"/>
      <p:bldP spid="17" grpId="0" animBg="1"/>
      <p:bldP spid="18"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a:spLocks noChangeArrowheads="1"/>
          </p:cNvSpPr>
          <p:nvPr/>
        </p:nvSpPr>
        <p:spPr bwMode="auto">
          <a:xfrm>
            <a:off x="707907" y="1563638"/>
            <a:ext cx="3442491" cy="1105835"/>
          </a:xfrm>
          <a:prstGeom prst="roundRect">
            <a:avLst>
              <a:gd name="adj" fmla="val 9083"/>
            </a:avLst>
          </a:prstGeom>
          <a:noFill/>
          <a:ln w="12700">
            <a:solidFill>
              <a:schemeClr val="accent2"/>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350">
              <a:solidFill>
                <a:srgbClr val="FFFFFF"/>
              </a:solidFill>
              <a:latin typeface="+mn-lt"/>
              <a:ea typeface="+mn-ea"/>
              <a:cs typeface="+mn-ea"/>
              <a:sym typeface="+mn-lt"/>
            </a:endParaRPr>
          </a:p>
        </p:txBody>
      </p:sp>
      <p:sp>
        <p:nvSpPr>
          <p:cNvPr id="16" name="矩形 15"/>
          <p:cNvSpPr>
            <a:spLocks noChangeArrowheads="1"/>
          </p:cNvSpPr>
          <p:nvPr/>
        </p:nvSpPr>
        <p:spPr bwMode="auto">
          <a:xfrm>
            <a:off x="957880" y="1779662"/>
            <a:ext cx="29425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000" dirty="0" smtClean="0">
                <a:solidFill>
                  <a:schemeClr val="tx2"/>
                </a:solidFill>
                <a:latin typeface="+mn-lt"/>
                <a:ea typeface="+mn-ea"/>
                <a:cs typeface="+mn-ea"/>
                <a:sym typeface="+mn-lt"/>
              </a:rPr>
              <a:t>单击此处编辑您要的内容，建议您在展示时采用微软雅黑字体，本模版所有图形线条及其相应素材均可自由编辑、改色、替换。更多使用说明和作品请详阅模版最末的使用手册。</a:t>
            </a:r>
            <a:endParaRPr lang="en-US" altLang="zh-CN" sz="1000" dirty="0">
              <a:solidFill>
                <a:schemeClr val="tx2"/>
              </a:solidFill>
              <a:latin typeface="+mn-lt"/>
              <a:ea typeface="+mn-ea"/>
              <a:cs typeface="+mn-ea"/>
              <a:sym typeface="+mn-lt"/>
            </a:endParaRPr>
          </a:p>
        </p:txBody>
      </p:sp>
      <p:sp>
        <p:nvSpPr>
          <p:cNvPr id="17" name="圆角矩形 16"/>
          <p:cNvSpPr>
            <a:spLocks noChangeArrowheads="1"/>
          </p:cNvSpPr>
          <p:nvPr/>
        </p:nvSpPr>
        <p:spPr bwMode="auto">
          <a:xfrm>
            <a:off x="707907" y="3220605"/>
            <a:ext cx="3442491" cy="1105835"/>
          </a:xfrm>
          <a:prstGeom prst="roundRect">
            <a:avLst>
              <a:gd name="adj" fmla="val 9083"/>
            </a:avLst>
          </a:prstGeom>
          <a:noFill/>
          <a:ln w="12700">
            <a:solidFill>
              <a:schemeClr val="accent1"/>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350">
              <a:solidFill>
                <a:srgbClr val="FFFFFF"/>
              </a:solidFill>
              <a:latin typeface="+mn-lt"/>
              <a:ea typeface="+mn-ea"/>
              <a:cs typeface="+mn-ea"/>
              <a:sym typeface="+mn-lt"/>
            </a:endParaRPr>
          </a:p>
        </p:txBody>
      </p:sp>
      <p:sp>
        <p:nvSpPr>
          <p:cNvPr id="29" name="矩形 28"/>
          <p:cNvSpPr>
            <a:spLocks noChangeArrowheads="1"/>
          </p:cNvSpPr>
          <p:nvPr/>
        </p:nvSpPr>
        <p:spPr bwMode="auto">
          <a:xfrm>
            <a:off x="957880" y="3436628"/>
            <a:ext cx="29425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000" dirty="0">
                <a:solidFill>
                  <a:schemeClr val="tx2"/>
                </a:solidFill>
                <a:latin typeface="+mn-lt"/>
                <a:ea typeface="+mn-ea"/>
                <a:cs typeface="+mn-ea"/>
                <a:sym typeface="+mn-lt"/>
              </a:rPr>
              <a:t>单击此处编辑您要的内容，建议您在展示时采用微软雅黑字体，本模版所有图形线条及其相应素材均可自由编辑、改色、替换。更多使用说明和作品请详阅模版最末的使用手册。</a:t>
            </a:r>
            <a:endParaRPr lang="en-US" altLang="zh-CN" sz="1000" dirty="0">
              <a:solidFill>
                <a:schemeClr val="tx2"/>
              </a:solidFill>
              <a:latin typeface="+mn-lt"/>
              <a:ea typeface="+mn-ea"/>
              <a:cs typeface="+mn-ea"/>
              <a:sym typeface="+mn-lt"/>
            </a:endParaRPr>
          </a:p>
        </p:txBody>
      </p:sp>
      <p:grpSp>
        <p:nvGrpSpPr>
          <p:cNvPr id="2" name="组合 1"/>
          <p:cNvGrpSpPr/>
          <p:nvPr/>
        </p:nvGrpSpPr>
        <p:grpSpPr>
          <a:xfrm>
            <a:off x="1199522" y="1387467"/>
            <a:ext cx="2459262" cy="346392"/>
            <a:chOff x="1199522" y="1387467"/>
            <a:chExt cx="2459262" cy="346392"/>
          </a:xfrm>
        </p:grpSpPr>
        <p:sp>
          <p:nvSpPr>
            <p:cNvPr id="30" name="圆角矩形 29"/>
            <p:cNvSpPr>
              <a:spLocks noChangeArrowheads="1"/>
            </p:cNvSpPr>
            <p:nvPr/>
          </p:nvSpPr>
          <p:spPr bwMode="auto">
            <a:xfrm>
              <a:off x="1199522" y="1387467"/>
              <a:ext cx="2459262" cy="346392"/>
            </a:xfrm>
            <a:prstGeom prst="roundRect">
              <a:avLst>
                <a:gd name="adj" fmla="val 16667"/>
              </a:avLst>
            </a:prstGeom>
            <a:solidFill>
              <a:schemeClr val="accent1"/>
            </a:solidFill>
            <a:ln w="28575">
              <a:noFill/>
            </a:ln>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350">
                <a:solidFill>
                  <a:srgbClr val="FFFFFF"/>
                </a:solidFill>
                <a:latin typeface="+mn-lt"/>
                <a:ea typeface="+mn-ea"/>
                <a:cs typeface="+mn-ea"/>
                <a:sym typeface="+mn-lt"/>
              </a:endParaRPr>
            </a:p>
          </p:txBody>
        </p:sp>
        <p:sp>
          <p:nvSpPr>
            <p:cNvPr id="31" name="文本框 30"/>
            <p:cNvSpPr txBox="1">
              <a:spLocks noChangeArrowheads="1"/>
            </p:cNvSpPr>
            <p:nvPr/>
          </p:nvSpPr>
          <p:spPr bwMode="auto">
            <a:xfrm>
              <a:off x="1373313" y="1424368"/>
              <a:ext cx="20973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b="1" dirty="0">
                  <a:solidFill>
                    <a:schemeClr val="bg1"/>
                  </a:solidFill>
                  <a:latin typeface="+mn-lt"/>
                  <a:ea typeface="+mn-ea"/>
                  <a:cs typeface="+mn-ea"/>
                  <a:sym typeface="+mn-lt"/>
                </a:rPr>
                <a:t>单击编辑标题</a:t>
              </a:r>
              <a:endParaRPr lang="en-US" altLang="zh-CN" sz="1200" b="1" dirty="0">
                <a:solidFill>
                  <a:schemeClr val="bg1"/>
                </a:solidFill>
                <a:latin typeface="+mn-lt"/>
                <a:ea typeface="+mn-ea"/>
                <a:cs typeface="+mn-ea"/>
                <a:sym typeface="+mn-lt"/>
              </a:endParaRPr>
            </a:p>
          </p:txBody>
        </p:sp>
      </p:grpSp>
      <p:grpSp>
        <p:nvGrpSpPr>
          <p:cNvPr id="3" name="组合 2"/>
          <p:cNvGrpSpPr/>
          <p:nvPr/>
        </p:nvGrpSpPr>
        <p:grpSpPr>
          <a:xfrm>
            <a:off x="1199522" y="3075383"/>
            <a:ext cx="2459262" cy="346392"/>
            <a:chOff x="1199522" y="3075383"/>
            <a:chExt cx="2459262" cy="346392"/>
          </a:xfrm>
        </p:grpSpPr>
        <p:sp>
          <p:nvSpPr>
            <p:cNvPr id="32" name="圆角矩形 31"/>
            <p:cNvSpPr>
              <a:spLocks noChangeArrowheads="1"/>
            </p:cNvSpPr>
            <p:nvPr/>
          </p:nvSpPr>
          <p:spPr bwMode="auto">
            <a:xfrm>
              <a:off x="1199522" y="3075383"/>
              <a:ext cx="2459262" cy="346392"/>
            </a:xfrm>
            <a:prstGeom prst="roundRect">
              <a:avLst>
                <a:gd name="adj" fmla="val 16667"/>
              </a:avLst>
            </a:prstGeom>
            <a:solidFill>
              <a:schemeClr val="accent2"/>
            </a:solidFill>
            <a:ln w="28575">
              <a:noFill/>
            </a:ln>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350">
                <a:solidFill>
                  <a:srgbClr val="FFFFFF"/>
                </a:solidFill>
                <a:latin typeface="+mn-lt"/>
                <a:ea typeface="+mn-ea"/>
                <a:cs typeface="+mn-ea"/>
                <a:sym typeface="+mn-lt"/>
              </a:endParaRPr>
            </a:p>
          </p:txBody>
        </p:sp>
        <p:sp>
          <p:nvSpPr>
            <p:cNvPr id="33" name="文本框 12"/>
            <p:cNvSpPr txBox="1">
              <a:spLocks noChangeArrowheads="1"/>
            </p:cNvSpPr>
            <p:nvPr/>
          </p:nvSpPr>
          <p:spPr bwMode="auto">
            <a:xfrm>
              <a:off x="1359028" y="3114665"/>
              <a:ext cx="20973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200" b="1" dirty="0">
                  <a:solidFill>
                    <a:schemeClr val="bg1"/>
                  </a:solidFill>
                  <a:latin typeface="+mn-lt"/>
                  <a:ea typeface="+mn-ea"/>
                  <a:cs typeface="+mn-ea"/>
                  <a:sym typeface="+mn-lt"/>
                </a:rPr>
                <a:t>单击编辑标题</a:t>
              </a:r>
              <a:endParaRPr lang="en-US" altLang="zh-CN" sz="1200" b="1" dirty="0">
                <a:solidFill>
                  <a:schemeClr val="bg1"/>
                </a:solidFill>
                <a:latin typeface="+mn-lt"/>
                <a:ea typeface="+mn-ea"/>
                <a:cs typeface="+mn-ea"/>
                <a:sym typeface="+mn-lt"/>
              </a:endParaRPr>
            </a:p>
          </p:txBody>
        </p:sp>
      </p:grpSp>
      <p:sp>
        <p:nvSpPr>
          <p:cNvPr id="34" name="矩形 33"/>
          <p:cNvSpPr/>
          <p:nvPr/>
        </p:nvSpPr>
        <p:spPr>
          <a:xfrm>
            <a:off x="4716016" y="1419622"/>
            <a:ext cx="3754304" cy="2970793"/>
          </a:xfrm>
          <a:prstGeom prst="rect">
            <a:avLst/>
          </a:prstGeom>
          <a:blipFill dpi="0" rotWithShape="1">
            <a:blip r:embed="rId1"/>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21" name="文本框 20"/>
          <p:cNvSpPr txBox="1"/>
          <p:nvPr/>
        </p:nvSpPr>
        <p:spPr>
          <a:xfrm>
            <a:off x="587884" y="195486"/>
            <a:ext cx="2232248" cy="369332"/>
          </a:xfrm>
          <a:prstGeom prst="rect">
            <a:avLst/>
          </a:prstGeom>
          <a:noFill/>
        </p:spPr>
        <p:txBody>
          <a:bodyPr wrap="square" rtlCol="0">
            <a:spAutoFit/>
          </a:bodyPr>
          <a:lstStyle/>
          <a:p>
            <a:r>
              <a:rPr lang="zh-CN" altLang="en-US" dirty="0">
                <a:solidFill>
                  <a:schemeClr val="accent2"/>
                </a:solidFill>
                <a:cs typeface="+mn-ea"/>
                <a:sym typeface="+mn-lt"/>
              </a:rPr>
              <a:t>点击添加标题</a:t>
            </a:r>
            <a:endParaRPr lang="zh-CN" altLang="en-US" dirty="0">
              <a:solidFill>
                <a:schemeClr val="accent2"/>
              </a:solidFill>
              <a:cs typeface="+mn-ea"/>
              <a:sym typeface="+mn-lt"/>
            </a:endParaRPr>
          </a:p>
        </p:txBody>
      </p:sp>
      <p:sp>
        <p:nvSpPr>
          <p:cNvPr id="22" name="矩形 21"/>
          <p:cNvSpPr/>
          <p:nvPr/>
        </p:nvSpPr>
        <p:spPr>
          <a:xfrm>
            <a:off x="587884" y="463773"/>
            <a:ext cx="1889492" cy="276999"/>
          </a:xfrm>
          <a:prstGeom prst="rect">
            <a:avLst/>
          </a:prstGeom>
        </p:spPr>
        <p:txBody>
          <a:bodyPr wrap="none">
            <a:spAutoFit/>
          </a:bodyPr>
          <a:lstStyle/>
          <a:p>
            <a:r>
              <a:rPr lang="zh-CN" altLang="en-US" sz="1200" dirty="0">
                <a:solidFill>
                  <a:schemeClr val="tx2"/>
                </a:solidFill>
              </a:rPr>
              <a:t>CLICK TO ADD TITLE</a:t>
            </a:r>
            <a:endParaRPr lang="zh-CN" altLang="en-US" sz="1200" dirty="0">
              <a:solidFill>
                <a:schemeClr val="tx2"/>
              </a:solidFill>
            </a:endParaRPr>
          </a:p>
        </p:txBody>
      </p:sp>
      <p:cxnSp>
        <p:nvCxnSpPr>
          <p:cNvPr id="23" name="直接箭头连接符 22"/>
          <p:cNvCxnSpPr/>
          <p:nvPr/>
        </p:nvCxnSpPr>
        <p:spPr>
          <a:xfrm>
            <a:off x="587884" y="514296"/>
            <a:ext cx="2376636"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250"/>
                                        <p:tgtEl>
                                          <p:spTgt spid="15"/>
                                        </p:tgtEl>
                                      </p:cBhvr>
                                    </p:animEffect>
                                    <p:anim calcmode="lin" valueType="num">
                                      <p:cBhvr>
                                        <p:cTn id="16" dur="250" fill="hold"/>
                                        <p:tgtEl>
                                          <p:spTgt spid="15"/>
                                        </p:tgtEl>
                                        <p:attrNameLst>
                                          <p:attrName>ppt_x</p:attrName>
                                        </p:attrNameLst>
                                      </p:cBhvr>
                                      <p:tavLst>
                                        <p:tav tm="0">
                                          <p:val>
                                            <p:strVal val="#ppt_x"/>
                                          </p:val>
                                        </p:tav>
                                        <p:tav tm="100000">
                                          <p:val>
                                            <p:strVal val="#ppt_x"/>
                                          </p:val>
                                        </p:tav>
                                      </p:tavLst>
                                    </p:anim>
                                    <p:anim calcmode="lin" valueType="num">
                                      <p:cBhvr>
                                        <p:cTn id="17" dur="250" fill="hold"/>
                                        <p:tgtEl>
                                          <p:spTgt spid="15"/>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up)">
                                      <p:cBhvr>
                                        <p:cTn id="21" dur="500"/>
                                        <p:tgtEl>
                                          <p:spTgt spid="16"/>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250"/>
                                        <p:tgtEl>
                                          <p:spTgt spid="17"/>
                                        </p:tgtEl>
                                      </p:cBhvr>
                                    </p:animEffect>
                                    <p:anim calcmode="lin" valueType="num">
                                      <p:cBhvr>
                                        <p:cTn id="30" dur="250" fill="hold"/>
                                        <p:tgtEl>
                                          <p:spTgt spid="17"/>
                                        </p:tgtEl>
                                        <p:attrNameLst>
                                          <p:attrName>ppt_x</p:attrName>
                                        </p:attrNameLst>
                                      </p:cBhvr>
                                      <p:tavLst>
                                        <p:tav tm="0">
                                          <p:val>
                                            <p:strVal val="#ppt_x"/>
                                          </p:val>
                                        </p:tav>
                                        <p:tav tm="100000">
                                          <p:val>
                                            <p:strVal val="#ppt_x"/>
                                          </p:val>
                                        </p:tav>
                                      </p:tavLst>
                                    </p:anim>
                                    <p:anim calcmode="lin" valueType="num">
                                      <p:cBhvr>
                                        <p:cTn id="31" dur="250" fill="hold"/>
                                        <p:tgtEl>
                                          <p:spTgt spid="17"/>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up)">
                                      <p:cBhvr>
                                        <p:cTn id="3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animBg="1"/>
      <p:bldP spid="29" grpId="0"/>
      <p:bldP spid="3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17"/>
          <p:cNvSpPr>
            <a:spLocks noChangeArrowheads="1"/>
          </p:cNvSpPr>
          <p:nvPr/>
        </p:nvSpPr>
        <p:spPr bwMode="auto">
          <a:xfrm>
            <a:off x="727048" y="1954745"/>
            <a:ext cx="1540172" cy="2222362"/>
          </a:xfrm>
          <a:prstGeom prst="roundRect">
            <a:avLst/>
          </a:prstGeom>
          <a:noFill/>
          <a:ln w="19050">
            <a:solidFill>
              <a:schemeClr val="accent1"/>
            </a:solid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100">
              <a:solidFill>
                <a:schemeClr val="tx1">
                  <a:lumMod val="65000"/>
                  <a:lumOff val="35000"/>
                </a:schemeClr>
              </a:solidFill>
              <a:latin typeface="+mn-lt"/>
              <a:ea typeface="+mn-ea"/>
              <a:cs typeface="+mn-ea"/>
              <a:sym typeface="+mn-lt"/>
            </a:endParaRPr>
          </a:p>
        </p:txBody>
      </p:sp>
      <p:sp>
        <p:nvSpPr>
          <p:cNvPr id="37" name="Rectangle 17"/>
          <p:cNvSpPr>
            <a:spLocks noChangeArrowheads="1"/>
          </p:cNvSpPr>
          <p:nvPr/>
        </p:nvSpPr>
        <p:spPr bwMode="auto">
          <a:xfrm>
            <a:off x="2755424" y="1505374"/>
            <a:ext cx="1540172" cy="2222362"/>
          </a:xfrm>
          <a:prstGeom prst="roundRect">
            <a:avLst/>
          </a:prstGeom>
          <a:noFill/>
          <a:ln w="19050">
            <a:solidFill>
              <a:schemeClr val="accent2"/>
            </a:solid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100">
              <a:solidFill>
                <a:schemeClr val="tx1">
                  <a:lumMod val="65000"/>
                  <a:lumOff val="35000"/>
                </a:schemeClr>
              </a:solidFill>
              <a:latin typeface="+mn-lt"/>
              <a:ea typeface="+mn-ea"/>
              <a:cs typeface="+mn-ea"/>
              <a:sym typeface="+mn-lt"/>
            </a:endParaRPr>
          </a:p>
        </p:txBody>
      </p:sp>
      <p:sp>
        <p:nvSpPr>
          <p:cNvPr id="38" name="Rectangle 17"/>
          <p:cNvSpPr>
            <a:spLocks noChangeArrowheads="1"/>
          </p:cNvSpPr>
          <p:nvPr/>
        </p:nvSpPr>
        <p:spPr bwMode="auto">
          <a:xfrm>
            <a:off x="4852792" y="1954745"/>
            <a:ext cx="1540172" cy="2222362"/>
          </a:xfrm>
          <a:prstGeom prst="roundRect">
            <a:avLst/>
          </a:prstGeom>
          <a:noFill/>
          <a:ln w="19050">
            <a:solidFill>
              <a:schemeClr val="accent1"/>
            </a:solid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100">
              <a:solidFill>
                <a:schemeClr val="tx1">
                  <a:lumMod val="65000"/>
                  <a:lumOff val="35000"/>
                </a:schemeClr>
              </a:solidFill>
              <a:latin typeface="+mn-lt"/>
              <a:ea typeface="+mn-ea"/>
              <a:cs typeface="+mn-ea"/>
              <a:sym typeface="+mn-lt"/>
            </a:endParaRPr>
          </a:p>
        </p:txBody>
      </p:sp>
      <p:sp>
        <p:nvSpPr>
          <p:cNvPr id="39" name="Rectangle 17"/>
          <p:cNvSpPr>
            <a:spLocks noChangeArrowheads="1"/>
          </p:cNvSpPr>
          <p:nvPr/>
        </p:nvSpPr>
        <p:spPr bwMode="auto">
          <a:xfrm>
            <a:off x="6872626" y="1505374"/>
            <a:ext cx="1538858" cy="2222362"/>
          </a:xfrm>
          <a:prstGeom prst="roundRect">
            <a:avLst/>
          </a:prstGeom>
          <a:noFill/>
          <a:ln w="19050">
            <a:solidFill>
              <a:schemeClr val="accent2"/>
            </a:solid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100">
              <a:solidFill>
                <a:schemeClr val="tx1">
                  <a:lumMod val="65000"/>
                  <a:lumOff val="35000"/>
                </a:schemeClr>
              </a:solidFill>
              <a:latin typeface="+mn-lt"/>
              <a:ea typeface="+mn-ea"/>
              <a:cs typeface="+mn-ea"/>
              <a:sym typeface="+mn-lt"/>
            </a:endParaRPr>
          </a:p>
        </p:txBody>
      </p:sp>
      <p:sp>
        <p:nvSpPr>
          <p:cNvPr id="40" name="Oval 7"/>
          <p:cNvSpPr>
            <a:spLocks noChangeArrowheads="1"/>
          </p:cNvSpPr>
          <p:nvPr/>
        </p:nvSpPr>
        <p:spPr bwMode="auto">
          <a:xfrm rot="2700000">
            <a:off x="3200918" y="3346518"/>
            <a:ext cx="713578" cy="705694"/>
          </a:xfrm>
          <a:prstGeom prst="roundRect">
            <a:avLst/>
          </a:prstGeom>
          <a:solidFill>
            <a:schemeClr val="accent2"/>
          </a:solidFill>
          <a:ln>
            <a:no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100">
              <a:solidFill>
                <a:schemeClr val="tx1">
                  <a:lumMod val="65000"/>
                  <a:lumOff val="35000"/>
                </a:schemeClr>
              </a:solidFill>
              <a:latin typeface="+mn-lt"/>
              <a:ea typeface="+mn-ea"/>
              <a:cs typeface="+mn-ea"/>
              <a:sym typeface="+mn-lt"/>
            </a:endParaRPr>
          </a:p>
        </p:txBody>
      </p:sp>
      <p:sp>
        <p:nvSpPr>
          <p:cNvPr id="41" name="Freeform 6"/>
          <p:cNvSpPr>
            <a:spLocks noEditPoints="1" noChangeArrowheads="1"/>
          </p:cNvSpPr>
          <p:nvPr/>
        </p:nvSpPr>
        <p:spPr bwMode="auto">
          <a:xfrm>
            <a:off x="3355507" y="3571974"/>
            <a:ext cx="407187" cy="267772"/>
          </a:xfrm>
          <a:custGeom>
            <a:avLst/>
            <a:gdLst>
              <a:gd name="T0" fmla="*/ 2147483647 w 176"/>
              <a:gd name="T1" fmla="*/ 2147483647 h 117"/>
              <a:gd name="T2" fmla="*/ 2147483647 w 176"/>
              <a:gd name="T3" fmla="*/ 2147483647 h 117"/>
              <a:gd name="T4" fmla="*/ 2147483647 w 176"/>
              <a:gd name="T5" fmla="*/ 2147483647 h 117"/>
              <a:gd name="T6" fmla="*/ 2147483647 w 176"/>
              <a:gd name="T7" fmla="*/ 2147483647 h 117"/>
              <a:gd name="T8" fmla="*/ 0 w 176"/>
              <a:gd name="T9" fmla="*/ 2147483647 h 117"/>
              <a:gd name="T10" fmla="*/ 0 w 176"/>
              <a:gd name="T11" fmla="*/ 2147483647 h 117"/>
              <a:gd name="T12" fmla="*/ 2147483647 w 176"/>
              <a:gd name="T13" fmla="*/ 2147483647 h 117"/>
              <a:gd name="T14" fmla="*/ 2147483647 w 176"/>
              <a:gd name="T15" fmla="*/ 2147483647 h 117"/>
              <a:gd name="T16" fmla="*/ 2147483647 w 176"/>
              <a:gd name="T17" fmla="*/ 2147483647 h 117"/>
              <a:gd name="T18" fmla="*/ 2147483647 w 176"/>
              <a:gd name="T19" fmla="*/ 2147483647 h 117"/>
              <a:gd name="T20" fmla="*/ 2147483647 w 176"/>
              <a:gd name="T21" fmla="*/ 2147483647 h 117"/>
              <a:gd name="T22" fmla="*/ 2147483647 w 176"/>
              <a:gd name="T23" fmla="*/ 0 h 117"/>
              <a:gd name="T24" fmla="*/ 2147483647 w 176"/>
              <a:gd name="T25" fmla="*/ 0 h 117"/>
              <a:gd name="T26" fmla="*/ 2147483647 w 176"/>
              <a:gd name="T27" fmla="*/ 2147483647 h 117"/>
              <a:gd name="T28" fmla="*/ 2147483647 w 176"/>
              <a:gd name="T29" fmla="*/ 2147483647 h 117"/>
              <a:gd name="T30" fmla="*/ 2147483647 w 176"/>
              <a:gd name="T31" fmla="*/ 2147483647 h 117"/>
              <a:gd name="T32" fmla="*/ 2147483647 w 176"/>
              <a:gd name="T33" fmla="*/ 2147483647 h 117"/>
              <a:gd name="T34" fmla="*/ 2147483647 w 176"/>
              <a:gd name="T35" fmla="*/ 2147483647 h 117"/>
              <a:gd name="T36" fmla="*/ 2147483647 w 176"/>
              <a:gd name="T37" fmla="*/ 2147483647 h 117"/>
              <a:gd name="T38" fmla="*/ 2147483647 w 176"/>
              <a:gd name="T39" fmla="*/ 2147483647 h 117"/>
              <a:gd name="T40" fmla="*/ 2147483647 w 176"/>
              <a:gd name="T41" fmla="*/ 2147483647 h 117"/>
              <a:gd name="T42" fmla="*/ 2147483647 w 176"/>
              <a:gd name="T43" fmla="*/ 2147483647 h 117"/>
              <a:gd name="T44" fmla="*/ 2147483647 w 176"/>
              <a:gd name="T45" fmla="*/ 2147483647 h 117"/>
              <a:gd name="T46" fmla="*/ 2147483647 w 176"/>
              <a:gd name="T47" fmla="*/ 2147483647 h 117"/>
              <a:gd name="T48" fmla="*/ 2147483647 w 176"/>
              <a:gd name="T49" fmla="*/ 2147483647 h 117"/>
              <a:gd name="T50" fmla="*/ 2147483647 w 176"/>
              <a:gd name="T51" fmla="*/ 2147483647 h 117"/>
              <a:gd name="T52" fmla="*/ 2147483647 w 176"/>
              <a:gd name="T53" fmla="*/ 2147483647 h 117"/>
              <a:gd name="T54" fmla="*/ 2147483647 w 176"/>
              <a:gd name="T55" fmla="*/ 2147483647 h 117"/>
              <a:gd name="T56" fmla="*/ 2147483647 w 176"/>
              <a:gd name="T57" fmla="*/ 2147483647 h 117"/>
              <a:gd name="T58" fmla="*/ 2147483647 w 176"/>
              <a:gd name="T59" fmla="*/ 2147483647 h 117"/>
              <a:gd name="T60" fmla="*/ 2147483647 w 176"/>
              <a:gd name="T61" fmla="*/ 2147483647 h 117"/>
              <a:gd name="T62" fmla="*/ 2147483647 w 176"/>
              <a:gd name="T63" fmla="*/ 2147483647 h 117"/>
              <a:gd name="T64" fmla="*/ 2147483647 w 176"/>
              <a:gd name="T65" fmla="*/ 2147483647 h 117"/>
              <a:gd name="T66" fmla="*/ 2147483647 w 176"/>
              <a:gd name="T67" fmla="*/ 2147483647 h 1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76"/>
              <a:gd name="T103" fmla="*/ 0 h 117"/>
              <a:gd name="T104" fmla="*/ 176 w 176"/>
              <a:gd name="T105" fmla="*/ 117 h 11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F4F5F7"/>
          </a:solidFill>
          <a:ln>
            <a:noFill/>
          </a:ln>
        </p:spPr>
        <p:txBody>
          <a:bodyPr/>
          <a:lstStyle/>
          <a:p>
            <a:endParaRPr lang="zh-CN" altLang="en-US" sz="1350">
              <a:solidFill>
                <a:schemeClr val="tx1">
                  <a:lumMod val="65000"/>
                  <a:lumOff val="35000"/>
                </a:schemeClr>
              </a:solidFill>
              <a:cs typeface="+mn-ea"/>
              <a:sym typeface="+mn-lt"/>
            </a:endParaRPr>
          </a:p>
        </p:txBody>
      </p:sp>
      <p:sp>
        <p:nvSpPr>
          <p:cNvPr id="42" name="Oval 13"/>
          <p:cNvSpPr>
            <a:spLocks noChangeArrowheads="1"/>
          </p:cNvSpPr>
          <p:nvPr/>
        </p:nvSpPr>
        <p:spPr bwMode="auto">
          <a:xfrm rot="2700000">
            <a:off x="7329947" y="3346518"/>
            <a:ext cx="713578" cy="705694"/>
          </a:xfrm>
          <a:prstGeom prst="roundRect">
            <a:avLst/>
          </a:prstGeom>
          <a:solidFill>
            <a:schemeClr val="accent2"/>
          </a:solidFill>
          <a:ln>
            <a:no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100">
              <a:solidFill>
                <a:schemeClr val="tx1">
                  <a:lumMod val="65000"/>
                  <a:lumOff val="35000"/>
                </a:schemeClr>
              </a:solidFill>
              <a:latin typeface="+mn-lt"/>
              <a:ea typeface="+mn-ea"/>
              <a:cs typeface="+mn-ea"/>
              <a:sym typeface="+mn-lt"/>
            </a:endParaRPr>
          </a:p>
        </p:txBody>
      </p:sp>
      <p:sp>
        <p:nvSpPr>
          <p:cNvPr id="43" name="Freeform 7"/>
          <p:cNvSpPr>
            <a:spLocks noEditPoints="1" noChangeArrowheads="1"/>
          </p:cNvSpPr>
          <p:nvPr/>
        </p:nvSpPr>
        <p:spPr bwMode="auto">
          <a:xfrm>
            <a:off x="7486197" y="3530536"/>
            <a:ext cx="382969" cy="350649"/>
          </a:xfrm>
          <a:custGeom>
            <a:avLst/>
            <a:gdLst>
              <a:gd name="T0" fmla="*/ 2147483647 w 177"/>
              <a:gd name="T1" fmla="*/ 2147483647 h 164"/>
              <a:gd name="T2" fmla="*/ 2147483647 w 177"/>
              <a:gd name="T3" fmla="*/ 2147483647 h 164"/>
              <a:gd name="T4" fmla="*/ 2147483647 w 177"/>
              <a:gd name="T5" fmla="*/ 2147483647 h 164"/>
              <a:gd name="T6" fmla="*/ 2147483647 w 177"/>
              <a:gd name="T7" fmla="*/ 2147483647 h 164"/>
              <a:gd name="T8" fmla="*/ 2147483647 w 177"/>
              <a:gd name="T9" fmla="*/ 2147483647 h 164"/>
              <a:gd name="T10" fmla="*/ 2147483647 w 177"/>
              <a:gd name="T11" fmla="*/ 2147483647 h 164"/>
              <a:gd name="T12" fmla="*/ 2147483647 w 177"/>
              <a:gd name="T13" fmla="*/ 2147483647 h 164"/>
              <a:gd name="T14" fmla="*/ 2147483647 w 177"/>
              <a:gd name="T15" fmla="*/ 2147483647 h 164"/>
              <a:gd name="T16" fmla="*/ 2147483647 w 177"/>
              <a:gd name="T17" fmla="*/ 2147483647 h 164"/>
              <a:gd name="T18" fmla="*/ 2147483647 w 177"/>
              <a:gd name="T19" fmla="*/ 2147483647 h 164"/>
              <a:gd name="T20" fmla="*/ 2147483647 w 177"/>
              <a:gd name="T21" fmla="*/ 2147483647 h 164"/>
              <a:gd name="T22" fmla="*/ 2147483647 w 177"/>
              <a:gd name="T23" fmla="*/ 0 h 164"/>
              <a:gd name="T24" fmla="*/ 2147483647 w 177"/>
              <a:gd name="T25" fmla="*/ 2147483647 h 164"/>
              <a:gd name="T26" fmla="*/ 2147483647 w 177"/>
              <a:gd name="T27" fmla="*/ 2147483647 h 164"/>
              <a:gd name="T28" fmla="*/ 2147483647 w 177"/>
              <a:gd name="T29" fmla="*/ 2147483647 h 164"/>
              <a:gd name="T30" fmla="*/ 2147483647 w 177"/>
              <a:gd name="T31" fmla="*/ 2147483647 h 164"/>
              <a:gd name="T32" fmla="*/ 2147483647 w 177"/>
              <a:gd name="T33" fmla="*/ 2147483647 h 164"/>
              <a:gd name="T34" fmla="*/ 2147483647 w 177"/>
              <a:gd name="T35" fmla="*/ 2147483647 h 164"/>
              <a:gd name="T36" fmla="*/ 2147483647 w 177"/>
              <a:gd name="T37" fmla="*/ 2147483647 h 164"/>
              <a:gd name="T38" fmla="*/ 2147483647 w 177"/>
              <a:gd name="T39" fmla="*/ 2147483647 h 164"/>
              <a:gd name="T40" fmla="*/ 2147483647 w 177"/>
              <a:gd name="T41" fmla="*/ 2147483647 h 164"/>
              <a:gd name="T42" fmla="*/ 2147483647 w 177"/>
              <a:gd name="T43" fmla="*/ 2147483647 h 164"/>
              <a:gd name="T44" fmla="*/ 2147483647 w 177"/>
              <a:gd name="T45" fmla="*/ 2147483647 h 164"/>
              <a:gd name="T46" fmla="*/ 2147483647 w 177"/>
              <a:gd name="T47" fmla="*/ 2147483647 h 164"/>
              <a:gd name="T48" fmla="*/ 2147483647 w 177"/>
              <a:gd name="T49" fmla="*/ 2147483647 h 164"/>
              <a:gd name="T50" fmla="*/ 2147483647 w 177"/>
              <a:gd name="T51" fmla="*/ 2147483647 h 164"/>
              <a:gd name="T52" fmla="*/ 2147483647 w 177"/>
              <a:gd name="T53" fmla="*/ 2147483647 h 164"/>
              <a:gd name="T54" fmla="*/ 2147483647 w 177"/>
              <a:gd name="T55" fmla="*/ 2147483647 h 164"/>
              <a:gd name="T56" fmla="*/ 2147483647 w 177"/>
              <a:gd name="T57" fmla="*/ 2147483647 h 164"/>
              <a:gd name="T58" fmla="*/ 2147483647 w 177"/>
              <a:gd name="T59" fmla="*/ 0 h 164"/>
              <a:gd name="T60" fmla="*/ 2147483647 w 177"/>
              <a:gd name="T61" fmla="*/ 2147483647 h 164"/>
              <a:gd name="T62" fmla="*/ 2147483647 w 177"/>
              <a:gd name="T63" fmla="*/ 2147483647 h 164"/>
              <a:gd name="T64" fmla="*/ 2147483647 w 177"/>
              <a:gd name="T65" fmla="*/ 2147483647 h 164"/>
              <a:gd name="T66" fmla="*/ 2147483647 w 177"/>
              <a:gd name="T67" fmla="*/ 2147483647 h 164"/>
              <a:gd name="T68" fmla="*/ 2147483647 w 177"/>
              <a:gd name="T69" fmla="*/ 2147483647 h 164"/>
              <a:gd name="T70" fmla="*/ 2147483647 w 177"/>
              <a:gd name="T71" fmla="*/ 2147483647 h 164"/>
              <a:gd name="T72" fmla="*/ 2147483647 w 177"/>
              <a:gd name="T73" fmla="*/ 2147483647 h 164"/>
              <a:gd name="T74" fmla="*/ 2147483647 w 177"/>
              <a:gd name="T75" fmla="*/ 2147483647 h 164"/>
              <a:gd name="T76" fmla="*/ 2147483647 w 177"/>
              <a:gd name="T77" fmla="*/ 2147483647 h 164"/>
              <a:gd name="T78" fmla="*/ 2147483647 w 177"/>
              <a:gd name="T79" fmla="*/ 2147483647 h 164"/>
              <a:gd name="T80" fmla="*/ 2147483647 w 177"/>
              <a:gd name="T81" fmla="*/ 2147483647 h 1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7"/>
              <a:gd name="T124" fmla="*/ 0 h 164"/>
              <a:gd name="T125" fmla="*/ 177 w 177"/>
              <a:gd name="T126" fmla="*/ 164 h 1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rgbClr val="F4F5F7"/>
          </a:solidFill>
          <a:ln>
            <a:noFill/>
          </a:ln>
        </p:spPr>
        <p:txBody>
          <a:bodyPr lIns="67628" tIns="35243" rIns="67628" bIns="35243"/>
          <a:lstStyle/>
          <a:p>
            <a:endParaRPr lang="zh-CN" altLang="en-US" sz="1350">
              <a:solidFill>
                <a:schemeClr val="tx1">
                  <a:lumMod val="65000"/>
                  <a:lumOff val="35000"/>
                </a:schemeClr>
              </a:solidFill>
              <a:cs typeface="+mn-ea"/>
              <a:sym typeface="+mn-lt"/>
            </a:endParaRPr>
          </a:p>
        </p:txBody>
      </p:sp>
      <p:sp>
        <p:nvSpPr>
          <p:cNvPr id="44" name="Oval 4"/>
          <p:cNvSpPr>
            <a:spLocks noChangeArrowheads="1"/>
          </p:cNvSpPr>
          <p:nvPr/>
        </p:nvSpPr>
        <p:spPr bwMode="auto">
          <a:xfrm rot="2700000">
            <a:off x="1131804" y="1610671"/>
            <a:ext cx="713578" cy="705694"/>
          </a:xfrm>
          <a:prstGeom prst="roundRect">
            <a:avLst/>
          </a:prstGeom>
          <a:solidFill>
            <a:schemeClr val="accent1"/>
          </a:solidFill>
          <a:ln>
            <a:no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100">
              <a:solidFill>
                <a:schemeClr val="tx1">
                  <a:lumMod val="65000"/>
                  <a:lumOff val="35000"/>
                </a:schemeClr>
              </a:solidFill>
              <a:latin typeface="+mn-lt"/>
              <a:ea typeface="+mn-ea"/>
              <a:cs typeface="+mn-ea"/>
              <a:sym typeface="+mn-lt"/>
            </a:endParaRPr>
          </a:p>
        </p:txBody>
      </p:sp>
      <p:sp>
        <p:nvSpPr>
          <p:cNvPr id="45" name="Freeform 8"/>
          <p:cNvSpPr>
            <a:spLocks noEditPoints="1" noChangeArrowheads="1"/>
          </p:cNvSpPr>
          <p:nvPr/>
        </p:nvSpPr>
        <p:spPr bwMode="auto">
          <a:xfrm>
            <a:off x="1359634" y="1779980"/>
            <a:ext cx="257916" cy="380067"/>
          </a:xfrm>
          <a:custGeom>
            <a:avLst/>
            <a:gdLst>
              <a:gd name="T0" fmla="*/ 2147483647 w 94"/>
              <a:gd name="T1" fmla="*/ 2147483647 h 140"/>
              <a:gd name="T2" fmla="*/ 2147483647 w 94"/>
              <a:gd name="T3" fmla="*/ 2147483647 h 140"/>
              <a:gd name="T4" fmla="*/ 2147483647 w 94"/>
              <a:gd name="T5" fmla="*/ 2147483647 h 140"/>
              <a:gd name="T6" fmla="*/ 2147483647 w 94"/>
              <a:gd name="T7" fmla="*/ 2147483647 h 140"/>
              <a:gd name="T8" fmla="*/ 2147483647 w 94"/>
              <a:gd name="T9" fmla="*/ 2147483647 h 140"/>
              <a:gd name="T10" fmla="*/ 2147483647 w 94"/>
              <a:gd name="T11" fmla="*/ 2147483647 h 140"/>
              <a:gd name="T12" fmla="*/ 0 w 94"/>
              <a:gd name="T13" fmla="*/ 2147483647 h 140"/>
              <a:gd name="T14" fmla="*/ 2147483647 w 94"/>
              <a:gd name="T15" fmla="*/ 2147483647 h 140"/>
              <a:gd name="T16" fmla="*/ 2147483647 w 94"/>
              <a:gd name="T17" fmla="*/ 2147483647 h 140"/>
              <a:gd name="T18" fmla="*/ 0 w 94"/>
              <a:gd name="T19" fmla="*/ 2147483647 h 140"/>
              <a:gd name="T20" fmla="*/ 2147483647 w 94"/>
              <a:gd name="T21" fmla="*/ 0 h 140"/>
              <a:gd name="T22" fmla="*/ 2147483647 w 94"/>
              <a:gd name="T23" fmla="*/ 2147483647 h 140"/>
              <a:gd name="T24" fmla="*/ 2147483647 w 94"/>
              <a:gd name="T25" fmla="*/ 2147483647 h 140"/>
              <a:gd name="T26" fmla="*/ 2147483647 w 94"/>
              <a:gd name="T27" fmla="*/ 2147483647 h 140"/>
              <a:gd name="T28" fmla="*/ 2147483647 w 94"/>
              <a:gd name="T29" fmla="*/ 2147483647 h 140"/>
              <a:gd name="T30" fmla="*/ 2147483647 w 94"/>
              <a:gd name="T31" fmla="*/ 2147483647 h 140"/>
              <a:gd name="T32" fmla="*/ 2147483647 w 94"/>
              <a:gd name="T33" fmla="*/ 2147483647 h 140"/>
              <a:gd name="T34" fmla="*/ 2147483647 w 94"/>
              <a:gd name="T35" fmla="*/ 2147483647 h 140"/>
              <a:gd name="T36" fmla="*/ 2147483647 w 94"/>
              <a:gd name="T37" fmla="*/ 2147483647 h 140"/>
              <a:gd name="T38" fmla="*/ 2147483647 w 94"/>
              <a:gd name="T39" fmla="*/ 2147483647 h 140"/>
              <a:gd name="T40" fmla="*/ 2147483647 w 94"/>
              <a:gd name="T41" fmla="*/ 2147483647 h 140"/>
              <a:gd name="T42" fmla="*/ 2147483647 w 94"/>
              <a:gd name="T43" fmla="*/ 2147483647 h 140"/>
              <a:gd name="T44" fmla="*/ 2147483647 w 94"/>
              <a:gd name="T45" fmla="*/ 2147483647 h 140"/>
              <a:gd name="T46" fmla="*/ 2147483647 w 94"/>
              <a:gd name="T47" fmla="*/ 2147483647 h 140"/>
              <a:gd name="T48" fmla="*/ 2147483647 w 94"/>
              <a:gd name="T49" fmla="*/ 2147483647 h 140"/>
              <a:gd name="T50" fmla="*/ 2147483647 w 94"/>
              <a:gd name="T51" fmla="*/ 2147483647 h 140"/>
              <a:gd name="T52" fmla="*/ 2147483647 w 94"/>
              <a:gd name="T53" fmla="*/ 2147483647 h 140"/>
              <a:gd name="T54" fmla="*/ 2147483647 w 94"/>
              <a:gd name="T55" fmla="*/ 2147483647 h 140"/>
              <a:gd name="T56" fmla="*/ 2147483647 w 94"/>
              <a:gd name="T57" fmla="*/ 2147483647 h 140"/>
              <a:gd name="T58" fmla="*/ 2147483647 w 94"/>
              <a:gd name="T59" fmla="*/ 2147483647 h 140"/>
              <a:gd name="T60" fmla="*/ 2147483647 w 94"/>
              <a:gd name="T61" fmla="*/ 2147483647 h 140"/>
              <a:gd name="T62" fmla="*/ 2147483647 w 94"/>
              <a:gd name="T63" fmla="*/ 2147483647 h 140"/>
              <a:gd name="T64" fmla="*/ 2147483647 w 94"/>
              <a:gd name="T65" fmla="*/ 2147483647 h 140"/>
              <a:gd name="T66" fmla="*/ 2147483647 w 94"/>
              <a:gd name="T67" fmla="*/ 2147483647 h 140"/>
              <a:gd name="T68" fmla="*/ 2147483647 w 94"/>
              <a:gd name="T69" fmla="*/ 2147483647 h 1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40"/>
              <a:gd name="T107" fmla="*/ 94 w 94"/>
              <a:gd name="T108" fmla="*/ 140 h 1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F4F5F7"/>
          </a:solidFill>
          <a:ln>
            <a:noFill/>
          </a:ln>
        </p:spPr>
        <p:txBody>
          <a:bodyPr/>
          <a:lstStyle/>
          <a:p>
            <a:endParaRPr lang="zh-CN" altLang="en-US" sz="1350">
              <a:solidFill>
                <a:schemeClr val="tx1">
                  <a:lumMod val="65000"/>
                  <a:lumOff val="35000"/>
                </a:schemeClr>
              </a:solidFill>
              <a:cs typeface="+mn-ea"/>
              <a:sym typeface="+mn-lt"/>
            </a:endParaRPr>
          </a:p>
        </p:txBody>
      </p:sp>
      <p:sp>
        <p:nvSpPr>
          <p:cNvPr id="46" name="Oval 10"/>
          <p:cNvSpPr>
            <a:spLocks noChangeArrowheads="1"/>
          </p:cNvSpPr>
          <p:nvPr/>
        </p:nvSpPr>
        <p:spPr bwMode="auto">
          <a:xfrm rot="2700000">
            <a:off x="5278573" y="1610671"/>
            <a:ext cx="713579" cy="705694"/>
          </a:xfrm>
          <a:prstGeom prst="roundRect">
            <a:avLst/>
          </a:prstGeom>
          <a:solidFill>
            <a:schemeClr val="accent1"/>
          </a:solidFill>
          <a:ln>
            <a:no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100">
              <a:solidFill>
                <a:schemeClr val="tx1">
                  <a:lumMod val="65000"/>
                  <a:lumOff val="35000"/>
                </a:schemeClr>
              </a:solidFill>
              <a:latin typeface="+mn-lt"/>
              <a:ea typeface="+mn-ea"/>
              <a:cs typeface="+mn-ea"/>
              <a:sym typeface="+mn-lt"/>
            </a:endParaRPr>
          </a:p>
        </p:txBody>
      </p:sp>
      <p:sp>
        <p:nvSpPr>
          <p:cNvPr id="47" name="Freeform 11"/>
          <p:cNvSpPr>
            <a:spLocks noEditPoints="1" noChangeArrowheads="1"/>
          </p:cNvSpPr>
          <p:nvPr/>
        </p:nvSpPr>
        <p:spPr bwMode="auto">
          <a:xfrm>
            <a:off x="5472686" y="1809774"/>
            <a:ext cx="325642" cy="320479"/>
          </a:xfrm>
          <a:custGeom>
            <a:avLst/>
            <a:gdLst>
              <a:gd name="T0" fmla="*/ 2147483647 w 152"/>
              <a:gd name="T1" fmla="*/ 2147483647 h 152"/>
              <a:gd name="T2" fmla="*/ 2147483647 w 152"/>
              <a:gd name="T3" fmla="*/ 2147483647 h 152"/>
              <a:gd name="T4" fmla="*/ 2147483647 w 152"/>
              <a:gd name="T5" fmla="*/ 2147483647 h 152"/>
              <a:gd name="T6" fmla="*/ 2147483647 w 152"/>
              <a:gd name="T7" fmla="*/ 2147483647 h 152"/>
              <a:gd name="T8" fmla="*/ 0 w 152"/>
              <a:gd name="T9" fmla="*/ 2147483647 h 152"/>
              <a:gd name="T10" fmla="*/ 2147483647 w 152"/>
              <a:gd name="T11" fmla="*/ 0 h 152"/>
              <a:gd name="T12" fmla="*/ 2147483647 w 152"/>
              <a:gd name="T13" fmla="*/ 2147483647 h 152"/>
              <a:gd name="T14" fmla="*/ 2147483647 w 152"/>
              <a:gd name="T15" fmla="*/ 2147483647 h 152"/>
              <a:gd name="T16" fmla="*/ 2147483647 w 152"/>
              <a:gd name="T17" fmla="*/ 2147483647 h 152"/>
              <a:gd name="T18" fmla="*/ 2147483647 w 152"/>
              <a:gd name="T19" fmla="*/ 2147483647 h 152"/>
              <a:gd name="T20" fmla="*/ 2147483647 w 152"/>
              <a:gd name="T21" fmla="*/ 2147483647 h 152"/>
              <a:gd name="T22" fmla="*/ 2147483647 w 152"/>
              <a:gd name="T23" fmla="*/ 2147483647 h 152"/>
              <a:gd name="T24" fmla="*/ 2147483647 w 152"/>
              <a:gd name="T25" fmla="*/ 2147483647 h 152"/>
              <a:gd name="T26" fmla="*/ 2147483647 w 152"/>
              <a:gd name="T27" fmla="*/ 2147483647 h 152"/>
              <a:gd name="T28" fmla="*/ 2147483647 w 152"/>
              <a:gd name="T29" fmla="*/ 2147483647 h 152"/>
              <a:gd name="T30" fmla="*/ 2147483647 w 152"/>
              <a:gd name="T31" fmla="*/ 2147483647 h 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2"/>
              <a:gd name="T50" fmla="*/ 152 w 152"/>
              <a:gd name="T51" fmla="*/ 152 h 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rgbClr val="F4F5F7"/>
          </a:solidFill>
          <a:ln>
            <a:noFill/>
          </a:ln>
        </p:spPr>
        <p:txBody>
          <a:bodyPr/>
          <a:lstStyle/>
          <a:p>
            <a:endParaRPr lang="zh-CN" altLang="en-US" sz="1350">
              <a:solidFill>
                <a:schemeClr val="tx1">
                  <a:lumMod val="65000"/>
                  <a:lumOff val="35000"/>
                </a:schemeClr>
              </a:solidFill>
              <a:cs typeface="+mn-ea"/>
              <a:sym typeface="+mn-lt"/>
            </a:endParaRPr>
          </a:p>
        </p:txBody>
      </p:sp>
      <p:sp>
        <p:nvSpPr>
          <p:cNvPr id="48" name="TextBox 76"/>
          <p:cNvSpPr txBox="1"/>
          <p:nvPr/>
        </p:nvSpPr>
        <p:spPr>
          <a:xfrm>
            <a:off x="1009935" y="2678570"/>
            <a:ext cx="974397" cy="323165"/>
          </a:xfrm>
          <a:prstGeom prst="rect">
            <a:avLst/>
          </a:prstGeom>
          <a:noFill/>
        </p:spPr>
        <p:txBody>
          <a:bodyPr wrap="square" rtlCol="0">
            <a:spAutoFit/>
          </a:bodyPr>
          <a:lstStyle/>
          <a:p>
            <a:pPr algn="ctr"/>
            <a:r>
              <a:rPr lang="zh-CN" altLang="en-US" sz="1500" dirty="0">
                <a:solidFill>
                  <a:schemeClr val="tx2"/>
                </a:solidFill>
                <a:cs typeface="+mn-ea"/>
                <a:sym typeface="+mn-lt"/>
              </a:rPr>
              <a:t>添加标题</a:t>
            </a:r>
            <a:endParaRPr lang="zh-CN" altLang="en-US" sz="1500" dirty="0">
              <a:solidFill>
                <a:schemeClr val="tx2"/>
              </a:solidFill>
              <a:cs typeface="+mn-ea"/>
              <a:sym typeface="+mn-lt"/>
            </a:endParaRPr>
          </a:p>
        </p:txBody>
      </p:sp>
      <p:sp>
        <p:nvSpPr>
          <p:cNvPr id="49" name="文本框 48"/>
          <p:cNvSpPr txBox="1"/>
          <p:nvPr/>
        </p:nvSpPr>
        <p:spPr>
          <a:xfrm>
            <a:off x="757273" y="3091738"/>
            <a:ext cx="1479722" cy="632481"/>
          </a:xfrm>
          <a:prstGeom prst="rect">
            <a:avLst/>
          </a:prstGeom>
          <a:noFill/>
        </p:spPr>
        <p:txBody>
          <a:bodyPr wrap="square" rtlCol="0">
            <a:spAutoFit/>
          </a:bodyPr>
          <a:lstStyle/>
          <a:p>
            <a:pPr algn="ctr">
              <a:lnSpc>
                <a:spcPct val="130000"/>
              </a:lnSpc>
            </a:pPr>
            <a:r>
              <a:rPr lang="zh-CN" altLang="en-US" sz="900" dirty="0">
                <a:solidFill>
                  <a:schemeClr val="tx2"/>
                </a:solidFill>
                <a:cs typeface="+mn-ea"/>
                <a:sym typeface="+mn-lt"/>
              </a:rPr>
              <a:t>请在此添加文字说明，模板。请在此添加文字说明，模板。</a:t>
            </a:r>
            <a:endParaRPr lang="zh-CN" altLang="en-US" sz="900" dirty="0">
              <a:solidFill>
                <a:schemeClr val="tx2"/>
              </a:solidFill>
              <a:cs typeface="+mn-ea"/>
              <a:sym typeface="+mn-lt"/>
            </a:endParaRPr>
          </a:p>
        </p:txBody>
      </p:sp>
      <p:sp>
        <p:nvSpPr>
          <p:cNvPr id="50" name="TextBox 76"/>
          <p:cNvSpPr txBox="1"/>
          <p:nvPr/>
        </p:nvSpPr>
        <p:spPr>
          <a:xfrm>
            <a:off x="3043728" y="1865697"/>
            <a:ext cx="974397" cy="323165"/>
          </a:xfrm>
          <a:prstGeom prst="rect">
            <a:avLst/>
          </a:prstGeom>
          <a:noFill/>
        </p:spPr>
        <p:txBody>
          <a:bodyPr wrap="square" rtlCol="0">
            <a:spAutoFit/>
          </a:bodyPr>
          <a:lstStyle/>
          <a:p>
            <a:pPr algn="ctr"/>
            <a:r>
              <a:rPr lang="zh-CN" altLang="en-US" sz="1500" dirty="0">
                <a:solidFill>
                  <a:schemeClr val="tx2"/>
                </a:solidFill>
                <a:cs typeface="+mn-ea"/>
                <a:sym typeface="+mn-lt"/>
              </a:rPr>
              <a:t>添加标题</a:t>
            </a:r>
            <a:endParaRPr lang="zh-CN" altLang="en-US" sz="1500" dirty="0">
              <a:solidFill>
                <a:schemeClr val="tx2"/>
              </a:solidFill>
              <a:cs typeface="+mn-ea"/>
              <a:sym typeface="+mn-lt"/>
            </a:endParaRPr>
          </a:p>
        </p:txBody>
      </p:sp>
      <p:sp>
        <p:nvSpPr>
          <p:cNvPr id="51" name="文本框 50"/>
          <p:cNvSpPr txBox="1"/>
          <p:nvPr/>
        </p:nvSpPr>
        <p:spPr>
          <a:xfrm>
            <a:off x="2791066" y="2278865"/>
            <a:ext cx="1479722" cy="632481"/>
          </a:xfrm>
          <a:prstGeom prst="rect">
            <a:avLst/>
          </a:prstGeom>
          <a:noFill/>
        </p:spPr>
        <p:txBody>
          <a:bodyPr wrap="square" rtlCol="0">
            <a:spAutoFit/>
          </a:bodyPr>
          <a:lstStyle/>
          <a:p>
            <a:pPr algn="ctr">
              <a:lnSpc>
                <a:spcPct val="130000"/>
              </a:lnSpc>
            </a:pPr>
            <a:r>
              <a:rPr lang="zh-CN" altLang="en-US" sz="900" dirty="0">
                <a:solidFill>
                  <a:schemeClr val="tx2"/>
                </a:solidFill>
                <a:cs typeface="+mn-ea"/>
                <a:sym typeface="+mn-lt"/>
              </a:rPr>
              <a:t>请在此添加文字说明，模板。请在此添加文字说明，模板。</a:t>
            </a:r>
            <a:endParaRPr lang="zh-CN" altLang="en-US" sz="900" dirty="0">
              <a:solidFill>
                <a:schemeClr val="tx2"/>
              </a:solidFill>
              <a:cs typeface="+mn-ea"/>
              <a:sym typeface="+mn-lt"/>
            </a:endParaRPr>
          </a:p>
        </p:txBody>
      </p:sp>
      <p:sp>
        <p:nvSpPr>
          <p:cNvPr id="52" name="TextBox 76"/>
          <p:cNvSpPr txBox="1"/>
          <p:nvPr/>
        </p:nvSpPr>
        <p:spPr>
          <a:xfrm>
            <a:off x="5151567" y="2678570"/>
            <a:ext cx="974397" cy="323165"/>
          </a:xfrm>
          <a:prstGeom prst="rect">
            <a:avLst/>
          </a:prstGeom>
          <a:noFill/>
        </p:spPr>
        <p:txBody>
          <a:bodyPr wrap="square" rtlCol="0">
            <a:spAutoFit/>
          </a:bodyPr>
          <a:lstStyle/>
          <a:p>
            <a:pPr algn="ctr"/>
            <a:r>
              <a:rPr lang="zh-CN" altLang="en-US" sz="1500" dirty="0">
                <a:solidFill>
                  <a:schemeClr val="tx2"/>
                </a:solidFill>
                <a:cs typeface="+mn-ea"/>
                <a:sym typeface="+mn-lt"/>
              </a:rPr>
              <a:t>添加标题</a:t>
            </a:r>
            <a:endParaRPr lang="zh-CN" altLang="en-US" sz="1500" dirty="0">
              <a:solidFill>
                <a:schemeClr val="tx2"/>
              </a:solidFill>
              <a:cs typeface="+mn-ea"/>
              <a:sym typeface="+mn-lt"/>
            </a:endParaRPr>
          </a:p>
        </p:txBody>
      </p:sp>
      <p:sp>
        <p:nvSpPr>
          <p:cNvPr id="53" name="文本框 52"/>
          <p:cNvSpPr txBox="1"/>
          <p:nvPr/>
        </p:nvSpPr>
        <p:spPr>
          <a:xfrm>
            <a:off x="4898905" y="3091738"/>
            <a:ext cx="1479722" cy="632481"/>
          </a:xfrm>
          <a:prstGeom prst="rect">
            <a:avLst/>
          </a:prstGeom>
          <a:noFill/>
        </p:spPr>
        <p:txBody>
          <a:bodyPr wrap="square" rtlCol="0">
            <a:spAutoFit/>
          </a:bodyPr>
          <a:lstStyle/>
          <a:p>
            <a:pPr algn="ctr">
              <a:lnSpc>
                <a:spcPct val="130000"/>
              </a:lnSpc>
            </a:pPr>
            <a:r>
              <a:rPr lang="zh-CN" altLang="en-US" sz="900" dirty="0">
                <a:solidFill>
                  <a:schemeClr val="tx2"/>
                </a:solidFill>
                <a:cs typeface="+mn-ea"/>
                <a:sym typeface="+mn-lt"/>
              </a:rPr>
              <a:t>请在此添加文字说明，模板。请在此添加文字说明，模板。</a:t>
            </a:r>
            <a:endParaRPr lang="zh-CN" altLang="en-US" sz="900" dirty="0">
              <a:solidFill>
                <a:schemeClr val="tx2"/>
              </a:solidFill>
              <a:cs typeface="+mn-ea"/>
              <a:sym typeface="+mn-lt"/>
            </a:endParaRPr>
          </a:p>
        </p:txBody>
      </p:sp>
      <p:sp>
        <p:nvSpPr>
          <p:cNvPr id="54" name="TextBox 76"/>
          <p:cNvSpPr txBox="1"/>
          <p:nvPr/>
        </p:nvSpPr>
        <p:spPr>
          <a:xfrm>
            <a:off x="7150817" y="1865697"/>
            <a:ext cx="974397" cy="323165"/>
          </a:xfrm>
          <a:prstGeom prst="rect">
            <a:avLst/>
          </a:prstGeom>
          <a:noFill/>
        </p:spPr>
        <p:txBody>
          <a:bodyPr wrap="square" rtlCol="0">
            <a:spAutoFit/>
          </a:bodyPr>
          <a:lstStyle/>
          <a:p>
            <a:pPr algn="ctr"/>
            <a:r>
              <a:rPr lang="zh-CN" altLang="en-US" sz="1500" dirty="0">
                <a:solidFill>
                  <a:schemeClr val="tx2"/>
                </a:solidFill>
                <a:cs typeface="+mn-ea"/>
                <a:sym typeface="+mn-lt"/>
              </a:rPr>
              <a:t>添加标题</a:t>
            </a:r>
            <a:endParaRPr lang="zh-CN" altLang="en-US" sz="1500" dirty="0">
              <a:solidFill>
                <a:schemeClr val="tx2"/>
              </a:solidFill>
              <a:cs typeface="+mn-ea"/>
              <a:sym typeface="+mn-lt"/>
            </a:endParaRPr>
          </a:p>
        </p:txBody>
      </p:sp>
      <p:sp>
        <p:nvSpPr>
          <p:cNvPr id="55" name="文本框 54"/>
          <p:cNvSpPr txBox="1"/>
          <p:nvPr/>
        </p:nvSpPr>
        <p:spPr>
          <a:xfrm>
            <a:off x="6898155" y="2278865"/>
            <a:ext cx="1479722" cy="632481"/>
          </a:xfrm>
          <a:prstGeom prst="rect">
            <a:avLst/>
          </a:prstGeom>
          <a:noFill/>
        </p:spPr>
        <p:txBody>
          <a:bodyPr wrap="square" rtlCol="0">
            <a:spAutoFit/>
          </a:bodyPr>
          <a:lstStyle/>
          <a:p>
            <a:pPr algn="ctr">
              <a:lnSpc>
                <a:spcPct val="130000"/>
              </a:lnSpc>
            </a:pPr>
            <a:r>
              <a:rPr lang="zh-CN" altLang="en-US" sz="900" dirty="0">
                <a:solidFill>
                  <a:schemeClr val="tx2"/>
                </a:solidFill>
                <a:cs typeface="+mn-ea"/>
                <a:sym typeface="+mn-lt"/>
              </a:rPr>
              <a:t>请在此添加文字说明，模板。请在此添加文字说明，模板。</a:t>
            </a:r>
            <a:endParaRPr lang="zh-CN" altLang="en-US" sz="900" dirty="0">
              <a:solidFill>
                <a:schemeClr val="tx2"/>
              </a:solidFill>
              <a:cs typeface="+mn-ea"/>
              <a:sym typeface="+mn-lt"/>
            </a:endParaRPr>
          </a:p>
        </p:txBody>
      </p:sp>
      <p:sp>
        <p:nvSpPr>
          <p:cNvPr id="27" name="文本框 26"/>
          <p:cNvSpPr txBox="1"/>
          <p:nvPr/>
        </p:nvSpPr>
        <p:spPr>
          <a:xfrm>
            <a:off x="587884" y="195486"/>
            <a:ext cx="2232248" cy="369332"/>
          </a:xfrm>
          <a:prstGeom prst="rect">
            <a:avLst/>
          </a:prstGeom>
          <a:noFill/>
        </p:spPr>
        <p:txBody>
          <a:bodyPr wrap="square" rtlCol="0">
            <a:spAutoFit/>
          </a:bodyPr>
          <a:lstStyle/>
          <a:p>
            <a:r>
              <a:rPr lang="zh-CN" altLang="en-US" dirty="0">
                <a:solidFill>
                  <a:schemeClr val="accent2"/>
                </a:solidFill>
                <a:cs typeface="+mn-ea"/>
                <a:sym typeface="+mn-lt"/>
              </a:rPr>
              <a:t>点击添加标题</a:t>
            </a:r>
            <a:endParaRPr lang="zh-CN" altLang="en-US" dirty="0">
              <a:solidFill>
                <a:schemeClr val="accent2"/>
              </a:solidFill>
              <a:cs typeface="+mn-ea"/>
              <a:sym typeface="+mn-lt"/>
            </a:endParaRPr>
          </a:p>
        </p:txBody>
      </p:sp>
      <p:sp>
        <p:nvSpPr>
          <p:cNvPr id="28" name="矩形 27"/>
          <p:cNvSpPr/>
          <p:nvPr/>
        </p:nvSpPr>
        <p:spPr>
          <a:xfrm>
            <a:off x="587884" y="463773"/>
            <a:ext cx="1889492" cy="276999"/>
          </a:xfrm>
          <a:prstGeom prst="rect">
            <a:avLst/>
          </a:prstGeom>
        </p:spPr>
        <p:txBody>
          <a:bodyPr wrap="none">
            <a:spAutoFit/>
          </a:bodyPr>
          <a:lstStyle/>
          <a:p>
            <a:r>
              <a:rPr lang="zh-CN" altLang="en-US" sz="1200" dirty="0">
                <a:solidFill>
                  <a:schemeClr val="tx2"/>
                </a:solidFill>
              </a:rPr>
              <a:t>CLICK TO ADD TITLE</a:t>
            </a:r>
            <a:endParaRPr lang="zh-CN" altLang="en-US" sz="1200" dirty="0">
              <a:solidFill>
                <a:schemeClr val="tx2"/>
              </a:solidFill>
            </a:endParaRPr>
          </a:p>
        </p:txBody>
      </p:sp>
      <p:cxnSp>
        <p:nvCxnSpPr>
          <p:cNvPr id="29" name="直接箭头连接符 28"/>
          <p:cNvCxnSpPr/>
          <p:nvPr/>
        </p:nvCxnSpPr>
        <p:spPr>
          <a:xfrm>
            <a:off x="587884" y="514296"/>
            <a:ext cx="2376636"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 calcmode="lin" valueType="num">
                                      <p:cBhvr>
                                        <p:cTn id="9" dur="500" fill="hold"/>
                                        <p:tgtEl>
                                          <p:spTgt spid="44"/>
                                        </p:tgtEl>
                                        <p:attrNameLst>
                                          <p:attrName>style.rotation</p:attrName>
                                        </p:attrNameLst>
                                      </p:cBhvr>
                                      <p:tavLst>
                                        <p:tav tm="0">
                                          <p:val>
                                            <p:fltVal val="360"/>
                                          </p:val>
                                        </p:tav>
                                        <p:tav tm="100000">
                                          <p:val>
                                            <p:fltVal val="0"/>
                                          </p:val>
                                        </p:tav>
                                      </p:tavLst>
                                    </p:anim>
                                    <p:animEffect transition="in" filter="fade">
                                      <p:cBhvr>
                                        <p:cTn id="10" dur="500"/>
                                        <p:tgtEl>
                                          <p:spTgt spid="4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fade">
                                      <p:cBhvr>
                                        <p:cTn id="14" dur="500"/>
                                        <p:tgtEl>
                                          <p:spTgt spid="45"/>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up)">
                                      <p:cBhvr>
                                        <p:cTn id="18" dur="500"/>
                                        <p:tgtEl>
                                          <p:spTgt spid="3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up)">
                                      <p:cBhvr>
                                        <p:cTn id="26" dur="500"/>
                                        <p:tgtEl>
                                          <p:spTgt spid="49"/>
                                        </p:tgtEl>
                                      </p:cBhvr>
                                    </p:animEffect>
                                  </p:childTnLst>
                                </p:cTn>
                              </p:par>
                            </p:childTnLst>
                          </p:cTn>
                        </p:par>
                        <p:par>
                          <p:cTn id="27" fill="hold">
                            <p:stCondLst>
                              <p:cond delay="2500"/>
                            </p:stCondLst>
                            <p:childTnLst>
                              <p:par>
                                <p:cTn id="28" presetID="49" presetClass="entr" presetSubtype="0" decel="10000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 calcmode="lin" valueType="num">
                                      <p:cBhvr>
                                        <p:cTn id="32" dur="500" fill="hold"/>
                                        <p:tgtEl>
                                          <p:spTgt spid="40"/>
                                        </p:tgtEl>
                                        <p:attrNameLst>
                                          <p:attrName>style.rotation</p:attrName>
                                        </p:attrNameLst>
                                      </p:cBhvr>
                                      <p:tavLst>
                                        <p:tav tm="0">
                                          <p:val>
                                            <p:fltVal val="360"/>
                                          </p:val>
                                        </p:tav>
                                        <p:tav tm="100000">
                                          <p:val>
                                            <p:fltVal val="0"/>
                                          </p:val>
                                        </p:tav>
                                      </p:tavLst>
                                    </p:anim>
                                    <p:animEffect transition="in" filter="fade">
                                      <p:cBhvr>
                                        <p:cTn id="33" dur="500"/>
                                        <p:tgtEl>
                                          <p:spTgt spid="40"/>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childTnLst>
                          </p:cTn>
                        </p:par>
                        <p:par>
                          <p:cTn id="38" fill="hold">
                            <p:stCondLst>
                              <p:cond delay="3500"/>
                            </p:stCondLst>
                            <p:childTnLst>
                              <p:par>
                                <p:cTn id="39" presetID="22" presetClass="entr" presetSubtype="4"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wipe(down)">
                                      <p:cBhvr>
                                        <p:cTn id="41" dur="500"/>
                                        <p:tgtEl>
                                          <p:spTgt spid="3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wipe(up)">
                                      <p:cBhvr>
                                        <p:cTn id="49" dur="500"/>
                                        <p:tgtEl>
                                          <p:spTgt spid="51"/>
                                        </p:tgtEl>
                                      </p:cBhvr>
                                    </p:animEffect>
                                  </p:childTnLst>
                                </p:cTn>
                              </p:par>
                            </p:childTnLst>
                          </p:cTn>
                        </p:par>
                        <p:par>
                          <p:cTn id="50" fill="hold">
                            <p:stCondLst>
                              <p:cond delay="5000"/>
                            </p:stCondLst>
                            <p:childTnLst>
                              <p:par>
                                <p:cTn id="51" presetID="49" presetClass="entr" presetSubtype="0" decel="100000"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 calcmode="lin" valueType="num">
                                      <p:cBhvr>
                                        <p:cTn id="53" dur="500" fill="hold"/>
                                        <p:tgtEl>
                                          <p:spTgt spid="46"/>
                                        </p:tgtEl>
                                        <p:attrNameLst>
                                          <p:attrName>ppt_w</p:attrName>
                                        </p:attrNameLst>
                                      </p:cBhvr>
                                      <p:tavLst>
                                        <p:tav tm="0">
                                          <p:val>
                                            <p:fltVal val="0"/>
                                          </p:val>
                                        </p:tav>
                                        <p:tav tm="100000">
                                          <p:val>
                                            <p:strVal val="#ppt_w"/>
                                          </p:val>
                                        </p:tav>
                                      </p:tavLst>
                                    </p:anim>
                                    <p:anim calcmode="lin" valueType="num">
                                      <p:cBhvr>
                                        <p:cTn id="54" dur="500" fill="hold"/>
                                        <p:tgtEl>
                                          <p:spTgt spid="46"/>
                                        </p:tgtEl>
                                        <p:attrNameLst>
                                          <p:attrName>ppt_h</p:attrName>
                                        </p:attrNameLst>
                                      </p:cBhvr>
                                      <p:tavLst>
                                        <p:tav tm="0">
                                          <p:val>
                                            <p:fltVal val="0"/>
                                          </p:val>
                                        </p:tav>
                                        <p:tav tm="100000">
                                          <p:val>
                                            <p:strVal val="#ppt_h"/>
                                          </p:val>
                                        </p:tav>
                                      </p:tavLst>
                                    </p:anim>
                                    <p:anim calcmode="lin" valueType="num">
                                      <p:cBhvr>
                                        <p:cTn id="55" dur="500" fill="hold"/>
                                        <p:tgtEl>
                                          <p:spTgt spid="46"/>
                                        </p:tgtEl>
                                        <p:attrNameLst>
                                          <p:attrName>style.rotation</p:attrName>
                                        </p:attrNameLst>
                                      </p:cBhvr>
                                      <p:tavLst>
                                        <p:tav tm="0">
                                          <p:val>
                                            <p:fltVal val="360"/>
                                          </p:val>
                                        </p:tav>
                                        <p:tav tm="100000">
                                          <p:val>
                                            <p:fltVal val="0"/>
                                          </p:val>
                                        </p:tav>
                                      </p:tavLst>
                                    </p:anim>
                                    <p:animEffect transition="in" filter="fade">
                                      <p:cBhvr>
                                        <p:cTn id="56" dur="500"/>
                                        <p:tgtEl>
                                          <p:spTgt spid="46"/>
                                        </p:tgtEl>
                                      </p:cBhvr>
                                    </p:animEffect>
                                  </p:childTnLst>
                                </p:cTn>
                              </p:par>
                            </p:childTnLst>
                          </p:cTn>
                        </p:par>
                        <p:par>
                          <p:cTn id="57" fill="hold">
                            <p:stCondLst>
                              <p:cond delay="5500"/>
                            </p:stCondLst>
                            <p:childTnLst>
                              <p:par>
                                <p:cTn id="58" presetID="10" presetClass="entr" presetSubtype="0" fill="hold" grpId="0" nodeType="after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fade">
                                      <p:cBhvr>
                                        <p:cTn id="60" dur="500"/>
                                        <p:tgtEl>
                                          <p:spTgt spid="47"/>
                                        </p:tgtEl>
                                      </p:cBhvr>
                                    </p:animEffect>
                                  </p:childTnLst>
                                </p:cTn>
                              </p:par>
                            </p:childTnLst>
                          </p:cTn>
                        </p:par>
                        <p:par>
                          <p:cTn id="61" fill="hold">
                            <p:stCondLst>
                              <p:cond delay="6000"/>
                            </p:stCondLst>
                            <p:childTnLst>
                              <p:par>
                                <p:cTn id="62" presetID="22" presetClass="entr" presetSubtype="1"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wipe(up)">
                                      <p:cBhvr>
                                        <p:cTn id="64" dur="500"/>
                                        <p:tgtEl>
                                          <p:spTgt spid="38"/>
                                        </p:tgtEl>
                                      </p:cBhvr>
                                    </p:animEffect>
                                  </p:childTnLst>
                                </p:cTn>
                              </p:par>
                            </p:childTnLst>
                          </p:cTn>
                        </p:par>
                        <p:par>
                          <p:cTn id="65" fill="hold">
                            <p:stCondLst>
                              <p:cond delay="6500"/>
                            </p:stCondLst>
                            <p:childTnLst>
                              <p:par>
                                <p:cTn id="66" presetID="10" presetClass="entr" presetSubtype="0" fill="hold" grpId="0" nodeType="afterEffect">
                                  <p:stCondLst>
                                    <p:cond delay="0"/>
                                  </p:stCondLst>
                                  <p:childTnLst>
                                    <p:set>
                                      <p:cBhvr>
                                        <p:cTn id="67" dur="1" fill="hold">
                                          <p:stCondLst>
                                            <p:cond delay="0"/>
                                          </p:stCondLst>
                                        </p:cTn>
                                        <p:tgtEl>
                                          <p:spTgt spid="52"/>
                                        </p:tgtEl>
                                        <p:attrNameLst>
                                          <p:attrName>style.visibility</p:attrName>
                                        </p:attrNameLst>
                                      </p:cBhvr>
                                      <p:to>
                                        <p:strVal val="visible"/>
                                      </p:to>
                                    </p:set>
                                    <p:animEffect transition="in" filter="fade">
                                      <p:cBhvr>
                                        <p:cTn id="68" dur="500"/>
                                        <p:tgtEl>
                                          <p:spTgt spid="52"/>
                                        </p:tgtEl>
                                      </p:cBhvr>
                                    </p:animEffect>
                                  </p:childTnLst>
                                </p:cTn>
                              </p:par>
                            </p:childTnLst>
                          </p:cTn>
                        </p:par>
                        <p:par>
                          <p:cTn id="69" fill="hold">
                            <p:stCondLst>
                              <p:cond delay="7000"/>
                            </p:stCondLst>
                            <p:childTnLst>
                              <p:par>
                                <p:cTn id="70" presetID="22" presetClass="entr" presetSubtype="1" fill="hold" grpId="0" nodeType="after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wipe(up)">
                                      <p:cBhvr>
                                        <p:cTn id="72" dur="500"/>
                                        <p:tgtEl>
                                          <p:spTgt spid="53"/>
                                        </p:tgtEl>
                                      </p:cBhvr>
                                    </p:animEffect>
                                  </p:childTnLst>
                                </p:cTn>
                              </p:par>
                            </p:childTnLst>
                          </p:cTn>
                        </p:par>
                        <p:par>
                          <p:cTn id="73" fill="hold">
                            <p:stCondLst>
                              <p:cond delay="7500"/>
                            </p:stCondLst>
                            <p:childTnLst>
                              <p:par>
                                <p:cTn id="74" presetID="49" presetClass="entr" presetSubtype="0" decel="100000" fill="hold" grpId="0" nodeType="afterEffect">
                                  <p:stCondLst>
                                    <p:cond delay="0"/>
                                  </p:stCondLst>
                                  <p:childTnLst>
                                    <p:set>
                                      <p:cBhvr>
                                        <p:cTn id="75" dur="1" fill="hold">
                                          <p:stCondLst>
                                            <p:cond delay="0"/>
                                          </p:stCondLst>
                                        </p:cTn>
                                        <p:tgtEl>
                                          <p:spTgt spid="42"/>
                                        </p:tgtEl>
                                        <p:attrNameLst>
                                          <p:attrName>style.visibility</p:attrName>
                                        </p:attrNameLst>
                                      </p:cBhvr>
                                      <p:to>
                                        <p:strVal val="visible"/>
                                      </p:to>
                                    </p:set>
                                    <p:anim calcmode="lin" valueType="num">
                                      <p:cBhvr>
                                        <p:cTn id="76" dur="500" fill="hold"/>
                                        <p:tgtEl>
                                          <p:spTgt spid="42"/>
                                        </p:tgtEl>
                                        <p:attrNameLst>
                                          <p:attrName>ppt_w</p:attrName>
                                        </p:attrNameLst>
                                      </p:cBhvr>
                                      <p:tavLst>
                                        <p:tav tm="0">
                                          <p:val>
                                            <p:fltVal val="0"/>
                                          </p:val>
                                        </p:tav>
                                        <p:tav tm="100000">
                                          <p:val>
                                            <p:strVal val="#ppt_w"/>
                                          </p:val>
                                        </p:tav>
                                      </p:tavLst>
                                    </p:anim>
                                    <p:anim calcmode="lin" valueType="num">
                                      <p:cBhvr>
                                        <p:cTn id="77" dur="500" fill="hold"/>
                                        <p:tgtEl>
                                          <p:spTgt spid="42"/>
                                        </p:tgtEl>
                                        <p:attrNameLst>
                                          <p:attrName>ppt_h</p:attrName>
                                        </p:attrNameLst>
                                      </p:cBhvr>
                                      <p:tavLst>
                                        <p:tav tm="0">
                                          <p:val>
                                            <p:fltVal val="0"/>
                                          </p:val>
                                        </p:tav>
                                        <p:tav tm="100000">
                                          <p:val>
                                            <p:strVal val="#ppt_h"/>
                                          </p:val>
                                        </p:tav>
                                      </p:tavLst>
                                    </p:anim>
                                    <p:anim calcmode="lin" valueType="num">
                                      <p:cBhvr>
                                        <p:cTn id="78" dur="500" fill="hold"/>
                                        <p:tgtEl>
                                          <p:spTgt spid="42"/>
                                        </p:tgtEl>
                                        <p:attrNameLst>
                                          <p:attrName>style.rotation</p:attrName>
                                        </p:attrNameLst>
                                      </p:cBhvr>
                                      <p:tavLst>
                                        <p:tav tm="0">
                                          <p:val>
                                            <p:fltVal val="360"/>
                                          </p:val>
                                        </p:tav>
                                        <p:tav tm="100000">
                                          <p:val>
                                            <p:fltVal val="0"/>
                                          </p:val>
                                        </p:tav>
                                      </p:tavLst>
                                    </p:anim>
                                    <p:animEffect transition="in" filter="fade">
                                      <p:cBhvr>
                                        <p:cTn id="79" dur="500"/>
                                        <p:tgtEl>
                                          <p:spTgt spid="42"/>
                                        </p:tgtEl>
                                      </p:cBhvr>
                                    </p:animEffect>
                                  </p:childTnLst>
                                </p:cTn>
                              </p:par>
                            </p:childTnLst>
                          </p:cTn>
                        </p:par>
                        <p:par>
                          <p:cTn id="80" fill="hold">
                            <p:stCondLst>
                              <p:cond delay="8000"/>
                            </p:stCondLst>
                            <p:childTnLst>
                              <p:par>
                                <p:cTn id="81" presetID="10"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500"/>
                                        <p:tgtEl>
                                          <p:spTgt spid="43"/>
                                        </p:tgtEl>
                                      </p:cBhvr>
                                    </p:animEffect>
                                  </p:childTnLst>
                                </p:cTn>
                              </p:par>
                            </p:childTnLst>
                          </p:cTn>
                        </p:par>
                        <p:par>
                          <p:cTn id="84" fill="hold">
                            <p:stCondLst>
                              <p:cond delay="8500"/>
                            </p:stCondLst>
                            <p:childTnLst>
                              <p:par>
                                <p:cTn id="85" presetID="22" presetClass="entr" presetSubtype="4" fill="hold" grpId="0" nodeType="after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wipe(down)">
                                      <p:cBhvr>
                                        <p:cTn id="87" dur="500"/>
                                        <p:tgtEl>
                                          <p:spTgt spid="39"/>
                                        </p:tgtEl>
                                      </p:cBhvr>
                                    </p:animEffect>
                                  </p:childTnLst>
                                </p:cTn>
                              </p:par>
                            </p:childTnLst>
                          </p:cTn>
                        </p:par>
                        <p:par>
                          <p:cTn id="88" fill="hold">
                            <p:stCondLst>
                              <p:cond delay="9000"/>
                            </p:stCondLst>
                            <p:childTnLst>
                              <p:par>
                                <p:cTn id="89" presetID="10" presetClass="entr" presetSubtype="0" fill="hold" grpId="0" nodeType="afterEffect">
                                  <p:stCondLst>
                                    <p:cond delay="0"/>
                                  </p:stCondLst>
                                  <p:childTnLst>
                                    <p:set>
                                      <p:cBhvr>
                                        <p:cTn id="90" dur="1" fill="hold">
                                          <p:stCondLst>
                                            <p:cond delay="0"/>
                                          </p:stCondLst>
                                        </p:cTn>
                                        <p:tgtEl>
                                          <p:spTgt spid="54"/>
                                        </p:tgtEl>
                                        <p:attrNameLst>
                                          <p:attrName>style.visibility</p:attrName>
                                        </p:attrNameLst>
                                      </p:cBhvr>
                                      <p:to>
                                        <p:strVal val="visible"/>
                                      </p:to>
                                    </p:set>
                                    <p:animEffect transition="in" filter="fade">
                                      <p:cBhvr>
                                        <p:cTn id="91" dur="500"/>
                                        <p:tgtEl>
                                          <p:spTgt spid="54"/>
                                        </p:tgtEl>
                                      </p:cBhvr>
                                    </p:animEffect>
                                  </p:childTnLst>
                                </p:cTn>
                              </p:par>
                            </p:childTnLst>
                          </p:cTn>
                        </p:par>
                        <p:par>
                          <p:cTn id="92" fill="hold">
                            <p:stCondLst>
                              <p:cond delay="9500"/>
                            </p:stCondLst>
                            <p:childTnLst>
                              <p:par>
                                <p:cTn id="93" presetID="22" presetClass="entr" presetSubtype="1"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wipe(up)">
                                      <p:cBhvr>
                                        <p:cTn id="9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p:bldP spid="49" grpId="0"/>
      <p:bldP spid="50" grpId="0"/>
      <p:bldP spid="51" grpId="0"/>
      <p:bldP spid="52" grpId="0"/>
      <p:bldP spid="53" grpId="0"/>
      <p:bldP spid="54" grpId="0"/>
      <p:bldP spid="5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981646" y="1754000"/>
            <a:ext cx="1422180" cy="2037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2"/>
                </a:solidFill>
                <a:cs typeface="+mn-ea"/>
                <a:sym typeface="+mn-lt"/>
              </a:rPr>
              <a:t>添加</a:t>
            </a:r>
            <a:r>
              <a:rPr lang="zh-CN" altLang="en-US" sz="1400" dirty="0">
                <a:solidFill>
                  <a:schemeClr val="tx2"/>
                </a:solidFill>
                <a:cs typeface="+mn-ea"/>
                <a:sym typeface="+mn-lt"/>
              </a:rPr>
              <a:t>标题   </a:t>
            </a:r>
            <a:endParaRPr lang="en-US" altLang="zh-CN" sz="1400" dirty="0">
              <a:solidFill>
                <a:schemeClr val="tx2"/>
              </a:solidFill>
              <a:cs typeface="+mn-ea"/>
              <a:sym typeface="+mn-lt"/>
            </a:endParaRPr>
          </a:p>
        </p:txBody>
      </p:sp>
      <p:sp>
        <p:nvSpPr>
          <p:cNvPr id="35" name="矩形 34"/>
          <p:cNvSpPr/>
          <p:nvPr/>
        </p:nvSpPr>
        <p:spPr>
          <a:xfrm>
            <a:off x="4926324" y="3205384"/>
            <a:ext cx="784284" cy="784284"/>
          </a:xfrm>
          <a:prstGeom prst="rect">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cs typeface="+mn-ea"/>
              <a:sym typeface="+mn-lt"/>
            </a:endParaRPr>
          </a:p>
        </p:txBody>
      </p:sp>
      <p:sp>
        <p:nvSpPr>
          <p:cNvPr id="36" name="矩形 35"/>
          <p:cNvSpPr/>
          <p:nvPr/>
        </p:nvSpPr>
        <p:spPr>
          <a:xfrm>
            <a:off x="1110177" y="3227924"/>
            <a:ext cx="784284" cy="784284"/>
          </a:xfrm>
          <a:prstGeom prst="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cs typeface="+mn-ea"/>
              <a:sym typeface="+mn-lt"/>
            </a:endParaRPr>
          </a:p>
        </p:txBody>
      </p:sp>
      <p:sp>
        <p:nvSpPr>
          <p:cNvPr id="37" name="矩形 36"/>
          <p:cNvSpPr/>
          <p:nvPr/>
        </p:nvSpPr>
        <p:spPr>
          <a:xfrm>
            <a:off x="4921591" y="1754000"/>
            <a:ext cx="784284" cy="784284"/>
          </a:xfrm>
          <a:prstGeom prst="rect">
            <a:avLst/>
          </a:pr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cs typeface="+mn-ea"/>
              <a:sym typeface="+mn-lt"/>
            </a:endParaRPr>
          </a:p>
        </p:txBody>
      </p:sp>
      <p:sp>
        <p:nvSpPr>
          <p:cNvPr id="49" name="矩形 48"/>
          <p:cNvSpPr/>
          <p:nvPr/>
        </p:nvSpPr>
        <p:spPr>
          <a:xfrm>
            <a:off x="1134765" y="1754000"/>
            <a:ext cx="784284" cy="784284"/>
          </a:xfrm>
          <a:prstGeom prst="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cs typeface="+mn-ea"/>
              <a:sym typeface="+mn-lt"/>
            </a:endParaRPr>
          </a:p>
        </p:txBody>
      </p:sp>
      <p:grpSp>
        <p:nvGrpSpPr>
          <p:cNvPr id="50" name="组合 49"/>
          <p:cNvGrpSpPr/>
          <p:nvPr/>
        </p:nvGrpSpPr>
        <p:grpSpPr>
          <a:xfrm>
            <a:off x="1306367" y="1872656"/>
            <a:ext cx="456010" cy="507206"/>
            <a:chOff x="6735763" y="10544176"/>
            <a:chExt cx="608013" cy="676275"/>
          </a:xfrm>
          <a:solidFill>
            <a:schemeClr val="bg1"/>
          </a:solidFill>
        </p:grpSpPr>
        <p:sp>
          <p:nvSpPr>
            <p:cNvPr id="51" name="Freeform 1008"/>
            <p:cNvSpPr/>
            <p:nvPr/>
          </p:nvSpPr>
          <p:spPr bwMode="auto">
            <a:xfrm>
              <a:off x="6735763" y="10544176"/>
              <a:ext cx="608013" cy="153988"/>
            </a:xfrm>
            <a:custGeom>
              <a:avLst/>
              <a:gdLst>
                <a:gd name="T0" fmla="*/ 0 w 383"/>
                <a:gd name="T1" fmla="*/ 97 h 97"/>
                <a:gd name="T2" fmla="*/ 383 w 383"/>
                <a:gd name="T3" fmla="*/ 97 h 97"/>
                <a:gd name="T4" fmla="*/ 192 w 383"/>
                <a:gd name="T5" fmla="*/ 0 h 97"/>
                <a:gd name="T6" fmla="*/ 0 w 383"/>
                <a:gd name="T7" fmla="*/ 97 h 97"/>
              </a:gdLst>
              <a:ahLst/>
              <a:cxnLst>
                <a:cxn ang="0">
                  <a:pos x="T0" y="T1"/>
                </a:cxn>
                <a:cxn ang="0">
                  <a:pos x="T2" y="T3"/>
                </a:cxn>
                <a:cxn ang="0">
                  <a:pos x="T4" y="T5"/>
                </a:cxn>
                <a:cxn ang="0">
                  <a:pos x="T6" y="T7"/>
                </a:cxn>
              </a:cxnLst>
              <a:rect l="0" t="0" r="r" b="b"/>
              <a:pathLst>
                <a:path w="383" h="97">
                  <a:moveTo>
                    <a:pt x="0" y="97"/>
                  </a:moveTo>
                  <a:lnTo>
                    <a:pt x="383" y="97"/>
                  </a:lnTo>
                  <a:lnTo>
                    <a:pt x="192" y="0"/>
                  </a:lnTo>
                  <a:lnTo>
                    <a:pt x="0"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dirty="0">
                <a:solidFill>
                  <a:schemeClr val="tx2"/>
                </a:solidFill>
                <a:cs typeface="+mn-ea"/>
                <a:sym typeface="+mn-lt"/>
              </a:endParaRPr>
            </a:p>
          </p:txBody>
        </p:sp>
        <p:sp>
          <p:nvSpPr>
            <p:cNvPr id="52" name="Rectangle 1010"/>
            <p:cNvSpPr>
              <a:spLocks noChangeArrowheads="1"/>
            </p:cNvSpPr>
            <p:nvPr/>
          </p:nvSpPr>
          <p:spPr bwMode="auto">
            <a:xfrm>
              <a:off x="6777039" y="10750551"/>
              <a:ext cx="98425" cy="285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015" dirty="0">
                <a:solidFill>
                  <a:schemeClr val="tx2"/>
                </a:solidFill>
                <a:cs typeface="+mn-ea"/>
                <a:sym typeface="+mn-lt"/>
              </a:endParaRPr>
            </a:p>
          </p:txBody>
        </p:sp>
        <p:sp>
          <p:nvSpPr>
            <p:cNvPr id="53" name="Rectangle 1011"/>
            <p:cNvSpPr>
              <a:spLocks noChangeArrowheads="1"/>
            </p:cNvSpPr>
            <p:nvPr/>
          </p:nvSpPr>
          <p:spPr bwMode="auto">
            <a:xfrm>
              <a:off x="6983414" y="10750551"/>
              <a:ext cx="98425" cy="285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015" dirty="0">
                <a:solidFill>
                  <a:schemeClr val="tx2"/>
                </a:solidFill>
                <a:cs typeface="+mn-ea"/>
                <a:sym typeface="+mn-lt"/>
              </a:endParaRPr>
            </a:p>
          </p:txBody>
        </p:sp>
        <p:sp>
          <p:nvSpPr>
            <p:cNvPr id="54" name="Rectangle 1012"/>
            <p:cNvSpPr>
              <a:spLocks noChangeArrowheads="1"/>
            </p:cNvSpPr>
            <p:nvPr/>
          </p:nvSpPr>
          <p:spPr bwMode="auto">
            <a:xfrm>
              <a:off x="7189789" y="10750551"/>
              <a:ext cx="98425" cy="285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015" dirty="0">
                <a:solidFill>
                  <a:schemeClr val="tx2"/>
                </a:solidFill>
                <a:cs typeface="+mn-ea"/>
                <a:sym typeface="+mn-lt"/>
              </a:endParaRPr>
            </a:p>
          </p:txBody>
        </p:sp>
        <p:sp>
          <p:nvSpPr>
            <p:cNvPr id="55" name="Freeform 1013"/>
            <p:cNvSpPr/>
            <p:nvPr/>
          </p:nvSpPr>
          <p:spPr bwMode="auto">
            <a:xfrm>
              <a:off x="6740526" y="11080751"/>
              <a:ext cx="187325" cy="87313"/>
            </a:xfrm>
            <a:custGeom>
              <a:avLst/>
              <a:gdLst>
                <a:gd name="T0" fmla="*/ 50 w 50"/>
                <a:gd name="T1" fmla="*/ 6 h 23"/>
                <a:gd name="T2" fmla="*/ 44 w 50"/>
                <a:gd name="T3" fmla="*/ 0 h 23"/>
                <a:gd name="T4" fmla="*/ 6 w 50"/>
                <a:gd name="T5" fmla="*/ 0 h 23"/>
                <a:gd name="T6" fmla="*/ 0 w 50"/>
                <a:gd name="T7" fmla="*/ 6 h 23"/>
                <a:gd name="T8" fmla="*/ 0 w 50"/>
                <a:gd name="T9" fmla="*/ 17 h 23"/>
                <a:gd name="T10" fmla="*/ 6 w 50"/>
                <a:gd name="T11" fmla="*/ 23 h 23"/>
                <a:gd name="T12" fmla="*/ 44 w 50"/>
                <a:gd name="T13" fmla="*/ 23 h 23"/>
                <a:gd name="T14" fmla="*/ 50 w 50"/>
                <a:gd name="T15" fmla="*/ 17 h 23"/>
                <a:gd name="T16" fmla="*/ 50 w 50"/>
                <a:gd name="T17"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3">
                  <a:moveTo>
                    <a:pt x="50" y="6"/>
                  </a:moveTo>
                  <a:cubicBezTo>
                    <a:pt x="50" y="3"/>
                    <a:pt x="47" y="0"/>
                    <a:pt x="44" y="0"/>
                  </a:cubicBezTo>
                  <a:cubicBezTo>
                    <a:pt x="6" y="0"/>
                    <a:pt x="6" y="0"/>
                    <a:pt x="6" y="0"/>
                  </a:cubicBezTo>
                  <a:cubicBezTo>
                    <a:pt x="3" y="0"/>
                    <a:pt x="0" y="3"/>
                    <a:pt x="0" y="6"/>
                  </a:cubicBezTo>
                  <a:cubicBezTo>
                    <a:pt x="0" y="17"/>
                    <a:pt x="0" y="17"/>
                    <a:pt x="0" y="17"/>
                  </a:cubicBezTo>
                  <a:cubicBezTo>
                    <a:pt x="0" y="20"/>
                    <a:pt x="3" y="23"/>
                    <a:pt x="6" y="23"/>
                  </a:cubicBezTo>
                  <a:cubicBezTo>
                    <a:pt x="44" y="23"/>
                    <a:pt x="44" y="23"/>
                    <a:pt x="44" y="23"/>
                  </a:cubicBezTo>
                  <a:cubicBezTo>
                    <a:pt x="47" y="23"/>
                    <a:pt x="50" y="20"/>
                    <a:pt x="50" y="17"/>
                  </a:cubicBezTo>
                  <a:lnTo>
                    <a:pt x="5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dirty="0">
                <a:solidFill>
                  <a:schemeClr val="tx2"/>
                </a:solidFill>
                <a:cs typeface="+mn-ea"/>
                <a:sym typeface="+mn-lt"/>
              </a:endParaRPr>
            </a:p>
          </p:txBody>
        </p:sp>
        <p:sp>
          <p:nvSpPr>
            <p:cNvPr id="56" name="Freeform 1014"/>
            <p:cNvSpPr/>
            <p:nvPr/>
          </p:nvSpPr>
          <p:spPr bwMode="auto">
            <a:xfrm>
              <a:off x="7148514" y="11080751"/>
              <a:ext cx="187325" cy="87313"/>
            </a:xfrm>
            <a:custGeom>
              <a:avLst/>
              <a:gdLst>
                <a:gd name="T0" fmla="*/ 50 w 50"/>
                <a:gd name="T1" fmla="*/ 6 h 23"/>
                <a:gd name="T2" fmla="*/ 44 w 50"/>
                <a:gd name="T3" fmla="*/ 0 h 23"/>
                <a:gd name="T4" fmla="*/ 6 w 50"/>
                <a:gd name="T5" fmla="*/ 0 h 23"/>
                <a:gd name="T6" fmla="*/ 0 w 50"/>
                <a:gd name="T7" fmla="*/ 6 h 23"/>
                <a:gd name="T8" fmla="*/ 0 w 50"/>
                <a:gd name="T9" fmla="*/ 17 h 23"/>
                <a:gd name="T10" fmla="*/ 6 w 50"/>
                <a:gd name="T11" fmla="*/ 23 h 23"/>
                <a:gd name="T12" fmla="*/ 44 w 50"/>
                <a:gd name="T13" fmla="*/ 23 h 23"/>
                <a:gd name="T14" fmla="*/ 50 w 50"/>
                <a:gd name="T15" fmla="*/ 17 h 23"/>
                <a:gd name="T16" fmla="*/ 50 w 50"/>
                <a:gd name="T17"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3">
                  <a:moveTo>
                    <a:pt x="50" y="6"/>
                  </a:moveTo>
                  <a:cubicBezTo>
                    <a:pt x="50" y="3"/>
                    <a:pt x="47" y="0"/>
                    <a:pt x="44" y="0"/>
                  </a:cubicBezTo>
                  <a:cubicBezTo>
                    <a:pt x="6" y="0"/>
                    <a:pt x="6" y="0"/>
                    <a:pt x="6" y="0"/>
                  </a:cubicBezTo>
                  <a:cubicBezTo>
                    <a:pt x="2" y="0"/>
                    <a:pt x="0" y="3"/>
                    <a:pt x="0" y="6"/>
                  </a:cubicBezTo>
                  <a:cubicBezTo>
                    <a:pt x="0" y="17"/>
                    <a:pt x="0" y="17"/>
                    <a:pt x="0" y="17"/>
                  </a:cubicBezTo>
                  <a:cubicBezTo>
                    <a:pt x="0" y="20"/>
                    <a:pt x="2" y="23"/>
                    <a:pt x="6" y="23"/>
                  </a:cubicBezTo>
                  <a:cubicBezTo>
                    <a:pt x="44" y="23"/>
                    <a:pt x="44" y="23"/>
                    <a:pt x="44" y="23"/>
                  </a:cubicBezTo>
                  <a:cubicBezTo>
                    <a:pt x="47" y="23"/>
                    <a:pt x="50" y="20"/>
                    <a:pt x="50" y="17"/>
                  </a:cubicBezTo>
                  <a:lnTo>
                    <a:pt x="5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dirty="0">
                <a:solidFill>
                  <a:schemeClr val="tx2"/>
                </a:solidFill>
                <a:cs typeface="+mn-ea"/>
                <a:sym typeface="+mn-lt"/>
              </a:endParaRPr>
            </a:p>
          </p:txBody>
        </p:sp>
        <p:sp>
          <p:nvSpPr>
            <p:cNvPr id="57" name="Freeform 1015"/>
            <p:cNvSpPr/>
            <p:nvPr/>
          </p:nvSpPr>
          <p:spPr bwMode="auto">
            <a:xfrm>
              <a:off x="6950075" y="11080751"/>
              <a:ext cx="173038" cy="19050"/>
            </a:xfrm>
            <a:custGeom>
              <a:avLst/>
              <a:gdLst>
                <a:gd name="T0" fmla="*/ 46 w 46"/>
                <a:gd name="T1" fmla="*/ 3 h 5"/>
                <a:gd name="T2" fmla="*/ 42 w 46"/>
                <a:gd name="T3" fmla="*/ 0 h 5"/>
                <a:gd name="T4" fmla="*/ 3 w 46"/>
                <a:gd name="T5" fmla="*/ 0 h 5"/>
                <a:gd name="T6" fmla="*/ 0 w 46"/>
                <a:gd name="T7" fmla="*/ 3 h 5"/>
                <a:gd name="T8" fmla="*/ 0 w 46"/>
                <a:gd name="T9" fmla="*/ 3 h 5"/>
                <a:gd name="T10" fmla="*/ 3 w 46"/>
                <a:gd name="T11" fmla="*/ 5 h 5"/>
                <a:gd name="T12" fmla="*/ 42 w 46"/>
                <a:gd name="T13" fmla="*/ 5 h 5"/>
                <a:gd name="T14" fmla="*/ 46 w 46"/>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5">
                  <a:moveTo>
                    <a:pt x="46" y="3"/>
                  </a:moveTo>
                  <a:cubicBezTo>
                    <a:pt x="46" y="1"/>
                    <a:pt x="45" y="0"/>
                    <a:pt x="42" y="0"/>
                  </a:cubicBezTo>
                  <a:cubicBezTo>
                    <a:pt x="3" y="0"/>
                    <a:pt x="3" y="0"/>
                    <a:pt x="3" y="0"/>
                  </a:cubicBezTo>
                  <a:cubicBezTo>
                    <a:pt x="1" y="0"/>
                    <a:pt x="0" y="1"/>
                    <a:pt x="0" y="3"/>
                  </a:cubicBezTo>
                  <a:cubicBezTo>
                    <a:pt x="0" y="3"/>
                    <a:pt x="0" y="3"/>
                    <a:pt x="0" y="3"/>
                  </a:cubicBezTo>
                  <a:cubicBezTo>
                    <a:pt x="0" y="4"/>
                    <a:pt x="1" y="5"/>
                    <a:pt x="3" y="5"/>
                  </a:cubicBezTo>
                  <a:cubicBezTo>
                    <a:pt x="42" y="5"/>
                    <a:pt x="42" y="5"/>
                    <a:pt x="42" y="5"/>
                  </a:cubicBezTo>
                  <a:cubicBezTo>
                    <a:pt x="45" y="5"/>
                    <a:pt x="46" y="4"/>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dirty="0">
                <a:solidFill>
                  <a:schemeClr val="tx2"/>
                </a:solidFill>
                <a:cs typeface="+mn-ea"/>
                <a:sym typeface="+mn-lt"/>
              </a:endParaRPr>
            </a:p>
          </p:txBody>
        </p:sp>
        <p:sp>
          <p:nvSpPr>
            <p:cNvPr id="58" name="Freeform 1016"/>
            <p:cNvSpPr/>
            <p:nvPr/>
          </p:nvSpPr>
          <p:spPr bwMode="auto">
            <a:xfrm>
              <a:off x="6950075" y="11141076"/>
              <a:ext cx="173038" cy="19050"/>
            </a:xfrm>
            <a:custGeom>
              <a:avLst/>
              <a:gdLst>
                <a:gd name="T0" fmla="*/ 46 w 46"/>
                <a:gd name="T1" fmla="*/ 3 h 5"/>
                <a:gd name="T2" fmla="*/ 42 w 46"/>
                <a:gd name="T3" fmla="*/ 0 h 5"/>
                <a:gd name="T4" fmla="*/ 3 w 46"/>
                <a:gd name="T5" fmla="*/ 0 h 5"/>
                <a:gd name="T6" fmla="*/ 0 w 46"/>
                <a:gd name="T7" fmla="*/ 3 h 5"/>
                <a:gd name="T8" fmla="*/ 0 w 46"/>
                <a:gd name="T9" fmla="*/ 3 h 5"/>
                <a:gd name="T10" fmla="*/ 3 w 46"/>
                <a:gd name="T11" fmla="*/ 5 h 5"/>
                <a:gd name="T12" fmla="*/ 42 w 46"/>
                <a:gd name="T13" fmla="*/ 5 h 5"/>
                <a:gd name="T14" fmla="*/ 46 w 46"/>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5">
                  <a:moveTo>
                    <a:pt x="46" y="3"/>
                  </a:moveTo>
                  <a:cubicBezTo>
                    <a:pt x="46" y="1"/>
                    <a:pt x="45" y="0"/>
                    <a:pt x="42" y="0"/>
                  </a:cubicBezTo>
                  <a:cubicBezTo>
                    <a:pt x="3" y="0"/>
                    <a:pt x="3" y="0"/>
                    <a:pt x="3" y="0"/>
                  </a:cubicBezTo>
                  <a:cubicBezTo>
                    <a:pt x="1" y="0"/>
                    <a:pt x="0" y="1"/>
                    <a:pt x="0" y="3"/>
                  </a:cubicBezTo>
                  <a:cubicBezTo>
                    <a:pt x="0" y="3"/>
                    <a:pt x="0" y="3"/>
                    <a:pt x="0" y="3"/>
                  </a:cubicBezTo>
                  <a:cubicBezTo>
                    <a:pt x="0" y="4"/>
                    <a:pt x="1" y="5"/>
                    <a:pt x="3" y="5"/>
                  </a:cubicBezTo>
                  <a:cubicBezTo>
                    <a:pt x="42" y="5"/>
                    <a:pt x="42" y="5"/>
                    <a:pt x="42" y="5"/>
                  </a:cubicBezTo>
                  <a:cubicBezTo>
                    <a:pt x="45" y="5"/>
                    <a:pt x="46" y="4"/>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dirty="0">
                <a:solidFill>
                  <a:schemeClr val="tx2"/>
                </a:solidFill>
                <a:cs typeface="+mn-ea"/>
                <a:sym typeface="+mn-lt"/>
              </a:endParaRPr>
            </a:p>
          </p:txBody>
        </p:sp>
        <p:sp>
          <p:nvSpPr>
            <p:cNvPr id="59" name="Freeform 1017"/>
            <p:cNvSpPr/>
            <p:nvPr/>
          </p:nvSpPr>
          <p:spPr bwMode="auto">
            <a:xfrm>
              <a:off x="6950075" y="11201401"/>
              <a:ext cx="173038" cy="19050"/>
            </a:xfrm>
            <a:custGeom>
              <a:avLst/>
              <a:gdLst>
                <a:gd name="T0" fmla="*/ 46 w 46"/>
                <a:gd name="T1" fmla="*/ 3 h 5"/>
                <a:gd name="T2" fmla="*/ 42 w 46"/>
                <a:gd name="T3" fmla="*/ 0 h 5"/>
                <a:gd name="T4" fmla="*/ 3 w 46"/>
                <a:gd name="T5" fmla="*/ 0 h 5"/>
                <a:gd name="T6" fmla="*/ 0 w 46"/>
                <a:gd name="T7" fmla="*/ 3 h 5"/>
                <a:gd name="T8" fmla="*/ 0 w 46"/>
                <a:gd name="T9" fmla="*/ 3 h 5"/>
                <a:gd name="T10" fmla="*/ 3 w 46"/>
                <a:gd name="T11" fmla="*/ 5 h 5"/>
                <a:gd name="T12" fmla="*/ 42 w 46"/>
                <a:gd name="T13" fmla="*/ 5 h 5"/>
                <a:gd name="T14" fmla="*/ 46 w 46"/>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5">
                  <a:moveTo>
                    <a:pt x="46" y="3"/>
                  </a:moveTo>
                  <a:cubicBezTo>
                    <a:pt x="46" y="1"/>
                    <a:pt x="45" y="0"/>
                    <a:pt x="42" y="0"/>
                  </a:cubicBezTo>
                  <a:cubicBezTo>
                    <a:pt x="3" y="0"/>
                    <a:pt x="3" y="0"/>
                    <a:pt x="3" y="0"/>
                  </a:cubicBezTo>
                  <a:cubicBezTo>
                    <a:pt x="1" y="0"/>
                    <a:pt x="0" y="1"/>
                    <a:pt x="0" y="3"/>
                  </a:cubicBezTo>
                  <a:cubicBezTo>
                    <a:pt x="0" y="3"/>
                    <a:pt x="0" y="3"/>
                    <a:pt x="0" y="3"/>
                  </a:cubicBezTo>
                  <a:cubicBezTo>
                    <a:pt x="0" y="4"/>
                    <a:pt x="1" y="5"/>
                    <a:pt x="3" y="5"/>
                  </a:cubicBezTo>
                  <a:cubicBezTo>
                    <a:pt x="42" y="5"/>
                    <a:pt x="42" y="5"/>
                    <a:pt x="42" y="5"/>
                  </a:cubicBezTo>
                  <a:cubicBezTo>
                    <a:pt x="45" y="5"/>
                    <a:pt x="46" y="4"/>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dirty="0">
                <a:solidFill>
                  <a:schemeClr val="tx2"/>
                </a:solidFill>
                <a:cs typeface="+mn-ea"/>
                <a:sym typeface="+mn-lt"/>
              </a:endParaRPr>
            </a:p>
          </p:txBody>
        </p:sp>
      </p:grpSp>
      <p:grpSp>
        <p:nvGrpSpPr>
          <p:cNvPr id="60" name="组合 59"/>
          <p:cNvGrpSpPr/>
          <p:nvPr/>
        </p:nvGrpSpPr>
        <p:grpSpPr>
          <a:xfrm>
            <a:off x="5085039" y="1957786"/>
            <a:ext cx="484584" cy="336947"/>
            <a:chOff x="7767638" y="10672763"/>
            <a:chExt cx="646112" cy="449263"/>
          </a:xfrm>
          <a:solidFill>
            <a:schemeClr val="bg1"/>
          </a:solidFill>
        </p:grpSpPr>
        <p:sp>
          <p:nvSpPr>
            <p:cNvPr id="61" name="Freeform 1018"/>
            <p:cNvSpPr/>
            <p:nvPr/>
          </p:nvSpPr>
          <p:spPr bwMode="auto">
            <a:xfrm>
              <a:off x="7959725" y="10672763"/>
              <a:ext cx="261938" cy="123825"/>
            </a:xfrm>
            <a:custGeom>
              <a:avLst/>
              <a:gdLst>
                <a:gd name="T0" fmla="*/ 70 w 70"/>
                <a:gd name="T1" fmla="*/ 26 h 33"/>
                <a:gd name="T2" fmla="*/ 63 w 70"/>
                <a:gd name="T3" fmla="*/ 33 h 33"/>
                <a:gd name="T4" fmla="*/ 7 w 70"/>
                <a:gd name="T5" fmla="*/ 33 h 33"/>
                <a:gd name="T6" fmla="*/ 0 w 70"/>
                <a:gd name="T7" fmla="*/ 26 h 33"/>
                <a:gd name="T8" fmla="*/ 0 w 70"/>
                <a:gd name="T9" fmla="*/ 8 h 33"/>
                <a:gd name="T10" fmla="*/ 7 w 70"/>
                <a:gd name="T11" fmla="*/ 0 h 33"/>
                <a:gd name="T12" fmla="*/ 63 w 70"/>
                <a:gd name="T13" fmla="*/ 0 h 33"/>
                <a:gd name="T14" fmla="*/ 70 w 70"/>
                <a:gd name="T15" fmla="*/ 8 h 33"/>
                <a:gd name="T16" fmla="*/ 70 w 70"/>
                <a:gd name="T17"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33">
                  <a:moveTo>
                    <a:pt x="70" y="26"/>
                  </a:moveTo>
                  <a:cubicBezTo>
                    <a:pt x="70" y="30"/>
                    <a:pt x="67" y="33"/>
                    <a:pt x="63" y="33"/>
                  </a:cubicBezTo>
                  <a:cubicBezTo>
                    <a:pt x="7" y="33"/>
                    <a:pt x="7" y="33"/>
                    <a:pt x="7" y="33"/>
                  </a:cubicBezTo>
                  <a:cubicBezTo>
                    <a:pt x="3" y="33"/>
                    <a:pt x="0" y="30"/>
                    <a:pt x="0" y="26"/>
                  </a:cubicBezTo>
                  <a:cubicBezTo>
                    <a:pt x="0" y="8"/>
                    <a:pt x="0" y="8"/>
                    <a:pt x="0" y="8"/>
                  </a:cubicBezTo>
                  <a:cubicBezTo>
                    <a:pt x="0" y="4"/>
                    <a:pt x="3" y="0"/>
                    <a:pt x="7" y="0"/>
                  </a:cubicBezTo>
                  <a:cubicBezTo>
                    <a:pt x="63" y="0"/>
                    <a:pt x="63" y="0"/>
                    <a:pt x="63" y="0"/>
                  </a:cubicBezTo>
                  <a:cubicBezTo>
                    <a:pt x="67" y="0"/>
                    <a:pt x="70" y="4"/>
                    <a:pt x="70" y="8"/>
                  </a:cubicBezTo>
                  <a:lnTo>
                    <a:pt x="7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dirty="0">
                <a:solidFill>
                  <a:schemeClr val="tx2"/>
                </a:solidFill>
                <a:cs typeface="+mn-ea"/>
                <a:sym typeface="+mn-lt"/>
              </a:endParaRPr>
            </a:p>
          </p:txBody>
        </p:sp>
        <p:sp>
          <p:nvSpPr>
            <p:cNvPr id="62" name="Freeform 1019"/>
            <p:cNvSpPr/>
            <p:nvPr/>
          </p:nvSpPr>
          <p:spPr bwMode="auto">
            <a:xfrm>
              <a:off x="7767638" y="10995026"/>
              <a:ext cx="184150" cy="127000"/>
            </a:xfrm>
            <a:custGeom>
              <a:avLst/>
              <a:gdLst>
                <a:gd name="T0" fmla="*/ 49 w 49"/>
                <a:gd name="T1" fmla="*/ 7 h 34"/>
                <a:gd name="T2" fmla="*/ 42 w 49"/>
                <a:gd name="T3" fmla="*/ 0 h 34"/>
                <a:gd name="T4" fmla="*/ 8 w 49"/>
                <a:gd name="T5" fmla="*/ 0 h 34"/>
                <a:gd name="T6" fmla="*/ 0 w 49"/>
                <a:gd name="T7" fmla="*/ 7 h 34"/>
                <a:gd name="T8" fmla="*/ 0 w 49"/>
                <a:gd name="T9" fmla="*/ 26 h 34"/>
                <a:gd name="T10" fmla="*/ 8 w 49"/>
                <a:gd name="T11" fmla="*/ 34 h 34"/>
                <a:gd name="T12" fmla="*/ 42 w 49"/>
                <a:gd name="T13" fmla="*/ 34 h 34"/>
                <a:gd name="T14" fmla="*/ 49 w 49"/>
                <a:gd name="T15" fmla="*/ 26 h 34"/>
                <a:gd name="T16" fmla="*/ 49 w 4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4">
                  <a:moveTo>
                    <a:pt x="49" y="7"/>
                  </a:moveTo>
                  <a:cubicBezTo>
                    <a:pt x="49" y="3"/>
                    <a:pt x="46" y="0"/>
                    <a:pt x="42" y="0"/>
                  </a:cubicBezTo>
                  <a:cubicBezTo>
                    <a:pt x="8" y="0"/>
                    <a:pt x="8" y="0"/>
                    <a:pt x="8" y="0"/>
                  </a:cubicBezTo>
                  <a:cubicBezTo>
                    <a:pt x="4" y="0"/>
                    <a:pt x="0" y="3"/>
                    <a:pt x="0" y="7"/>
                  </a:cubicBezTo>
                  <a:cubicBezTo>
                    <a:pt x="0" y="26"/>
                    <a:pt x="0" y="26"/>
                    <a:pt x="0" y="26"/>
                  </a:cubicBezTo>
                  <a:cubicBezTo>
                    <a:pt x="0" y="30"/>
                    <a:pt x="4" y="34"/>
                    <a:pt x="8" y="34"/>
                  </a:cubicBezTo>
                  <a:cubicBezTo>
                    <a:pt x="42" y="34"/>
                    <a:pt x="42" y="34"/>
                    <a:pt x="42" y="34"/>
                  </a:cubicBezTo>
                  <a:cubicBezTo>
                    <a:pt x="46" y="34"/>
                    <a:pt x="49" y="30"/>
                    <a:pt x="49" y="26"/>
                  </a:cubicBezTo>
                  <a:lnTo>
                    <a:pt x="49"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dirty="0">
                <a:solidFill>
                  <a:schemeClr val="tx2"/>
                </a:solidFill>
                <a:cs typeface="+mn-ea"/>
                <a:sym typeface="+mn-lt"/>
              </a:endParaRPr>
            </a:p>
          </p:txBody>
        </p:sp>
        <p:sp>
          <p:nvSpPr>
            <p:cNvPr id="80" name="Freeform 1020"/>
            <p:cNvSpPr/>
            <p:nvPr/>
          </p:nvSpPr>
          <p:spPr bwMode="auto">
            <a:xfrm>
              <a:off x="8001000" y="10995026"/>
              <a:ext cx="179388" cy="127000"/>
            </a:xfrm>
            <a:custGeom>
              <a:avLst/>
              <a:gdLst>
                <a:gd name="T0" fmla="*/ 48 w 48"/>
                <a:gd name="T1" fmla="*/ 7 h 34"/>
                <a:gd name="T2" fmla="*/ 41 w 48"/>
                <a:gd name="T3" fmla="*/ 0 h 34"/>
                <a:gd name="T4" fmla="*/ 7 w 48"/>
                <a:gd name="T5" fmla="*/ 0 h 34"/>
                <a:gd name="T6" fmla="*/ 0 w 48"/>
                <a:gd name="T7" fmla="*/ 7 h 34"/>
                <a:gd name="T8" fmla="*/ 0 w 48"/>
                <a:gd name="T9" fmla="*/ 26 h 34"/>
                <a:gd name="T10" fmla="*/ 7 w 48"/>
                <a:gd name="T11" fmla="*/ 34 h 34"/>
                <a:gd name="T12" fmla="*/ 41 w 48"/>
                <a:gd name="T13" fmla="*/ 34 h 34"/>
                <a:gd name="T14" fmla="*/ 48 w 48"/>
                <a:gd name="T15" fmla="*/ 26 h 34"/>
                <a:gd name="T16" fmla="*/ 48 w 48"/>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4">
                  <a:moveTo>
                    <a:pt x="48" y="7"/>
                  </a:moveTo>
                  <a:cubicBezTo>
                    <a:pt x="48" y="3"/>
                    <a:pt x="45" y="0"/>
                    <a:pt x="41" y="0"/>
                  </a:cubicBezTo>
                  <a:cubicBezTo>
                    <a:pt x="7" y="0"/>
                    <a:pt x="7" y="0"/>
                    <a:pt x="7" y="0"/>
                  </a:cubicBezTo>
                  <a:cubicBezTo>
                    <a:pt x="3" y="0"/>
                    <a:pt x="0" y="3"/>
                    <a:pt x="0" y="7"/>
                  </a:cubicBezTo>
                  <a:cubicBezTo>
                    <a:pt x="0" y="26"/>
                    <a:pt x="0" y="26"/>
                    <a:pt x="0" y="26"/>
                  </a:cubicBezTo>
                  <a:cubicBezTo>
                    <a:pt x="0" y="30"/>
                    <a:pt x="3" y="34"/>
                    <a:pt x="7" y="34"/>
                  </a:cubicBezTo>
                  <a:cubicBezTo>
                    <a:pt x="41" y="34"/>
                    <a:pt x="41" y="34"/>
                    <a:pt x="41" y="34"/>
                  </a:cubicBezTo>
                  <a:cubicBezTo>
                    <a:pt x="45" y="34"/>
                    <a:pt x="48" y="30"/>
                    <a:pt x="48" y="26"/>
                  </a:cubicBezTo>
                  <a:lnTo>
                    <a:pt x="48"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dirty="0">
                <a:solidFill>
                  <a:schemeClr val="tx2"/>
                </a:solidFill>
                <a:cs typeface="+mn-ea"/>
                <a:sym typeface="+mn-lt"/>
              </a:endParaRPr>
            </a:p>
          </p:txBody>
        </p:sp>
        <p:sp>
          <p:nvSpPr>
            <p:cNvPr id="81" name="Freeform 1021"/>
            <p:cNvSpPr/>
            <p:nvPr/>
          </p:nvSpPr>
          <p:spPr bwMode="auto">
            <a:xfrm>
              <a:off x="8229600" y="10995026"/>
              <a:ext cx="184150" cy="127000"/>
            </a:xfrm>
            <a:custGeom>
              <a:avLst/>
              <a:gdLst>
                <a:gd name="T0" fmla="*/ 49 w 49"/>
                <a:gd name="T1" fmla="*/ 7 h 34"/>
                <a:gd name="T2" fmla="*/ 41 w 49"/>
                <a:gd name="T3" fmla="*/ 0 h 34"/>
                <a:gd name="T4" fmla="*/ 7 w 49"/>
                <a:gd name="T5" fmla="*/ 0 h 34"/>
                <a:gd name="T6" fmla="*/ 0 w 49"/>
                <a:gd name="T7" fmla="*/ 7 h 34"/>
                <a:gd name="T8" fmla="*/ 0 w 49"/>
                <a:gd name="T9" fmla="*/ 26 h 34"/>
                <a:gd name="T10" fmla="*/ 7 w 49"/>
                <a:gd name="T11" fmla="*/ 34 h 34"/>
                <a:gd name="T12" fmla="*/ 41 w 49"/>
                <a:gd name="T13" fmla="*/ 34 h 34"/>
                <a:gd name="T14" fmla="*/ 49 w 49"/>
                <a:gd name="T15" fmla="*/ 26 h 34"/>
                <a:gd name="T16" fmla="*/ 49 w 4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4">
                  <a:moveTo>
                    <a:pt x="49" y="7"/>
                  </a:moveTo>
                  <a:cubicBezTo>
                    <a:pt x="49" y="3"/>
                    <a:pt x="45" y="0"/>
                    <a:pt x="41" y="0"/>
                  </a:cubicBezTo>
                  <a:cubicBezTo>
                    <a:pt x="7" y="0"/>
                    <a:pt x="7" y="0"/>
                    <a:pt x="7" y="0"/>
                  </a:cubicBezTo>
                  <a:cubicBezTo>
                    <a:pt x="3" y="0"/>
                    <a:pt x="0" y="3"/>
                    <a:pt x="0" y="7"/>
                  </a:cubicBezTo>
                  <a:cubicBezTo>
                    <a:pt x="0" y="26"/>
                    <a:pt x="0" y="26"/>
                    <a:pt x="0" y="26"/>
                  </a:cubicBezTo>
                  <a:cubicBezTo>
                    <a:pt x="0" y="30"/>
                    <a:pt x="3" y="34"/>
                    <a:pt x="7" y="34"/>
                  </a:cubicBezTo>
                  <a:cubicBezTo>
                    <a:pt x="41" y="34"/>
                    <a:pt x="41" y="34"/>
                    <a:pt x="41" y="34"/>
                  </a:cubicBezTo>
                  <a:cubicBezTo>
                    <a:pt x="45" y="34"/>
                    <a:pt x="49" y="30"/>
                    <a:pt x="49" y="26"/>
                  </a:cubicBezTo>
                  <a:lnTo>
                    <a:pt x="49"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dirty="0">
                <a:solidFill>
                  <a:schemeClr val="tx2"/>
                </a:solidFill>
                <a:cs typeface="+mn-ea"/>
                <a:sym typeface="+mn-lt"/>
              </a:endParaRPr>
            </a:p>
          </p:txBody>
        </p:sp>
        <p:sp>
          <p:nvSpPr>
            <p:cNvPr id="82" name="Freeform 1022"/>
            <p:cNvSpPr/>
            <p:nvPr/>
          </p:nvSpPr>
          <p:spPr bwMode="auto">
            <a:xfrm>
              <a:off x="7835901" y="10821988"/>
              <a:ext cx="498475" cy="150813"/>
            </a:xfrm>
            <a:custGeom>
              <a:avLst/>
              <a:gdLst>
                <a:gd name="T0" fmla="*/ 123 w 133"/>
                <a:gd name="T1" fmla="*/ 17 h 40"/>
                <a:gd name="T2" fmla="*/ 72 w 133"/>
                <a:gd name="T3" fmla="*/ 17 h 40"/>
                <a:gd name="T4" fmla="*/ 72 w 133"/>
                <a:gd name="T5" fmla="*/ 0 h 40"/>
                <a:gd name="T6" fmla="*/ 65 w 133"/>
                <a:gd name="T7" fmla="*/ 0 h 40"/>
                <a:gd name="T8" fmla="*/ 65 w 133"/>
                <a:gd name="T9" fmla="*/ 17 h 40"/>
                <a:gd name="T10" fmla="*/ 10 w 133"/>
                <a:gd name="T11" fmla="*/ 17 h 40"/>
                <a:gd name="T12" fmla="*/ 0 w 133"/>
                <a:gd name="T13" fmla="*/ 26 h 40"/>
                <a:gd name="T14" fmla="*/ 0 w 133"/>
                <a:gd name="T15" fmla="*/ 40 h 40"/>
                <a:gd name="T16" fmla="*/ 5 w 133"/>
                <a:gd name="T17" fmla="*/ 40 h 40"/>
                <a:gd name="T18" fmla="*/ 5 w 133"/>
                <a:gd name="T19" fmla="*/ 26 h 40"/>
                <a:gd name="T20" fmla="*/ 10 w 133"/>
                <a:gd name="T21" fmla="*/ 22 h 40"/>
                <a:gd name="T22" fmla="*/ 65 w 133"/>
                <a:gd name="T23" fmla="*/ 22 h 40"/>
                <a:gd name="T24" fmla="*/ 65 w 133"/>
                <a:gd name="T25" fmla="*/ 40 h 40"/>
                <a:gd name="T26" fmla="*/ 72 w 133"/>
                <a:gd name="T27" fmla="*/ 40 h 40"/>
                <a:gd name="T28" fmla="*/ 72 w 133"/>
                <a:gd name="T29" fmla="*/ 22 h 40"/>
                <a:gd name="T30" fmla="*/ 123 w 133"/>
                <a:gd name="T31" fmla="*/ 22 h 40"/>
                <a:gd name="T32" fmla="*/ 128 w 133"/>
                <a:gd name="T33" fmla="*/ 26 h 40"/>
                <a:gd name="T34" fmla="*/ 128 w 133"/>
                <a:gd name="T35" fmla="*/ 40 h 40"/>
                <a:gd name="T36" fmla="*/ 133 w 133"/>
                <a:gd name="T37" fmla="*/ 40 h 40"/>
                <a:gd name="T38" fmla="*/ 133 w 133"/>
                <a:gd name="T39" fmla="*/ 26 h 40"/>
                <a:gd name="T40" fmla="*/ 123 w 133"/>
                <a:gd name="T4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3" h="40">
                  <a:moveTo>
                    <a:pt x="123" y="17"/>
                  </a:moveTo>
                  <a:cubicBezTo>
                    <a:pt x="72" y="17"/>
                    <a:pt x="72" y="17"/>
                    <a:pt x="72" y="17"/>
                  </a:cubicBezTo>
                  <a:cubicBezTo>
                    <a:pt x="72" y="0"/>
                    <a:pt x="72" y="0"/>
                    <a:pt x="72" y="0"/>
                  </a:cubicBezTo>
                  <a:cubicBezTo>
                    <a:pt x="65" y="0"/>
                    <a:pt x="65" y="0"/>
                    <a:pt x="65" y="0"/>
                  </a:cubicBezTo>
                  <a:cubicBezTo>
                    <a:pt x="65" y="17"/>
                    <a:pt x="65" y="17"/>
                    <a:pt x="65" y="17"/>
                  </a:cubicBezTo>
                  <a:cubicBezTo>
                    <a:pt x="10" y="17"/>
                    <a:pt x="10" y="17"/>
                    <a:pt x="10" y="17"/>
                  </a:cubicBezTo>
                  <a:cubicBezTo>
                    <a:pt x="4" y="17"/>
                    <a:pt x="0" y="21"/>
                    <a:pt x="0" y="26"/>
                  </a:cubicBezTo>
                  <a:cubicBezTo>
                    <a:pt x="0" y="40"/>
                    <a:pt x="0" y="40"/>
                    <a:pt x="0" y="40"/>
                  </a:cubicBezTo>
                  <a:cubicBezTo>
                    <a:pt x="5" y="40"/>
                    <a:pt x="5" y="40"/>
                    <a:pt x="5" y="40"/>
                  </a:cubicBezTo>
                  <a:cubicBezTo>
                    <a:pt x="5" y="26"/>
                    <a:pt x="5" y="26"/>
                    <a:pt x="5" y="26"/>
                  </a:cubicBezTo>
                  <a:cubicBezTo>
                    <a:pt x="5" y="24"/>
                    <a:pt x="7" y="22"/>
                    <a:pt x="10" y="22"/>
                  </a:cubicBezTo>
                  <a:cubicBezTo>
                    <a:pt x="65" y="22"/>
                    <a:pt x="65" y="22"/>
                    <a:pt x="65" y="22"/>
                  </a:cubicBezTo>
                  <a:cubicBezTo>
                    <a:pt x="65" y="40"/>
                    <a:pt x="65" y="40"/>
                    <a:pt x="65" y="40"/>
                  </a:cubicBezTo>
                  <a:cubicBezTo>
                    <a:pt x="72" y="40"/>
                    <a:pt x="72" y="40"/>
                    <a:pt x="72" y="40"/>
                  </a:cubicBezTo>
                  <a:cubicBezTo>
                    <a:pt x="72" y="22"/>
                    <a:pt x="72" y="22"/>
                    <a:pt x="72" y="22"/>
                  </a:cubicBezTo>
                  <a:cubicBezTo>
                    <a:pt x="123" y="22"/>
                    <a:pt x="123" y="22"/>
                    <a:pt x="123" y="22"/>
                  </a:cubicBezTo>
                  <a:cubicBezTo>
                    <a:pt x="125" y="22"/>
                    <a:pt x="128" y="24"/>
                    <a:pt x="128" y="26"/>
                  </a:cubicBezTo>
                  <a:cubicBezTo>
                    <a:pt x="128" y="40"/>
                    <a:pt x="128" y="40"/>
                    <a:pt x="128" y="40"/>
                  </a:cubicBezTo>
                  <a:cubicBezTo>
                    <a:pt x="133" y="40"/>
                    <a:pt x="133" y="40"/>
                    <a:pt x="133" y="40"/>
                  </a:cubicBezTo>
                  <a:cubicBezTo>
                    <a:pt x="133" y="26"/>
                    <a:pt x="133" y="26"/>
                    <a:pt x="133" y="26"/>
                  </a:cubicBezTo>
                  <a:cubicBezTo>
                    <a:pt x="133" y="21"/>
                    <a:pt x="128" y="17"/>
                    <a:pt x="12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dirty="0">
                <a:solidFill>
                  <a:schemeClr val="tx2"/>
                </a:solidFill>
                <a:cs typeface="+mn-ea"/>
                <a:sym typeface="+mn-lt"/>
              </a:endParaRPr>
            </a:p>
          </p:txBody>
        </p:sp>
      </p:grpSp>
      <p:sp>
        <p:nvSpPr>
          <p:cNvPr id="83" name="Freeform 898"/>
          <p:cNvSpPr>
            <a:spLocks noEditPoints="1"/>
          </p:cNvSpPr>
          <p:nvPr/>
        </p:nvSpPr>
        <p:spPr bwMode="auto">
          <a:xfrm>
            <a:off x="1239095" y="3405795"/>
            <a:ext cx="590550" cy="406004"/>
          </a:xfrm>
          <a:custGeom>
            <a:avLst/>
            <a:gdLst>
              <a:gd name="T0" fmla="*/ 107 w 210"/>
              <a:gd name="T1" fmla="*/ 101 h 144"/>
              <a:gd name="T2" fmla="*/ 94 w 210"/>
              <a:gd name="T3" fmla="*/ 89 h 144"/>
              <a:gd name="T4" fmla="*/ 94 w 210"/>
              <a:gd name="T5" fmla="*/ 80 h 144"/>
              <a:gd name="T6" fmla="*/ 100 w 210"/>
              <a:gd name="T7" fmla="*/ 67 h 144"/>
              <a:gd name="T8" fmla="*/ 102 w 210"/>
              <a:gd name="T9" fmla="*/ 50 h 144"/>
              <a:gd name="T10" fmla="*/ 101 w 210"/>
              <a:gd name="T11" fmla="*/ 32 h 144"/>
              <a:gd name="T12" fmla="*/ 96 w 210"/>
              <a:gd name="T13" fmla="*/ 11 h 144"/>
              <a:gd name="T14" fmla="*/ 88 w 210"/>
              <a:gd name="T15" fmla="*/ 7 h 144"/>
              <a:gd name="T16" fmla="*/ 46 w 210"/>
              <a:gd name="T17" fmla="*/ 45 h 144"/>
              <a:gd name="T18" fmla="*/ 48 w 210"/>
              <a:gd name="T19" fmla="*/ 69 h 144"/>
              <a:gd name="T20" fmla="*/ 53 w 210"/>
              <a:gd name="T21" fmla="*/ 81 h 144"/>
              <a:gd name="T22" fmla="*/ 54 w 210"/>
              <a:gd name="T23" fmla="*/ 89 h 144"/>
              <a:gd name="T24" fmla="*/ 41 w 210"/>
              <a:gd name="T25" fmla="*/ 101 h 144"/>
              <a:gd name="T26" fmla="*/ 1 w 210"/>
              <a:gd name="T27" fmla="*/ 122 h 144"/>
              <a:gd name="T28" fmla="*/ 147 w 210"/>
              <a:gd name="T29" fmla="*/ 144 h 144"/>
              <a:gd name="T30" fmla="*/ 130 w 210"/>
              <a:gd name="T31" fmla="*/ 111 h 144"/>
              <a:gd name="T32" fmla="*/ 155 w 210"/>
              <a:gd name="T33" fmla="*/ 103 h 144"/>
              <a:gd name="T34" fmla="*/ 146 w 210"/>
              <a:gd name="T35" fmla="*/ 95 h 144"/>
              <a:gd name="T36" fmla="*/ 146 w 210"/>
              <a:gd name="T37" fmla="*/ 88 h 144"/>
              <a:gd name="T38" fmla="*/ 150 w 210"/>
              <a:gd name="T39" fmla="*/ 79 h 144"/>
              <a:gd name="T40" fmla="*/ 152 w 210"/>
              <a:gd name="T41" fmla="*/ 67 h 144"/>
              <a:gd name="T42" fmla="*/ 151 w 210"/>
              <a:gd name="T43" fmla="*/ 54 h 144"/>
              <a:gd name="T44" fmla="*/ 147 w 210"/>
              <a:gd name="T45" fmla="*/ 39 h 144"/>
              <a:gd name="T46" fmla="*/ 142 w 210"/>
              <a:gd name="T47" fmla="*/ 36 h 144"/>
              <a:gd name="T48" fmla="*/ 111 w 210"/>
              <a:gd name="T49" fmla="*/ 63 h 144"/>
              <a:gd name="T50" fmla="*/ 113 w 210"/>
              <a:gd name="T51" fmla="*/ 80 h 144"/>
              <a:gd name="T52" fmla="*/ 116 w 210"/>
              <a:gd name="T53" fmla="*/ 89 h 144"/>
              <a:gd name="T54" fmla="*/ 117 w 210"/>
              <a:gd name="T55" fmla="*/ 95 h 144"/>
              <a:gd name="T56" fmla="*/ 122 w 210"/>
              <a:gd name="T57" fmla="*/ 104 h 144"/>
              <a:gd name="T58" fmla="*/ 136 w 210"/>
              <a:gd name="T59" fmla="*/ 109 h 144"/>
              <a:gd name="T60" fmla="*/ 151 w 210"/>
              <a:gd name="T61" fmla="*/ 121 h 144"/>
              <a:gd name="T62" fmla="*/ 151 w 210"/>
              <a:gd name="T63" fmla="*/ 130 h 144"/>
              <a:gd name="T64" fmla="*/ 184 w 210"/>
              <a:gd name="T65" fmla="*/ 134 h 144"/>
              <a:gd name="T66" fmla="*/ 171 w 210"/>
              <a:gd name="T67" fmla="*/ 110 h 144"/>
              <a:gd name="T68" fmla="*/ 201 w 210"/>
              <a:gd name="T69" fmla="*/ 108 h 144"/>
              <a:gd name="T70" fmla="*/ 186 w 210"/>
              <a:gd name="T71" fmla="*/ 102 h 144"/>
              <a:gd name="T72" fmla="*/ 181 w 210"/>
              <a:gd name="T73" fmla="*/ 97 h 144"/>
              <a:gd name="T74" fmla="*/ 184 w 210"/>
              <a:gd name="T75" fmla="*/ 88 h 144"/>
              <a:gd name="T76" fmla="*/ 187 w 210"/>
              <a:gd name="T77" fmla="*/ 83 h 144"/>
              <a:gd name="T78" fmla="*/ 186 w 210"/>
              <a:gd name="T79" fmla="*/ 76 h 144"/>
              <a:gd name="T80" fmla="*/ 186 w 210"/>
              <a:gd name="T81" fmla="*/ 61 h 144"/>
              <a:gd name="T82" fmla="*/ 182 w 210"/>
              <a:gd name="T83" fmla="*/ 58 h 144"/>
              <a:gd name="T84" fmla="*/ 165 w 210"/>
              <a:gd name="T85" fmla="*/ 57 h 144"/>
              <a:gd name="T86" fmla="*/ 158 w 210"/>
              <a:gd name="T87" fmla="*/ 79 h 144"/>
              <a:gd name="T88" fmla="*/ 162 w 210"/>
              <a:gd name="T89" fmla="*/ 87 h 144"/>
              <a:gd name="T90" fmla="*/ 165 w 210"/>
              <a:gd name="T91" fmla="*/ 97 h 144"/>
              <a:gd name="T92" fmla="*/ 161 w 210"/>
              <a:gd name="T93" fmla="*/ 102 h 144"/>
              <a:gd name="T94" fmla="*/ 173 w 210"/>
              <a:gd name="T95" fmla="*/ 107 h 144"/>
              <a:gd name="T96" fmla="*/ 187 w 210"/>
              <a:gd name="T97" fmla="*/ 117 h 144"/>
              <a:gd name="T98" fmla="*/ 187 w 210"/>
              <a:gd name="T99" fmla="*/ 118 h 144"/>
              <a:gd name="T100" fmla="*/ 187 w 210"/>
              <a:gd name="T101" fmla="*/ 125 h 144"/>
              <a:gd name="T102" fmla="*/ 210 w 210"/>
              <a:gd name="T103"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chemeClr val="bg1"/>
          </a:solidFill>
          <a:ln>
            <a:noFill/>
          </a:ln>
        </p:spPr>
        <p:txBody>
          <a:bodyPr vert="horz" wrap="square" lIns="68580" tIns="34290" rIns="68580" bIns="34290" numCol="1" anchor="t" anchorCtr="0" compatLnSpc="1"/>
          <a:lstStyle/>
          <a:p>
            <a:endParaRPr lang="en-US" sz="1015" dirty="0">
              <a:solidFill>
                <a:schemeClr val="tx2"/>
              </a:solidFill>
              <a:cs typeface="+mn-ea"/>
              <a:sym typeface="+mn-lt"/>
            </a:endParaRPr>
          </a:p>
        </p:txBody>
      </p:sp>
      <p:sp>
        <p:nvSpPr>
          <p:cNvPr id="84" name="Freeform 1512"/>
          <p:cNvSpPr>
            <a:spLocks noEditPoints="1"/>
          </p:cNvSpPr>
          <p:nvPr/>
        </p:nvSpPr>
        <p:spPr bwMode="auto">
          <a:xfrm>
            <a:off x="5061636" y="3338525"/>
            <a:ext cx="506016" cy="540544"/>
          </a:xfrm>
          <a:custGeom>
            <a:avLst/>
            <a:gdLst>
              <a:gd name="T0" fmla="*/ 180 w 180"/>
              <a:gd name="T1" fmla="*/ 67 h 192"/>
              <a:gd name="T2" fmla="*/ 179 w 180"/>
              <a:gd name="T3" fmla="*/ 64 h 192"/>
              <a:gd name="T4" fmla="*/ 178 w 180"/>
              <a:gd name="T5" fmla="*/ 63 h 192"/>
              <a:gd name="T6" fmla="*/ 91 w 180"/>
              <a:gd name="T7" fmla="*/ 1 h 192"/>
              <a:gd name="T8" fmla="*/ 89 w 180"/>
              <a:gd name="T9" fmla="*/ 1 h 192"/>
              <a:gd name="T10" fmla="*/ 40 w 180"/>
              <a:gd name="T11" fmla="*/ 0 h 192"/>
              <a:gd name="T12" fmla="*/ 37 w 180"/>
              <a:gd name="T13" fmla="*/ 2 h 192"/>
              <a:gd name="T14" fmla="*/ 38 w 180"/>
              <a:gd name="T15" fmla="*/ 6 h 192"/>
              <a:gd name="T16" fmla="*/ 60 w 180"/>
              <a:gd name="T17" fmla="*/ 22 h 192"/>
              <a:gd name="T18" fmla="*/ 50 w 180"/>
              <a:gd name="T19" fmla="*/ 30 h 192"/>
              <a:gd name="T20" fmla="*/ 49 w 180"/>
              <a:gd name="T21" fmla="*/ 30 h 192"/>
              <a:gd name="T22" fmla="*/ 1 w 180"/>
              <a:gd name="T23" fmla="*/ 64 h 192"/>
              <a:gd name="T24" fmla="*/ 0 w 180"/>
              <a:gd name="T25" fmla="*/ 67 h 192"/>
              <a:gd name="T26" fmla="*/ 0 w 180"/>
              <a:gd name="T27" fmla="*/ 67 h 192"/>
              <a:gd name="T28" fmla="*/ 0 w 180"/>
              <a:gd name="T29" fmla="*/ 67 h 192"/>
              <a:gd name="T30" fmla="*/ 0 w 180"/>
              <a:gd name="T31" fmla="*/ 127 h 192"/>
              <a:gd name="T32" fmla="*/ 1 w 180"/>
              <a:gd name="T33" fmla="*/ 130 h 192"/>
              <a:gd name="T34" fmla="*/ 88 w 180"/>
              <a:gd name="T35" fmla="*/ 192 h 192"/>
              <a:gd name="T36" fmla="*/ 88 w 180"/>
              <a:gd name="T37" fmla="*/ 192 h 192"/>
              <a:gd name="T38" fmla="*/ 88 w 180"/>
              <a:gd name="T39" fmla="*/ 192 h 192"/>
              <a:gd name="T40" fmla="*/ 90 w 180"/>
              <a:gd name="T41" fmla="*/ 192 h 192"/>
              <a:gd name="T42" fmla="*/ 92 w 180"/>
              <a:gd name="T43" fmla="*/ 192 h 192"/>
              <a:gd name="T44" fmla="*/ 179 w 180"/>
              <a:gd name="T45" fmla="*/ 130 h 192"/>
              <a:gd name="T46" fmla="*/ 180 w 180"/>
              <a:gd name="T47" fmla="*/ 127 h 192"/>
              <a:gd name="T48" fmla="*/ 180 w 180"/>
              <a:gd name="T49" fmla="*/ 67 h 192"/>
              <a:gd name="T50" fmla="*/ 180 w 180"/>
              <a:gd name="T51" fmla="*/ 67 h 192"/>
              <a:gd name="T52" fmla="*/ 51 w 180"/>
              <a:gd name="T53" fmla="*/ 7 h 192"/>
              <a:gd name="T54" fmla="*/ 88 w 180"/>
              <a:gd name="T55" fmla="*/ 8 h 192"/>
              <a:gd name="T56" fmla="*/ 165 w 180"/>
              <a:gd name="T57" fmla="*/ 62 h 192"/>
              <a:gd name="T58" fmla="*/ 128 w 180"/>
              <a:gd name="T59" fmla="*/ 61 h 192"/>
              <a:gd name="T60" fmla="*/ 51 w 180"/>
              <a:gd name="T61" fmla="*/ 7 h 192"/>
              <a:gd name="T62" fmla="*/ 86 w 180"/>
              <a:gd name="T63" fmla="*/ 182 h 192"/>
              <a:gd name="T64" fmla="*/ 7 w 180"/>
              <a:gd name="T65" fmla="*/ 126 h 192"/>
              <a:gd name="T66" fmla="*/ 7 w 180"/>
              <a:gd name="T67" fmla="*/ 74 h 192"/>
              <a:gd name="T68" fmla="*/ 86 w 180"/>
              <a:gd name="T69" fmla="*/ 131 h 192"/>
              <a:gd name="T70" fmla="*/ 86 w 180"/>
              <a:gd name="T71" fmla="*/ 182 h 192"/>
              <a:gd name="T72" fmla="*/ 90 w 180"/>
              <a:gd name="T73" fmla="*/ 124 h 192"/>
              <a:gd name="T74" fmla="*/ 9 w 180"/>
              <a:gd name="T75" fmla="*/ 67 h 192"/>
              <a:gd name="T76" fmla="*/ 48 w 180"/>
              <a:gd name="T77" fmla="*/ 39 h 192"/>
              <a:gd name="T78" fmla="*/ 129 w 180"/>
              <a:gd name="T79" fmla="*/ 96 h 192"/>
              <a:gd name="T80" fmla="*/ 90 w 180"/>
              <a:gd name="T81" fmla="*/ 124 h 192"/>
              <a:gd name="T82" fmla="*/ 173 w 180"/>
              <a:gd name="T83" fmla="*/ 126 h 192"/>
              <a:gd name="T84" fmla="*/ 94 w 180"/>
              <a:gd name="T85" fmla="*/ 182 h 192"/>
              <a:gd name="T86" fmla="*/ 94 w 180"/>
              <a:gd name="T87" fmla="*/ 131 h 192"/>
              <a:gd name="T88" fmla="*/ 173 w 180"/>
              <a:gd name="T89" fmla="*/ 74 h 192"/>
              <a:gd name="T90" fmla="*/ 173 w 180"/>
              <a:gd name="T91" fmla="*/ 126 h 192"/>
              <a:gd name="T92" fmla="*/ 75 w 180"/>
              <a:gd name="T93" fmla="*/ 135 h 192"/>
              <a:gd name="T94" fmla="*/ 14 w 180"/>
              <a:gd name="T95" fmla="*/ 92 h 192"/>
              <a:gd name="T96" fmla="*/ 14 w 180"/>
              <a:gd name="T97" fmla="*/ 119 h 192"/>
              <a:gd name="T98" fmla="*/ 75 w 180"/>
              <a:gd name="T99" fmla="*/ 162 h 192"/>
              <a:gd name="T100" fmla="*/ 75 w 180"/>
              <a:gd name="T101" fmla="*/ 13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0" h="192">
                <a:moveTo>
                  <a:pt x="180" y="67"/>
                </a:moveTo>
                <a:cubicBezTo>
                  <a:pt x="180" y="66"/>
                  <a:pt x="180" y="65"/>
                  <a:pt x="179" y="64"/>
                </a:cubicBezTo>
                <a:cubicBezTo>
                  <a:pt x="179" y="64"/>
                  <a:pt x="179" y="63"/>
                  <a:pt x="178" y="63"/>
                </a:cubicBezTo>
                <a:cubicBezTo>
                  <a:pt x="91" y="1"/>
                  <a:pt x="91" y="1"/>
                  <a:pt x="91" y="1"/>
                </a:cubicBezTo>
                <a:cubicBezTo>
                  <a:pt x="91" y="1"/>
                  <a:pt x="90" y="1"/>
                  <a:pt x="89" y="1"/>
                </a:cubicBezTo>
                <a:cubicBezTo>
                  <a:pt x="40" y="0"/>
                  <a:pt x="40" y="0"/>
                  <a:pt x="40" y="0"/>
                </a:cubicBezTo>
                <a:cubicBezTo>
                  <a:pt x="39" y="0"/>
                  <a:pt x="37" y="1"/>
                  <a:pt x="37" y="2"/>
                </a:cubicBezTo>
                <a:cubicBezTo>
                  <a:pt x="36" y="3"/>
                  <a:pt x="37" y="5"/>
                  <a:pt x="38" y="6"/>
                </a:cubicBezTo>
                <a:cubicBezTo>
                  <a:pt x="60" y="22"/>
                  <a:pt x="60" y="22"/>
                  <a:pt x="60" y="22"/>
                </a:cubicBezTo>
                <a:cubicBezTo>
                  <a:pt x="50" y="30"/>
                  <a:pt x="50" y="30"/>
                  <a:pt x="50" y="30"/>
                </a:cubicBezTo>
                <a:cubicBezTo>
                  <a:pt x="49" y="30"/>
                  <a:pt x="49" y="30"/>
                  <a:pt x="49" y="30"/>
                </a:cubicBezTo>
                <a:cubicBezTo>
                  <a:pt x="1" y="64"/>
                  <a:pt x="1" y="64"/>
                  <a:pt x="1" y="64"/>
                </a:cubicBezTo>
                <a:cubicBezTo>
                  <a:pt x="0" y="65"/>
                  <a:pt x="0" y="66"/>
                  <a:pt x="0" y="67"/>
                </a:cubicBezTo>
                <a:cubicBezTo>
                  <a:pt x="0" y="67"/>
                  <a:pt x="0" y="67"/>
                  <a:pt x="0" y="67"/>
                </a:cubicBezTo>
                <a:cubicBezTo>
                  <a:pt x="0" y="67"/>
                  <a:pt x="0" y="67"/>
                  <a:pt x="0" y="67"/>
                </a:cubicBezTo>
                <a:cubicBezTo>
                  <a:pt x="0" y="127"/>
                  <a:pt x="0" y="127"/>
                  <a:pt x="0" y="127"/>
                </a:cubicBezTo>
                <a:cubicBezTo>
                  <a:pt x="1" y="130"/>
                  <a:pt x="1" y="130"/>
                  <a:pt x="1" y="130"/>
                </a:cubicBezTo>
                <a:cubicBezTo>
                  <a:pt x="88" y="192"/>
                  <a:pt x="88" y="192"/>
                  <a:pt x="88" y="192"/>
                </a:cubicBezTo>
                <a:cubicBezTo>
                  <a:pt x="88" y="192"/>
                  <a:pt x="88" y="192"/>
                  <a:pt x="88" y="192"/>
                </a:cubicBezTo>
                <a:cubicBezTo>
                  <a:pt x="88" y="192"/>
                  <a:pt x="88" y="192"/>
                  <a:pt x="88" y="192"/>
                </a:cubicBezTo>
                <a:cubicBezTo>
                  <a:pt x="89" y="192"/>
                  <a:pt x="90" y="192"/>
                  <a:pt x="90" y="192"/>
                </a:cubicBezTo>
                <a:cubicBezTo>
                  <a:pt x="91" y="192"/>
                  <a:pt x="92" y="192"/>
                  <a:pt x="92" y="192"/>
                </a:cubicBezTo>
                <a:cubicBezTo>
                  <a:pt x="179" y="130"/>
                  <a:pt x="179" y="130"/>
                  <a:pt x="179" y="130"/>
                </a:cubicBezTo>
                <a:cubicBezTo>
                  <a:pt x="180" y="130"/>
                  <a:pt x="180" y="129"/>
                  <a:pt x="180" y="127"/>
                </a:cubicBezTo>
                <a:cubicBezTo>
                  <a:pt x="180" y="67"/>
                  <a:pt x="180" y="67"/>
                  <a:pt x="180" y="67"/>
                </a:cubicBezTo>
                <a:cubicBezTo>
                  <a:pt x="180" y="67"/>
                  <a:pt x="180" y="67"/>
                  <a:pt x="180" y="67"/>
                </a:cubicBezTo>
                <a:close/>
                <a:moveTo>
                  <a:pt x="51" y="7"/>
                </a:moveTo>
                <a:cubicBezTo>
                  <a:pt x="88" y="8"/>
                  <a:pt x="88" y="8"/>
                  <a:pt x="88" y="8"/>
                </a:cubicBezTo>
                <a:cubicBezTo>
                  <a:pt x="165" y="62"/>
                  <a:pt x="165" y="62"/>
                  <a:pt x="165" y="62"/>
                </a:cubicBezTo>
                <a:cubicBezTo>
                  <a:pt x="128" y="61"/>
                  <a:pt x="128" y="61"/>
                  <a:pt x="128" y="61"/>
                </a:cubicBezTo>
                <a:lnTo>
                  <a:pt x="51" y="7"/>
                </a:lnTo>
                <a:close/>
                <a:moveTo>
                  <a:pt x="86" y="182"/>
                </a:moveTo>
                <a:cubicBezTo>
                  <a:pt x="7" y="126"/>
                  <a:pt x="7" y="126"/>
                  <a:pt x="7" y="126"/>
                </a:cubicBezTo>
                <a:cubicBezTo>
                  <a:pt x="7" y="74"/>
                  <a:pt x="7" y="74"/>
                  <a:pt x="7" y="74"/>
                </a:cubicBezTo>
                <a:cubicBezTo>
                  <a:pt x="86" y="131"/>
                  <a:pt x="86" y="131"/>
                  <a:pt x="86" y="131"/>
                </a:cubicBezTo>
                <a:lnTo>
                  <a:pt x="86" y="182"/>
                </a:lnTo>
                <a:close/>
                <a:moveTo>
                  <a:pt x="90" y="124"/>
                </a:moveTo>
                <a:cubicBezTo>
                  <a:pt x="9" y="67"/>
                  <a:pt x="9" y="67"/>
                  <a:pt x="9" y="67"/>
                </a:cubicBezTo>
                <a:cubicBezTo>
                  <a:pt x="48" y="39"/>
                  <a:pt x="48" y="39"/>
                  <a:pt x="48" y="39"/>
                </a:cubicBezTo>
                <a:cubicBezTo>
                  <a:pt x="129" y="96"/>
                  <a:pt x="129" y="96"/>
                  <a:pt x="129" y="96"/>
                </a:cubicBezTo>
                <a:lnTo>
                  <a:pt x="90" y="124"/>
                </a:lnTo>
                <a:close/>
                <a:moveTo>
                  <a:pt x="173" y="126"/>
                </a:moveTo>
                <a:cubicBezTo>
                  <a:pt x="94" y="182"/>
                  <a:pt x="94" y="182"/>
                  <a:pt x="94" y="182"/>
                </a:cubicBezTo>
                <a:cubicBezTo>
                  <a:pt x="94" y="131"/>
                  <a:pt x="94" y="131"/>
                  <a:pt x="94" y="131"/>
                </a:cubicBezTo>
                <a:cubicBezTo>
                  <a:pt x="173" y="74"/>
                  <a:pt x="173" y="74"/>
                  <a:pt x="173" y="74"/>
                </a:cubicBezTo>
                <a:lnTo>
                  <a:pt x="173" y="126"/>
                </a:lnTo>
                <a:close/>
                <a:moveTo>
                  <a:pt x="75" y="135"/>
                </a:moveTo>
                <a:cubicBezTo>
                  <a:pt x="14" y="92"/>
                  <a:pt x="14" y="92"/>
                  <a:pt x="14" y="92"/>
                </a:cubicBezTo>
                <a:cubicBezTo>
                  <a:pt x="14" y="119"/>
                  <a:pt x="14" y="119"/>
                  <a:pt x="14" y="119"/>
                </a:cubicBezTo>
                <a:cubicBezTo>
                  <a:pt x="75" y="162"/>
                  <a:pt x="75" y="162"/>
                  <a:pt x="75" y="162"/>
                </a:cubicBezTo>
                <a:lnTo>
                  <a:pt x="75" y="135"/>
                </a:lnTo>
                <a:close/>
              </a:path>
            </a:pathLst>
          </a:custGeom>
          <a:solidFill>
            <a:schemeClr val="bg1"/>
          </a:solidFill>
          <a:ln>
            <a:noFill/>
          </a:ln>
        </p:spPr>
        <p:txBody>
          <a:bodyPr vert="horz" wrap="square" lIns="68580" tIns="34290" rIns="68580" bIns="34290" numCol="1" anchor="t" anchorCtr="0" compatLnSpc="1"/>
          <a:lstStyle/>
          <a:p>
            <a:endParaRPr lang="en-US" sz="1015" dirty="0">
              <a:solidFill>
                <a:schemeClr val="tx2"/>
              </a:solidFill>
              <a:cs typeface="+mn-ea"/>
              <a:sym typeface="+mn-lt"/>
            </a:endParaRPr>
          </a:p>
        </p:txBody>
      </p:sp>
      <p:sp>
        <p:nvSpPr>
          <p:cNvPr id="85" name="矩形 84"/>
          <p:cNvSpPr/>
          <p:nvPr/>
        </p:nvSpPr>
        <p:spPr>
          <a:xfrm>
            <a:off x="1981646" y="1987836"/>
            <a:ext cx="2374330" cy="590929"/>
          </a:xfrm>
          <a:prstGeom prst="rect">
            <a:avLst/>
          </a:prstGeom>
        </p:spPr>
        <p:txBody>
          <a:bodyPr wrap="square" lIns="91438" tIns="45719" rIns="91438" bIns="45719">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900" dirty="0">
                <a:solidFill>
                  <a:schemeClr val="tx2"/>
                </a:solidFill>
                <a:cs typeface="+mn-ea"/>
                <a:sym typeface="+mn-lt"/>
              </a:rPr>
              <a:t>在此录入上述图表的描述说明，在此录入上述图表的描述说明。在此录入上述图表的描述说明，在此录入上述图表的描述说明。</a:t>
            </a:r>
            <a:endParaRPr lang="zh-CN" altLang="en-US" sz="900" dirty="0">
              <a:solidFill>
                <a:schemeClr val="tx2"/>
              </a:solidFill>
              <a:cs typeface="+mn-ea"/>
              <a:sym typeface="+mn-lt"/>
            </a:endParaRPr>
          </a:p>
        </p:txBody>
      </p:sp>
      <p:sp>
        <p:nvSpPr>
          <p:cNvPr id="86" name="矩形 85"/>
          <p:cNvSpPr/>
          <p:nvPr/>
        </p:nvSpPr>
        <p:spPr>
          <a:xfrm>
            <a:off x="5790724" y="1754000"/>
            <a:ext cx="1422180" cy="2037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2"/>
                </a:solidFill>
                <a:cs typeface="+mn-ea"/>
                <a:sym typeface="+mn-lt"/>
              </a:rPr>
              <a:t>添加</a:t>
            </a:r>
            <a:r>
              <a:rPr lang="zh-CN" altLang="en-US" sz="1400" dirty="0">
                <a:solidFill>
                  <a:schemeClr val="tx2"/>
                </a:solidFill>
                <a:cs typeface="+mn-ea"/>
                <a:sym typeface="+mn-lt"/>
              </a:rPr>
              <a:t>标题   </a:t>
            </a:r>
            <a:endParaRPr lang="en-US" altLang="zh-CN" sz="1400" dirty="0">
              <a:solidFill>
                <a:schemeClr val="tx2"/>
              </a:solidFill>
              <a:cs typeface="+mn-ea"/>
              <a:sym typeface="+mn-lt"/>
            </a:endParaRPr>
          </a:p>
        </p:txBody>
      </p:sp>
      <p:sp>
        <p:nvSpPr>
          <p:cNvPr id="87" name="矩形 86"/>
          <p:cNvSpPr/>
          <p:nvPr/>
        </p:nvSpPr>
        <p:spPr>
          <a:xfrm>
            <a:off x="5790724" y="1987836"/>
            <a:ext cx="2374330" cy="590929"/>
          </a:xfrm>
          <a:prstGeom prst="rect">
            <a:avLst/>
          </a:prstGeom>
        </p:spPr>
        <p:txBody>
          <a:bodyPr wrap="square" lIns="91438" tIns="45719" rIns="91438" bIns="45719">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900" dirty="0">
                <a:solidFill>
                  <a:schemeClr val="tx2"/>
                </a:solidFill>
                <a:cs typeface="+mn-ea"/>
                <a:sym typeface="+mn-lt"/>
              </a:rPr>
              <a:t>在此录入上述图表的描述说明，在此录入上述图表的描述说明。在此录入上述图表的描述说明，在此录入上述图表的描述说明。</a:t>
            </a:r>
            <a:endParaRPr lang="zh-CN" altLang="en-US" sz="900" dirty="0">
              <a:solidFill>
                <a:schemeClr val="tx2"/>
              </a:solidFill>
              <a:cs typeface="+mn-ea"/>
              <a:sym typeface="+mn-lt"/>
            </a:endParaRPr>
          </a:p>
        </p:txBody>
      </p:sp>
      <p:sp>
        <p:nvSpPr>
          <p:cNvPr id="88" name="矩形 87"/>
          <p:cNvSpPr/>
          <p:nvPr/>
        </p:nvSpPr>
        <p:spPr>
          <a:xfrm>
            <a:off x="5796136" y="3202010"/>
            <a:ext cx="1422180" cy="2037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2"/>
                </a:solidFill>
                <a:cs typeface="+mn-ea"/>
                <a:sym typeface="+mn-lt"/>
              </a:rPr>
              <a:t>添加标题   </a:t>
            </a:r>
            <a:endParaRPr lang="en-US" altLang="zh-CN" sz="1400" dirty="0">
              <a:solidFill>
                <a:schemeClr val="tx2"/>
              </a:solidFill>
              <a:cs typeface="+mn-ea"/>
              <a:sym typeface="+mn-lt"/>
            </a:endParaRPr>
          </a:p>
        </p:txBody>
      </p:sp>
      <p:sp>
        <p:nvSpPr>
          <p:cNvPr id="89" name="矩形 88"/>
          <p:cNvSpPr/>
          <p:nvPr/>
        </p:nvSpPr>
        <p:spPr>
          <a:xfrm>
            <a:off x="5796136" y="3435846"/>
            <a:ext cx="2374330" cy="590929"/>
          </a:xfrm>
          <a:prstGeom prst="rect">
            <a:avLst/>
          </a:prstGeom>
        </p:spPr>
        <p:txBody>
          <a:bodyPr wrap="square" lIns="91438" tIns="45719" rIns="91438" bIns="45719">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900" dirty="0">
                <a:solidFill>
                  <a:schemeClr val="tx2"/>
                </a:solidFill>
                <a:cs typeface="+mn-ea"/>
                <a:sym typeface="+mn-lt"/>
              </a:rPr>
              <a:t>在此录入上述图表的描述说明，在此录入上述图表的描述说明。在此录入上述图表的描述说明，在此录入上述图表的描述说明。</a:t>
            </a:r>
            <a:endParaRPr lang="zh-CN" altLang="en-US" sz="900" dirty="0">
              <a:solidFill>
                <a:schemeClr val="tx2"/>
              </a:solidFill>
              <a:cs typeface="+mn-ea"/>
              <a:sym typeface="+mn-lt"/>
            </a:endParaRPr>
          </a:p>
        </p:txBody>
      </p:sp>
      <p:sp>
        <p:nvSpPr>
          <p:cNvPr id="90" name="矩形 89"/>
          <p:cNvSpPr/>
          <p:nvPr/>
        </p:nvSpPr>
        <p:spPr>
          <a:xfrm>
            <a:off x="1968104" y="3227772"/>
            <a:ext cx="1422180" cy="2037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2"/>
                </a:solidFill>
                <a:cs typeface="+mn-ea"/>
                <a:sym typeface="+mn-lt"/>
              </a:rPr>
              <a:t>添加</a:t>
            </a:r>
            <a:r>
              <a:rPr lang="zh-CN" altLang="en-US" sz="1400" dirty="0">
                <a:solidFill>
                  <a:schemeClr val="tx2"/>
                </a:solidFill>
                <a:cs typeface="+mn-ea"/>
                <a:sym typeface="+mn-lt"/>
              </a:rPr>
              <a:t>标题   </a:t>
            </a:r>
            <a:endParaRPr lang="en-US" altLang="zh-CN" sz="1400" dirty="0">
              <a:solidFill>
                <a:schemeClr val="tx2"/>
              </a:solidFill>
              <a:cs typeface="+mn-ea"/>
              <a:sym typeface="+mn-lt"/>
            </a:endParaRPr>
          </a:p>
        </p:txBody>
      </p:sp>
      <p:sp>
        <p:nvSpPr>
          <p:cNvPr id="91" name="矩形 90"/>
          <p:cNvSpPr/>
          <p:nvPr/>
        </p:nvSpPr>
        <p:spPr>
          <a:xfrm>
            <a:off x="1968104" y="3461607"/>
            <a:ext cx="2374330" cy="590929"/>
          </a:xfrm>
          <a:prstGeom prst="rect">
            <a:avLst/>
          </a:prstGeom>
        </p:spPr>
        <p:txBody>
          <a:bodyPr wrap="square" lIns="91438" tIns="45719" rIns="91438" bIns="45719">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900" dirty="0">
                <a:solidFill>
                  <a:schemeClr val="tx2"/>
                </a:solidFill>
                <a:cs typeface="+mn-ea"/>
                <a:sym typeface="+mn-lt"/>
              </a:rPr>
              <a:t>在此录入上述图表的描述说明，在此录入上述图表的描述说明。在此录入上述图表的描述说明，在此录入上述图表的描述说明。</a:t>
            </a:r>
            <a:endParaRPr lang="zh-CN" altLang="en-US" sz="900" dirty="0">
              <a:solidFill>
                <a:schemeClr val="tx2"/>
              </a:solidFill>
              <a:cs typeface="+mn-ea"/>
              <a:sym typeface="+mn-lt"/>
            </a:endParaRPr>
          </a:p>
        </p:txBody>
      </p:sp>
      <p:sp>
        <p:nvSpPr>
          <p:cNvPr id="41" name="文本框 40"/>
          <p:cNvSpPr txBox="1"/>
          <p:nvPr/>
        </p:nvSpPr>
        <p:spPr>
          <a:xfrm>
            <a:off x="587884" y="195486"/>
            <a:ext cx="2232248" cy="369332"/>
          </a:xfrm>
          <a:prstGeom prst="rect">
            <a:avLst/>
          </a:prstGeom>
          <a:noFill/>
        </p:spPr>
        <p:txBody>
          <a:bodyPr wrap="square" rtlCol="0">
            <a:spAutoFit/>
          </a:bodyPr>
          <a:lstStyle/>
          <a:p>
            <a:r>
              <a:rPr lang="zh-CN" altLang="en-US" dirty="0">
                <a:solidFill>
                  <a:schemeClr val="accent2"/>
                </a:solidFill>
                <a:cs typeface="+mn-ea"/>
                <a:sym typeface="+mn-lt"/>
              </a:rPr>
              <a:t>点击添加标题</a:t>
            </a:r>
            <a:endParaRPr lang="zh-CN" altLang="en-US" dirty="0">
              <a:solidFill>
                <a:schemeClr val="accent2"/>
              </a:solidFill>
              <a:cs typeface="+mn-ea"/>
              <a:sym typeface="+mn-lt"/>
            </a:endParaRPr>
          </a:p>
        </p:txBody>
      </p:sp>
      <p:sp>
        <p:nvSpPr>
          <p:cNvPr id="42" name="矩形 41"/>
          <p:cNvSpPr/>
          <p:nvPr/>
        </p:nvSpPr>
        <p:spPr>
          <a:xfrm>
            <a:off x="587884" y="463773"/>
            <a:ext cx="1889492" cy="276999"/>
          </a:xfrm>
          <a:prstGeom prst="rect">
            <a:avLst/>
          </a:prstGeom>
        </p:spPr>
        <p:txBody>
          <a:bodyPr wrap="none">
            <a:spAutoFit/>
          </a:bodyPr>
          <a:lstStyle/>
          <a:p>
            <a:r>
              <a:rPr lang="zh-CN" altLang="en-US" sz="1200" dirty="0">
                <a:solidFill>
                  <a:schemeClr val="tx2"/>
                </a:solidFill>
              </a:rPr>
              <a:t>CLICK TO ADD TITLE</a:t>
            </a:r>
            <a:endParaRPr lang="zh-CN" altLang="en-US" sz="1200" dirty="0">
              <a:solidFill>
                <a:schemeClr val="tx2"/>
              </a:solidFill>
            </a:endParaRPr>
          </a:p>
        </p:txBody>
      </p:sp>
      <p:cxnSp>
        <p:nvCxnSpPr>
          <p:cNvPr id="43" name="直接箭头连接符 42"/>
          <p:cNvCxnSpPr/>
          <p:nvPr/>
        </p:nvCxnSpPr>
        <p:spPr>
          <a:xfrm>
            <a:off x="587884" y="514296"/>
            <a:ext cx="2376636"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p:cTn id="13" dur="500" fill="hold"/>
                                        <p:tgtEl>
                                          <p:spTgt spid="50"/>
                                        </p:tgtEl>
                                        <p:attrNameLst>
                                          <p:attrName>ppt_w</p:attrName>
                                        </p:attrNameLst>
                                      </p:cBhvr>
                                      <p:tavLst>
                                        <p:tav tm="0">
                                          <p:val>
                                            <p:fltVal val="0"/>
                                          </p:val>
                                        </p:tav>
                                        <p:tav tm="100000">
                                          <p:val>
                                            <p:strVal val="#ppt_w"/>
                                          </p:val>
                                        </p:tav>
                                      </p:tavLst>
                                    </p:anim>
                                    <p:anim calcmode="lin" valueType="num">
                                      <p:cBhvr>
                                        <p:cTn id="14" dur="500" fill="hold"/>
                                        <p:tgtEl>
                                          <p:spTgt spid="50"/>
                                        </p:tgtEl>
                                        <p:attrNameLst>
                                          <p:attrName>ppt_h</p:attrName>
                                        </p:attrNameLst>
                                      </p:cBhvr>
                                      <p:tavLst>
                                        <p:tav tm="0">
                                          <p:val>
                                            <p:fltVal val="0"/>
                                          </p:val>
                                        </p:tav>
                                        <p:tav tm="100000">
                                          <p:val>
                                            <p:strVal val="#ppt_h"/>
                                          </p:val>
                                        </p:tav>
                                      </p:tavLst>
                                    </p:anim>
                                    <p:animEffect transition="in" filter="fade">
                                      <p:cBhvr>
                                        <p:cTn id="15" dur="500"/>
                                        <p:tgtEl>
                                          <p:spTgt spid="50"/>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85"/>
                                        </p:tgtEl>
                                        <p:attrNameLst>
                                          <p:attrName>style.visibility</p:attrName>
                                        </p:attrNameLst>
                                      </p:cBhvr>
                                      <p:to>
                                        <p:strVal val="visible"/>
                                      </p:to>
                                    </p:set>
                                    <p:animEffect transition="in" filter="wipe(up)">
                                      <p:cBhvr>
                                        <p:cTn id="23" dur="500"/>
                                        <p:tgtEl>
                                          <p:spTgt spid="85"/>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83"/>
                                        </p:tgtEl>
                                        <p:attrNameLst>
                                          <p:attrName>style.visibility</p:attrName>
                                        </p:attrNameLst>
                                      </p:cBhvr>
                                      <p:to>
                                        <p:strVal val="visible"/>
                                      </p:to>
                                    </p:set>
                                    <p:anim calcmode="lin" valueType="num">
                                      <p:cBhvr>
                                        <p:cTn id="33" dur="500" fill="hold"/>
                                        <p:tgtEl>
                                          <p:spTgt spid="83"/>
                                        </p:tgtEl>
                                        <p:attrNameLst>
                                          <p:attrName>ppt_w</p:attrName>
                                        </p:attrNameLst>
                                      </p:cBhvr>
                                      <p:tavLst>
                                        <p:tav tm="0">
                                          <p:val>
                                            <p:fltVal val="0"/>
                                          </p:val>
                                        </p:tav>
                                        <p:tav tm="100000">
                                          <p:val>
                                            <p:strVal val="#ppt_w"/>
                                          </p:val>
                                        </p:tav>
                                      </p:tavLst>
                                    </p:anim>
                                    <p:anim calcmode="lin" valueType="num">
                                      <p:cBhvr>
                                        <p:cTn id="34" dur="500" fill="hold"/>
                                        <p:tgtEl>
                                          <p:spTgt spid="83"/>
                                        </p:tgtEl>
                                        <p:attrNameLst>
                                          <p:attrName>ppt_h</p:attrName>
                                        </p:attrNameLst>
                                      </p:cBhvr>
                                      <p:tavLst>
                                        <p:tav tm="0">
                                          <p:val>
                                            <p:fltVal val="0"/>
                                          </p:val>
                                        </p:tav>
                                        <p:tav tm="100000">
                                          <p:val>
                                            <p:strVal val="#ppt_h"/>
                                          </p:val>
                                        </p:tav>
                                      </p:tavLst>
                                    </p:anim>
                                    <p:animEffect transition="in" filter="fade">
                                      <p:cBhvr>
                                        <p:cTn id="35" dur="500"/>
                                        <p:tgtEl>
                                          <p:spTgt spid="83"/>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90"/>
                                        </p:tgtEl>
                                        <p:attrNameLst>
                                          <p:attrName>style.visibility</p:attrName>
                                        </p:attrNameLst>
                                      </p:cBhvr>
                                      <p:to>
                                        <p:strVal val="visible"/>
                                      </p:to>
                                    </p:set>
                                    <p:animEffect transition="in" filter="fade">
                                      <p:cBhvr>
                                        <p:cTn id="39" dur="500"/>
                                        <p:tgtEl>
                                          <p:spTgt spid="90"/>
                                        </p:tgtEl>
                                      </p:cBhvr>
                                    </p:animEffect>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91"/>
                                        </p:tgtEl>
                                        <p:attrNameLst>
                                          <p:attrName>style.visibility</p:attrName>
                                        </p:attrNameLst>
                                      </p:cBhvr>
                                      <p:to>
                                        <p:strVal val="visible"/>
                                      </p:to>
                                    </p:set>
                                    <p:animEffect transition="in" filter="wipe(up)">
                                      <p:cBhvr>
                                        <p:cTn id="43" dur="500"/>
                                        <p:tgtEl>
                                          <p:spTgt spid="91"/>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60"/>
                                        </p:tgtEl>
                                        <p:attrNameLst>
                                          <p:attrName>style.visibility</p:attrName>
                                        </p:attrNameLst>
                                      </p:cBhvr>
                                      <p:to>
                                        <p:strVal val="visible"/>
                                      </p:to>
                                    </p:set>
                                    <p:anim calcmode="lin" valueType="num">
                                      <p:cBhvr>
                                        <p:cTn id="53" dur="500" fill="hold"/>
                                        <p:tgtEl>
                                          <p:spTgt spid="60"/>
                                        </p:tgtEl>
                                        <p:attrNameLst>
                                          <p:attrName>ppt_w</p:attrName>
                                        </p:attrNameLst>
                                      </p:cBhvr>
                                      <p:tavLst>
                                        <p:tav tm="0">
                                          <p:val>
                                            <p:fltVal val="0"/>
                                          </p:val>
                                        </p:tav>
                                        <p:tav tm="100000">
                                          <p:val>
                                            <p:strVal val="#ppt_w"/>
                                          </p:val>
                                        </p:tav>
                                      </p:tavLst>
                                    </p:anim>
                                    <p:anim calcmode="lin" valueType="num">
                                      <p:cBhvr>
                                        <p:cTn id="54" dur="500" fill="hold"/>
                                        <p:tgtEl>
                                          <p:spTgt spid="60"/>
                                        </p:tgtEl>
                                        <p:attrNameLst>
                                          <p:attrName>ppt_h</p:attrName>
                                        </p:attrNameLst>
                                      </p:cBhvr>
                                      <p:tavLst>
                                        <p:tav tm="0">
                                          <p:val>
                                            <p:fltVal val="0"/>
                                          </p:val>
                                        </p:tav>
                                        <p:tav tm="100000">
                                          <p:val>
                                            <p:strVal val="#ppt_h"/>
                                          </p:val>
                                        </p:tav>
                                      </p:tavLst>
                                    </p:anim>
                                    <p:animEffect transition="in" filter="fade">
                                      <p:cBhvr>
                                        <p:cTn id="55" dur="500"/>
                                        <p:tgtEl>
                                          <p:spTgt spid="60"/>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86"/>
                                        </p:tgtEl>
                                        <p:attrNameLst>
                                          <p:attrName>style.visibility</p:attrName>
                                        </p:attrNameLst>
                                      </p:cBhvr>
                                      <p:to>
                                        <p:strVal val="visible"/>
                                      </p:to>
                                    </p:set>
                                    <p:animEffect transition="in" filter="fade">
                                      <p:cBhvr>
                                        <p:cTn id="59" dur="500"/>
                                        <p:tgtEl>
                                          <p:spTgt spid="86"/>
                                        </p:tgtEl>
                                      </p:cBhvr>
                                    </p:animEffect>
                                  </p:childTnLst>
                                </p:cTn>
                              </p:par>
                            </p:childTnLst>
                          </p:cTn>
                        </p:par>
                        <p:par>
                          <p:cTn id="60" fill="hold">
                            <p:stCondLst>
                              <p:cond delay="5500"/>
                            </p:stCondLst>
                            <p:childTnLst>
                              <p:par>
                                <p:cTn id="61" presetID="22" presetClass="entr" presetSubtype="1" fill="hold" grpId="0" nodeType="afterEffect">
                                  <p:stCondLst>
                                    <p:cond delay="0"/>
                                  </p:stCondLst>
                                  <p:childTnLst>
                                    <p:set>
                                      <p:cBhvr>
                                        <p:cTn id="62" dur="1" fill="hold">
                                          <p:stCondLst>
                                            <p:cond delay="0"/>
                                          </p:stCondLst>
                                        </p:cTn>
                                        <p:tgtEl>
                                          <p:spTgt spid="87"/>
                                        </p:tgtEl>
                                        <p:attrNameLst>
                                          <p:attrName>style.visibility</p:attrName>
                                        </p:attrNameLst>
                                      </p:cBhvr>
                                      <p:to>
                                        <p:strVal val="visible"/>
                                      </p:to>
                                    </p:set>
                                    <p:animEffect transition="in" filter="wipe(up)">
                                      <p:cBhvr>
                                        <p:cTn id="63" dur="500"/>
                                        <p:tgtEl>
                                          <p:spTgt spid="87"/>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84"/>
                                        </p:tgtEl>
                                        <p:attrNameLst>
                                          <p:attrName>style.visibility</p:attrName>
                                        </p:attrNameLst>
                                      </p:cBhvr>
                                      <p:to>
                                        <p:strVal val="visible"/>
                                      </p:to>
                                    </p:set>
                                    <p:anim calcmode="lin" valueType="num">
                                      <p:cBhvr>
                                        <p:cTn id="73" dur="500" fill="hold"/>
                                        <p:tgtEl>
                                          <p:spTgt spid="84"/>
                                        </p:tgtEl>
                                        <p:attrNameLst>
                                          <p:attrName>ppt_w</p:attrName>
                                        </p:attrNameLst>
                                      </p:cBhvr>
                                      <p:tavLst>
                                        <p:tav tm="0">
                                          <p:val>
                                            <p:fltVal val="0"/>
                                          </p:val>
                                        </p:tav>
                                        <p:tav tm="100000">
                                          <p:val>
                                            <p:strVal val="#ppt_w"/>
                                          </p:val>
                                        </p:tav>
                                      </p:tavLst>
                                    </p:anim>
                                    <p:anim calcmode="lin" valueType="num">
                                      <p:cBhvr>
                                        <p:cTn id="74" dur="500" fill="hold"/>
                                        <p:tgtEl>
                                          <p:spTgt spid="84"/>
                                        </p:tgtEl>
                                        <p:attrNameLst>
                                          <p:attrName>ppt_h</p:attrName>
                                        </p:attrNameLst>
                                      </p:cBhvr>
                                      <p:tavLst>
                                        <p:tav tm="0">
                                          <p:val>
                                            <p:fltVal val="0"/>
                                          </p:val>
                                        </p:tav>
                                        <p:tav tm="100000">
                                          <p:val>
                                            <p:strVal val="#ppt_h"/>
                                          </p:val>
                                        </p:tav>
                                      </p:tavLst>
                                    </p:anim>
                                    <p:animEffect transition="in" filter="fade">
                                      <p:cBhvr>
                                        <p:cTn id="75" dur="500"/>
                                        <p:tgtEl>
                                          <p:spTgt spid="84"/>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500"/>
                                        <p:tgtEl>
                                          <p:spTgt spid="88"/>
                                        </p:tgtEl>
                                      </p:cBhvr>
                                    </p:animEffect>
                                  </p:childTnLst>
                                </p:cTn>
                              </p:par>
                            </p:childTnLst>
                          </p:cTn>
                        </p:par>
                        <p:par>
                          <p:cTn id="80" fill="hold">
                            <p:stCondLst>
                              <p:cond delay="7500"/>
                            </p:stCondLst>
                            <p:childTnLst>
                              <p:par>
                                <p:cTn id="81" presetID="22" presetClass="entr" presetSubtype="1" fill="hold" grpId="0" nodeType="afterEffect">
                                  <p:stCondLst>
                                    <p:cond delay="0"/>
                                  </p:stCondLst>
                                  <p:childTnLst>
                                    <p:set>
                                      <p:cBhvr>
                                        <p:cTn id="82" dur="1" fill="hold">
                                          <p:stCondLst>
                                            <p:cond delay="0"/>
                                          </p:stCondLst>
                                        </p:cTn>
                                        <p:tgtEl>
                                          <p:spTgt spid="89"/>
                                        </p:tgtEl>
                                        <p:attrNameLst>
                                          <p:attrName>style.visibility</p:attrName>
                                        </p:attrNameLst>
                                      </p:cBhvr>
                                      <p:to>
                                        <p:strVal val="visible"/>
                                      </p:to>
                                    </p:set>
                                    <p:animEffect transition="in" filter="wipe(up)">
                                      <p:cBhvr>
                                        <p:cTn id="83"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animBg="1"/>
      <p:bldP spid="36" grpId="0" animBg="1"/>
      <p:bldP spid="37" grpId="0" animBg="1"/>
      <p:bldP spid="49" grpId="0" animBg="1"/>
      <p:bldP spid="83" grpId="0" animBg="1"/>
      <p:bldP spid="84" grpId="0" animBg="1"/>
      <p:bldP spid="85" grpId="0"/>
      <p:bldP spid="86" grpId="0"/>
      <p:bldP spid="87" grpId="0"/>
      <p:bldP spid="88" grpId="0"/>
      <p:bldP spid="89" grpId="0"/>
      <p:bldP spid="90" grpId="0"/>
      <p:bldP spid="9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796136" y="1819022"/>
            <a:ext cx="1616330" cy="338554"/>
          </a:xfrm>
          <a:prstGeom prst="rect">
            <a:avLst/>
          </a:prstGeom>
          <a:noFill/>
        </p:spPr>
        <p:txBody>
          <a:bodyPr wrap="square" rtlCol="0">
            <a:spAutoFit/>
          </a:bodyPr>
          <a:lstStyle/>
          <a:p>
            <a:r>
              <a:rPr lang="zh-CN" altLang="en-US" sz="1600" dirty="0">
                <a:solidFill>
                  <a:schemeClr val="tx2"/>
                </a:solidFill>
                <a:cs typeface="+mn-ea"/>
                <a:sym typeface="+mn-lt"/>
              </a:rPr>
              <a:t>点击添加标题</a:t>
            </a:r>
            <a:endParaRPr lang="zh-CN" altLang="en-US" sz="1600" dirty="0">
              <a:solidFill>
                <a:schemeClr val="tx2"/>
              </a:solidFill>
              <a:cs typeface="+mn-ea"/>
              <a:sym typeface="+mn-lt"/>
            </a:endParaRPr>
          </a:p>
        </p:txBody>
      </p:sp>
      <p:sp>
        <p:nvSpPr>
          <p:cNvPr id="18" name="文本框 17"/>
          <p:cNvSpPr txBox="1"/>
          <p:nvPr/>
        </p:nvSpPr>
        <p:spPr>
          <a:xfrm>
            <a:off x="5796136" y="2103828"/>
            <a:ext cx="2544596" cy="480131"/>
          </a:xfrm>
          <a:prstGeom prst="rect">
            <a:avLst/>
          </a:prstGeom>
          <a:noFill/>
        </p:spPr>
        <p:txBody>
          <a:bodyPr wrap="square" rtlCol="0">
            <a:spAutoFit/>
          </a:bodyPr>
          <a:lstStyle/>
          <a:p>
            <a:pPr algn="just">
              <a:lnSpc>
                <a:spcPct val="120000"/>
              </a:lnSpc>
              <a:defRPr/>
            </a:pPr>
            <a:r>
              <a:rPr lang="zh-CN" altLang="en-US" sz="1050" dirty="0">
                <a:solidFill>
                  <a:schemeClr val="tx2"/>
                </a:solidFill>
                <a:cs typeface="+mn-ea"/>
                <a:sym typeface="+mn-lt"/>
              </a:rPr>
              <a:t>您的内容打在这里，或者通过复制您的</a:t>
            </a:r>
            <a:r>
              <a:rPr lang="zh-CN" altLang="en-US" sz="1050" dirty="0" smtClean="0">
                <a:solidFill>
                  <a:schemeClr val="tx2"/>
                </a:solidFill>
                <a:cs typeface="+mn-ea"/>
                <a:sym typeface="+mn-lt"/>
              </a:rPr>
              <a:t>内容。</a:t>
            </a:r>
            <a:endParaRPr lang="en-US" altLang="zh-CN" sz="1050" dirty="0">
              <a:solidFill>
                <a:schemeClr val="tx2"/>
              </a:solidFill>
              <a:cs typeface="+mn-ea"/>
              <a:sym typeface="+mn-lt"/>
            </a:endParaRPr>
          </a:p>
        </p:txBody>
      </p:sp>
      <p:sp>
        <p:nvSpPr>
          <p:cNvPr id="235" name="文本框 234"/>
          <p:cNvSpPr txBox="1"/>
          <p:nvPr/>
        </p:nvSpPr>
        <p:spPr>
          <a:xfrm>
            <a:off x="1706145" y="3297440"/>
            <a:ext cx="1616330" cy="338554"/>
          </a:xfrm>
          <a:prstGeom prst="rect">
            <a:avLst/>
          </a:prstGeom>
          <a:noFill/>
        </p:spPr>
        <p:txBody>
          <a:bodyPr wrap="square" rtlCol="0">
            <a:spAutoFit/>
          </a:bodyPr>
          <a:lstStyle/>
          <a:p>
            <a:r>
              <a:rPr lang="zh-CN" altLang="en-US" sz="1600" dirty="0">
                <a:solidFill>
                  <a:schemeClr val="tx2"/>
                </a:solidFill>
                <a:cs typeface="+mn-ea"/>
                <a:sym typeface="+mn-lt"/>
              </a:rPr>
              <a:t>点击添加标题</a:t>
            </a:r>
            <a:endParaRPr lang="zh-CN" altLang="en-US" sz="1600" dirty="0">
              <a:solidFill>
                <a:schemeClr val="tx2"/>
              </a:solidFill>
              <a:cs typeface="+mn-ea"/>
              <a:sym typeface="+mn-lt"/>
            </a:endParaRPr>
          </a:p>
        </p:txBody>
      </p:sp>
      <p:sp>
        <p:nvSpPr>
          <p:cNvPr id="236" name="文本框 235"/>
          <p:cNvSpPr txBox="1"/>
          <p:nvPr/>
        </p:nvSpPr>
        <p:spPr>
          <a:xfrm>
            <a:off x="1706145" y="3582246"/>
            <a:ext cx="2544596" cy="480131"/>
          </a:xfrm>
          <a:prstGeom prst="rect">
            <a:avLst/>
          </a:prstGeom>
          <a:noFill/>
        </p:spPr>
        <p:txBody>
          <a:bodyPr wrap="square" rtlCol="0">
            <a:spAutoFit/>
          </a:bodyPr>
          <a:lstStyle/>
          <a:p>
            <a:pPr algn="just">
              <a:lnSpc>
                <a:spcPct val="120000"/>
              </a:lnSpc>
              <a:defRPr/>
            </a:pPr>
            <a:r>
              <a:rPr lang="zh-CN" altLang="en-US" sz="1050" dirty="0">
                <a:solidFill>
                  <a:schemeClr val="tx2"/>
                </a:solidFill>
                <a:cs typeface="+mn-ea"/>
                <a:sym typeface="+mn-lt"/>
              </a:rPr>
              <a:t>您的内容打在这里，或者通过复制您的内容。</a:t>
            </a:r>
            <a:endParaRPr lang="en-US" altLang="zh-CN" sz="1050" dirty="0">
              <a:solidFill>
                <a:schemeClr val="tx2"/>
              </a:solidFill>
              <a:cs typeface="+mn-ea"/>
              <a:sym typeface="+mn-lt"/>
            </a:endParaRPr>
          </a:p>
        </p:txBody>
      </p:sp>
      <p:sp>
        <p:nvSpPr>
          <p:cNvPr id="244" name="文本框 243"/>
          <p:cNvSpPr txBox="1"/>
          <p:nvPr/>
        </p:nvSpPr>
        <p:spPr>
          <a:xfrm>
            <a:off x="5796136" y="3316819"/>
            <a:ext cx="1616330" cy="338554"/>
          </a:xfrm>
          <a:prstGeom prst="rect">
            <a:avLst/>
          </a:prstGeom>
          <a:noFill/>
        </p:spPr>
        <p:txBody>
          <a:bodyPr wrap="square" rtlCol="0">
            <a:spAutoFit/>
          </a:bodyPr>
          <a:lstStyle/>
          <a:p>
            <a:r>
              <a:rPr lang="zh-CN" altLang="en-US" sz="1600" dirty="0">
                <a:solidFill>
                  <a:schemeClr val="tx2"/>
                </a:solidFill>
                <a:cs typeface="+mn-ea"/>
                <a:sym typeface="+mn-lt"/>
              </a:rPr>
              <a:t>点击添加标题</a:t>
            </a:r>
            <a:endParaRPr lang="zh-CN" altLang="en-US" sz="1600" dirty="0">
              <a:solidFill>
                <a:schemeClr val="tx2"/>
              </a:solidFill>
              <a:cs typeface="+mn-ea"/>
              <a:sym typeface="+mn-lt"/>
            </a:endParaRPr>
          </a:p>
        </p:txBody>
      </p:sp>
      <p:sp>
        <p:nvSpPr>
          <p:cNvPr id="245" name="文本框 244"/>
          <p:cNvSpPr txBox="1"/>
          <p:nvPr/>
        </p:nvSpPr>
        <p:spPr>
          <a:xfrm>
            <a:off x="5796136" y="3601625"/>
            <a:ext cx="2544596" cy="480131"/>
          </a:xfrm>
          <a:prstGeom prst="rect">
            <a:avLst/>
          </a:prstGeom>
          <a:noFill/>
        </p:spPr>
        <p:txBody>
          <a:bodyPr wrap="square" rtlCol="0">
            <a:spAutoFit/>
          </a:bodyPr>
          <a:lstStyle/>
          <a:p>
            <a:pPr algn="just">
              <a:lnSpc>
                <a:spcPct val="120000"/>
              </a:lnSpc>
              <a:defRPr/>
            </a:pPr>
            <a:r>
              <a:rPr lang="zh-CN" altLang="en-US" sz="1050" dirty="0">
                <a:solidFill>
                  <a:schemeClr val="tx2"/>
                </a:solidFill>
                <a:cs typeface="+mn-ea"/>
                <a:sym typeface="+mn-lt"/>
              </a:rPr>
              <a:t>您的内容打在这里，或者通过复制您的内容。</a:t>
            </a:r>
            <a:endParaRPr lang="en-US" altLang="zh-CN" sz="1050" dirty="0">
              <a:solidFill>
                <a:schemeClr val="tx2"/>
              </a:solidFill>
              <a:cs typeface="+mn-ea"/>
              <a:sym typeface="+mn-lt"/>
            </a:endParaRPr>
          </a:p>
        </p:txBody>
      </p:sp>
      <p:sp>
        <p:nvSpPr>
          <p:cNvPr id="28" name="文本框 27"/>
          <p:cNvSpPr txBox="1"/>
          <p:nvPr/>
        </p:nvSpPr>
        <p:spPr>
          <a:xfrm>
            <a:off x="1706145" y="1802677"/>
            <a:ext cx="1616330" cy="338554"/>
          </a:xfrm>
          <a:prstGeom prst="rect">
            <a:avLst/>
          </a:prstGeom>
          <a:noFill/>
        </p:spPr>
        <p:txBody>
          <a:bodyPr wrap="square" rtlCol="0">
            <a:spAutoFit/>
          </a:bodyPr>
          <a:lstStyle/>
          <a:p>
            <a:r>
              <a:rPr lang="zh-CN" altLang="en-US" sz="1600" dirty="0">
                <a:solidFill>
                  <a:schemeClr val="tx2"/>
                </a:solidFill>
                <a:cs typeface="+mn-ea"/>
                <a:sym typeface="+mn-lt"/>
              </a:rPr>
              <a:t>点击添加标题</a:t>
            </a:r>
            <a:endParaRPr lang="zh-CN" altLang="en-US" sz="1600" dirty="0">
              <a:solidFill>
                <a:schemeClr val="tx2"/>
              </a:solidFill>
              <a:cs typeface="+mn-ea"/>
              <a:sym typeface="+mn-lt"/>
            </a:endParaRPr>
          </a:p>
        </p:txBody>
      </p:sp>
      <p:sp>
        <p:nvSpPr>
          <p:cNvPr id="29" name="文本框 28"/>
          <p:cNvSpPr txBox="1"/>
          <p:nvPr/>
        </p:nvSpPr>
        <p:spPr>
          <a:xfrm>
            <a:off x="1706145" y="2087483"/>
            <a:ext cx="2544596" cy="480131"/>
          </a:xfrm>
          <a:prstGeom prst="rect">
            <a:avLst/>
          </a:prstGeom>
          <a:noFill/>
        </p:spPr>
        <p:txBody>
          <a:bodyPr wrap="square" rtlCol="0">
            <a:spAutoFit/>
          </a:bodyPr>
          <a:lstStyle/>
          <a:p>
            <a:pPr algn="just">
              <a:lnSpc>
                <a:spcPct val="120000"/>
              </a:lnSpc>
              <a:defRPr/>
            </a:pPr>
            <a:r>
              <a:rPr lang="zh-CN" altLang="en-US" sz="1050" dirty="0">
                <a:solidFill>
                  <a:schemeClr val="tx2"/>
                </a:solidFill>
                <a:cs typeface="+mn-ea"/>
                <a:sym typeface="+mn-lt"/>
              </a:rPr>
              <a:t>您的内容打在这里，或者通过复制您的</a:t>
            </a:r>
            <a:r>
              <a:rPr lang="zh-CN" altLang="en-US" sz="1050" dirty="0" smtClean="0">
                <a:solidFill>
                  <a:schemeClr val="tx2"/>
                </a:solidFill>
                <a:cs typeface="+mn-ea"/>
                <a:sym typeface="+mn-lt"/>
              </a:rPr>
              <a:t>内容。</a:t>
            </a:r>
            <a:endParaRPr lang="en-US" altLang="zh-CN" sz="1050" dirty="0">
              <a:solidFill>
                <a:schemeClr val="tx2"/>
              </a:solidFill>
              <a:cs typeface="+mn-ea"/>
              <a:sym typeface="+mn-lt"/>
            </a:endParaRPr>
          </a:p>
        </p:txBody>
      </p:sp>
      <p:sp>
        <p:nvSpPr>
          <p:cNvPr id="26" name="TextBox 76"/>
          <p:cNvSpPr txBox="1"/>
          <p:nvPr/>
        </p:nvSpPr>
        <p:spPr>
          <a:xfrm>
            <a:off x="3934509" y="411510"/>
            <a:ext cx="1274981" cy="461665"/>
          </a:xfrm>
          <a:prstGeom prst="rect">
            <a:avLst/>
          </a:prstGeom>
          <a:noFill/>
        </p:spPr>
        <p:txBody>
          <a:bodyPr wrap="square" rtlCol="0">
            <a:spAutoFit/>
          </a:bodyPr>
          <a:lstStyle/>
          <a:p>
            <a:pPr algn="ctr"/>
            <a:r>
              <a:rPr lang="zh-CN" altLang="en-US" sz="2400" dirty="0" smtClean="0">
                <a:solidFill>
                  <a:schemeClr val="accent2"/>
                </a:solidFill>
                <a:cs typeface="+mn-ea"/>
                <a:sym typeface="+mn-lt"/>
              </a:rPr>
              <a:t>目录</a:t>
            </a:r>
            <a:endParaRPr lang="en-US" altLang="zh-CN" sz="2400" dirty="0">
              <a:solidFill>
                <a:schemeClr val="accent2"/>
              </a:solidFill>
              <a:cs typeface="+mn-ea"/>
              <a:sym typeface="+mn-lt"/>
            </a:endParaRPr>
          </a:p>
        </p:txBody>
      </p:sp>
      <p:sp>
        <p:nvSpPr>
          <p:cNvPr id="2" name="矩形 1"/>
          <p:cNvSpPr/>
          <p:nvPr/>
        </p:nvSpPr>
        <p:spPr>
          <a:xfrm>
            <a:off x="3613949" y="699542"/>
            <a:ext cx="1916102" cy="492443"/>
          </a:xfrm>
          <a:prstGeom prst="rect">
            <a:avLst/>
          </a:prstGeom>
        </p:spPr>
        <p:txBody>
          <a:bodyPr wrap="none">
            <a:spAutoFit/>
          </a:bodyPr>
          <a:lstStyle/>
          <a:p>
            <a:pPr algn="ctr"/>
            <a:r>
              <a:rPr lang="en-US" altLang="zh-CN" sz="2600" dirty="0">
                <a:solidFill>
                  <a:schemeClr val="accent2"/>
                </a:solidFill>
                <a:cs typeface="+mn-ea"/>
                <a:sym typeface="+mn-lt"/>
              </a:rPr>
              <a:t>contents</a:t>
            </a:r>
            <a:endParaRPr lang="zh-CN" altLang="en-US" sz="2600" dirty="0">
              <a:solidFill>
                <a:schemeClr val="accent2"/>
              </a:solidFill>
              <a:cs typeface="+mn-ea"/>
              <a:sym typeface="+mn-lt"/>
            </a:endParaRPr>
          </a:p>
        </p:txBody>
      </p:sp>
      <p:sp>
        <p:nvSpPr>
          <p:cNvPr id="35" name="椭圆 34"/>
          <p:cNvSpPr>
            <a:spLocks noChangeAspect="1"/>
          </p:cNvSpPr>
          <p:nvPr/>
        </p:nvSpPr>
        <p:spPr bwMode="auto">
          <a:xfrm>
            <a:off x="851528" y="1801727"/>
            <a:ext cx="766837" cy="766837"/>
          </a:xfrm>
          <a:prstGeom prst="ellipse">
            <a:avLst/>
          </a:prstGeom>
          <a:solidFill>
            <a:schemeClr val="accent1"/>
          </a:solidFill>
          <a:ln w="15875">
            <a:noFill/>
          </a:ln>
          <a:effectLst/>
        </p:spPr>
        <p:txBody>
          <a:bodyPr vert="horz" wrap="square" lIns="91440" tIns="45720" rIns="91440" bIns="45720" numCol="1" rtlCol="0" anchor="t" anchorCtr="0" compatLnSpc="1"/>
          <a:lstStyle/>
          <a:p>
            <a:pPr algn="ctr"/>
            <a:endParaRPr lang="zh-CN" altLang="en-US" sz="2800" dirty="0">
              <a:solidFill>
                <a:schemeClr val="bg2"/>
              </a:solidFill>
              <a:cs typeface="+mn-ea"/>
              <a:sym typeface="+mn-lt"/>
            </a:endParaRPr>
          </a:p>
        </p:txBody>
      </p:sp>
      <p:sp>
        <p:nvSpPr>
          <p:cNvPr id="36" name="矩形 35"/>
          <p:cNvSpPr/>
          <p:nvPr/>
        </p:nvSpPr>
        <p:spPr>
          <a:xfrm>
            <a:off x="936435" y="1954313"/>
            <a:ext cx="597023" cy="461665"/>
          </a:xfrm>
          <a:prstGeom prst="rect">
            <a:avLst/>
          </a:prstGeom>
        </p:spPr>
        <p:txBody>
          <a:bodyPr wrap="none">
            <a:spAutoFit/>
          </a:bodyPr>
          <a:lstStyle/>
          <a:p>
            <a:pPr algn="ctr"/>
            <a:r>
              <a:rPr lang="en-US" altLang="zh-CN" sz="2400" dirty="0" smtClean="0">
                <a:solidFill>
                  <a:schemeClr val="bg2"/>
                </a:solidFill>
                <a:cs typeface="+mn-ea"/>
                <a:sym typeface="+mn-lt"/>
              </a:rPr>
              <a:t>01</a:t>
            </a:r>
            <a:endParaRPr lang="zh-CN" altLang="en-US" sz="2400" dirty="0">
              <a:solidFill>
                <a:schemeClr val="bg2"/>
              </a:solidFill>
              <a:cs typeface="+mn-ea"/>
              <a:sym typeface="+mn-lt"/>
            </a:endParaRPr>
          </a:p>
        </p:txBody>
      </p:sp>
      <p:sp>
        <p:nvSpPr>
          <p:cNvPr id="37" name="椭圆 36"/>
          <p:cNvSpPr>
            <a:spLocks noChangeAspect="1"/>
          </p:cNvSpPr>
          <p:nvPr/>
        </p:nvSpPr>
        <p:spPr bwMode="auto">
          <a:xfrm>
            <a:off x="4932346" y="1818072"/>
            <a:ext cx="766837" cy="766837"/>
          </a:xfrm>
          <a:prstGeom prst="ellipse">
            <a:avLst/>
          </a:prstGeom>
          <a:solidFill>
            <a:schemeClr val="accent1"/>
          </a:solidFill>
          <a:ln w="15875">
            <a:noFill/>
          </a:ln>
          <a:effectLst/>
        </p:spPr>
        <p:txBody>
          <a:bodyPr vert="horz" wrap="square" lIns="91440" tIns="45720" rIns="91440" bIns="45720" numCol="1" rtlCol="0" anchor="t" anchorCtr="0" compatLnSpc="1"/>
          <a:lstStyle/>
          <a:p>
            <a:pPr algn="ctr"/>
            <a:endParaRPr lang="zh-CN" altLang="en-US" sz="2800" dirty="0">
              <a:solidFill>
                <a:schemeClr val="bg2"/>
              </a:solidFill>
              <a:cs typeface="+mn-ea"/>
              <a:sym typeface="+mn-lt"/>
            </a:endParaRPr>
          </a:p>
        </p:txBody>
      </p:sp>
      <p:sp>
        <p:nvSpPr>
          <p:cNvPr id="38" name="矩形 37"/>
          <p:cNvSpPr/>
          <p:nvPr/>
        </p:nvSpPr>
        <p:spPr>
          <a:xfrm>
            <a:off x="5002217" y="1970658"/>
            <a:ext cx="627095" cy="461665"/>
          </a:xfrm>
          <a:prstGeom prst="rect">
            <a:avLst/>
          </a:prstGeom>
        </p:spPr>
        <p:txBody>
          <a:bodyPr wrap="none">
            <a:spAutoFit/>
          </a:bodyPr>
          <a:lstStyle/>
          <a:p>
            <a:pPr algn="ctr"/>
            <a:r>
              <a:rPr lang="en-US" altLang="zh-CN" sz="2400" dirty="0" smtClean="0">
                <a:solidFill>
                  <a:schemeClr val="bg2"/>
                </a:solidFill>
                <a:cs typeface="+mn-ea"/>
                <a:sym typeface="+mn-lt"/>
              </a:rPr>
              <a:t>02</a:t>
            </a:r>
            <a:endParaRPr lang="zh-CN" altLang="en-US" sz="2400" dirty="0">
              <a:solidFill>
                <a:schemeClr val="bg2"/>
              </a:solidFill>
              <a:cs typeface="+mn-ea"/>
              <a:sym typeface="+mn-lt"/>
            </a:endParaRPr>
          </a:p>
        </p:txBody>
      </p:sp>
      <p:sp>
        <p:nvSpPr>
          <p:cNvPr id="41" name="椭圆 40"/>
          <p:cNvSpPr>
            <a:spLocks noChangeAspect="1"/>
          </p:cNvSpPr>
          <p:nvPr/>
        </p:nvSpPr>
        <p:spPr bwMode="auto">
          <a:xfrm>
            <a:off x="851528" y="3296490"/>
            <a:ext cx="766837" cy="766837"/>
          </a:xfrm>
          <a:prstGeom prst="ellipse">
            <a:avLst/>
          </a:prstGeom>
          <a:solidFill>
            <a:schemeClr val="accent1"/>
          </a:solidFill>
          <a:ln w="15875">
            <a:noFill/>
          </a:ln>
          <a:effectLst/>
        </p:spPr>
        <p:txBody>
          <a:bodyPr vert="horz" wrap="square" lIns="91440" tIns="45720" rIns="91440" bIns="45720" numCol="1" rtlCol="0" anchor="t" anchorCtr="0" compatLnSpc="1"/>
          <a:lstStyle/>
          <a:p>
            <a:pPr algn="ctr"/>
            <a:endParaRPr lang="zh-CN" altLang="en-US" sz="2800" dirty="0">
              <a:solidFill>
                <a:schemeClr val="bg2"/>
              </a:solidFill>
              <a:cs typeface="+mn-ea"/>
              <a:sym typeface="+mn-lt"/>
            </a:endParaRPr>
          </a:p>
        </p:txBody>
      </p:sp>
      <p:sp>
        <p:nvSpPr>
          <p:cNvPr id="42" name="矩形 41"/>
          <p:cNvSpPr/>
          <p:nvPr/>
        </p:nvSpPr>
        <p:spPr>
          <a:xfrm>
            <a:off x="921399" y="3449076"/>
            <a:ext cx="627095" cy="461665"/>
          </a:xfrm>
          <a:prstGeom prst="rect">
            <a:avLst/>
          </a:prstGeom>
        </p:spPr>
        <p:txBody>
          <a:bodyPr wrap="none">
            <a:spAutoFit/>
          </a:bodyPr>
          <a:lstStyle/>
          <a:p>
            <a:pPr algn="ctr"/>
            <a:r>
              <a:rPr lang="en-US" altLang="zh-CN" sz="2400" dirty="0" smtClean="0">
                <a:solidFill>
                  <a:schemeClr val="bg2"/>
                </a:solidFill>
                <a:cs typeface="+mn-ea"/>
                <a:sym typeface="+mn-lt"/>
              </a:rPr>
              <a:t>03</a:t>
            </a:r>
            <a:endParaRPr lang="zh-CN" altLang="en-US" sz="2400" dirty="0">
              <a:solidFill>
                <a:schemeClr val="bg2"/>
              </a:solidFill>
              <a:cs typeface="+mn-ea"/>
              <a:sym typeface="+mn-lt"/>
            </a:endParaRPr>
          </a:p>
        </p:txBody>
      </p:sp>
      <p:sp>
        <p:nvSpPr>
          <p:cNvPr id="43" name="椭圆 42"/>
          <p:cNvSpPr>
            <a:spLocks noChangeAspect="1"/>
          </p:cNvSpPr>
          <p:nvPr/>
        </p:nvSpPr>
        <p:spPr bwMode="auto">
          <a:xfrm>
            <a:off x="4932346" y="3315869"/>
            <a:ext cx="766837" cy="766837"/>
          </a:xfrm>
          <a:prstGeom prst="ellipse">
            <a:avLst/>
          </a:prstGeom>
          <a:solidFill>
            <a:schemeClr val="accent1"/>
          </a:solidFill>
          <a:ln w="15875">
            <a:noFill/>
          </a:ln>
          <a:effectLst/>
        </p:spPr>
        <p:txBody>
          <a:bodyPr vert="horz" wrap="square" lIns="91440" tIns="45720" rIns="91440" bIns="45720" numCol="1" rtlCol="0" anchor="t" anchorCtr="0" compatLnSpc="1"/>
          <a:lstStyle/>
          <a:p>
            <a:pPr algn="ctr"/>
            <a:endParaRPr lang="zh-CN" altLang="en-US" sz="2800" dirty="0">
              <a:solidFill>
                <a:schemeClr val="bg2"/>
              </a:solidFill>
              <a:cs typeface="+mn-ea"/>
              <a:sym typeface="+mn-lt"/>
            </a:endParaRPr>
          </a:p>
        </p:txBody>
      </p:sp>
      <p:sp>
        <p:nvSpPr>
          <p:cNvPr id="44" name="矩形 43"/>
          <p:cNvSpPr/>
          <p:nvPr/>
        </p:nvSpPr>
        <p:spPr>
          <a:xfrm>
            <a:off x="5003275" y="3468455"/>
            <a:ext cx="624979" cy="461665"/>
          </a:xfrm>
          <a:prstGeom prst="rect">
            <a:avLst/>
          </a:prstGeom>
        </p:spPr>
        <p:txBody>
          <a:bodyPr wrap="none">
            <a:spAutoFit/>
          </a:bodyPr>
          <a:lstStyle/>
          <a:p>
            <a:pPr algn="ctr"/>
            <a:r>
              <a:rPr lang="en-US" altLang="zh-CN" sz="2400" dirty="0" smtClean="0">
                <a:solidFill>
                  <a:schemeClr val="bg2"/>
                </a:solidFill>
                <a:cs typeface="+mn-ea"/>
                <a:sym typeface="+mn-lt"/>
              </a:rPr>
              <a:t>04</a:t>
            </a:r>
            <a:endParaRPr lang="zh-CN" altLang="en-US" sz="2400" dirty="0">
              <a:solidFill>
                <a:schemeClr val="bg2"/>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ppt_y</p:attrName>
                                        </p:attrNameLst>
                                      </p:cBhvr>
                                      <p:tavLst>
                                        <p:tav tm="0">
                                          <p:val>
                                            <p:strVal val="#ppt_y+#ppt_h*1.125000"/>
                                          </p:val>
                                        </p:tav>
                                        <p:tav tm="100000">
                                          <p:val>
                                            <p:strVal val="#ppt_y"/>
                                          </p:val>
                                        </p:tav>
                                      </p:tavLst>
                                    </p:anim>
                                    <p:animEffect transition="in" filter="wipe(up)">
                                      <p:cBhvr>
                                        <p:cTn id="8" dur="500"/>
                                        <p:tgtEl>
                                          <p:spTgt spid="26"/>
                                        </p:tgtEl>
                                      </p:cBhvr>
                                    </p:animEffect>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 calcmode="lin" valueType="num">
                                      <p:cBhvr>
                                        <p:cTn id="19" dur="500" fill="hold"/>
                                        <p:tgtEl>
                                          <p:spTgt spid="35"/>
                                        </p:tgtEl>
                                        <p:attrNameLst>
                                          <p:attrName>style.rotation</p:attrName>
                                        </p:attrNameLst>
                                      </p:cBhvr>
                                      <p:tavLst>
                                        <p:tav tm="0">
                                          <p:val>
                                            <p:fltVal val="360"/>
                                          </p:val>
                                        </p:tav>
                                        <p:tav tm="100000">
                                          <p:val>
                                            <p:fltVal val="0"/>
                                          </p:val>
                                        </p:tav>
                                      </p:tavLst>
                                    </p:anim>
                                    <p:animEffect transition="in" filter="fade">
                                      <p:cBhvr>
                                        <p:cTn id="20" dur="500"/>
                                        <p:tgtEl>
                                          <p:spTgt spid="35"/>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childTnLst>
                          </p:cTn>
                        </p:par>
                        <p:par>
                          <p:cTn id="27" fill="hold">
                            <p:stCondLst>
                              <p:cond delay="2000"/>
                            </p:stCondLst>
                            <p:childTnLst>
                              <p:par>
                                <p:cTn id="28" presetID="49" presetClass="entr" presetSubtype="0" decel="100000" fill="hold" grpId="0" nodeType="afterEffect">
                                  <p:stCondLst>
                                    <p:cond delay="0"/>
                                  </p:stCondLst>
                                  <p:iterate type="lt">
                                    <p:tmPct val="10000"/>
                                  </p:iterate>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 calcmode="lin" valueType="num">
                                      <p:cBhvr>
                                        <p:cTn id="32" dur="500" fill="hold"/>
                                        <p:tgtEl>
                                          <p:spTgt spid="28"/>
                                        </p:tgtEl>
                                        <p:attrNameLst>
                                          <p:attrName>style.rotation</p:attrName>
                                        </p:attrNameLst>
                                      </p:cBhvr>
                                      <p:tavLst>
                                        <p:tav tm="0">
                                          <p:val>
                                            <p:fltVal val="360"/>
                                          </p:val>
                                        </p:tav>
                                        <p:tav tm="100000">
                                          <p:val>
                                            <p:fltVal val="0"/>
                                          </p:val>
                                        </p:tav>
                                      </p:tavLst>
                                    </p:anim>
                                    <p:animEffect transition="in" filter="fade">
                                      <p:cBhvr>
                                        <p:cTn id="33" dur="500"/>
                                        <p:tgtEl>
                                          <p:spTgt spid="28"/>
                                        </p:tgtEl>
                                      </p:cBhvr>
                                    </p:animEffect>
                                  </p:childTnLst>
                                </p:cTn>
                              </p:par>
                            </p:childTnLst>
                          </p:cTn>
                        </p:par>
                        <p:par>
                          <p:cTn id="34" fill="hold">
                            <p:stCondLst>
                              <p:cond delay="2750"/>
                            </p:stCondLst>
                            <p:childTnLst>
                              <p:par>
                                <p:cTn id="35" presetID="22" presetClass="entr" presetSubtype="8" fill="hold" grpId="0" nodeType="afterEffect">
                                  <p:stCondLst>
                                    <p:cond delay="0"/>
                                  </p:stCondLst>
                                  <p:iterate type="lt">
                                    <p:tmPct val="10000"/>
                                  </p:iterate>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par>
                          <p:cTn id="38" fill="hold">
                            <p:stCondLst>
                              <p:cond delay="4199"/>
                            </p:stCondLst>
                            <p:childTnLst>
                              <p:par>
                                <p:cTn id="39" presetID="49" presetClass="entr" presetSubtype="0" decel="10000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fltVal val="0"/>
                                          </p:val>
                                        </p:tav>
                                        <p:tav tm="100000">
                                          <p:val>
                                            <p:strVal val="#ppt_h"/>
                                          </p:val>
                                        </p:tav>
                                      </p:tavLst>
                                    </p:anim>
                                    <p:anim calcmode="lin" valueType="num">
                                      <p:cBhvr>
                                        <p:cTn id="43" dur="500" fill="hold"/>
                                        <p:tgtEl>
                                          <p:spTgt spid="37"/>
                                        </p:tgtEl>
                                        <p:attrNameLst>
                                          <p:attrName>style.rotation</p:attrName>
                                        </p:attrNameLst>
                                      </p:cBhvr>
                                      <p:tavLst>
                                        <p:tav tm="0">
                                          <p:val>
                                            <p:fltVal val="360"/>
                                          </p:val>
                                        </p:tav>
                                        <p:tav tm="100000">
                                          <p:val>
                                            <p:fltVal val="0"/>
                                          </p:val>
                                        </p:tav>
                                      </p:tavLst>
                                    </p:anim>
                                    <p:animEffect transition="in" filter="fade">
                                      <p:cBhvr>
                                        <p:cTn id="44" dur="500"/>
                                        <p:tgtEl>
                                          <p:spTgt spid="37"/>
                                        </p:tgtEl>
                                      </p:cBhvr>
                                    </p:animEffect>
                                  </p:childTnLst>
                                </p:cTn>
                              </p:par>
                            </p:childTnLst>
                          </p:cTn>
                        </p:par>
                        <p:par>
                          <p:cTn id="45" fill="hold">
                            <p:stCondLst>
                              <p:cond delay="4699"/>
                            </p:stCondLst>
                            <p:childTnLst>
                              <p:par>
                                <p:cTn id="46" presetID="53" presetClass="entr" presetSubtype="16"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p:cTn id="48" dur="500" fill="hold"/>
                                        <p:tgtEl>
                                          <p:spTgt spid="38"/>
                                        </p:tgtEl>
                                        <p:attrNameLst>
                                          <p:attrName>ppt_w</p:attrName>
                                        </p:attrNameLst>
                                      </p:cBhvr>
                                      <p:tavLst>
                                        <p:tav tm="0">
                                          <p:val>
                                            <p:fltVal val="0"/>
                                          </p:val>
                                        </p:tav>
                                        <p:tav tm="100000">
                                          <p:val>
                                            <p:strVal val="#ppt_w"/>
                                          </p:val>
                                        </p:tav>
                                      </p:tavLst>
                                    </p:anim>
                                    <p:anim calcmode="lin" valueType="num">
                                      <p:cBhvr>
                                        <p:cTn id="49" dur="500" fill="hold"/>
                                        <p:tgtEl>
                                          <p:spTgt spid="38"/>
                                        </p:tgtEl>
                                        <p:attrNameLst>
                                          <p:attrName>ppt_h</p:attrName>
                                        </p:attrNameLst>
                                      </p:cBhvr>
                                      <p:tavLst>
                                        <p:tav tm="0">
                                          <p:val>
                                            <p:fltVal val="0"/>
                                          </p:val>
                                        </p:tav>
                                        <p:tav tm="100000">
                                          <p:val>
                                            <p:strVal val="#ppt_h"/>
                                          </p:val>
                                        </p:tav>
                                      </p:tavLst>
                                    </p:anim>
                                    <p:animEffect transition="in" filter="fade">
                                      <p:cBhvr>
                                        <p:cTn id="50" dur="500"/>
                                        <p:tgtEl>
                                          <p:spTgt spid="38"/>
                                        </p:tgtEl>
                                      </p:cBhvr>
                                    </p:animEffect>
                                  </p:childTnLst>
                                </p:cTn>
                              </p:par>
                            </p:childTnLst>
                          </p:cTn>
                        </p:par>
                        <p:par>
                          <p:cTn id="51" fill="hold">
                            <p:stCondLst>
                              <p:cond delay="5199"/>
                            </p:stCondLst>
                            <p:childTnLst>
                              <p:par>
                                <p:cTn id="52" presetID="49" presetClass="entr" presetSubtype="0" decel="100000" fill="hold" grpId="0" nodeType="afterEffect">
                                  <p:stCondLst>
                                    <p:cond delay="0"/>
                                  </p:stCondLst>
                                  <p:iterate type="lt">
                                    <p:tmPct val="10000"/>
                                  </p:iterate>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 calcmode="lin" valueType="num">
                                      <p:cBhvr>
                                        <p:cTn id="56" dur="500" fill="hold"/>
                                        <p:tgtEl>
                                          <p:spTgt spid="17"/>
                                        </p:tgtEl>
                                        <p:attrNameLst>
                                          <p:attrName>style.rotation</p:attrName>
                                        </p:attrNameLst>
                                      </p:cBhvr>
                                      <p:tavLst>
                                        <p:tav tm="0">
                                          <p:val>
                                            <p:fltVal val="360"/>
                                          </p:val>
                                        </p:tav>
                                        <p:tav tm="100000">
                                          <p:val>
                                            <p:fltVal val="0"/>
                                          </p:val>
                                        </p:tav>
                                      </p:tavLst>
                                    </p:anim>
                                    <p:animEffect transition="in" filter="fade">
                                      <p:cBhvr>
                                        <p:cTn id="57" dur="500"/>
                                        <p:tgtEl>
                                          <p:spTgt spid="17"/>
                                        </p:tgtEl>
                                      </p:cBhvr>
                                    </p:animEffect>
                                  </p:childTnLst>
                                </p:cTn>
                              </p:par>
                            </p:childTnLst>
                          </p:cTn>
                        </p:par>
                        <p:par>
                          <p:cTn id="58" fill="hold">
                            <p:stCondLst>
                              <p:cond delay="5949"/>
                            </p:stCondLst>
                            <p:childTnLst>
                              <p:par>
                                <p:cTn id="59" presetID="22" presetClass="entr" presetSubtype="8" fill="hold" grpId="0" nodeType="afterEffect">
                                  <p:stCondLst>
                                    <p:cond delay="0"/>
                                  </p:stCondLst>
                                  <p:iterate type="lt">
                                    <p:tmPct val="1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childTnLst>
                          </p:cTn>
                        </p:par>
                        <p:par>
                          <p:cTn id="62" fill="hold">
                            <p:stCondLst>
                              <p:cond delay="7400"/>
                            </p:stCondLst>
                            <p:childTnLst>
                              <p:par>
                                <p:cTn id="63" presetID="49" presetClass="entr" presetSubtype="0" decel="100000" fill="hold" grpId="0" nodeType="after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style.rotation</p:attrName>
                                        </p:attrNameLst>
                                      </p:cBhvr>
                                      <p:tavLst>
                                        <p:tav tm="0">
                                          <p:val>
                                            <p:fltVal val="360"/>
                                          </p:val>
                                        </p:tav>
                                        <p:tav tm="100000">
                                          <p:val>
                                            <p:fltVal val="0"/>
                                          </p:val>
                                        </p:tav>
                                      </p:tavLst>
                                    </p:anim>
                                    <p:animEffect transition="in" filter="fade">
                                      <p:cBhvr>
                                        <p:cTn id="68" dur="500"/>
                                        <p:tgtEl>
                                          <p:spTgt spid="41"/>
                                        </p:tgtEl>
                                      </p:cBhvr>
                                    </p:animEffect>
                                  </p:childTnLst>
                                </p:cTn>
                              </p:par>
                            </p:childTnLst>
                          </p:cTn>
                        </p:par>
                        <p:par>
                          <p:cTn id="69" fill="hold">
                            <p:stCondLst>
                              <p:cond delay="7900"/>
                            </p:stCondLst>
                            <p:childTnLst>
                              <p:par>
                                <p:cTn id="70" presetID="53" presetClass="entr" presetSubtype="16"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p:cTn id="72" dur="500" fill="hold"/>
                                        <p:tgtEl>
                                          <p:spTgt spid="42"/>
                                        </p:tgtEl>
                                        <p:attrNameLst>
                                          <p:attrName>ppt_w</p:attrName>
                                        </p:attrNameLst>
                                      </p:cBhvr>
                                      <p:tavLst>
                                        <p:tav tm="0">
                                          <p:val>
                                            <p:fltVal val="0"/>
                                          </p:val>
                                        </p:tav>
                                        <p:tav tm="100000">
                                          <p:val>
                                            <p:strVal val="#ppt_w"/>
                                          </p:val>
                                        </p:tav>
                                      </p:tavLst>
                                    </p:anim>
                                    <p:anim calcmode="lin" valueType="num">
                                      <p:cBhvr>
                                        <p:cTn id="73" dur="500" fill="hold"/>
                                        <p:tgtEl>
                                          <p:spTgt spid="42"/>
                                        </p:tgtEl>
                                        <p:attrNameLst>
                                          <p:attrName>ppt_h</p:attrName>
                                        </p:attrNameLst>
                                      </p:cBhvr>
                                      <p:tavLst>
                                        <p:tav tm="0">
                                          <p:val>
                                            <p:fltVal val="0"/>
                                          </p:val>
                                        </p:tav>
                                        <p:tav tm="100000">
                                          <p:val>
                                            <p:strVal val="#ppt_h"/>
                                          </p:val>
                                        </p:tav>
                                      </p:tavLst>
                                    </p:anim>
                                    <p:animEffect transition="in" filter="fade">
                                      <p:cBhvr>
                                        <p:cTn id="74" dur="500"/>
                                        <p:tgtEl>
                                          <p:spTgt spid="42"/>
                                        </p:tgtEl>
                                      </p:cBhvr>
                                    </p:animEffect>
                                  </p:childTnLst>
                                </p:cTn>
                              </p:par>
                            </p:childTnLst>
                          </p:cTn>
                        </p:par>
                        <p:par>
                          <p:cTn id="75" fill="hold">
                            <p:stCondLst>
                              <p:cond delay="8400"/>
                            </p:stCondLst>
                            <p:childTnLst>
                              <p:par>
                                <p:cTn id="76" presetID="49" presetClass="entr" presetSubtype="0" decel="100000" fill="hold" grpId="0" nodeType="afterEffect">
                                  <p:stCondLst>
                                    <p:cond delay="0"/>
                                  </p:stCondLst>
                                  <p:iterate type="lt">
                                    <p:tmPct val="10000"/>
                                  </p:iterate>
                                  <p:childTnLst>
                                    <p:set>
                                      <p:cBhvr>
                                        <p:cTn id="77" dur="1" fill="hold">
                                          <p:stCondLst>
                                            <p:cond delay="0"/>
                                          </p:stCondLst>
                                        </p:cTn>
                                        <p:tgtEl>
                                          <p:spTgt spid="235"/>
                                        </p:tgtEl>
                                        <p:attrNameLst>
                                          <p:attrName>style.visibility</p:attrName>
                                        </p:attrNameLst>
                                      </p:cBhvr>
                                      <p:to>
                                        <p:strVal val="visible"/>
                                      </p:to>
                                    </p:set>
                                    <p:anim calcmode="lin" valueType="num">
                                      <p:cBhvr>
                                        <p:cTn id="78" dur="500" fill="hold"/>
                                        <p:tgtEl>
                                          <p:spTgt spid="235"/>
                                        </p:tgtEl>
                                        <p:attrNameLst>
                                          <p:attrName>ppt_w</p:attrName>
                                        </p:attrNameLst>
                                      </p:cBhvr>
                                      <p:tavLst>
                                        <p:tav tm="0">
                                          <p:val>
                                            <p:fltVal val="0"/>
                                          </p:val>
                                        </p:tav>
                                        <p:tav tm="100000">
                                          <p:val>
                                            <p:strVal val="#ppt_w"/>
                                          </p:val>
                                        </p:tav>
                                      </p:tavLst>
                                    </p:anim>
                                    <p:anim calcmode="lin" valueType="num">
                                      <p:cBhvr>
                                        <p:cTn id="79" dur="500" fill="hold"/>
                                        <p:tgtEl>
                                          <p:spTgt spid="235"/>
                                        </p:tgtEl>
                                        <p:attrNameLst>
                                          <p:attrName>ppt_h</p:attrName>
                                        </p:attrNameLst>
                                      </p:cBhvr>
                                      <p:tavLst>
                                        <p:tav tm="0">
                                          <p:val>
                                            <p:fltVal val="0"/>
                                          </p:val>
                                        </p:tav>
                                        <p:tav tm="100000">
                                          <p:val>
                                            <p:strVal val="#ppt_h"/>
                                          </p:val>
                                        </p:tav>
                                      </p:tavLst>
                                    </p:anim>
                                    <p:anim calcmode="lin" valueType="num">
                                      <p:cBhvr>
                                        <p:cTn id="80" dur="500" fill="hold"/>
                                        <p:tgtEl>
                                          <p:spTgt spid="235"/>
                                        </p:tgtEl>
                                        <p:attrNameLst>
                                          <p:attrName>style.rotation</p:attrName>
                                        </p:attrNameLst>
                                      </p:cBhvr>
                                      <p:tavLst>
                                        <p:tav tm="0">
                                          <p:val>
                                            <p:fltVal val="360"/>
                                          </p:val>
                                        </p:tav>
                                        <p:tav tm="100000">
                                          <p:val>
                                            <p:fltVal val="0"/>
                                          </p:val>
                                        </p:tav>
                                      </p:tavLst>
                                    </p:anim>
                                    <p:animEffect transition="in" filter="fade">
                                      <p:cBhvr>
                                        <p:cTn id="81" dur="500"/>
                                        <p:tgtEl>
                                          <p:spTgt spid="235"/>
                                        </p:tgtEl>
                                      </p:cBhvr>
                                    </p:animEffect>
                                  </p:childTnLst>
                                </p:cTn>
                              </p:par>
                            </p:childTnLst>
                          </p:cTn>
                        </p:par>
                        <p:par>
                          <p:cTn id="82" fill="hold">
                            <p:stCondLst>
                              <p:cond delay="9149"/>
                            </p:stCondLst>
                            <p:childTnLst>
                              <p:par>
                                <p:cTn id="83" presetID="22" presetClass="entr" presetSubtype="8" fill="hold" grpId="0" nodeType="afterEffect">
                                  <p:stCondLst>
                                    <p:cond delay="0"/>
                                  </p:stCondLst>
                                  <p:iterate type="lt">
                                    <p:tmPct val="10000"/>
                                  </p:iterate>
                                  <p:childTnLst>
                                    <p:set>
                                      <p:cBhvr>
                                        <p:cTn id="84" dur="1" fill="hold">
                                          <p:stCondLst>
                                            <p:cond delay="0"/>
                                          </p:stCondLst>
                                        </p:cTn>
                                        <p:tgtEl>
                                          <p:spTgt spid="236"/>
                                        </p:tgtEl>
                                        <p:attrNameLst>
                                          <p:attrName>style.visibility</p:attrName>
                                        </p:attrNameLst>
                                      </p:cBhvr>
                                      <p:to>
                                        <p:strVal val="visible"/>
                                      </p:to>
                                    </p:set>
                                    <p:animEffect transition="in" filter="wipe(left)">
                                      <p:cBhvr>
                                        <p:cTn id="85" dur="500"/>
                                        <p:tgtEl>
                                          <p:spTgt spid="236"/>
                                        </p:tgtEl>
                                      </p:cBhvr>
                                    </p:animEffect>
                                  </p:childTnLst>
                                </p:cTn>
                              </p:par>
                            </p:childTnLst>
                          </p:cTn>
                        </p:par>
                        <p:par>
                          <p:cTn id="86" fill="hold">
                            <p:stCondLst>
                              <p:cond delay="10600"/>
                            </p:stCondLst>
                            <p:childTnLst>
                              <p:par>
                                <p:cTn id="87" presetID="49" presetClass="entr" presetSubtype="0" decel="100000" fill="hold" grpId="0" nodeType="afterEffect">
                                  <p:stCondLst>
                                    <p:cond delay="0"/>
                                  </p:stCondLst>
                                  <p:childTnLst>
                                    <p:set>
                                      <p:cBhvr>
                                        <p:cTn id="88" dur="1" fill="hold">
                                          <p:stCondLst>
                                            <p:cond delay="0"/>
                                          </p:stCondLst>
                                        </p:cTn>
                                        <p:tgtEl>
                                          <p:spTgt spid="43"/>
                                        </p:tgtEl>
                                        <p:attrNameLst>
                                          <p:attrName>style.visibility</p:attrName>
                                        </p:attrNameLst>
                                      </p:cBhvr>
                                      <p:to>
                                        <p:strVal val="visible"/>
                                      </p:to>
                                    </p:set>
                                    <p:anim calcmode="lin" valueType="num">
                                      <p:cBhvr>
                                        <p:cTn id="89" dur="500" fill="hold"/>
                                        <p:tgtEl>
                                          <p:spTgt spid="43"/>
                                        </p:tgtEl>
                                        <p:attrNameLst>
                                          <p:attrName>ppt_w</p:attrName>
                                        </p:attrNameLst>
                                      </p:cBhvr>
                                      <p:tavLst>
                                        <p:tav tm="0">
                                          <p:val>
                                            <p:fltVal val="0"/>
                                          </p:val>
                                        </p:tav>
                                        <p:tav tm="100000">
                                          <p:val>
                                            <p:strVal val="#ppt_w"/>
                                          </p:val>
                                        </p:tav>
                                      </p:tavLst>
                                    </p:anim>
                                    <p:anim calcmode="lin" valueType="num">
                                      <p:cBhvr>
                                        <p:cTn id="90" dur="500" fill="hold"/>
                                        <p:tgtEl>
                                          <p:spTgt spid="43"/>
                                        </p:tgtEl>
                                        <p:attrNameLst>
                                          <p:attrName>ppt_h</p:attrName>
                                        </p:attrNameLst>
                                      </p:cBhvr>
                                      <p:tavLst>
                                        <p:tav tm="0">
                                          <p:val>
                                            <p:fltVal val="0"/>
                                          </p:val>
                                        </p:tav>
                                        <p:tav tm="100000">
                                          <p:val>
                                            <p:strVal val="#ppt_h"/>
                                          </p:val>
                                        </p:tav>
                                      </p:tavLst>
                                    </p:anim>
                                    <p:anim calcmode="lin" valueType="num">
                                      <p:cBhvr>
                                        <p:cTn id="91" dur="500" fill="hold"/>
                                        <p:tgtEl>
                                          <p:spTgt spid="43"/>
                                        </p:tgtEl>
                                        <p:attrNameLst>
                                          <p:attrName>style.rotation</p:attrName>
                                        </p:attrNameLst>
                                      </p:cBhvr>
                                      <p:tavLst>
                                        <p:tav tm="0">
                                          <p:val>
                                            <p:fltVal val="360"/>
                                          </p:val>
                                        </p:tav>
                                        <p:tav tm="100000">
                                          <p:val>
                                            <p:fltVal val="0"/>
                                          </p:val>
                                        </p:tav>
                                      </p:tavLst>
                                    </p:anim>
                                    <p:animEffect transition="in" filter="fade">
                                      <p:cBhvr>
                                        <p:cTn id="92" dur="500"/>
                                        <p:tgtEl>
                                          <p:spTgt spid="43"/>
                                        </p:tgtEl>
                                      </p:cBhvr>
                                    </p:animEffect>
                                  </p:childTnLst>
                                </p:cTn>
                              </p:par>
                            </p:childTnLst>
                          </p:cTn>
                        </p:par>
                        <p:par>
                          <p:cTn id="93" fill="hold">
                            <p:stCondLst>
                              <p:cond delay="11100"/>
                            </p:stCondLst>
                            <p:childTnLst>
                              <p:par>
                                <p:cTn id="94" presetID="53" presetClass="entr" presetSubtype="16" fill="hold" grpId="0" nodeType="afterEffect">
                                  <p:stCondLst>
                                    <p:cond delay="0"/>
                                  </p:stCondLst>
                                  <p:childTnLst>
                                    <p:set>
                                      <p:cBhvr>
                                        <p:cTn id="95" dur="1" fill="hold">
                                          <p:stCondLst>
                                            <p:cond delay="0"/>
                                          </p:stCondLst>
                                        </p:cTn>
                                        <p:tgtEl>
                                          <p:spTgt spid="44"/>
                                        </p:tgtEl>
                                        <p:attrNameLst>
                                          <p:attrName>style.visibility</p:attrName>
                                        </p:attrNameLst>
                                      </p:cBhvr>
                                      <p:to>
                                        <p:strVal val="visible"/>
                                      </p:to>
                                    </p:set>
                                    <p:anim calcmode="lin" valueType="num">
                                      <p:cBhvr>
                                        <p:cTn id="96" dur="500" fill="hold"/>
                                        <p:tgtEl>
                                          <p:spTgt spid="44"/>
                                        </p:tgtEl>
                                        <p:attrNameLst>
                                          <p:attrName>ppt_w</p:attrName>
                                        </p:attrNameLst>
                                      </p:cBhvr>
                                      <p:tavLst>
                                        <p:tav tm="0">
                                          <p:val>
                                            <p:fltVal val="0"/>
                                          </p:val>
                                        </p:tav>
                                        <p:tav tm="100000">
                                          <p:val>
                                            <p:strVal val="#ppt_w"/>
                                          </p:val>
                                        </p:tav>
                                      </p:tavLst>
                                    </p:anim>
                                    <p:anim calcmode="lin" valueType="num">
                                      <p:cBhvr>
                                        <p:cTn id="97" dur="500" fill="hold"/>
                                        <p:tgtEl>
                                          <p:spTgt spid="44"/>
                                        </p:tgtEl>
                                        <p:attrNameLst>
                                          <p:attrName>ppt_h</p:attrName>
                                        </p:attrNameLst>
                                      </p:cBhvr>
                                      <p:tavLst>
                                        <p:tav tm="0">
                                          <p:val>
                                            <p:fltVal val="0"/>
                                          </p:val>
                                        </p:tav>
                                        <p:tav tm="100000">
                                          <p:val>
                                            <p:strVal val="#ppt_h"/>
                                          </p:val>
                                        </p:tav>
                                      </p:tavLst>
                                    </p:anim>
                                    <p:animEffect transition="in" filter="fade">
                                      <p:cBhvr>
                                        <p:cTn id="98" dur="500"/>
                                        <p:tgtEl>
                                          <p:spTgt spid="44"/>
                                        </p:tgtEl>
                                      </p:cBhvr>
                                    </p:animEffect>
                                  </p:childTnLst>
                                </p:cTn>
                              </p:par>
                            </p:childTnLst>
                          </p:cTn>
                        </p:par>
                        <p:par>
                          <p:cTn id="99" fill="hold">
                            <p:stCondLst>
                              <p:cond delay="11600"/>
                            </p:stCondLst>
                            <p:childTnLst>
                              <p:par>
                                <p:cTn id="100" presetID="49" presetClass="entr" presetSubtype="0" decel="100000" fill="hold" grpId="0" nodeType="afterEffect">
                                  <p:stCondLst>
                                    <p:cond delay="0"/>
                                  </p:stCondLst>
                                  <p:iterate type="lt">
                                    <p:tmPct val="10000"/>
                                  </p:iterate>
                                  <p:childTnLst>
                                    <p:set>
                                      <p:cBhvr>
                                        <p:cTn id="101" dur="1" fill="hold">
                                          <p:stCondLst>
                                            <p:cond delay="0"/>
                                          </p:stCondLst>
                                        </p:cTn>
                                        <p:tgtEl>
                                          <p:spTgt spid="244"/>
                                        </p:tgtEl>
                                        <p:attrNameLst>
                                          <p:attrName>style.visibility</p:attrName>
                                        </p:attrNameLst>
                                      </p:cBhvr>
                                      <p:to>
                                        <p:strVal val="visible"/>
                                      </p:to>
                                    </p:set>
                                    <p:anim calcmode="lin" valueType="num">
                                      <p:cBhvr>
                                        <p:cTn id="102" dur="500" fill="hold"/>
                                        <p:tgtEl>
                                          <p:spTgt spid="244"/>
                                        </p:tgtEl>
                                        <p:attrNameLst>
                                          <p:attrName>ppt_w</p:attrName>
                                        </p:attrNameLst>
                                      </p:cBhvr>
                                      <p:tavLst>
                                        <p:tav tm="0">
                                          <p:val>
                                            <p:fltVal val="0"/>
                                          </p:val>
                                        </p:tav>
                                        <p:tav tm="100000">
                                          <p:val>
                                            <p:strVal val="#ppt_w"/>
                                          </p:val>
                                        </p:tav>
                                      </p:tavLst>
                                    </p:anim>
                                    <p:anim calcmode="lin" valueType="num">
                                      <p:cBhvr>
                                        <p:cTn id="103" dur="500" fill="hold"/>
                                        <p:tgtEl>
                                          <p:spTgt spid="244"/>
                                        </p:tgtEl>
                                        <p:attrNameLst>
                                          <p:attrName>ppt_h</p:attrName>
                                        </p:attrNameLst>
                                      </p:cBhvr>
                                      <p:tavLst>
                                        <p:tav tm="0">
                                          <p:val>
                                            <p:fltVal val="0"/>
                                          </p:val>
                                        </p:tav>
                                        <p:tav tm="100000">
                                          <p:val>
                                            <p:strVal val="#ppt_h"/>
                                          </p:val>
                                        </p:tav>
                                      </p:tavLst>
                                    </p:anim>
                                    <p:anim calcmode="lin" valueType="num">
                                      <p:cBhvr>
                                        <p:cTn id="104" dur="500" fill="hold"/>
                                        <p:tgtEl>
                                          <p:spTgt spid="244"/>
                                        </p:tgtEl>
                                        <p:attrNameLst>
                                          <p:attrName>style.rotation</p:attrName>
                                        </p:attrNameLst>
                                      </p:cBhvr>
                                      <p:tavLst>
                                        <p:tav tm="0">
                                          <p:val>
                                            <p:fltVal val="360"/>
                                          </p:val>
                                        </p:tav>
                                        <p:tav tm="100000">
                                          <p:val>
                                            <p:fltVal val="0"/>
                                          </p:val>
                                        </p:tav>
                                      </p:tavLst>
                                    </p:anim>
                                    <p:animEffect transition="in" filter="fade">
                                      <p:cBhvr>
                                        <p:cTn id="105" dur="500"/>
                                        <p:tgtEl>
                                          <p:spTgt spid="244"/>
                                        </p:tgtEl>
                                      </p:cBhvr>
                                    </p:animEffect>
                                  </p:childTnLst>
                                </p:cTn>
                              </p:par>
                            </p:childTnLst>
                          </p:cTn>
                        </p:par>
                        <p:par>
                          <p:cTn id="106" fill="hold">
                            <p:stCondLst>
                              <p:cond delay="12349"/>
                            </p:stCondLst>
                            <p:childTnLst>
                              <p:par>
                                <p:cTn id="107" presetID="22" presetClass="entr" presetSubtype="8" fill="hold" grpId="0" nodeType="afterEffect">
                                  <p:stCondLst>
                                    <p:cond delay="0"/>
                                  </p:stCondLst>
                                  <p:iterate type="lt">
                                    <p:tmPct val="10000"/>
                                  </p:iterate>
                                  <p:childTnLst>
                                    <p:set>
                                      <p:cBhvr>
                                        <p:cTn id="108" dur="1" fill="hold">
                                          <p:stCondLst>
                                            <p:cond delay="0"/>
                                          </p:stCondLst>
                                        </p:cTn>
                                        <p:tgtEl>
                                          <p:spTgt spid="245"/>
                                        </p:tgtEl>
                                        <p:attrNameLst>
                                          <p:attrName>style.visibility</p:attrName>
                                        </p:attrNameLst>
                                      </p:cBhvr>
                                      <p:to>
                                        <p:strVal val="visible"/>
                                      </p:to>
                                    </p:set>
                                    <p:animEffect transition="in" filter="wipe(left)">
                                      <p:cBhvr>
                                        <p:cTn id="109" dur="500"/>
                                        <p:tgtEl>
                                          <p:spTgt spid="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35" grpId="0"/>
      <p:bldP spid="236" grpId="0"/>
      <p:bldP spid="244" grpId="0"/>
      <p:bldP spid="245" grpId="0"/>
      <p:bldP spid="28" grpId="0"/>
      <p:bldP spid="29" grpId="0"/>
      <p:bldP spid="26" grpId="0"/>
      <p:bldP spid="2" grpId="0"/>
      <p:bldP spid="35" grpId="0" animBg="1"/>
      <p:bldP spid="36" grpId="0"/>
      <p:bldP spid="37" grpId="0" animBg="1"/>
      <p:bldP spid="38" grpId="0"/>
      <p:bldP spid="41" grpId="0" animBg="1"/>
      <p:bldP spid="42" grpId="0"/>
      <p:bldP spid="43" grpId="0" animBg="1"/>
      <p:bldP spid="4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9552" y="0"/>
            <a:ext cx="4680955" cy="5143500"/>
          </a:xfrm>
          <a:prstGeom prst="rect">
            <a:avLst/>
          </a:prstGeom>
        </p:spPr>
      </p:pic>
      <p:sp>
        <p:nvSpPr>
          <p:cNvPr id="28" name="文本框 27"/>
          <p:cNvSpPr txBox="1"/>
          <p:nvPr/>
        </p:nvSpPr>
        <p:spPr>
          <a:xfrm>
            <a:off x="4788024" y="2214936"/>
            <a:ext cx="2232248" cy="369332"/>
          </a:xfrm>
          <a:prstGeom prst="rect">
            <a:avLst/>
          </a:prstGeom>
          <a:noFill/>
        </p:spPr>
        <p:txBody>
          <a:bodyPr wrap="square" rtlCol="0">
            <a:spAutoFit/>
          </a:bodyPr>
          <a:lstStyle/>
          <a:p>
            <a:pPr algn="ctr"/>
            <a:r>
              <a:rPr lang="zh-CN" altLang="en-US" dirty="0">
                <a:solidFill>
                  <a:schemeClr val="accent2"/>
                </a:solidFill>
                <a:cs typeface="+mn-ea"/>
                <a:sym typeface="+mn-lt"/>
              </a:rPr>
              <a:t>点击添加标题</a:t>
            </a:r>
            <a:endParaRPr lang="zh-CN" altLang="en-US" dirty="0">
              <a:solidFill>
                <a:schemeClr val="accent2"/>
              </a:solidFill>
              <a:cs typeface="+mn-ea"/>
              <a:sym typeface="+mn-lt"/>
            </a:endParaRPr>
          </a:p>
        </p:txBody>
      </p:sp>
      <p:sp>
        <p:nvSpPr>
          <p:cNvPr id="35" name="椭圆 34"/>
          <p:cNvSpPr>
            <a:spLocks noChangeAspect="1"/>
          </p:cNvSpPr>
          <p:nvPr/>
        </p:nvSpPr>
        <p:spPr bwMode="auto">
          <a:xfrm>
            <a:off x="3717383" y="2213986"/>
            <a:ext cx="766837" cy="766837"/>
          </a:xfrm>
          <a:prstGeom prst="ellipse">
            <a:avLst/>
          </a:prstGeom>
          <a:solidFill>
            <a:schemeClr val="accent1"/>
          </a:solidFill>
          <a:ln w="15875">
            <a:noFill/>
          </a:ln>
          <a:effectLst/>
        </p:spPr>
        <p:txBody>
          <a:bodyPr vert="horz" wrap="square" lIns="91440" tIns="45720" rIns="91440" bIns="45720" numCol="1" rtlCol="0" anchor="t" anchorCtr="0" compatLnSpc="1"/>
          <a:lstStyle/>
          <a:p>
            <a:pPr algn="ctr"/>
            <a:endParaRPr lang="zh-CN" altLang="en-US" sz="4000" dirty="0">
              <a:solidFill>
                <a:schemeClr val="bg2"/>
              </a:solidFill>
              <a:cs typeface="+mn-ea"/>
              <a:sym typeface="+mn-lt"/>
            </a:endParaRPr>
          </a:p>
        </p:txBody>
      </p:sp>
      <p:sp>
        <p:nvSpPr>
          <p:cNvPr id="36" name="矩形 35"/>
          <p:cNvSpPr/>
          <p:nvPr/>
        </p:nvSpPr>
        <p:spPr>
          <a:xfrm>
            <a:off x="3788312" y="2366572"/>
            <a:ext cx="624979" cy="461665"/>
          </a:xfrm>
          <a:prstGeom prst="rect">
            <a:avLst/>
          </a:prstGeom>
        </p:spPr>
        <p:txBody>
          <a:bodyPr wrap="none">
            <a:spAutoFit/>
          </a:bodyPr>
          <a:lstStyle/>
          <a:p>
            <a:pPr algn="ctr"/>
            <a:r>
              <a:rPr lang="en-US" altLang="zh-CN" sz="2400" dirty="0" smtClean="0">
                <a:solidFill>
                  <a:schemeClr val="bg2"/>
                </a:solidFill>
                <a:cs typeface="+mn-ea"/>
                <a:sym typeface="+mn-lt"/>
              </a:rPr>
              <a:t>04</a:t>
            </a:r>
            <a:endParaRPr lang="zh-CN" altLang="en-US" sz="2400" dirty="0">
              <a:solidFill>
                <a:schemeClr val="bg2"/>
              </a:solidFill>
              <a:cs typeface="+mn-ea"/>
              <a:sym typeface="+mn-lt"/>
            </a:endParaRPr>
          </a:p>
        </p:txBody>
      </p:sp>
      <p:cxnSp>
        <p:nvCxnSpPr>
          <p:cNvPr id="4" name="直接连接符 3"/>
          <p:cNvCxnSpPr/>
          <p:nvPr/>
        </p:nvCxnSpPr>
        <p:spPr>
          <a:xfrm>
            <a:off x="4427984" y="2597404"/>
            <a:ext cx="3096344"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矩形 13"/>
          <p:cNvSpPr>
            <a:spLocks noChangeArrowheads="1"/>
          </p:cNvSpPr>
          <p:nvPr/>
        </p:nvSpPr>
        <p:spPr bwMode="auto">
          <a:xfrm>
            <a:off x="4572000" y="2571750"/>
            <a:ext cx="266429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a:lnSpc>
                <a:spcPct val="150000"/>
              </a:lnSpc>
              <a:defRPr/>
            </a:pPr>
            <a:r>
              <a:rPr lang="zh-CN" altLang="en-US" sz="600" dirty="0">
                <a:solidFill>
                  <a:schemeClr val="tx2"/>
                </a:solidFill>
                <a:cs typeface="+mn-ea"/>
                <a:sym typeface="+mn-lt"/>
              </a:rPr>
              <a:t>您的内容打在这里，或者通过复制您的文本后，在此框中选择粘贴，并</a:t>
            </a:r>
            <a:r>
              <a:rPr lang="zh-CN" altLang="en-US" sz="600" dirty="0" smtClean="0">
                <a:solidFill>
                  <a:schemeClr val="tx2"/>
                </a:solidFill>
                <a:cs typeface="+mn-ea"/>
                <a:sym typeface="+mn-lt"/>
              </a:rPr>
              <a:t>选</a:t>
            </a:r>
            <a:endParaRPr lang="en-US" altLang="zh-CN" sz="600" dirty="0" smtClean="0">
              <a:solidFill>
                <a:schemeClr val="tx2"/>
              </a:solidFill>
              <a:cs typeface="+mn-ea"/>
              <a:sym typeface="+mn-lt"/>
            </a:endParaRPr>
          </a:p>
          <a:p>
            <a:pPr algn="ctr" defTabSz="617220">
              <a:lnSpc>
                <a:spcPct val="150000"/>
              </a:lnSpc>
              <a:defRPr/>
            </a:pPr>
            <a:r>
              <a:rPr lang="zh-CN" altLang="en-US" sz="600" dirty="0" smtClean="0">
                <a:solidFill>
                  <a:schemeClr val="tx2"/>
                </a:solidFill>
                <a:cs typeface="+mn-ea"/>
                <a:sym typeface="+mn-lt"/>
              </a:rPr>
              <a:t>择</a:t>
            </a:r>
            <a:r>
              <a:rPr lang="zh-CN" altLang="en-US" sz="600" dirty="0">
                <a:solidFill>
                  <a:schemeClr val="tx2"/>
                </a:solidFill>
                <a:cs typeface="+mn-ea"/>
                <a:sym typeface="+mn-lt"/>
              </a:rPr>
              <a:t>只保留文字</a:t>
            </a:r>
            <a:r>
              <a:rPr lang="zh-CN" altLang="en-US" sz="600" dirty="0" smtClean="0">
                <a:solidFill>
                  <a:schemeClr val="tx2"/>
                </a:solidFill>
                <a:cs typeface="+mn-ea"/>
                <a:sym typeface="+mn-lt"/>
              </a:rPr>
              <a:t>。您</a:t>
            </a:r>
            <a:r>
              <a:rPr lang="zh-CN" altLang="en-US" sz="600" dirty="0">
                <a:solidFill>
                  <a:schemeClr val="tx2"/>
                </a:solidFill>
                <a:cs typeface="+mn-ea"/>
                <a:sym typeface="+mn-lt"/>
              </a:rPr>
              <a:t>的内容打在这里，或者通过复制您的</a:t>
            </a:r>
            <a:r>
              <a:rPr lang="zh-CN" altLang="en-US" sz="600" dirty="0" smtClean="0">
                <a:solidFill>
                  <a:schemeClr val="tx2"/>
                </a:solidFill>
                <a:cs typeface="+mn-ea"/>
                <a:sym typeface="+mn-lt"/>
              </a:rPr>
              <a:t>文本</a:t>
            </a:r>
            <a:endParaRPr lang="en-US" altLang="zh-CN" sz="600" dirty="0" smtClean="0">
              <a:solidFill>
                <a:schemeClr val="tx2"/>
              </a:solidFill>
              <a:cs typeface="+mn-ea"/>
              <a:sym typeface="+mn-lt"/>
            </a:endParaRPr>
          </a:p>
          <a:p>
            <a:pPr algn="ctr" defTabSz="617220">
              <a:lnSpc>
                <a:spcPct val="150000"/>
              </a:lnSpc>
              <a:defRPr/>
            </a:pPr>
            <a:r>
              <a:rPr lang="zh-CN" altLang="en-US" sz="600" dirty="0" smtClean="0">
                <a:solidFill>
                  <a:schemeClr val="tx2"/>
                </a:solidFill>
                <a:cs typeface="+mn-ea"/>
                <a:sym typeface="+mn-lt"/>
              </a:rPr>
              <a:t>后</a:t>
            </a:r>
            <a:r>
              <a:rPr lang="zh-CN" altLang="en-US" sz="600" dirty="0">
                <a:solidFill>
                  <a:schemeClr val="tx2"/>
                </a:solidFill>
                <a:cs typeface="+mn-ea"/>
                <a:sym typeface="+mn-lt"/>
              </a:rPr>
              <a:t>，在此框中选择粘贴，并选择只保留文字</a:t>
            </a:r>
            <a:r>
              <a:rPr lang="zh-CN" altLang="en-US" sz="600" dirty="0" smtClean="0">
                <a:solidFill>
                  <a:schemeClr val="tx2"/>
                </a:solidFill>
                <a:cs typeface="+mn-ea"/>
                <a:sym typeface="+mn-lt"/>
              </a:rPr>
              <a:t>。</a:t>
            </a:r>
            <a:endParaRPr lang="zh-CN" altLang="en-US" sz="600" dirty="0">
              <a:solidFill>
                <a:schemeClr val="tx2"/>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500" tmFilter="0, 0; .2, .5; .8, .5; 1, 0"/>
                                        <p:tgtEl>
                                          <p:spTgt spid="24"/>
                                        </p:tgtEl>
                                      </p:cBhvr>
                                    </p:animEffect>
                                    <p:animScale>
                                      <p:cBhvr>
                                        <p:cTn id="13" dur="250" autoRev="1" fill="hold"/>
                                        <p:tgtEl>
                                          <p:spTgt spid="24"/>
                                        </p:tgtEl>
                                      </p:cBhvr>
                                      <p:by x="105000" y="105000"/>
                                    </p:animScale>
                                  </p:childTnLst>
                                </p:cTn>
                              </p:par>
                            </p:childTnLst>
                          </p:cTn>
                        </p:par>
                        <p:par>
                          <p:cTn id="14" fill="hold">
                            <p:stCondLst>
                              <p:cond delay="1500"/>
                            </p:stCondLst>
                            <p:childTnLst>
                              <p:par>
                                <p:cTn id="15" presetID="49" presetClass="entr" presetSubtype="0" decel="100000"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 calcmode="lin" valueType="num">
                                      <p:cBhvr>
                                        <p:cTn id="19" dur="500" fill="hold"/>
                                        <p:tgtEl>
                                          <p:spTgt spid="35"/>
                                        </p:tgtEl>
                                        <p:attrNameLst>
                                          <p:attrName>style.rotation</p:attrName>
                                        </p:attrNameLst>
                                      </p:cBhvr>
                                      <p:tavLst>
                                        <p:tav tm="0">
                                          <p:val>
                                            <p:fltVal val="360"/>
                                          </p:val>
                                        </p:tav>
                                        <p:tav tm="100000">
                                          <p:val>
                                            <p:fltVal val="0"/>
                                          </p:val>
                                        </p:tav>
                                      </p:tavLst>
                                    </p:anim>
                                    <p:animEffect transition="in" filter="fade">
                                      <p:cBhvr>
                                        <p:cTn id="20" dur="500"/>
                                        <p:tgtEl>
                                          <p:spTgt spid="35"/>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par>
                          <p:cTn id="31" fill="hold">
                            <p:stCondLst>
                              <p:cond delay="3000"/>
                            </p:stCondLst>
                            <p:childTnLst>
                              <p:par>
                                <p:cTn id="32" presetID="49" presetClass="entr" presetSubtype="0" decel="100000" fill="hold" grpId="0" nodeType="afterEffect">
                                  <p:stCondLst>
                                    <p:cond delay="0"/>
                                  </p:stCondLst>
                                  <p:iterate type="lt">
                                    <p:tmPct val="10000"/>
                                  </p:iterate>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 calcmode="lin" valueType="num">
                                      <p:cBhvr>
                                        <p:cTn id="36" dur="500" fill="hold"/>
                                        <p:tgtEl>
                                          <p:spTgt spid="28"/>
                                        </p:tgtEl>
                                        <p:attrNameLst>
                                          <p:attrName>style.rotation</p:attrName>
                                        </p:attrNameLst>
                                      </p:cBhvr>
                                      <p:tavLst>
                                        <p:tav tm="0">
                                          <p:val>
                                            <p:fltVal val="360"/>
                                          </p:val>
                                        </p:tav>
                                        <p:tav tm="100000">
                                          <p:val>
                                            <p:fltVal val="0"/>
                                          </p:val>
                                        </p:tav>
                                      </p:tavLst>
                                    </p:anim>
                                    <p:animEffect transition="in" filter="fade">
                                      <p:cBhvr>
                                        <p:cTn id="37" dur="500"/>
                                        <p:tgtEl>
                                          <p:spTgt spid="28"/>
                                        </p:tgtEl>
                                      </p:cBhvr>
                                    </p:animEffect>
                                  </p:childTnLst>
                                </p:cTn>
                              </p:par>
                            </p:childTnLst>
                          </p:cTn>
                        </p:par>
                        <p:par>
                          <p:cTn id="38" fill="hold">
                            <p:stCondLst>
                              <p:cond delay="3750"/>
                            </p:stCondLst>
                            <p:childTnLst>
                              <p:par>
                                <p:cTn id="39" presetID="22" presetClass="entr" presetSubtype="1"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up)">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5" grpId="0" animBg="1"/>
      <p:bldP spid="36"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3"/>
          <p:cNvSpPr/>
          <p:nvPr/>
        </p:nvSpPr>
        <p:spPr>
          <a:xfrm>
            <a:off x="2909077" y="3322946"/>
            <a:ext cx="1541744" cy="1329090"/>
          </a:xfrm>
          <a:custGeom>
            <a:avLst/>
            <a:gdLst>
              <a:gd name="connsiteX0" fmla="*/ 1028067 w 2056135"/>
              <a:gd name="connsiteY0" fmla="*/ 684476 h 1772530"/>
              <a:gd name="connsiteX1" fmla="*/ 520306 w 2056135"/>
              <a:gd name="connsiteY1" fmla="*/ 1192237 h 1772530"/>
              <a:gd name="connsiteX2" fmla="*/ 1028067 w 2056135"/>
              <a:gd name="connsiteY2" fmla="*/ 1699998 h 1772530"/>
              <a:gd name="connsiteX3" fmla="*/ 1535828 w 2056135"/>
              <a:gd name="connsiteY3" fmla="*/ 1192237 h 1772530"/>
              <a:gd name="connsiteX4" fmla="*/ 1028067 w 2056135"/>
              <a:gd name="connsiteY4" fmla="*/ 684476 h 1772530"/>
              <a:gd name="connsiteX5" fmla="*/ 1028068 w 2056135"/>
              <a:gd name="connsiteY5" fmla="*/ 0 h 1772530"/>
              <a:gd name="connsiteX6" fmla="*/ 2056135 w 2056135"/>
              <a:gd name="connsiteY6" fmla="*/ 1772530 h 1772530"/>
              <a:gd name="connsiteX7" fmla="*/ 0 w 2056135"/>
              <a:gd name="connsiteY7" fmla="*/ 177253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8067" y="684476"/>
                </a:moveTo>
                <a:cubicBezTo>
                  <a:pt x="747638" y="684476"/>
                  <a:pt x="520306" y="911808"/>
                  <a:pt x="520306" y="1192237"/>
                </a:cubicBezTo>
                <a:cubicBezTo>
                  <a:pt x="520306" y="1472666"/>
                  <a:pt x="747638" y="1699998"/>
                  <a:pt x="1028067" y="1699998"/>
                </a:cubicBezTo>
                <a:cubicBezTo>
                  <a:pt x="1308496" y="1699998"/>
                  <a:pt x="1535828" y="1472666"/>
                  <a:pt x="1535828" y="1192237"/>
                </a:cubicBezTo>
                <a:cubicBezTo>
                  <a:pt x="1535828" y="911808"/>
                  <a:pt x="1308496" y="684476"/>
                  <a:pt x="1028067" y="684476"/>
                </a:cubicBezTo>
                <a:close/>
                <a:moveTo>
                  <a:pt x="1028068" y="0"/>
                </a:moveTo>
                <a:lnTo>
                  <a:pt x="2056135" y="1772530"/>
                </a:lnTo>
                <a:lnTo>
                  <a:pt x="0" y="1772530"/>
                </a:lnTo>
                <a:close/>
              </a:path>
            </a:pathLst>
          </a:cu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mn-ea"/>
              <a:sym typeface="+mn-lt"/>
            </a:endParaRPr>
          </a:p>
        </p:txBody>
      </p:sp>
      <p:sp>
        <p:nvSpPr>
          <p:cNvPr id="4" name="任意多边形 4"/>
          <p:cNvSpPr/>
          <p:nvPr/>
        </p:nvSpPr>
        <p:spPr>
          <a:xfrm>
            <a:off x="6158502" y="3322946"/>
            <a:ext cx="1541744" cy="1329090"/>
          </a:xfrm>
          <a:custGeom>
            <a:avLst/>
            <a:gdLst>
              <a:gd name="connsiteX0" fmla="*/ 1028067 w 2056135"/>
              <a:gd name="connsiteY0" fmla="*/ 684476 h 1772530"/>
              <a:gd name="connsiteX1" fmla="*/ 520306 w 2056135"/>
              <a:gd name="connsiteY1" fmla="*/ 1192237 h 1772530"/>
              <a:gd name="connsiteX2" fmla="*/ 1028067 w 2056135"/>
              <a:gd name="connsiteY2" fmla="*/ 1699998 h 1772530"/>
              <a:gd name="connsiteX3" fmla="*/ 1535828 w 2056135"/>
              <a:gd name="connsiteY3" fmla="*/ 1192237 h 1772530"/>
              <a:gd name="connsiteX4" fmla="*/ 1028067 w 2056135"/>
              <a:gd name="connsiteY4" fmla="*/ 684476 h 1772530"/>
              <a:gd name="connsiteX5" fmla="*/ 1028068 w 2056135"/>
              <a:gd name="connsiteY5" fmla="*/ 0 h 1772530"/>
              <a:gd name="connsiteX6" fmla="*/ 2056135 w 2056135"/>
              <a:gd name="connsiteY6" fmla="*/ 1772530 h 1772530"/>
              <a:gd name="connsiteX7" fmla="*/ 0 w 2056135"/>
              <a:gd name="connsiteY7" fmla="*/ 177253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8067" y="684476"/>
                </a:moveTo>
                <a:cubicBezTo>
                  <a:pt x="747638" y="684476"/>
                  <a:pt x="520306" y="911808"/>
                  <a:pt x="520306" y="1192237"/>
                </a:cubicBezTo>
                <a:cubicBezTo>
                  <a:pt x="520306" y="1472666"/>
                  <a:pt x="747638" y="1699998"/>
                  <a:pt x="1028067" y="1699998"/>
                </a:cubicBezTo>
                <a:cubicBezTo>
                  <a:pt x="1308496" y="1699998"/>
                  <a:pt x="1535828" y="1472666"/>
                  <a:pt x="1535828" y="1192237"/>
                </a:cubicBezTo>
                <a:cubicBezTo>
                  <a:pt x="1535828" y="911808"/>
                  <a:pt x="1308496" y="684476"/>
                  <a:pt x="1028067" y="684476"/>
                </a:cubicBezTo>
                <a:close/>
                <a:moveTo>
                  <a:pt x="1028068" y="0"/>
                </a:moveTo>
                <a:lnTo>
                  <a:pt x="2056135" y="1772530"/>
                </a:lnTo>
                <a:lnTo>
                  <a:pt x="0" y="1772530"/>
                </a:lnTo>
                <a:close/>
              </a:path>
            </a:pathLst>
          </a:custGeom>
          <a:solidFill>
            <a:schemeClr val="accent2"/>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mn-ea"/>
              <a:sym typeface="+mn-lt"/>
            </a:endParaRPr>
          </a:p>
        </p:txBody>
      </p:sp>
      <p:sp>
        <p:nvSpPr>
          <p:cNvPr id="5" name="任意多边形 5"/>
          <p:cNvSpPr/>
          <p:nvPr/>
        </p:nvSpPr>
        <p:spPr>
          <a:xfrm flipV="1">
            <a:off x="1298247" y="1419622"/>
            <a:ext cx="1541744" cy="1329090"/>
          </a:xfrm>
          <a:custGeom>
            <a:avLst/>
            <a:gdLst>
              <a:gd name="connsiteX0" fmla="*/ 1028067 w 2056135"/>
              <a:gd name="connsiteY0" fmla="*/ 1688122 h 1772530"/>
              <a:gd name="connsiteX1" fmla="*/ 520306 w 2056135"/>
              <a:gd name="connsiteY1" fmla="*/ 1180361 h 1772530"/>
              <a:gd name="connsiteX2" fmla="*/ 1028067 w 2056135"/>
              <a:gd name="connsiteY2" fmla="*/ 672600 h 1772530"/>
              <a:gd name="connsiteX3" fmla="*/ 1535828 w 2056135"/>
              <a:gd name="connsiteY3" fmla="*/ 1180361 h 1772530"/>
              <a:gd name="connsiteX4" fmla="*/ 1028067 w 2056135"/>
              <a:gd name="connsiteY4" fmla="*/ 1688122 h 1772530"/>
              <a:gd name="connsiteX5" fmla="*/ 0 w 2056135"/>
              <a:gd name="connsiteY5" fmla="*/ 1772530 h 1772530"/>
              <a:gd name="connsiteX6" fmla="*/ 2056135 w 2056135"/>
              <a:gd name="connsiteY6" fmla="*/ 1772530 h 1772530"/>
              <a:gd name="connsiteX7" fmla="*/ 1028068 w 2056135"/>
              <a:gd name="connsiteY7" fmla="*/ 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8067" y="1688122"/>
                </a:moveTo>
                <a:cubicBezTo>
                  <a:pt x="747638" y="1688122"/>
                  <a:pt x="520306" y="1460790"/>
                  <a:pt x="520306" y="1180361"/>
                </a:cubicBezTo>
                <a:cubicBezTo>
                  <a:pt x="520306" y="899932"/>
                  <a:pt x="747638" y="672600"/>
                  <a:pt x="1028067" y="672600"/>
                </a:cubicBezTo>
                <a:cubicBezTo>
                  <a:pt x="1308496" y="672600"/>
                  <a:pt x="1535828" y="899932"/>
                  <a:pt x="1535828" y="1180361"/>
                </a:cubicBezTo>
                <a:cubicBezTo>
                  <a:pt x="1535828" y="1460790"/>
                  <a:pt x="1308496" y="1688122"/>
                  <a:pt x="1028067" y="1688122"/>
                </a:cubicBezTo>
                <a:close/>
                <a:moveTo>
                  <a:pt x="0" y="1772530"/>
                </a:moveTo>
                <a:lnTo>
                  <a:pt x="2056135" y="1772530"/>
                </a:lnTo>
                <a:lnTo>
                  <a:pt x="1028068" y="0"/>
                </a:lnTo>
                <a:close/>
              </a:path>
            </a:pathLst>
          </a:cu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mn-ea"/>
              <a:sym typeface="+mn-lt"/>
            </a:endParaRPr>
          </a:p>
        </p:txBody>
      </p:sp>
      <p:sp>
        <p:nvSpPr>
          <p:cNvPr id="6" name="任意多边形 6"/>
          <p:cNvSpPr/>
          <p:nvPr/>
        </p:nvSpPr>
        <p:spPr>
          <a:xfrm flipV="1">
            <a:off x="4547672" y="1419622"/>
            <a:ext cx="1541744" cy="1329090"/>
          </a:xfrm>
          <a:custGeom>
            <a:avLst/>
            <a:gdLst>
              <a:gd name="connsiteX0" fmla="*/ 1021614 w 2056135"/>
              <a:gd name="connsiteY0" fmla="*/ 1688122 h 1772530"/>
              <a:gd name="connsiteX1" fmla="*/ 513853 w 2056135"/>
              <a:gd name="connsiteY1" fmla="*/ 1180361 h 1772530"/>
              <a:gd name="connsiteX2" fmla="*/ 1021614 w 2056135"/>
              <a:gd name="connsiteY2" fmla="*/ 672600 h 1772530"/>
              <a:gd name="connsiteX3" fmla="*/ 1529375 w 2056135"/>
              <a:gd name="connsiteY3" fmla="*/ 1180361 h 1772530"/>
              <a:gd name="connsiteX4" fmla="*/ 1021614 w 2056135"/>
              <a:gd name="connsiteY4" fmla="*/ 1688122 h 1772530"/>
              <a:gd name="connsiteX5" fmla="*/ 0 w 2056135"/>
              <a:gd name="connsiteY5" fmla="*/ 1772530 h 1772530"/>
              <a:gd name="connsiteX6" fmla="*/ 2056135 w 2056135"/>
              <a:gd name="connsiteY6" fmla="*/ 1772530 h 1772530"/>
              <a:gd name="connsiteX7" fmla="*/ 1028068 w 2056135"/>
              <a:gd name="connsiteY7" fmla="*/ 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1614" y="1688122"/>
                </a:moveTo>
                <a:cubicBezTo>
                  <a:pt x="741185" y="1688122"/>
                  <a:pt x="513853" y="1460790"/>
                  <a:pt x="513853" y="1180361"/>
                </a:cubicBezTo>
                <a:cubicBezTo>
                  <a:pt x="513853" y="899932"/>
                  <a:pt x="741185" y="672600"/>
                  <a:pt x="1021614" y="672600"/>
                </a:cubicBezTo>
                <a:cubicBezTo>
                  <a:pt x="1302043" y="672600"/>
                  <a:pt x="1529375" y="899932"/>
                  <a:pt x="1529375" y="1180361"/>
                </a:cubicBezTo>
                <a:cubicBezTo>
                  <a:pt x="1529375" y="1460790"/>
                  <a:pt x="1302043" y="1688122"/>
                  <a:pt x="1021614" y="1688122"/>
                </a:cubicBezTo>
                <a:close/>
                <a:moveTo>
                  <a:pt x="0" y="1772530"/>
                </a:moveTo>
                <a:lnTo>
                  <a:pt x="2056135" y="1772530"/>
                </a:lnTo>
                <a:lnTo>
                  <a:pt x="1028068" y="0"/>
                </a:lnTo>
                <a:close/>
              </a:path>
            </a:pathLst>
          </a:cu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cs typeface="+mn-ea"/>
              <a:sym typeface="+mn-lt"/>
            </a:endParaRPr>
          </a:p>
        </p:txBody>
      </p:sp>
      <p:grpSp>
        <p:nvGrpSpPr>
          <p:cNvPr id="7" name="组合 6"/>
          <p:cNvGrpSpPr/>
          <p:nvPr/>
        </p:nvGrpSpPr>
        <p:grpSpPr>
          <a:xfrm>
            <a:off x="6808104" y="4006656"/>
            <a:ext cx="320642" cy="336136"/>
            <a:chOff x="7002627" y="828237"/>
            <a:chExt cx="444697" cy="466185"/>
          </a:xfrm>
          <a:solidFill>
            <a:schemeClr val="accent2"/>
          </a:solidFill>
          <a:effectLst/>
        </p:grpSpPr>
        <p:sp>
          <p:nvSpPr>
            <p:cNvPr id="8"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w="9525">
              <a:noFill/>
              <a:round/>
            </a:ln>
          </p:spPr>
          <p:txBody>
            <a:bodyPr vert="horz" wrap="square" lIns="68564" tIns="34282" rIns="68564" bIns="34282" numCol="1" anchor="t" anchorCtr="0" compatLnSpc="1"/>
            <a:lstStyle/>
            <a:p>
              <a:endParaRPr lang="zh-CN" altLang="en-US" sz="1350">
                <a:solidFill>
                  <a:prstClr val="black"/>
                </a:solidFill>
                <a:cs typeface="+mn-ea"/>
                <a:sym typeface="+mn-lt"/>
              </a:endParaRPr>
            </a:p>
          </p:txBody>
        </p:sp>
        <p:sp>
          <p:nvSpPr>
            <p:cNvPr id="9"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w="9525">
              <a:noFill/>
              <a:round/>
            </a:ln>
          </p:spPr>
          <p:txBody>
            <a:bodyPr vert="horz" wrap="square" lIns="68564" tIns="34282" rIns="68564" bIns="34282" numCol="1" anchor="t" anchorCtr="0" compatLnSpc="1"/>
            <a:lstStyle/>
            <a:p>
              <a:endParaRPr lang="zh-CN" altLang="en-US" sz="1350">
                <a:solidFill>
                  <a:prstClr val="black"/>
                </a:solidFill>
                <a:cs typeface="+mn-ea"/>
                <a:sym typeface="+mn-lt"/>
              </a:endParaRPr>
            </a:p>
          </p:txBody>
        </p:sp>
        <p:sp>
          <p:nvSpPr>
            <p:cNvPr id="10"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w="9525">
              <a:noFill/>
              <a:round/>
            </a:ln>
          </p:spPr>
          <p:txBody>
            <a:bodyPr vert="horz" wrap="square" lIns="68564" tIns="34282" rIns="68564" bIns="34282" numCol="1" anchor="t" anchorCtr="0" compatLnSpc="1"/>
            <a:lstStyle/>
            <a:p>
              <a:endParaRPr lang="zh-CN" altLang="en-US" sz="1350">
                <a:solidFill>
                  <a:prstClr val="black"/>
                </a:solidFill>
                <a:cs typeface="+mn-ea"/>
                <a:sym typeface="+mn-lt"/>
              </a:endParaRPr>
            </a:p>
          </p:txBody>
        </p:sp>
        <p:sp>
          <p:nvSpPr>
            <p:cNvPr id="12"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w="9525">
              <a:noFill/>
              <a:round/>
            </a:ln>
          </p:spPr>
          <p:txBody>
            <a:bodyPr vert="horz" wrap="square" lIns="68564" tIns="34282" rIns="68564" bIns="34282" numCol="1" anchor="t" anchorCtr="0" compatLnSpc="1"/>
            <a:lstStyle/>
            <a:p>
              <a:endParaRPr lang="zh-CN" altLang="en-US" sz="1350">
                <a:solidFill>
                  <a:prstClr val="black"/>
                </a:solidFill>
                <a:cs typeface="+mn-ea"/>
                <a:sym typeface="+mn-lt"/>
              </a:endParaRPr>
            </a:p>
          </p:txBody>
        </p:sp>
        <p:sp>
          <p:nvSpPr>
            <p:cNvPr id="13"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w="9525">
              <a:noFill/>
              <a:round/>
            </a:ln>
          </p:spPr>
          <p:txBody>
            <a:bodyPr vert="horz" wrap="square" lIns="68564" tIns="34282" rIns="68564" bIns="34282" numCol="1" anchor="t" anchorCtr="0" compatLnSpc="1"/>
            <a:lstStyle/>
            <a:p>
              <a:endParaRPr lang="zh-CN" altLang="en-US" sz="1350">
                <a:solidFill>
                  <a:prstClr val="black"/>
                </a:solidFill>
                <a:cs typeface="+mn-ea"/>
                <a:sym typeface="+mn-lt"/>
              </a:endParaRPr>
            </a:p>
          </p:txBody>
        </p:sp>
        <p:sp>
          <p:nvSpPr>
            <p:cNvPr id="14"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w="9525">
              <a:noFill/>
              <a:round/>
            </a:ln>
          </p:spPr>
          <p:txBody>
            <a:bodyPr vert="horz" wrap="square" lIns="68564" tIns="34282" rIns="68564" bIns="34282" numCol="1" anchor="t" anchorCtr="0" compatLnSpc="1"/>
            <a:lstStyle/>
            <a:p>
              <a:endParaRPr lang="zh-CN" altLang="en-US" sz="1350">
                <a:solidFill>
                  <a:prstClr val="black"/>
                </a:solidFill>
                <a:cs typeface="+mn-ea"/>
                <a:sym typeface="+mn-lt"/>
              </a:endParaRPr>
            </a:p>
          </p:txBody>
        </p:sp>
        <p:sp>
          <p:nvSpPr>
            <p:cNvPr id="15"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w="9525">
              <a:noFill/>
              <a:round/>
            </a:ln>
          </p:spPr>
          <p:txBody>
            <a:bodyPr vert="horz" wrap="square" lIns="68564" tIns="34282" rIns="68564" bIns="34282" numCol="1" anchor="t" anchorCtr="0" compatLnSpc="1"/>
            <a:lstStyle/>
            <a:p>
              <a:endParaRPr lang="zh-CN" altLang="en-US" sz="1350">
                <a:solidFill>
                  <a:prstClr val="black"/>
                </a:solidFill>
                <a:cs typeface="+mn-ea"/>
                <a:sym typeface="+mn-lt"/>
              </a:endParaRPr>
            </a:p>
          </p:txBody>
        </p:sp>
        <p:sp>
          <p:nvSpPr>
            <p:cNvPr id="16"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w="9525">
              <a:noFill/>
              <a:round/>
            </a:ln>
          </p:spPr>
          <p:txBody>
            <a:bodyPr vert="horz" wrap="square" lIns="68564" tIns="34282" rIns="68564" bIns="34282" numCol="1" anchor="t" anchorCtr="0" compatLnSpc="1"/>
            <a:lstStyle/>
            <a:p>
              <a:endParaRPr lang="zh-CN" altLang="en-US" sz="1350">
                <a:solidFill>
                  <a:prstClr val="black"/>
                </a:solidFill>
                <a:cs typeface="+mn-ea"/>
                <a:sym typeface="+mn-lt"/>
              </a:endParaRPr>
            </a:p>
          </p:txBody>
        </p:sp>
      </p:grpSp>
      <p:grpSp>
        <p:nvGrpSpPr>
          <p:cNvPr id="17" name="组合 16"/>
          <p:cNvGrpSpPr>
            <a:grpSpLocks noChangeAspect="1"/>
          </p:cNvGrpSpPr>
          <p:nvPr/>
        </p:nvGrpSpPr>
        <p:grpSpPr>
          <a:xfrm>
            <a:off x="1938014" y="1716068"/>
            <a:ext cx="263925" cy="295155"/>
            <a:chOff x="5999255" y="3275006"/>
            <a:chExt cx="402656" cy="450303"/>
          </a:xfrm>
          <a:solidFill>
            <a:schemeClr val="accent1"/>
          </a:solidFill>
          <a:effectLst/>
        </p:grpSpPr>
        <p:sp>
          <p:nvSpPr>
            <p:cNvPr id="18"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endParaRPr lang="zh-CN" altLang="en-US" sz="1350">
                <a:solidFill>
                  <a:prstClr val="black"/>
                </a:solidFill>
                <a:cs typeface="+mn-ea"/>
                <a:sym typeface="+mn-lt"/>
              </a:endParaRPr>
            </a:p>
          </p:txBody>
        </p:sp>
        <p:sp>
          <p:nvSpPr>
            <p:cNvPr id="19"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endParaRPr lang="zh-CN" altLang="en-US" sz="1350">
                <a:solidFill>
                  <a:prstClr val="black"/>
                </a:solidFill>
                <a:cs typeface="+mn-ea"/>
                <a:sym typeface="+mn-lt"/>
              </a:endParaRPr>
            </a:p>
          </p:txBody>
        </p:sp>
        <p:sp>
          <p:nvSpPr>
            <p:cNvPr id="20"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endParaRPr lang="zh-CN" altLang="en-US" sz="1350">
                <a:solidFill>
                  <a:prstClr val="black"/>
                </a:solidFill>
                <a:cs typeface="+mn-ea"/>
                <a:sym typeface="+mn-lt"/>
              </a:endParaRPr>
            </a:p>
          </p:txBody>
        </p:sp>
        <p:sp>
          <p:nvSpPr>
            <p:cNvPr id="21"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endParaRPr lang="zh-CN" altLang="en-US" sz="1350">
                <a:solidFill>
                  <a:prstClr val="black"/>
                </a:solidFill>
                <a:cs typeface="+mn-ea"/>
                <a:sym typeface="+mn-lt"/>
              </a:endParaRPr>
            </a:p>
          </p:txBody>
        </p:sp>
        <p:sp>
          <p:nvSpPr>
            <p:cNvPr id="22"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endParaRPr lang="zh-CN" altLang="en-US" sz="1350">
                <a:solidFill>
                  <a:prstClr val="black"/>
                </a:solidFill>
                <a:cs typeface="+mn-ea"/>
                <a:sym typeface="+mn-lt"/>
              </a:endParaRPr>
            </a:p>
          </p:txBody>
        </p:sp>
      </p:grpSp>
      <p:grpSp>
        <p:nvGrpSpPr>
          <p:cNvPr id="23" name="组合 22"/>
          <p:cNvGrpSpPr/>
          <p:nvPr/>
        </p:nvGrpSpPr>
        <p:grpSpPr>
          <a:xfrm>
            <a:off x="3558916" y="4097133"/>
            <a:ext cx="242064" cy="239567"/>
            <a:chOff x="6967126" y="4092464"/>
            <a:chExt cx="453105" cy="448433"/>
          </a:xfrm>
          <a:solidFill>
            <a:schemeClr val="accent2"/>
          </a:solidFill>
          <a:effectLst/>
        </p:grpSpPr>
        <p:sp>
          <p:nvSpPr>
            <p:cNvPr id="24"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w="9525">
              <a:noFill/>
              <a:round/>
            </a:ln>
          </p:spPr>
          <p:txBody>
            <a:bodyPr vert="horz" wrap="square" lIns="68564" tIns="34282" rIns="68564" bIns="34282" numCol="1" anchor="t" anchorCtr="0" compatLnSpc="1"/>
            <a:lstStyle/>
            <a:p>
              <a:endParaRPr lang="zh-CN" altLang="en-US" sz="1350">
                <a:solidFill>
                  <a:prstClr val="black"/>
                </a:solidFill>
                <a:cs typeface="+mn-ea"/>
                <a:sym typeface="+mn-lt"/>
              </a:endParaRPr>
            </a:p>
          </p:txBody>
        </p:sp>
        <p:sp>
          <p:nvSpPr>
            <p:cNvPr id="25"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w="9525">
              <a:noFill/>
              <a:round/>
            </a:ln>
          </p:spPr>
          <p:txBody>
            <a:bodyPr vert="horz" wrap="square" lIns="68564" tIns="34282" rIns="68564" bIns="34282" numCol="1" anchor="t" anchorCtr="0" compatLnSpc="1"/>
            <a:lstStyle/>
            <a:p>
              <a:endParaRPr lang="zh-CN" altLang="en-US" sz="1350">
                <a:solidFill>
                  <a:prstClr val="black"/>
                </a:solidFill>
                <a:cs typeface="+mn-ea"/>
                <a:sym typeface="+mn-lt"/>
              </a:endParaRPr>
            </a:p>
          </p:txBody>
        </p:sp>
      </p:grpSp>
      <p:grpSp>
        <p:nvGrpSpPr>
          <p:cNvPr id="26" name="组合 25"/>
          <p:cNvGrpSpPr/>
          <p:nvPr/>
        </p:nvGrpSpPr>
        <p:grpSpPr>
          <a:xfrm>
            <a:off x="5203026" y="1708995"/>
            <a:ext cx="252131" cy="271332"/>
            <a:chOff x="7005429" y="4859473"/>
            <a:chExt cx="466184" cy="501686"/>
          </a:xfrm>
          <a:solidFill>
            <a:schemeClr val="accent1"/>
          </a:solidFill>
          <a:effectLst/>
        </p:grpSpPr>
        <p:sp>
          <p:nvSpPr>
            <p:cNvPr id="27" name="Freeform 154"/>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endParaRPr lang="zh-CN" altLang="en-US" sz="1350">
                <a:solidFill>
                  <a:prstClr val="black"/>
                </a:solidFill>
                <a:cs typeface="+mn-ea"/>
                <a:sym typeface="+mn-lt"/>
              </a:endParaRPr>
            </a:p>
          </p:txBody>
        </p:sp>
        <p:sp>
          <p:nvSpPr>
            <p:cNvPr id="28"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lstStyle/>
            <a:p>
              <a:endParaRPr lang="zh-CN" altLang="en-US" sz="1350">
                <a:solidFill>
                  <a:prstClr val="black"/>
                </a:solidFill>
                <a:cs typeface="+mn-ea"/>
                <a:sym typeface="+mn-lt"/>
              </a:endParaRPr>
            </a:p>
          </p:txBody>
        </p:sp>
        <p:sp>
          <p:nvSpPr>
            <p:cNvPr id="29"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endParaRPr lang="zh-CN" altLang="en-US" sz="1350">
                <a:solidFill>
                  <a:prstClr val="black"/>
                </a:solidFill>
                <a:cs typeface="+mn-ea"/>
                <a:sym typeface="+mn-lt"/>
              </a:endParaRPr>
            </a:p>
          </p:txBody>
        </p:sp>
        <p:sp>
          <p:nvSpPr>
            <p:cNvPr id="30"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endParaRPr lang="zh-CN" altLang="en-US" sz="1350">
                <a:solidFill>
                  <a:prstClr val="black"/>
                </a:solidFill>
                <a:cs typeface="+mn-ea"/>
                <a:sym typeface="+mn-lt"/>
              </a:endParaRPr>
            </a:p>
          </p:txBody>
        </p:sp>
        <p:sp>
          <p:nvSpPr>
            <p:cNvPr id="31"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4" tIns="34282" rIns="68564" bIns="34282" numCol="1" anchor="t" anchorCtr="0" compatLnSpc="1"/>
            <a:lstStyle/>
            <a:p>
              <a:endParaRPr lang="zh-CN" altLang="en-US" sz="1350">
                <a:solidFill>
                  <a:prstClr val="black"/>
                </a:solidFill>
                <a:cs typeface="+mn-ea"/>
                <a:sym typeface="+mn-lt"/>
              </a:endParaRPr>
            </a:p>
          </p:txBody>
        </p:sp>
      </p:grpSp>
      <p:sp>
        <p:nvSpPr>
          <p:cNvPr id="32" name="文本框 85"/>
          <p:cNvSpPr txBox="1"/>
          <p:nvPr/>
        </p:nvSpPr>
        <p:spPr>
          <a:xfrm>
            <a:off x="1102758" y="3507970"/>
            <a:ext cx="2011577" cy="676211"/>
          </a:xfrm>
          <a:prstGeom prst="rect">
            <a:avLst/>
          </a:prstGeom>
          <a:noFill/>
          <a:effectLst/>
        </p:spPr>
        <p:txBody>
          <a:bodyPr wrap="square" rtlCol="0">
            <a:spAutoFit/>
          </a:bodyPr>
          <a:lstStyle/>
          <a:p>
            <a:r>
              <a:rPr lang="zh-CN" altLang="en-US" sz="1400" dirty="0">
                <a:solidFill>
                  <a:schemeClr val="tx2"/>
                </a:solidFill>
                <a:cs typeface="+mn-ea"/>
                <a:sym typeface="+mn-lt"/>
              </a:rPr>
              <a:t>标题内容</a:t>
            </a:r>
            <a:endParaRPr lang="zh-CN" altLang="en-US" sz="1400" dirty="0">
              <a:solidFill>
                <a:schemeClr val="tx2"/>
              </a:solidFill>
              <a:cs typeface="+mn-ea"/>
              <a:sym typeface="+mn-lt"/>
            </a:endParaRPr>
          </a:p>
          <a:p>
            <a:pPr algn="just">
              <a:lnSpc>
                <a:spcPct val="114000"/>
              </a:lnSpc>
            </a:pPr>
            <a:r>
              <a:rPr lang="zh-CN" altLang="en-US" sz="1050" dirty="0">
                <a:solidFill>
                  <a:schemeClr val="tx2"/>
                </a:solidFill>
                <a:cs typeface="+mn-ea"/>
                <a:sym typeface="+mn-lt"/>
              </a:rPr>
              <a:t>在此录入上述图表的描述说明，在此录入上述图表的描述说明。</a:t>
            </a:r>
            <a:endParaRPr lang="zh-CN" altLang="en-US" sz="1050" dirty="0">
              <a:solidFill>
                <a:schemeClr val="tx2"/>
              </a:solidFill>
              <a:cs typeface="+mn-ea"/>
              <a:sym typeface="+mn-lt"/>
            </a:endParaRPr>
          </a:p>
        </p:txBody>
      </p:sp>
      <p:sp>
        <p:nvSpPr>
          <p:cNvPr id="33" name="文本框 86"/>
          <p:cNvSpPr txBox="1"/>
          <p:nvPr/>
        </p:nvSpPr>
        <p:spPr>
          <a:xfrm>
            <a:off x="2717787" y="1798077"/>
            <a:ext cx="2016741" cy="676211"/>
          </a:xfrm>
          <a:prstGeom prst="rect">
            <a:avLst/>
          </a:prstGeom>
          <a:noFill/>
          <a:effectLst/>
        </p:spPr>
        <p:txBody>
          <a:bodyPr wrap="square" rtlCol="0">
            <a:spAutoFit/>
          </a:bodyPr>
          <a:lstStyle/>
          <a:p>
            <a:r>
              <a:rPr lang="zh-CN" altLang="en-US" sz="1400" dirty="0">
                <a:solidFill>
                  <a:schemeClr val="tx2"/>
                </a:solidFill>
                <a:cs typeface="+mn-ea"/>
                <a:sym typeface="+mn-lt"/>
              </a:rPr>
              <a:t>标题内容</a:t>
            </a:r>
            <a:endParaRPr lang="zh-CN" altLang="en-US" sz="1400" dirty="0">
              <a:solidFill>
                <a:schemeClr val="tx2"/>
              </a:solidFill>
              <a:cs typeface="+mn-ea"/>
              <a:sym typeface="+mn-lt"/>
            </a:endParaRPr>
          </a:p>
          <a:p>
            <a:pPr algn="just">
              <a:lnSpc>
                <a:spcPct val="114000"/>
              </a:lnSpc>
            </a:pPr>
            <a:r>
              <a:rPr lang="zh-CN" altLang="en-US" sz="1050" dirty="0">
                <a:solidFill>
                  <a:schemeClr val="tx2"/>
                </a:solidFill>
                <a:cs typeface="+mn-ea"/>
                <a:sym typeface="+mn-lt"/>
              </a:rPr>
              <a:t>在此录入上述图表的描述说明，在此录入上述图表的描述说明。</a:t>
            </a:r>
            <a:endParaRPr lang="zh-CN" altLang="en-US" sz="1050" dirty="0">
              <a:solidFill>
                <a:schemeClr val="tx2"/>
              </a:solidFill>
              <a:cs typeface="+mn-ea"/>
              <a:sym typeface="+mn-lt"/>
            </a:endParaRPr>
          </a:p>
        </p:txBody>
      </p:sp>
      <p:sp>
        <p:nvSpPr>
          <p:cNvPr id="34" name="文本框 87"/>
          <p:cNvSpPr txBox="1"/>
          <p:nvPr/>
        </p:nvSpPr>
        <p:spPr>
          <a:xfrm>
            <a:off x="4337980" y="3507970"/>
            <a:ext cx="1998719" cy="676211"/>
          </a:xfrm>
          <a:prstGeom prst="rect">
            <a:avLst/>
          </a:prstGeom>
          <a:noFill/>
          <a:effectLst/>
        </p:spPr>
        <p:txBody>
          <a:bodyPr wrap="square" rtlCol="0">
            <a:spAutoFit/>
          </a:bodyPr>
          <a:lstStyle/>
          <a:p>
            <a:r>
              <a:rPr lang="zh-CN" altLang="en-US" sz="1400" dirty="0">
                <a:solidFill>
                  <a:schemeClr val="tx2"/>
                </a:solidFill>
                <a:cs typeface="+mn-ea"/>
                <a:sym typeface="+mn-lt"/>
              </a:rPr>
              <a:t>标题内容</a:t>
            </a:r>
            <a:endParaRPr lang="zh-CN" altLang="en-US" sz="1400" dirty="0">
              <a:solidFill>
                <a:schemeClr val="tx2"/>
              </a:solidFill>
              <a:cs typeface="+mn-ea"/>
              <a:sym typeface="+mn-lt"/>
            </a:endParaRPr>
          </a:p>
          <a:p>
            <a:pPr algn="just">
              <a:lnSpc>
                <a:spcPct val="114000"/>
              </a:lnSpc>
            </a:pPr>
            <a:r>
              <a:rPr lang="zh-CN" altLang="en-US" sz="1050" dirty="0">
                <a:solidFill>
                  <a:schemeClr val="tx2"/>
                </a:solidFill>
                <a:cs typeface="+mn-ea"/>
                <a:sym typeface="+mn-lt"/>
              </a:rPr>
              <a:t>在此录入上述图表的描述说明，在此录入上述图表的描述说明。</a:t>
            </a:r>
            <a:endParaRPr lang="zh-CN" altLang="en-US" sz="1050" dirty="0">
              <a:solidFill>
                <a:schemeClr val="tx2"/>
              </a:solidFill>
              <a:cs typeface="+mn-ea"/>
              <a:sym typeface="+mn-lt"/>
            </a:endParaRPr>
          </a:p>
        </p:txBody>
      </p:sp>
      <p:sp>
        <p:nvSpPr>
          <p:cNvPr id="35" name="文本框 88"/>
          <p:cNvSpPr txBox="1"/>
          <p:nvPr/>
        </p:nvSpPr>
        <p:spPr>
          <a:xfrm>
            <a:off x="5940152" y="1798077"/>
            <a:ext cx="2024495" cy="676211"/>
          </a:xfrm>
          <a:prstGeom prst="rect">
            <a:avLst/>
          </a:prstGeom>
          <a:noFill/>
          <a:effectLst/>
        </p:spPr>
        <p:txBody>
          <a:bodyPr wrap="square" rtlCol="0">
            <a:spAutoFit/>
          </a:bodyPr>
          <a:lstStyle/>
          <a:p>
            <a:r>
              <a:rPr lang="zh-CN" altLang="en-US" sz="1400" dirty="0" smtClean="0">
                <a:solidFill>
                  <a:schemeClr val="tx2"/>
                </a:solidFill>
                <a:cs typeface="+mn-ea"/>
                <a:sym typeface="+mn-lt"/>
              </a:rPr>
              <a:t>标题内容</a:t>
            </a:r>
            <a:endParaRPr lang="zh-CN" altLang="en-US" sz="1400" dirty="0" smtClean="0">
              <a:solidFill>
                <a:schemeClr val="tx2"/>
              </a:solidFill>
              <a:cs typeface="+mn-ea"/>
              <a:sym typeface="+mn-lt"/>
            </a:endParaRPr>
          </a:p>
          <a:p>
            <a:pPr algn="just">
              <a:lnSpc>
                <a:spcPct val="114000"/>
              </a:lnSpc>
            </a:pPr>
            <a:r>
              <a:rPr lang="zh-CN" altLang="en-US" sz="1050" dirty="0" smtClean="0">
                <a:solidFill>
                  <a:schemeClr val="tx2"/>
                </a:solidFill>
                <a:cs typeface="+mn-ea"/>
                <a:sym typeface="+mn-lt"/>
              </a:rPr>
              <a:t>在此录入上述图表的描述说明，在此录入上述图表的描述说明。</a:t>
            </a:r>
            <a:endParaRPr lang="zh-CN" altLang="en-US" sz="1050" dirty="0">
              <a:solidFill>
                <a:schemeClr val="tx2"/>
              </a:solidFill>
              <a:cs typeface="+mn-ea"/>
              <a:sym typeface="+mn-lt"/>
            </a:endParaRPr>
          </a:p>
        </p:txBody>
      </p:sp>
      <p:grpSp>
        <p:nvGrpSpPr>
          <p:cNvPr id="50" name="组合 49"/>
          <p:cNvGrpSpPr/>
          <p:nvPr/>
        </p:nvGrpSpPr>
        <p:grpSpPr>
          <a:xfrm>
            <a:off x="2023782" y="2878040"/>
            <a:ext cx="80981" cy="515802"/>
            <a:chOff x="2023782" y="2878040"/>
            <a:chExt cx="80981" cy="515802"/>
          </a:xfrm>
        </p:grpSpPr>
        <p:cxnSp>
          <p:nvCxnSpPr>
            <p:cNvPr id="36" name="直接连接符 35"/>
            <p:cNvCxnSpPr/>
            <p:nvPr/>
          </p:nvCxnSpPr>
          <p:spPr>
            <a:xfrm>
              <a:off x="2059620" y="2933184"/>
              <a:ext cx="0" cy="417307"/>
            </a:xfrm>
            <a:prstGeom prst="line">
              <a:avLst/>
            </a:prstGeom>
            <a:ln>
              <a:solidFill>
                <a:schemeClr val="accent1"/>
              </a:solidFill>
            </a:ln>
            <a:effectLst/>
          </p:spPr>
          <p:style>
            <a:lnRef idx="1">
              <a:schemeClr val="accent1"/>
            </a:lnRef>
            <a:fillRef idx="0">
              <a:schemeClr val="accent1"/>
            </a:fillRef>
            <a:effectRef idx="0">
              <a:schemeClr val="accent1"/>
            </a:effectRef>
            <a:fontRef idx="minor">
              <a:schemeClr val="tx1"/>
            </a:fontRef>
          </p:style>
        </p:cxnSp>
        <p:sp>
          <p:nvSpPr>
            <p:cNvPr id="37" name="椭圆 36"/>
            <p:cNvSpPr>
              <a:spLocks noChangeAspect="1"/>
            </p:cNvSpPr>
            <p:nvPr/>
          </p:nvSpPr>
          <p:spPr>
            <a:xfrm>
              <a:off x="2023782" y="2878040"/>
              <a:ext cx="80981" cy="8098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8" name="椭圆 37"/>
            <p:cNvSpPr>
              <a:spLocks noChangeAspect="1"/>
            </p:cNvSpPr>
            <p:nvPr/>
          </p:nvSpPr>
          <p:spPr>
            <a:xfrm>
              <a:off x="2023782" y="3312861"/>
              <a:ext cx="80981" cy="8098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48" name="组合 47"/>
          <p:cNvGrpSpPr/>
          <p:nvPr/>
        </p:nvGrpSpPr>
        <p:grpSpPr>
          <a:xfrm>
            <a:off x="5280320" y="2883241"/>
            <a:ext cx="80981" cy="515802"/>
            <a:chOff x="5280320" y="2883241"/>
            <a:chExt cx="80981" cy="515802"/>
          </a:xfrm>
        </p:grpSpPr>
        <p:cxnSp>
          <p:nvCxnSpPr>
            <p:cNvPr id="39" name="直接连接符 38"/>
            <p:cNvCxnSpPr/>
            <p:nvPr/>
          </p:nvCxnSpPr>
          <p:spPr>
            <a:xfrm>
              <a:off x="5316158" y="2938385"/>
              <a:ext cx="0" cy="417307"/>
            </a:xfrm>
            <a:prstGeom prst="line">
              <a:avLst/>
            </a:prstGeom>
            <a:ln>
              <a:solidFill>
                <a:schemeClr val="accent1"/>
              </a:solidFill>
            </a:ln>
            <a:effectLst/>
          </p:spPr>
          <p:style>
            <a:lnRef idx="1">
              <a:schemeClr val="accent1"/>
            </a:lnRef>
            <a:fillRef idx="0">
              <a:schemeClr val="accent1"/>
            </a:fillRef>
            <a:effectRef idx="0">
              <a:schemeClr val="accent1"/>
            </a:effectRef>
            <a:fontRef idx="minor">
              <a:schemeClr val="tx1"/>
            </a:fontRef>
          </p:style>
        </p:cxnSp>
        <p:sp>
          <p:nvSpPr>
            <p:cNvPr id="40" name="椭圆 39"/>
            <p:cNvSpPr>
              <a:spLocks noChangeAspect="1"/>
            </p:cNvSpPr>
            <p:nvPr/>
          </p:nvSpPr>
          <p:spPr>
            <a:xfrm>
              <a:off x="5280320" y="2883241"/>
              <a:ext cx="80981" cy="8098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1" name="椭圆 40"/>
            <p:cNvSpPr>
              <a:spLocks noChangeAspect="1"/>
            </p:cNvSpPr>
            <p:nvPr/>
          </p:nvSpPr>
          <p:spPr>
            <a:xfrm>
              <a:off x="5280320" y="3318062"/>
              <a:ext cx="80981" cy="80981"/>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49" name="组合 48"/>
          <p:cNvGrpSpPr/>
          <p:nvPr/>
        </p:nvGrpSpPr>
        <p:grpSpPr>
          <a:xfrm>
            <a:off x="3650714" y="2674587"/>
            <a:ext cx="80981" cy="515803"/>
            <a:chOff x="3650714" y="2674587"/>
            <a:chExt cx="80981" cy="515803"/>
          </a:xfrm>
        </p:grpSpPr>
        <p:cxnSp>
          <p:nvCxnSpPr>
            <p:cNvPr id="42" name="直接连接符 41"/>
            <p:cNvCxnSpPr/>
            <p:nvPr/>
          </p:nvCxnSpPr>
          <p:spPr>
            <a:xfrm>
              <a:off x="3686552" y="2729732"/>
              <a:ext cx="0" cy="417307"/>
            </a:xfrm>
            <a:prstGeom prst="line">
              <a:avLst/>
            </a:prstGeom>
            <a:ln>
              <a:solidFill>
                <a:schemeClr val="accent2"/>
              </a:solidFill>
            </a:ln>
            <a:effectLst/>
          </p:spPr>
          <p:style>
            <a:lnRef idx="1">
              <a:schemeClr val="accent1"/>
            </a:lnRef>
            <a:fillRef idx="0">
              <a:schemeClr val="accent1"/>
            </a:fillRef>
            <a:effectRef idx="0">
              <a:schemeClr val="accent1"/>
            </a:effectRef>
            <a:fontRef idx="minor">
              <a:schemeClr val="tx1"/>
            </a:fontRef>
          </p:style>
        </p:cxnSp>
        <p:sp>
          <p:nvSpPr>
            <p:cNvPr id="43" name="椭圆 42"/>
            <p:cNvSpPr>
              <a:spLocks noChangeAspect="1"/>
            </p:cNvSpPr>
            <p:nvPr/>
          </p:nvSpPr>
          <p:spPr>
            <a:xfrm>
              <a:off x="3650714" y="2674587"/>
              <a:ext cx="80981" cy="8098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4" name="椭圆 43"/>
            <p:cNvSpPr>
              <a:spLocks noChangeAspect="1"/>
            </p:cNvSpPr>
            <p:nvPr/>
          </p:nvSpPr>
          <p:spPr>
            <a:xfrm>
              <a:off x="3650714" y="3109409"/>
              <a:ext cx="80981" cy="8098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grpSp>
        <p:nvGrpSpPr>
          <p:cNvPr id="2" name="组合 1"/>
          <p:cNvGrpSpPr/>
          <p:nvPr/>
        </p:nvGrpSpPr>
        <p:grpSpPr>
          <a:xfrm>
            <a:off x="6882078" y="2677345"/>
            <a:ext cx="80981" cy="515802"/>
            <a:chOff x="6882078" y="2677345"/>
            <a:chExt cx="80981" cy="515802"/>
          </a:xfrm>
        </p:grpSpPr>
        <p:cxnSp>
          <p:nvCxnSpPr>
            <p:cNvPr id="45" name="直接连接符 44"/>
            <p:cNvCxnSpPr/>
            <p:nvPr/>
          </p:nvCxnSpPr>
          <p:spPr>
            <a:xfrm>
              <a:off x="6917917" y="2732489"/>
              <a:ext cx="0" cy="417307"/>
            </a:xfrm>
            <a:prstGeom prst="line">
              <a:avLst/>
            </a:prstGeom>
            <a:ln>
              <a:solidFill>
                <a:schemeClr val="accent2"/>
              </a:solidFill>
            </a:ln>
            <a:effectLst/>
          </p:spPr>
          <p:style>
            <a:lnRef idx="1">
              <a:schemeClr val="accent1"/>
            </a:lnRef>
            <a:fillRef idx="0">
              <a:schemeClr val="accent1"/>
            </a:fillRef>
            <a:effectRef idx="0">
              <a:schemeClr val="accent1"/>
            </a:effectRef>
            <a:fontRef idx="minor">
              <a:schemeClr val="tx1"/>
            </a:fontRef>
          </p:style>
        </p:cxnSp>
        <p:sp>
          <p:nvSpPr>
            <p:cNvPr id="46" name="椭圆 45"/>
            <p:cNvSpPr>
              <a:spLocks noChangeAspect="1"/>
            </p:cNvSpPr>
            <p:nvPr/>
          </p:nvSpPr>
          <p:spPr>
            <a:xfrm>
              <a:off x="6882078" y="2677345"/>
              <a:ext cx="80981" cy="8098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47" name="椭圆 46"/>
            <p:cNvSpPr>
              <a:spLocks noChangeAspect="1"/>
            </p:cNvSpPr>
            <p:nvPr/>
          </p:nvSpPr>
          <p:spPr>
            <a:xfrm>
              <a:off x="6882078" y="3112166"/>
              <a:ext cx="80981" cy="8098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grpSp>
      <p:sp>
        <p:nvSpPr>
          <p:cNvPr id="56" name="文本框 55"/>
          <p:cNvSpPr txBox="1"/>
          <p:nvPr/>
        </p:nvSpPr>
        <p:spPr>
          <a:xfrm>
            <a:off x="587884" y="195486"/>
            <a:ext cx="2232248" cy="369332"/>
          </a:xfrm>
          <a:prstGeom prst="rect">
            <a:avLst/>
          </a:prstGeom>
          <a:noFill/>
        </p:spPr>
        <p:txBody>
          <a:bodyPr wrap="square" rtlCol="0">
            <a:spAutoFit/>
          </a:bodyPr>
          <a:lstStyle/>
          <a:p>
            <a:r>
              <a:rPr lang="zh-CN" altLang="en-US" dirty="0">
                <a:solidFill>
                  <a:schemeClr val="accent2"/>
                </a:solidFill>
                <a:cs typeface="+mn-ea"/>
                <a:sym typeface="+mn-lt"/>
              </a:rPr>
              <a:t>点击添加标题</a:t>
            </a:r>
            <a:endParaRPr lang="zh-CN" altLang="en-US" dirty="0">
              <a:solidFill>
                <a:schemeClr val="accent2"/>
              </a:solidFill>
              <a:cs typeface="+mn-ea"/>
              <a:sym typeface="+mn-lt"/>
            </a:endParaRPr>
          </a:p>
        </p:txBody>
      </p:sp>
      <p:sp>
        <p:nvSpPr>
          <p:cNvPr id="57" name="矩形 56"/>
          <p:cNvSpPr/>
          <p:nvPr/>
        </p:nvSpPr>
        <p:spPr>
          <a:xfrm>
            <a:off x="587884" y="463773"/>
            <a:ext cx="1889492" cy="276999"/>
          </a:xfrm>
          <a:prstGeom prst="rect">
            <a:avLst/>
          </a:prstGeom>
        </p:spPr>
        <p:txBody>
          <a:bodyPr wrap="none">
            <a:spAutoFit/>
          </a:bodyPr>
          <a:lstStyle/>
          <a:p>
            <a:r>
              <a:rPr lang="zh-CN" altLang="en-US" sz="1200" dirty="0">
                <a:solidFill>
                  <a:schemeClr val="tx2"/>
                </a:solidFill>
              </a:rPr>
              <a:t>CLICK TO ADD TITLE</a:t>
            </a:r>
            <a:endParaRPr lang="zh-CN" altLang="en-US" sz="1200" dirty="0">
              <a:solidFill>
                <a:schemeClr val="tx2"/>
              </a:solidFill>
            </a:endParaRPr>
          </a:p>
        </p:txBody>
      </p:sp>
      <p:cxnSp>
        <p:nvCxnSpPr>
          <p:cNvPr id="58" name="直接箭头连接符 57"/>
          <p:cNvCxnSpPr/>
          <p:nvPr/>
        </p:nvCxnSpPr>
        <p:spPr>
          <a:xfrm>
            <a:off x="587884" y="514296"/>
            <a:ext cx="2376636"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nodePh="1">
                                  <p:stCondLst>
                                    <p:cond delay="0"/>
                                  </p:stCondLst>
                                  <p:endCondLst>
                                    <p:cond evt="begin" delay="0">
                                      <p:tn val="10"/>
                                    </p:cond>
                                  </p:end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nodePh="1">
                                  <p:stCondLst>
                                    <p:cond delay="0"/>
                                  </p:stCondLst>
                                  <p:endCondLst>
                                    <p:cond evt="begin" delay="0">
                                      <p:tn val="15"/>
                                    </p:cond>
                                  </p:end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nodePh="1">
                                  <p:stCondLst>
                                    <p:cond delay="0"/>
                                  </p:stCondLst>
                                  <p:endCondLst>
                                    <p:cond evt="begin" delay="0">
                                      <p:tn val="20"/>
                                    </p:cond>
                                  </p:end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9" presetClass="entr" presetSubtype="0" decel="10000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 calcmode="lin" valueType="num">
                                      <p:cBhvr>
                                        <p:cTn id="30" dur="500" fill="hold"/>
                                        <p:tgtEl>
                                          <p:spTgt spid="7"/>
                                        </p:tgtEl>
                                        <p:attrNameLst>
                                          <p:attrName>style.rotation</p:attrName>
                                        </p:attrNameLst>
                                      </p:cBhvr>
                                      <p:tavLst>
                                        <p:tav tm="0">
                                          <p:val>
                                            <p:fltVal val="360"/>
                                          </p:val>
                                        </p:tav>
                                        <p:tav tm="100000">
                                          <p:val>
                                            <p:fltVal val="0"/>
                                          </p:val>
                                        </p:tav>
                                      </p:tavLst>
                                    </p:anim>
                                    <p:animEffect transition="in" filter="fade">
                                      <p:cBhvr>
                                        <p:cTn id="31" dur="500"/>
                                        <p:tgtEl>
                                          <p:spTgt spid="7"/>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 calcmode="lin" valueType="num">
                                      <p:cBhvr>
                                        <p:cTn id="36" dur="500" fill="hold"/>
                                        <p:tgtEl>
                                          <p:spTgt spid="17"/>
                                        </p:tgtEl>
                                        <p:attrNameLst>
                                          <p:attrName>style.rotation</p:attrName>
                                        </p:attrNameLst>
                                      </p:cBhvr>
                                      <p:tavLst>
                                        <p:tav tm="0">
                                          <p:val>
                                            <p:fltVal val="360"/>
                                          </p:val>
                                        </p:tav>
                                        <p:tav tm="100000">
                                          <p:val>
                                            <p:fltVal val="0"/>
                                          </p:val>
                                        </p:tav>
                                      </p:tavLst>
                                    </p:anim>
                                    <p:animEffect transition="in" filter="fade">
                                      <p:cBhvr>
                                        <p:cTn id="37" dur="500"/>
                                        <p:tgtEl>
                                          <p:spTgt spid="17"/>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 calcmode="lin" valueType="num">
                                      <p:cBhvr>
                                        <p:cTn id="42" dur="500" fill="hold"/>
                                        <p:tgtEl>
                                          <p:spTgt spid="23"/>
                                        </p:tgtEl>
                                        <p:attrNameLst>
                                          <p:attrName>style.rotation</p:attrName>
                                        </p:attrNameLst>
                                      </p:cBhvr>
                                      <p:tavLst>
                                        <p:tav tm="0">
                                          <p:val>
                                            <p:fltVal val="360"/>
                                          </p:val>
                                        </p:tav>
                                        <p:tav tm="100000">
                                          <p:val>
                                            <p:fltVal val="0"/>
                                          </p:val>
                                        </p:tav>
                                      </p:tavLst>
                                    </p:anim>
                                    <p:animEffect transition="in" filter="fade">
                                      <p:cBhvr>
                                        <p:cTn id="43" dur="500"/>
                                        <p:tgtEl>
                                          <p:spTgt spid="23"/>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
                                          </p:val>
                                        </p:tav>
                                        <p:tav tm="100000">
                                          <p:val>
                                            <p:strVal val="#ppt_w"/>
                                          </p:val>
                                        </p:tav>
                                      </p:tavLst>
                                    </p:anim>
                                    <p:anim calcmode="lin" valueType="num">
                                      <p:cBhvr>
                                        <p:cTn id="47" dur="500" fill="hold"/>
                                        <p:tgtEl>
                                          <p:spTgt spid="26"/>
                                        </p:tgtEl>
                                        <p:attrNameLst>
                                          <p:attrName>ppt_h</p:attrName>
                                        </p:attrNameLst>
                                      </p:cBhvr>
                                      <p:tavLst>
                                        <p:tav tm="0">
                                          <p:val>
                                            <p:fltVal val="0"/>
                                          </p:val>
                                        </p:tav>
                                        <p:tav tm="100000">
                                          <p:val>
                                            <p:strVal val="#ppt_h"/>
                                          </p:val>
                                        </p:tav>
                                      </p:tavLst>
                                    </p:anim>
                                    <p:anim calcmode="lin" valueType="num">
                                      <p:cBhvr>
                                        <p:cTn id="48" dur="500" fill="hold"/>
                                        <p:tgtEl>
                                          <p:spTgt spid="26"/>
                                        </p:tgtEl>
                                        <p:attrNameLst>
                                          <p:attrName>style.rotation</p:attrName>
                                        </p:attrNameLst>
                                      </p:cBhvr>
                                      <p:tavLst>
                                        <p:tav tm="0">
                                          <p:val>
                                            <p:fltVal val="360"/>
                                          </p:val>
                                        </p:tav>
                                        <p:tav tm="100000">
                                          <p:val>
                                            <p:fltVal val="0"/>
                                          </p:val>
                                        </p:tav>
                                      </p:tavLst>
                                    </p:anim>
                                    <p:animEffect transition="in" filter="fade">
                                      <p:cBhvr>
                                        <p:cTn id="49" dur="500"/>
                                        <p:tgtEl>
                                          <p:spTgt spid="26"/>
                                        </p:tgtEl>
                                      </p:cBhvr>
                                    </p:animEffect>
                                  </p:childTnLst>
                                </p:cTn>
                              </p:par>
                            </p:childTnLst>
                          </p:cTn>
                        </p:par>
                        <p:par>
                          <p:cTn id="50" fill="hold">
                            <p:stCondLst>
                              <p:cond delay="1500"/>
                            </p:stCondLst>
                            <p:childTnLst>
                              <p:par>
                                <p:cTn id="51" presetID="47" presetClass="entr" presetSubtype="0"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1000"/>
                                        <p:tgtEl>
                                          <p:spTgt spid="48"/>
                                        </p:tgtEl>
                                      </p:cBhvr>
                                    </p:animEffect>
                                    <p:anim calcmode="lin" valueType="num">
                                      <p:cBhvr>
                                        <p:cTn id="54" dur="1000" fill="hold"/>
                                        <p:tgtEl>
                                          <p:spTgt spid="48"/>
                                        </p:tgtEl>
                                        <p:attrNameLst>
                                          <p:attrName>ppt_x</p:attrName>
                                        </p:attrNameLst>
                                      </p:cBhvr>
                                      <p:tavLst>
                                        <p:tav tm="0">
                                          <p:val>
                                            <p:strVal val="#ppt_x"/>
                                          </p:val>
                                        </p:tav>
                                        <p:tav tm="100000">
                                          <p:val>
                                            <p:strVal val="#ppt_x"/>
                                          </p:val>
                                        </p:tav>
                                      </p:tavLst>
                                    </p:anim>
                                    <p:anim calcmode="lin" valueType="num">
                                      <p:cBhvr>
                                        <p:cTn id="55" dur="1000" fill="hold"/>
                                        <p:tgtEl>
                                          <p:spTgt spid="48"/>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1000"/>
                                        <p:tgtEl>
                                          <p:spTgt spid="50"/>
                                        </p:tgtEl>
                                      </p:cBhvr>
                                    </p:animEffect>
                                    <p:anim calcmode="lin" valueType="num">
                                      <p:cBhvr>
                                        <p:cTn id="59" dur="1000" fill="hold"/>
                                        <p:tgtEl>
                                          <p:spTgt spid="50"/>
                                        </p:tgtEl>
                                        <p:attrNameLst>
                                          <p:attrName>ppt_x</p:attrName>
                                        </p:attrNameLst>
                                      </p:cBhvr>
                                      <p:tavLst>
                                        <p:tav tm="0">
                                          <p:val>
                                            <p:strVal val="#ppt_x"/>
                                          </p:val>
                                        </p:tav>
                                        <p:tav tm="100000">
                                          <p:val>
                                            <p:strVal val="#ppt_x"/>
                                          </p:val>
                                        </p:tav>
                                      </p:tavLst>
                                    </p:anim>
                                    <p:anim calcmode="lin" valueType="num">
                                      <p:cBhvr>
                                        <p:cTn id="60" dur="1000" fill="hold"/>
                                        <p:tgtEl>
                                          <p:spTgt spid="50"/>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1000"/>
                                        <p:tgtEl>
                                          <p:spTgt spid="49"/>
                                        </p:tgtEl>
                                      </p:cBhvr>
                                    </p:animEffect>
                                    <p:anim calcmode="lin" valueType="num">
                                      <p:cBhvr>
                                        <p:cTn id="64" dur="1000" fill="hold"/>
                                        <p:tgtEl>
                                          <p:spTgt spid="49"/>
                                        </p:tgtEl>
                                        <p:attrNameLst>
                                          <p:attrName>ppt_x</p:attrName>
                                        </p:attrNameLst>
                                      </p:cBhvr>
                                      <p:tavLst>
                                        <p:tav tm="0">
                                          <p:val>
                                            <p:strVal val="#ppt_x"/>
                                          </p:val>
                                        </p:tav>
                                        <p:tav tm="100000">
                                          <p:val>
                                            <p:strVal val="#ppt_x"/>
                                          </p:val>
                                        </p:tav>
                                      </p:tavLst>
                                    </p:anim>
                                    <p:anim calcmode="lin" valueType="num">
                                      <p:cBhvr>
                                        <p:cTn id="65" dur="1000" fill="hold"/>
                                        <p:tgtEl>
                                          <p:spTgt spid="49"/>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2"/>
                                        </p:tgtEl>
                                        <p:attrNameLst>
                                          <p:attrName>style.visibility</p:attrName>
                                        </p:attrNameLst>
                                      </p:cBhvr>
                                      <p:to>
                                        <p:strVal val="visible"/>
                                      </p:to>
                                    </p:set>
                                    <p:animEffect transition="in" filter="fade">
                                      <p:cBhvr>
                                        <p:cTn id="68" dur="1000"/>
                                        <p:tgtEl>
                                          <p:spTgt spid="2"/>
                                        </p:tgtEl>
                                      </p:cBhvr>
                                    </p:animEffect>
                                    <p:anim calcmode="lin" valueType="num">
                                      <p:cBhvr>
                                        <p:cTn id="69" dur="1000" fill="hold"/>
                                        <p:tgtEl>
                                          <p:spTgt spid="2"/>
                                        </p:tgtEl>
                                        <p:attrNameLst>
                                          <p:attrName>ppt_x</p:attrName>
                                        </p:attrNameLst>
                                      </p:cBhvr>
                                      <p:tavLst>
                                        <p:tav tm="0">
                                          <p:val>
                                            <p:strVal val="#ppt_x"/>
                                          </p:val>
                                        </p:tav>
                                        <p:tav tm="100000">
                                          <p:val>
                                            <p:strVal val="#ppt_x"/>
                                          </p:val>
                                        </p:tav>
                                      </p:tavLst>
                                    </p:anim>
                                    <p:anim calcmode="lin" valueType="num">
                                      <p:cBhvr>
                                        <p:cTn id="70" dur="1000" fill="hold"/>
                                        <p:tgtEl>
                                          <p:spTgt spid="2"/>
                                        </p:tgtEl>
                                        <p:attrNameLst>
                                          <p:attrName>ppt_y</p:attrName>
                                        </p:attrNameLst>
                                      </p:cBhvr>
                                      <p:tavLst>
                                        <p:tav tm="0">
                                          <p:val>
                                            <p:strVal val="#ppt_y+.1"/>
                                          </p:val>
                                        </p:tav>
                                        <p:tav tm="100000">
                                          <p:val>
                                            <p:strVal val="#ppt_y"/>
                                          </p:val>
                                        </p:tav>
                                      </p:tavLst>
                                    </p:anim>
                                  </p:childTnLst>
                                </p:cTn>
                              </p:par>
                            </p:childTnLst>
                          </p:cTn>
                        </p:par>
                        <p:par>
                          <p:cTn id="71" fill="hold">
                            <p:stCondLst>
                              <p:cond delay="2500"/>
                            </p:stCondLst>
                            <p:childTnLst>
                              <p:par>
                                <p:cTn id="72" presetID="42" presetClass="entr" presetSubtype="0"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fade">
                                      <p:cBhvr>
                                        <p:cTn id="74" dur="1000"/>
                                        <p:tgtEl>
                                          <p:spTgt spid="32"/>
                                        </p:tgtEl>
                                      </p:cBhvr>
                                    </p:animEffect>
                                    <p:anim calcmode="lin" valueType="num">
                                      <p:cBhvr>
                                        <p:cTn id="75" dur="1000" fill="hold"/>
                                        <p:tgtEl>
                                          <p:spTgt spid="32"/>
                                        </p:tgtEl>
                                        <p:attrNameLst>
                                          <p:attrName>ppt_x</p:attrName>
                                        </p:attrNameLst>
                                      </p:cBhvr>
                                      <p:tavLst>
                                        <p:tav tm="0">
                                          <p:val>
                                            <p:strVal val="#ppt_x"/>
                                          </p:val>
                                        </p:tav>
                                        <p:tav tm="100000">
                                          <p:val>
                                            <p:strVal val="#ppt_x"/>
                                          </p:val>
                                        </p:tav>
                                      </p:tavLst>
                                    </p:anim>
                                    <p:anim calcmode="lin" valueType="num">
                                      <p:cBhvr>
                                        <p:cTn id="76" dur="1000" fill="hold"/>
                                        <p:tgtEl>
                                          <p:spTgt spid="32"/>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1000"/>
                                        <p:tgtEl>
                                          <p:spTgt spid="33"/>
                                        </p:tgtEl>
                                      </p:cBhvr>
                                    </p:animEffect>
                                    <p:anim calcmode="lin" valueType="num">
                                      <p:cBhvr>
                                        <p:cTn id="80" dur="1000" fill="hold"/>
                                        <p:tgtEl>
                                          <p:spTgt spid="33"/>
                                        </p:tgtEl>
                                        <p:attrNameLst>
                                          <p:attrName>ppt_x</p:attrName>
                                        </p:attrNameLst>
                                      </p:cBhvr>
                                      <p:tavLst>
                                        <p:tav tm="0">
                                          <p:val>
                                            <p:strVal val="#ppt_x"/>
                                          </p:val>
                                        </p:tav>
                                        <p:tav tm="100000">
                                          <p:val>
                                            <p:strVal val="#ppt_x"/>
                                          </p:val>
                                        </p:tav>
                                      </p:tavLst>
                                    </p:anim>
                                    <p:anim calcmode="lin" valueType="num">
                                      <p:cBhvr>
                                        <p:cTn id="81" dur="1000" fill="hold"/>
                                        <p:tgtEl>
                                          <p:spTgt spid="33"/>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fade">
                                      <p:cBhvr>
                                        <p:cTn id="84" dur="1000"/>
                                        <p:tgtEl>
                                          <p:spTgt spid="34"/>
                                        </p:tgtEl>
                                      </p:cBhvr>
                                    </p:animEffect>
                                    <p:anim calcmode="lin" valueType="num">
                                      <p:cBhvr>
                                        <p:cTn id="85" dur="1000" fill="hold"/>
                                        <p:tgtEl>
                                          <p:spTgt spid="34"/>
                                        </p:tgtEl>
                                        <p:attrNameLst>
                                          <p:attrName>ppt_x</p:attrName>
                                        </p:attrNameLst>
                                      </p:cBhvr>
                                      <p:tavLst>
                                        <p:tav tm="0">
                                          <p:val>
                                            <p:strVal val="#ppt_x"/>
                                          </p:val>
                                        </p:tav>
                                        <p:tav tm="100000">
                                          <p:val>
                                            <p:strVal val="#ppt_x"/>
                                          </p:val>
                                        </p:tav>
                                      </p:tavLst>
                                    </p:anim>
                                    <p:anim calcmode="lin" valueType="num">
                                      <p:cBhvr>
                                        <p:cTn id="86" dur="1000" fill="hold"/>
                                        <p:tgtEl>
                                          <p:spTgt spid="3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fade">
                                      <p:cBhvr>
                                        <p:cTn id="89" dur="1000"/>
                                        <p:tgtEl>
                                          <p:spTgt spid="35"/>
                                        </p:tgtEl>
                                      </p:cBhvr>
                                    </p:animEffect>
                                    <p:anim calcmode="lin" valueType="num">
                                      <p:cBhvr>
                                        <p:cTn id="90" dur="1000" fill="hold"/>
                                        <p:tgtEl>
                                          <p:spTgt spid="35"/>
                                        </p:tgtEl>
                                        <p:attrNameLst>
                                          <p:attrName>ppt_x</p:attrName>
                                        </p:attrNameLst>
                                      </p:cBhvr>
                                      <p:tavLst>
                                        <p:tav tm="0">
                                          <p:val>
                                            <p:strVal val="#ppt_x"/>
                                          </p:val>
                                        </p:tav>
                                        <p:tav tm="100000">
                                          <p:val>
                                            <p:strVal val="#ppt_x"/>
                                          </p:val>
                                        </p:tav>
                                      </p:tavLst>
                                    </p:anim>
                                    <p:anim calcmode="lin" valueType="num">
                                      <p:cBhvr>
                                        <p:cTn id="9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32" grpId="0"/>
      <p:bldP spid="33" grpId="0"/>
      <p:bldP spid="34" grpId="0"/>
      <p:bldP spid="3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323380" y="1598574"/>
            <a:ext cx="1039380" cy="1247257"/>
            <a:chOff x="4323380" y="1598574"/>
            <a:chExt cx="1039380" cy="1247257"/>
          </a:xfrm>
        </p:grpSpPr>
        <p:sp>
          <p:nvSpPr>
            <p:cNvPr id="28" name="Freeform 6"/>
            <p:cNvSpPr/>
            <p:nvPr/>
          </p:nvSpPr>
          <p:spPr bwMode="auto">
            <a:xfrm>
              <a:off x="4323380" y="1598574"/>
              <a:ext cx="1039380" cy="1247257"/>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solidFill>
              <a:schemeClr val="accent2"/>
            </a:solidFill>
            <a:ln w="19050">
              <a:noFill/>
            </a:ln>
          </p:spPr>
          <p:txBody>
            <a:bodyPr vert="horz" wrap="square" lIns="68580" tIns="34290" rIns="68580" bIns="34290" numCol="1" anchor="t" anchorCtr="0" compatLnSpc="1"/>
            <a:lstStyle/>
            <a:p>
              <a:endParaRPr lang="en-US" sz="2100">
                <a:solidFill>
                  <a:schemeClr val="tx1">
                    <a:lumMod val="65000"/>
                    <a:lumOff val="35000"/>
                  </a:schemeClr>
                </a:solidFill>
                <a:cs typeface="+mn-ea"/>
                <a:sym typeface="+mn-lt"/>
              </a:endParaRPr>
            </a:p>
          </p:txBody>
        </p:sp>
        <p:grpSp>
          <p:nvGrpSpPr>
            <p:cNvPr id="31" name="Group 12"/>
            <p:cNvGrpSpPr/>
            <p:nvPr/>
          </p:nvGrpSpPr>
          <p:grpSpPr>
            <a:xfrm>
              <a:off x="4618772" y="1956046"/>
              <a:ext cx="448595" cy="562469"/>
              <a:chOff x="5106627" y="2260366"/>
              <a:chExt cx="324452" cy="406813"/>
            </a:xfrm>
            <a:solidFill>
              <a:schemeClr val="bg1"/>
            </a:solidFill>
          </p:grpSpPr>
          <p:sp>
            <p:nvSpPr>
              <p:cNvPr id="56" name="Freeform 80"/>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2100">
                  <a:solidFill>
                    <a:schemeClr val="tx1">
                      <a:lumMod val="65000"/>
                      <a:lumOff val="35000"/>
                    </a:schemeClr>
                  </a:solidFill>
                  <a:cs typeface="+mn-ea"/>
                  <a:sym typeface="+mn-lt"/>
                </a:endParaRPr>
              </a:p>
            </p:txBody>
          </p:sp>
          <p:sp>
            <p:nvSpPr>
              <p:cNvPr id="57" name="Freeform 81"/>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2100">
                  <a:solidFill>
                    <a:schemeClr val="tx1">
                      <a:lumMod val="65000"/>
                      <a:lumOff val="35000"/>
                    </a:schemeClr>
                  </a:solidFill>
                  <a:cs typeface="+mn-ea"/>
                  <a:sym typeface="+mn-lt"/>
                </a:endParaRPr>
              </a:p>
            </p:txBody>
          </p:sp>
          <p:sp>
            <p:nvSpPr>
              <p:cNvPr id="58" name="Freeform 82"/>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2100">
                  <a:solidFill>
                    <a:schemeClr val="tx1">
                      <a:lumMod val="65000"/>
                      <a:lumOff val="35000"/>
                    </a:schemeClr>
                  </a:solidFill>
                  <a:cs typeface="+mn-ea"/>
                  <a:sym typeface="+mn-lt"/>
                </a:endParaRPr>
              </a:p>
            </p:txBody>
          </p:sp>
          <p:sp>
            <p:nvSpPr>
              <p:cNvPr id="59"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2100">
                  <a:solidFill>
                    <a:schemeClr val="tx1">
                      <a:lumMod val="65000"/>
                      <a:lumOff val="35000"/>
                    </a:schemeClr>
                  </a:solidFill>
                  <a:cs typeface="+mn-ea"/>
                  <a:sym typeface="+mn-lt"/>
                </a:endParaRPr>
              </a:p>
            </p:txBody>
          </p:sp>
        </p:grpSp>
      </p:grpSp>
      <p:grpSp>
        <p:nvGrpSpPr>
          <p:cNvPr id="5" name="组合 4"/>
          <p:cNvGrpSpPr/>
          <p:nvPr/>
        </p:nvGrpSpPr>
        <p:grpSpPr>
          <a:xfrm>
            <a:off x="3773014" y="2634756"/>
            <a:ext cx="1037781" cy="1245658"/>
            <a:chOff x="3773014" y="2634756"/>
            <a:chExt cx="1037781" cy="1245658"/>
          </a:xfrm>
        </p:grpSpPr>
        <p:sp>
          <p:nvSpPr>
            <p:cNvPr id="29" name="Freeform 7"/>
            <p:cNvSpPr/>
            <p:nvPr/>
          </p:nvSpPr>
          <p:spPr bwMode="auto">
            <a:xfrm>
              <a:off x="3773014" y="2634756"/>
              <a:ext cx="1037781" cy="1245658"/>
            </a:xfrm>
            <a:custGeom>
              <a:avLst/>
              <a:gdLst>
                <a:gd name="T0" fmla="*/ 324 w 649"/>
                <a:gd name="T1" fmla="*/ 0 h 779"/>
                <a:gd name="T2" fmla="*/ 487 w 649"/>
                <a:gd name="T3" fmla="*/ 98 h 779"/>
                <a:gd name="T4" fmla="*/ 649 w 649"/>
                <a:gd name="T5" fmla="*/ 195 h 779"/>
                <a:gd name="T6" fmla="*/ 649 w 649"/>
                <a:gd name="T7" fmla="*/ 390 h 779"/>
                <a:gd name="T8" fmla="*/ 649 w 649"/>
                <a:gd name="T9" fmla="*/ 584 h 779"/>
                <a:gd name="T10" fmla="*/ 487 w 649"/>
                <a:gd name="T11" fmla="*/ 682 h 779"/>
                <a:gd name="T12" fmla="*/ 324 w 649"/>
                <a:gd name="T13" fmla="*/ 779 h 779"/>
                <a:gd name="T14" fmla="*/ 162 w 649"/>
                <a:gd name="T15" fmla="*/ 682 h 779"/>
                <a:gd name="T16" fmla="*/ 0 w 649"/>
                <a:gd name="T17" fmla="*/ 584 h 779"/>
                <a:gd name="T18" fmla="*/ 0 w 649"/>
                <a:gd name="T19" fmla="*/ 390 h 779"/>
                <a:gd name="T20" fmla="*/ 0 w 649"/>
                <a:gd name="T21" fmla="*/ 195 h 779"/>
                <a:gd name="T22" fmla="*/ 162 w 649"/>
                <a:gd name="T23" fmla="*/ 98 h 779"/>
                <a:gd name="T24" fmla="*/ 324 w 649"/>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9" h="779">
                  <a:moveTo>
                    <a:pt x="324" y="0"/>
                  </a:moveTo>
                  <a:lnTo>
                    <a:pt x="487" y="98"/>
                  </a:lnTo>
                  <a:lnTo>
                    <a:pt x="649" y="195"/>
                  </a:lnTo>
                  <a:lnTo>
                    <a:pt x="649" y="390"/>
                  </a:lnTo>
                  <a:lnTo>
                    <a:pt x="649" y="584"/>
                  </a:lnTo>
                  <a:lnTo>
                    <a:pt x="487" y="682"/>
                  </a:lnTo>
                  <a:lnTo>
                    <a:pt x="324" y="779"/>
                  </a:lnTo>
                  <a:lnTo>
                    <a:pt x="162" y="682"/>
                  </a:lnTo>
                  <a:lnTo>
                    <a:pt x="0" y="584"/>
                  </a:lnTo>
                  <a:lnTo>
                    <a:pt x="0" y="390"/>
                  </a:lnTo>
                  <a:lnTo>
                    <a:pt x="0" y="195"/>
                  </a:lnTo>
                  <a:lnTo>
                    <a:pt x="162" y="98"/>
                  </a:lnTo>
                  <a:lnTo>
                    <a:pt x="324" y="0"/>
                  </a:lnTo>
                  <a:close/>
                </a:path>
              </a:pathLst>
            </a:custGeom>
            <a:solidFill>
              <a:schemeClr val="accent1"/>
            </a:solidFill>
            <a:ln w="19050">
              <a:noFill/>
            </a:ln>
          </p:spPr>
          <p:txBody>
            <a:bodyPr vert="horz" wrap="square" lIns="68580" tIns="34290" rIns="68580" bIns="34290" numCol="1" anchor="t" anchorCtr="0" compatLnSpc="1"/>
            <a:lstStyle/>
            <a:p>
              <a:endParaRPr lang="en-US" sz="2100">
                <a:solidFill>
                  <a:schemeClr val="tx1">
                    <a:lumMod val="65000"/>
                    <a:lumOff val="35000"/>
                  </a:schemeClr>
                </a:solidFill>
                <a:cs typeface="+mn-ea"/>
                <a:sym typeface="+mn-lt"/>
              </a:endParaRPr>
            </a:p>
          </p:txBody>
        </p:sp>
        <p:grpSp>
          <p:nvGrpSpPr>
            <p:cNvPr id="60" name="Group 17"/>
            <p:cNvGrpSpPr/>
            <p:nvPr/>
          </p:nvGrpSpPr>
          <p:grpSpPr>
            <a:xfrm>
              <a:off x="4084860" y="2988429"/>
              <a:ext cx="414088" cy="538315"/>
              <a:chOff x="6421904" y="4798576"/>
              <a:chExt cx="299494" cy="389342"/>
            </a:xfrm>
            <a:solidFill>
              <a:schemeClr val="bg1"/>
            </a:solidFill>
          </p:grpSpPr>
          <p:sp>
            <p:nvSpPr>
              <p:cNvPr id="61"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2100">
                  <a:solidFill>
                    <a:schemeClr val="tx1">
                      <a:lumMod val="65000"/>
                      <a:lumOff val="35000"/>
                    </a:schemeClr>
                  </a:solidFill>
                  <a:cs typeface="+mn-ea"/>
                  <a:sym typeface="+mn-lt"/>
                </a:endParaRPr>
              </a:p>
            </p:txBody>
          </p:sp>
          <p:sp>
            <p:nvSpPr>
              <p:cNvPr id="62"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2100">
                  <a:solidFill>
                    <a:schemeClr val="tx1">
                      <a:lumMod val="65000"/>
                      <a:lumOff val="35000"/>
                    </a:schemeClr>
                  </a:solidFill>
                  <a:cs typeface="+mn-ea"/>
                  <a:sym typeface="+mn-lt"/>
                </a:endParaRPr>
              </a:p>
            </p:txBody>
          </p:sp>
        </p:grpSp>
      </p:grpSp>
      <p:grpSp>
        <p:nvGrpSpPr>
          <p:cNvPr id="2" name="组合 1"/>
          <p:cNvGrpSpPr/>
          <p:nvPr/>
        </p:nvGrpSpPr>
        <p:grpSpPr>
          <a:xfrm>
            <a:off x="3175265" y="1598574"/>
            <a:ext cx="1039380" cy="1247257"/>
            <a:chOff x="3175265" y="1598574"/>
            <a:chExt cx="1039380" cy="1247257"/>
          </a:xfrm>
        </p:grpSpPr>
        <p:sp>
          <p:nvSpPr>
            <p:cNvPr id="27" name="Freeform 5"/>
            <p:cNvSpPr/>
            <p:nvPr/>
          </p:nvSpPr>
          <p:spPr bwMode="auto">
            <a:xfrm>
              <a:off x="3175265" y="1598574"/>
              <a:ext cx="1039380" cy="1247257"/>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solidFill>
              <a:schemeClr val="accent1"/>
            </a:solidFill>
            <a:ln w="19050">
              <a:noFill/>
            </a:ln>
          </p:spPr>
          <p:txBody>
            <a:bodyPr vert="horz" wrap="square" lIns="68580" tIns="34290" rIns="68580" bIns="34290" numCol="1" anchor="t" anchorCtr="0" compatLnSpc="1"/>
            <a:lstStyle/>
            <a:p>
              <a:endParaRPr lang="en-US" sz="2100">
                <a:solidFill>
                  <a:schemeClr val="tx1">
                    <a:lumMod val="65000"/>
                    <a:lumOff val="35000"/>
                  </a:schemeClr>
                </a:solidFill>
                <a:cs typeface="+mn-ea"/>
                <a:sym typeface="+mn-lt"/>
              </a:endParaRPr>
            </a:p>
          </p:txBody>
        </p:sp>
        <p:grpSp>
          <p:nvGrpSpPr>
            <p:cNvPr id="63" name="Group 20"/>
            <p:cNvGrpSpPr/>
            <p:nvPr/>
          </p:nvGrpSpPr>
          <p:grpSpPr>
            <a:xfrm>
              <a:off x="3471846" y="2017716"/>
              <a:ext cx="446217" cy="439135"/>
              <a:chOff x="1587575" y="2265358"/>
              <a:chExt cx="314468" cy="309477"/>
            </a:xfrm>
            <a:solidFill>
              <a:schemeClr val="bg1"/>
            </a:solidFill>
          </p:grpSpPr>
          <p:sp>
            <p:nvSpPr>
              <p:cNvPr id="64"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2100">
                  <a:solidFill>
                    <a:schemeClr val="tx1">
                      <a:lumMod val="65000"/>
                      <a:lumOff val="35000"/>
                    </a:schemeClr>
                  </a:solidFill>
                  <a:cs typeface="+mn-ea"/>
                  <a:sym typeface="+mn-lt"/>
                </a:endParaRPr>
              </a:p>
            </p:txBody>
          </p:sp>
          <p:sp>
            <p:nvSpPr>
              <p:cNvPr id="65"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2100">
                  <a:solidFill>
                    <a:schemeClr val="tx1">
                      <a:lumMod val="65000"/>
                      <a:lumOff val="35000"/>
                    </a:schemeClr>
                  </a:solidFill>
                  <a:cs typeface="+mn-ea"/>
                  <a:sym typeface="+mn-lt"/>
                </a:endParaRPr>
              </a:p>
            </p:txBody>
          </p:sp>
        </p:grpSp>
      </p:grpSp>
      <p:grpSp>
        <p:nvGrpSpPr>
          <p:cNvPr id="4" name="组合 3"/>
          <p:cNvGrpSpPr/>
          <p:nvPr/>
        </p:nvGrpSpPr>
        <p:grpSpPr>
          <a:xfrm>
            <a:off x="4919530" y="2634756"/>
            <a:ext cx="1039380" cy="1245658"/>
            <a:chOff x="4919530" y="2634756"/>
            <a:chExt cx="1039380" cy="1245658"/>
          </a:xfrm>
        </p:grpSpPr>
        <p:sp>
          <p:nvSpPr>
            <p:cNvPr id="30" name="Freeform 8"/>
            <p:cNvSpPr/>
            <p:nvPr/>
          </p:nvSpPr>
          <p:spPr bwMode="auto">
            <a:xfrm>
              <a:off x="4919530" y="2634756"/>
              <a:ext cx="1039380" cy="1245658"/>
            </a:xfrm>
            <a:custGeom>
              <a:avLst/>
              <a:gdLst>
                <a:gd name="T0" fmla="*/ 325 w 650"/>
                <a:gd name="T1" fmla="*/ 0 h 779"/>
                <a:gd name="T2" fmla="*/ 488 w 650"/>
                <a:gd name="T3" fmla="*/ 98 h 779"/>
                <a:gd name="T4" fmla="*/ 650 w 650"/>
                <a:gd name="T5" fmla="*/ 195 h 779"/>
                <a:gd name="T6" fmla="*/ 650 w 650"/>
                <a:gd name="T7" fmla="*/ 390 h 779"/>
                <a:gd name="T8" fmla="*/ 650 w 650"/>
                <a:gd name="T9" fmla="*/ 584 h 779"/>
                <a:gd name="T10" fmla="*/ 488 w 650"/>
                <a:gd name="T11" fmla="*/ 682 h 779"/>
                <a:gd name="T12" fmla="*/ 325 w 650"/>
                <a:gd name="T13" fmla="*/ 779 h 779"/>
                <a:gd name="T14" fmla="*/ 163 w 650"/>
                <a:gd name="T15" fmla="*/ 682 h 779"/>
                <a:gd name="T16" fmla="*/ 0 w 650"/>
                <a:gd name="T17" fmla="*/ 584 h 779"/>
                <a:gd name="T18" fmla="*/ 0 w 650"/>
                <a:gd name="T19" fmla="*/ 390 h 779"/>
                <a:gd name="T20" fmla="*/ 0 w 650"/>
                <a:gd name="T21" fmla="*/ 195 h 779"/>
                <a:gd name="T22" fmla="*/ 163 w 650"/>
                <a:gd name="T23" fmla="*/ 98 h 779"/>
                <a:gd name="T24" fmla="*/ 325 w 650"/>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79">
                  <a:moveTo>
                    <a:pt x="325" y="0"/>
                  </a:moveTo>
                  <a:lnTo>
                    <a:pt x="488" y="98"/>
                  </a:lnTo>
                  <a:lnTo>
                    <a:pt x="650" y="195"/>
                  </a:lnTo>
                  <a:lnTo>
                    <a:pt x="650" y="390"/>
                  </a:lnTo>
                  <a:lnTo>
                    <a:pt x="650" y="584"/>
                  </a:lnTo>
                  <a:lnTo>
                    <a:pt x="488" y="682"/>
                  </a:lnTo>
                  <a:lnTo>
                    <a:pt x="325" y="779"/>
                  </a:lnTo>
                  <a:lnTo>
                    <a:pt x="163" y="682"/>
                  </a:lnTo>
                  <a:lnTo>
                    <a:pt x="0" y="584"/>
                  </a:lnTo>
                  <a:lnTo>
                    <a:pt x="0" y="390"/>
                  </a:lnTo>
                  <a:lnTo>
                    <a:pt x="0" y="195"/>
                  </a:lnTo>
                  <a:lnTo>
                    <a:pt x="163" y="98"/>
                  </a:lnTo>
                  <a:lnTo>
                    <a:pt x="325" y="0"/>
                  </a:lnTo>
                  <a:close/>
                </a:path>
              </a:pathLst>
            </a:custGeom>
            <a:solidFill>
              <a:schemeClr val="accent2"/>
            </a:solidFill>
            <a:ln w="19050">
              <a:noFill/>
            </a:ln>
          </p:spPr>
          <p:txBody>
            <a:bodyPr vert="horz" wrap="square" lIns="68580" tIns="34290" rIns="68580" bIns="34290" numCol="1" anchor="t" anchorCtr="0" compatLnSpc="1"/>
            <a:lstStyle/>
            <a:p>
              <a:endParaRPr lang="en-US" sz="2100">
                <a:solidFill>
                  <a:schemeClr val="tx1">
                    <a:lumMod val="65000"/>
                    <a:lumOff val="35000"/>
                  </a:schemeClr>
                </a:solidFill>
                <a:cs typeface="+mn-ea"/>
                <a:sym typeface="+mn-lt"/>
              </a:endParaRPr>
            </a:p>
          </p:txBody>
        </p:sp>
        <p:grpSp>
          <p:nvGrpSpPr>
            <p:cNvPr id="66" name="Group 23"/>
            <p:cNvGrpSpPr/>
            <p:nvPr/>
          </p:nvGrpSpPr>
          <p:grpSpPr>
            <a:xfrm>
              <a:off x="5170091" y="3058798"/>
              <a:ext cx="538254" cy="397575"/>
              <a:chOff x="2563427" y="3717902"/>
              <a:chExt cx="439257" cy="324452"/>
            </a:xfrm>
            <a:solidFill>
              <a:schemeClr val="bg1"/>
            </a:solidFill>
          </p:grpSpPr>
          <p:sp>
            <p:nvSpPr>
              <p:cNvPr id="67" name="Freeform 92"/>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2100">
                  <a:solidFill>
                    <a:schemeClr val="tx1">
                      <a:lumMod val="65000"/>
                      <a:lumOff val="35000"/>
                    </a:schemeClr>
                  </a:solidFill>
                  <a:cs typeface="+mn-ea"/>
                  <a:sym typeface="+mn-lt"/>
                </a:endParaRPr>
              </a:p>
            </p:txBody>
          </p:sp>
          <p:sp>
            <p:nvSpPr>
              <p:cNvPr id="68" name="Freeform 93"/>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2100">
                  <a:solidFill>
                    <a:schemeClr val="tx1">
                      <a:lumMod val="65000"/>
                      <a:lumOff val="35000"/>
                    </a:schemeClr>
                  </a:solidFill>
                  <a:cs typeface="+mn-ea"/>
                  <a:sym typeface="+mn-lt"/>
                </a:endParaRPr>
              </a:p>
            </p:txBody>
          </p:sp>
          <p:sp>
            <p:nvSpPr>
              <p:cNvPr id="69" name="Freeform 94"/>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2100">
                  <a:solidFill>
                    <a:schemeClr val="tx1">
                      <a:lumMod val="65000"/>
                      <a:lumOff val="35000"/>
                    </a:schemeClr>
                  </a:solidFill>
                  <a:cs typeface="+mn-ea"/>
                  <a:sym typeface="+mn-lt"/>
                </a:endParaRPr>
              </a:p>
            </p:txBody>
          </p:sp>
        </p:grpSp>
      </p:grpSp>
      <p:sp>
        <p:nvSpPr>
          <p:cNvPr id="70" name="TextBox 76"/>
          <p:cNvSpPr txBox="1"/>
          <p:nvPr/>
        </p:nvSpPr>
        <p:spPr>
          <a:xfrm>
            <a:off x="5493443" y="1783838"/>
            <a:ext cx="1187193" cy="323165"/>
          </a:xfrm>
          <a:prstGeom prst="rect">
            <a:avLst/>
          </a:prstGeom>
          <a:noFill/>
        </p:spPr>
        <p:txBody>
          <a:bodyPr wrap="square" rtlCol="0">
            <a:spAutoFit/>
          </a:bodyPr>
          <a:lstStyle/>
          <a:p>
            <a:r>
              <a:rPr lang="zh-CN" altLang="en-US" sz="1500" dirty="0">
                <a:solidFill>
                  <a:schemeClr val="tx2"/>
                </a:solidFill>
                <a:cs typeface="+mn-ea"/>
                <a:sym typeface="+mn-lt"/>
              </a:rPr>
              <a:t>添加标题</a:t>
            </a:r>
            <a:endParaRPr lang="zh-CN" altLang="en-US" sz="1500" dirty="0">
              <a:solidFill>
                <a:schemeClr val="tx2"/>
              </a:solidFill>
              <a:cs typeface="+mn-ea"/>
              <a:sym typeface="+mn-lt"/>
            </a:endParaRPr>
          </a:p>
        </p:txBody>
      </p:sp>
      <p:sp>
        <p:nvSpPr>
          <p:cNvPr id="71" name="文本框 70"/>
          <p:cNvSpPr txBox="1"/>
          <p:nvPr/>
        </p:nvSpPr>
        <p:spPr>
          <a:xfrm>
            <a:off x="5493443" y="2060837"/>
            <a:ext cx="2085936" cy="452432"/>
          </a:xfrm>
          <a:prstGeom prst="rect">
            <a:avLst/>
          </a:prstGeom>
          <a:noFill/>
        </p:spPr>
        <p:txBody>
          <a:bodyPr wrap="square" rtlCol="0">
            <a:spAutoFit/>
          </a:bodyPr>
          <a:lstStyle/>
          <a:p>
            <a:pPr>
              <a:lnSpc>
                <a:spcPct val="130000"/>
              </a:lnSpc>
            </a:pPr>
            <a:r>
              <a:rPr lang="zh-CN" altLang="en-US" sz="900" dirty="0">
                <a:solidFill>
                  <a:schemeClr val="tx2"/>
                </a:solidFill>
                <a:cs typeface="+mn-ea"/>
                <a:sym typeface="+mn-lt"/>
              </a:rPr>
              <a:t>请在此添加文字说明，模板。请在此添加文字说明，模板。</a:t>
            </a:r>
            <a:endParaRPr lang="zh-CN" altLang="en-US" sz="900" dirty="0">
              <a:solidFill>
                <a:schemeClr val="tx2"/>
              </a:solidFill>
              <a:cs typeface="+mn-ea"/>
              <a:sym typeface="+mn-lt"/>
            </a:endParaRPr>
          </a:p>
        </p:txBody>
      </p:sp>
      <p:sp>
        <p:nvSpPr>
          <p:cNvPr id="72" name="TextBox 76"/>
          <p:cNvSpPr txBox="1"/>
          <p:nvPr/>
        </p:nvSpPr>
        <p:spPr>
          <a:xfrm>
            <a:off x="6067645" y="2874675"/>
            <a:ext cx="1187193" cy="323165"/>
          </a:xfrm>
          <a:prstGeom prst="rect">
            <a:avLst/>
          </a:prstGeom>
          <a:noFill/>
        </p:spPr>
        <p:txBody>
          <a:bodyPr wrap="square" rtlCol="0">
            <a:spAutoFit/>
          </a:bodyPr>
          <a:lstStyle/>
          <a:p>
            <a:r>
              <a:rPr lang="zh-CN" altLang="en-US" sz="1500" dirty="0">
                <a:solidFill>
                  <a:schemeClr val="tx2"/>
                </a:solidFill>
                <a:cs typeface="+mn-ea"/>
                <a:sym typeface="+mn-lt"/>
              </a:rPr>
              <a:t>添加标题</a:t>
            </a:r>
            <a:endParaRPr lang="zh-CN" altLang="en-US" sz="1500" dirty="0">
              <a:solidFill>
                <a:schemeClr val="tx2"/>
              </a:solidFill>
              <a:cs typeface="+mn-ea"/>
              <a:sym typeface="+mn-lt"/>
            </a:endParaRPr>
          </a:p>
        </p:txBody>
      </p:sp>
      <p:sp>
        <p:nvSpPr>
          <p:cNvPr id="73" name="文本框 72"/>
          <p:cNvSpPr txBox="1"/>
          <p:nvPr/>
        </p:nvSpPr>
        <p:spPr>
          <a:xfrm>
            <a:off x="6067645" y="3151674"/>
            <a:ext cx="2085936" cy="452432"/>
          </a:xfrm>
          <a:prstGeom prst="rect">
            <a:avLst/>
          </a:prstGeom>
          <a:noFill/>
        </p:spPr>
        <p:txBody>
          <a:bodyPr wrap="square" rtlCol="0">
            <a:spAutoFit/>
          </a:bodyPr>
          <a:lstStyle/>
          <a:p>
            <a:pPr>
              <a:lnSpc>
                <a:spcPct val="130000"/>
              </a:lnSpc>
            </a:pPr>
            <a:r>
              <a:rPr lang="zh-CN" altLang="en-US" sz="900" dirty="0">
                <a:solidFill>
                  <a:schemeClr val="tx2"/>
                </a:solidFill>
                <a:cs typeface="+mn-ea"/>
                <a:sym typeface="+mn-lt"/>
              </a:rPr>
              <a:t>请在此添加文字说明，模板。请在此添加文字说明，模板。</a:t>
            </a:r>
            <a:endParaRPr lang="zh-CN" altLang="en-US" sz="900" dirty="0">
              <a:solidFill>
                <a:schemeClr val="tx2"/>
              </a:solidFill>
              <a:cs typeface="+mn-ea"/>
              <a:sym typeface="+mn-lt"/>
            </a:endParaRPr>
          </a:p>
        </p:txBody>
      </p:sp>
      <p:sp>
        <p:nvSpPr>
          <p:cNvPr id="74" name="TextBox 76"/>
          <p:cNvSpPr txBox="1"/>
          <p:nvPr/>
        </p:nvSpPr>
        <p:spPr>
          <a:xfrm>
            <a:off x="1889162" y="1783838"/>
            <a:ext cx="1187193" cy="323165"/>
          </a:xfrm>
          <a:prstGeom prst="rect">
            <a:avLst/>
          </a:prstGeom>
          <a:noFill/>
        </p:spPr>
        <p:txBody>
          <a:bodyPr wrap="square" rtlCol="0">
            <a:spAutoFit/>
          </a:bodyPr>
          <a:lstStyle/>
          <a:p>
            <a:pPr algn="r"/>
            <a:r>
              <a:rPr lang="zh-CN" altLang="en-US" sz="1500" dirty="0">
                <a:solidFill>
                  <a:schemeClr val="tx2"/>
                </a:solidFill>
                <a:cs typeface="+mn-ea"/>
                <a:sym typeface="+mn-lt"/>
              </a:rPr>
              <a:t>添加标题</a:t>
            </a:r>
            <a:endParaRPr lang="zh-CN" altLang="en-US" sz="1500" dirty="0">
              <a:solidFill>
                <a:schemeClr val="tx2"/>
              </a:solidFill>
              <a:cs typeface="+mn-ea"/>
              <a:sym typeface="+mn-lt"/>
            </a:endParaRPr>
          </a:p>
        </p:txBody>
      </p:sp>
      <p:sp>
        <p:nvSpPr>
          <p:cNvPr id="75" name="文本框 74"/>
          <p:cNvSpPr txBox="1"/>
          <p:nvPr/>
        </p:nvSpPr>
        <p:spPr>
          <a:xfrm>
            <a:off x="990419" y="2060837"/>
            <a:ext cx="2085936" cy="452432"/>
          </a:xfrm>
          <a:prstGeom prst="rect">
            <a:avLst/>
          </a:prstGeom>
          <a:noFill/>
        </p:spPr>
        <p:txBody>
          <a:bodyPr wrap="square" rtlCol="0">
            <a:spAutoFit/>
          </a:bodyPr>
          <a:lstStyle/>
          <a:p>
            <a:pPr algn="r">
              <a:lnSpc>
                <a:spcPct val="130000"/>
              </a:lnSpc>
            </a:pPr>
            <a:r>
              <a:rPr lang="zh-CN" altLang="en-US" sz="900" dirty="0">
                <a:solidFill>
                  <a:schemeClr val="tx2"/>
                </a:solidFill>
                <a:cs typeface="+mn-ea"/>
                <a:sym typeface="+mn-lt"/>
              </a:rPr>
              <a:t>请在此添加文字说明，模板。请在此添加文字说明，模板。</a:t>
            </a:r>
            <a:endParaRPr lang="zh-CN" altLang="en-US" sz="900" dirty="0">
              <a:solidFill>
                <a:schemeClr val="tx2"/>
              </a:solidFill>
              <a:cs typeface="+mn-ea"/>
              <a:sym typeface="+mn-lt"/>
            </a:endParaRPr>
          </a:p>
        </p:txBody>
      </p:sp>
      <p:sp>
        <p:nvSpPr>
          <p:cNvPr id="76" name="TextBox 76"/>
          <p:cNvSpPr txBox="1"/>
          <p:nvPr/>
        </p:nvSpPr>
        <p:spPr>
          <a:xfrm>
            <a:off x="2463363" y="2874675"/>
            <a:ext cx="1187193" cy="323165"/>
          </a:xfrm>
          <a:prstGeom prst="rect">
            <a:avLst/>
          </a:prstGeom>
          <a:noFill/>
        </p:spPr>
        <p:txBody>
          <a:bodyPr wrap="square" rtlCol="0">
            <a:spAutoFit/>
          </a:bodyPr>
          <a:lstStyle/>
          <a:p>
            <a:pPr algn="r"/>
            <a:r>
              <a:rPr lang="zh-CN" altLang="en-US" sz="1500" dirty="0">
                <a:solidFill>
                  <a:schemeClr val="tx2"/>
                </a:solidFill>
                <a:cs typeface="+mn-ea"/>
                <a:sym typeface="+mn-lt"/>
              </a:rPr>
              <a:t>添加标题</a:t>
            </a:r>
            <a:endParaRPr lang="zh-CN" altLang="en-US" sz="1500" dirty="0">
              <a:solidFill>
                <a:schemeClr val="tx2"/>
              </a:solidFill>
              <a:cs typeface="+mn-ea"/>
              <a:sym typeface="+mn-lt"/>
            </a:endParaRPr>
          </a:p>
        </p:txBody>
      </p:sp>
      <p:sp>
        <p:nvSpPr>
          <p:cNvPr id="77" name="文本框 76"/>
          <p:cNvSpPr txBox="1"/>
          <p:nvPr/>
        </p:nvSpPr>
        <p:spPr>
          <a:xfrm>
            <a:off x="1564620" y="3151674"/>
            <a:ext cx="2085936" cy="452432"/>
          </a:xfrm>
          <a:prstGeom prst="rect">
            <a:avLst/>
          </a:prstGeom>
          <a:noFill/>
        </p:spPr>
        <p:txBody>
          <a:bodyPr wrap="square" rtlCol="0">
            <a:spAutoFit/>
          </a:bodyPr>
          <a:lstStyle/>
          <a:p>
            <a:pPr algn="r">
              <a:lnSpc>
                <a:spcPct val="130000"/>
              </a:lnSpc>
            </a:pPr>
            <a:r>
              <a:rPr lang="zh-CN" altLang="en-US" sz="900" dirty="0">
                <a:solidFill>
                  <a:schemeClr val="tx2"/>
                </a:solidFill>
                <a:cs typeface="+mn-ea"/>
                <a:sym typeface="+mn-lt"/>
              </a:rPr>
              <a:t>请在此添加文字说明，模板。请在此添加文字说明，模板。</a:t>
            </a:r>
            <a:endParaRPr lang="zh-CN" altLang="en-US" sz="900" dirty="0">
              <a:solidFill>
                <a:schemeClr val="tx2"/>
              </a:solidFill>
              <a:cs typeface="+mn-ea"/>
              <a:sym typeface="+mn-lt"/>
            </a:endParaRPr>
          </a:p>
        </p:txBody>
      </p:sp>
      <p:sp>
        <p:nvSpPr>
          <p:cNvPr id="39" name="文本框 38"/>
          <p:cNvSpPr txBox="1"/>
          <p:nvPr/>
        </p:nvSpPr>
        <p:spPr>
          <a:xfrm>
            <a:off x="587884" y="195486"/>
            <a:ext cx="2232248" cy="369332"/>
          </a:xfrm>
          <a:prstGeom prst="rect">
            <a:avLst/>
          </a:prstGeom>
          <a:noFill/>
        </p:spPr>
        <p:txBody>
          <a:bodyPr wrap="square" rtlCol="0">
            <a:spAutoFit/>
          </a:bodyPr>
          <a:lstStyle/>
          <a:p>
            <a:r>
              <a:rPr lang="zh-CN" altLang="en-US" dirty="0">
                <a:solidFill>
                  <a:schemeClr val="accent2"/>
                </a:solidFill>
                <a:cs typeface="+mn-ea"/>
                <a:sym typeface="+mn-lt"/>
              </a:rPr>
              <a:t>点击添加标题</a:t>
            </a:r>
            <a:endParaRPr lang="zh-CN" altLang="en-US" dirty="0">
              <a:solidFill>
                <a:schemeClr val="accent2"/>
              </a:solidFill>
              <a:cs typeface="+mn-ea"/>
              <a:sym typeface="+mn-lt"/>
            </a:endParaRPr>
          </a:p>
        </p:txBody>
      </p:sp>
      <p:sp>
        <p:nvSpPr>
          <p:cNvPr id="6" name="矩形 5"/>
          <p:cNvSpPr/>
          <p:nvPr/>
        </p:nvSpPr>
        <p:spPr>
          <a:xfrm>
            <a:off x="587884" y="463773"/>
            <a:ext cx="1889492" cy="276999"/>
          </a:xfrm>
          <a:prstGeom prst="rect">
            <a:avLst/>
          </a:prstGeom>
        </p:spPr>
        <p:txBody>
          <a:bodyPr wrap="none">
            <a:spAutoFit/>
          </a:bodyPr>
          <a:lstStyle/>
          <a:p>
            <a:r>
              <a:rPr lang="zh-CN" altLang="en-US" sz="1200" dirty="0">
                <a:solidFill>
                  <a:schemeClr val="tx2"/>
                </a:solidFill>
              </a:rPr>
              <a:t>CLICK TO ADD TITLE</a:t>
            </a:r>
            <a:endParaRPr lang="zh-CN" altLang="en-US" sz="1200" dirty="0">
              <a:solidFill>
                <a:schemeClr val="tx2"/>
              </a:solidFill>
            </a:endParaRPr>
          </a:p>
        </p:txBody>
      </p:sp>
      <p:cxnSp>
        <p:nvCxnSpPr>
          <p:cNvPr id="8" name="直接箭头连接符 7"/>
          <p:cNvCxnSpPr/>
          <p:nvPr/>
        </p:nvCxnSpPr>
        <p:spPr>
          <a:xfrm>
            <a:off x="587884" y="514296"/>
            <a:ext cx="2376636"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fade">
                                      <p:cBhvr>
                                        <p:cTn id="13" dur="500"/>
                                        <p:tgtEl>
                                          <p:spTgt spid="74"/>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wipe(up)">
                                      <p:cBhvr>
                                        <p:cTn id="17" dur="500"/>
                                        <p:tgtEl>
                                          <p:spTgt spid="7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wipe(up)">
                                      <p:cBhvr>
                                        <p:cTn id="31" dur="500"/>
                                        <p:tgtEl>
                                          <p:spTgt spid="71"/>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76"/>
                                        </p:tgtEl>
                                        <p:attrNameLst>
                                          <p:attrName>style.visibility</p:attrName>
                                        </p:attrNameLst>
                                      </p:cBhvr>
                                      <p:to>
                                        <p:strVal val="visible"/>
                                      </p:to>
                                    </p:set>
                                    <p:animEffect transition="in" filter="fade">
                                      <p:cBhvr>
                                        <p:cTn id="41" dur="500"/>
                                        <p:tgtEl>
                                          <p:spTgt spid="76"/>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wipe(up)">
                                      <p:cBhvr>
                                        <p:cTn id="45" dur="500"/>
                                        <p:tgtEl>
                                          <p:spTgt spid="77"/>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p:cTn id="49" dur="500" fill="hold"/>
                                        <p:tgtEl>
                                          <p:spTgt spid="4"/>
                                        </p:tgtEl>
                                        <p:attrNameLst>
                                          <p:attrName>ppt_w</p:attrName>
                                        </p:attrNameLst>
                                      </p:cBhvr>
                                      <p:tavLst>
                                        <p:tav tm="0">
                                          <p:val>
                                            <p:fltVal val="0"/>
                                          </p:val>
                                        </p:tav>
                                        <p:tav tm="100000">
                                          <p:val>
                                            <p:strVal val="#ppt_w"/>
                                          </p:val>
                                        </p:tav>
                                      </p:tavLst>
                                    </p:anim>
                                    <p:anim calcmode="lin" valueType="num">
                                      <p:cBhvr>
                                        <p:cTn id="50" dur="500" fill="hold"/>
                                        <p:tgtEl>
                                          <p:spTgt spid="4"/>
                                        </p:tgtEl>
                                        <p:attrNameLst>
                                          <p:attrName>ppt_h</p:attrName>
                                        </p:attrNameLst>
                                      </p:cBhvr>
                                      <p:tavLst>
                                        <p:tav tm="0">
                                          <p:val>
                                            <p:fltVal val="0"/>
                                          </p:val>
                                        </p:tav>
                                        <p:tav tm="100000">
                                          <p:val>
                                            <p:strVal val="#ppt_h"/>
                                          </p:val>
                                        </p:tav>
                                      </p:tavLst>
                                    </p:anim>
                                    <p:animEffect transition="in" filter="fade">
                                      <p:cBhvr>
                                        <p:cTn id="51" dur="500"/>
                                        <p:tgtEl>
                                          <p:spTgt spid="4"/>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fade">
                                      <p:cBhvr>
                                        <p:cTn id="55" dur="500"/>
                                        <p:tgtEl>
                                          <p:spTgt spid="72"/>
                                        </p:tgtEl>
                                      </p:cBhvr>
                                    </p:animEffect>
                                  </p:childTnLst>
                                </p:cTn>
                              </p:par>
                            </p:childTnLst>
                          </p:cTn>
                        </p:par>
                        <p:par>
                          <p:cTn id="56" fill="hold">
                            <p:stCondLst>
                              <p:cond delay="5500"/>
                            </p:stCondLst>
                            <p:childTnLst>
                              <p:par>
                                <p:cTn id="57" presetID="22" presetClass="entr" presetSubtype="1" fill="hold" grpId="0" nodeType="afterEffect">
                                  <p:stCondLst>
                                    <p:cond delay="0"/>
                                  </p:stCondLst>
                                  <p:childTnLst>
                                    <p:set>
                                      <p:cBhvr>
                                        <p:cTn id="58" dur="1" fill="hold">
                                          <p:stCondLst>
                                            <p:cond delay="0"/>
                                          </p:stCondLst>
                                        </p:cTn>
                                        <p:tgtEl>
                                          <p:spTgt spid="73"/>
                                        </p:tgtEl>
                                        <p:attrNameLst>
                                          <p:attrName>style.visibility</p:attrName>
                                        </p:attrNameLst>
                                      </p:cBhvr>
                                      <p:to>
                                        <p:strVal val="visible"/>
                                      </p:to>
                                    </p:set>
                                    <p:animEffect transition="in" filter="wipe(up)">
                                      <p:cBhvr>
                                        <p:cTn id="5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74" grpId="0"/>
      <p:bldP spid="75" grpId="0"/>
      <p:bldP spid="76" grpId="0"/>
      <p:bldP spid="7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Freeform 12"/>
          <p:cNvSpPr/>
          <p:nvPr/>
        </p:nvSpPr>
        <p:spPr bwMode="auto">
          <a:xfrm>
            <a:off x="4616546" y="2804440"/>
            <a:ext cx="1417305" cy="1423494"/>
          </a:xfrm>
          <a:custGeom>
            <a:avLst/>
            <a:gdLst>
              <a:gd name="T0" fmla="*/ 0 w 2320"/>
              <a:gd name="T1" fmla="*/ 1620 h 2320"/>
              <a:gd name="T2" fmla="*/ 700 w 2320"/>
              <a:gd name="T3" fmla="*/ 2320 h 2320"/>
              <a:gd name="T4" fmla="*/ 2320 w 2320"/>
              <a:gd name="T5" fmla="*/ 2320 h 2320"/>
              <a:gd name="T6" fmla="*/ 2320 w 2320"/>
              <a:gd name="T7" fmla="*/ 700 h 2320"/>
              <a:gd name="T8" fmla="*/ 1620 w 2320"/>
              <a:gd name="T9" fmla="*/ 0 h 2320"/>
              <a:gd name="T10" fmla="*/ 0 w 2320"/>
              <a:gd name="T11" fmla="*/ 0 h 2320"/>
              <a:gd name="T12" fmla="*/ 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1620"/>
                </a:moveTo>
                <a:cubicBezTo>
                  <a:pt x="0" y="2005"/>
                  <a:pt x="315" y="2320"/>
                  <a:pt x="700" y="2320"/>
                </a:cubicBezTo>
                <a:cubicBezTo>
                  <a:pt x="1240" y="2320"/>
                  <a:pt x="1780" y="2320"/>
                  <a:pt x="2320" y="2320"/>
                </a:cubicBezTo>
                <a:cubicBezTo>
                  <a:pt x="2320" y="1780"/>
                  <a:pt x="2320" y="1240"/>
                  <a:pt x="2320" y="700"/>
                </a:cubicBezTo>
                <a:cubicBezTo>
                  <a:pt x="2320" y="315"/>
                  <a:pt x="2005" y="0"/>
                  <a:pt x="1620" y="0"/>
                </a:cubicBezTo>
                <a:cubicBezTo>
                  <a:pt x="1080" y="0"/>
                  <a:pt x="540" y="0"/>
                  <a:pt x="0" y="0"/>
                </a:cubicBezTo>
                <a:lnTo>
                  <a:pt x="0" y="1620"/>
                </a:lnTo>
                <a:close/>
              </a:path>
            </a:pathLst>
          </a:custGeom>
          <a:solidFill>
            <a:schemeClr val="accent2"/>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52" name="Freeform 13"/>
          <p:cNvSpPr/>
          <p:nvPr/>
        </p:nvSpPr>
        <p:spPr bwMode="auto">
          <a:xfrm>
            <a:off x="3110149" y="2804440"/>
            <a:ext cx="1417305" cy="1423494"/>
          </a:xfrm>
          <a:custGeom>
            <a:avLst/>
            <a:gdLst>
              <a:gd name="T0" fmla="*/ 2320 w 2320"/>
              <a:gd name="T1" fmla="*/ 1620 h 2320"/>
              <a:gd name="T2" fmla="*/ 1620 w 2320"/>
              <a:gd name="T3" fmla="*/ 2320 h 2320"/>
              <a:gd name="T4" fmla="*/ 0 w 2320"/>
              <a:gd name="T5" fmla="*/ 2320 h 2320"/>
              <a:gd name="T6" fmla="*/ 0 w 2320"/>
              <a:gd name="T7" fmla="*/ 700 h 2320"/>
              <a:gd name="T8" fmla="*/ 700 w 2320"/>
              <a:gd name="T9" fmla="*/ 0 h 2320"/>
              <a:gd name="T10" fmla="*/ 2320 w 2320"/>
              <a:gd name="T11" fmla="*/ 0 h 2320"/>
              <a:gd name="T12" fmla="*/ 232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1620"/>
                </a:moveTo>
                <a:cubicBezTo>
                  <a:pt x="2320" y="2005"/>
                  <a:pt x="2005" y="2320"/>
                  <a:pt x="1620" y="2320"/>
                </a:cubicBezTo>
                <a:cubicBezTo>
                  <a:pt x="1080" y="2320"/>
                  <a:pt x="540" y="2320"/>
                  <a:pt x="0" y="2320"/>
                </a:cubicBezTo>
                <a:cubicBezTo>
                  <a:pt x="0" y="1780"/>
                  <a:pt x="0" y="1240"/>
                  <a:pt x="0" y="700"/>
                </a:cubicBezTo>
                <a:cubicBezTo>
                  <a:pt x="0" y="315"/>
                  <a:pt x="315" y="0"/>
                  <a:pt x="700" y="0"/>
                </a:cubicBezTo>
                <a:cubicBezTo>
                  <a:pt x="1240" y="0"/>
                  <a:pt x="1780" y="0"/>
                  <a:pt x="2320" y="0"/>
                </a:cubicBezTo>
                <a:lnTo>
                  <a:pt x="2320" y="1620"/>
                </a:ln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sym typeface="+mn-lt"/>
            </a:endParaRPr>
          </a:p>
        </p:txBody>
      </p:sp>
      <p:sp>
        <p:nvSpPr>
          <p:cNvPr id="53" name="Freeform 14"/>
          <p:cNvSpPr/>
          <p:nvPr/>
        </p:nvSpPr>
        <p:spPr bwMode="auto">
          <a:xfrm>
            <a:off x="4616546" y="1297732"/>
            <a:ext cx="1417305" cy="1420401"/>
          </a:xfrm>
          <a:custGeom>
            <a:avLst/>
            <a:gdLst>
              <a:gd name="T0" fmla="*/ 0 w 2320"/>
              <a:gd name="T1" fmla="*/ 700 h 2320"/>
              <a:gd name="T2" fmla="*/ 700 w 2320"/>
              <a:gd name="T3" fmla="*/ 0 h 2320"/>
              <a:gd name="T4" fmla="*/ 2320 w 2320"/>
              <a:gd name="T5" fmla="*/ 0 h 2320"/>
              <a:gd name="T6" fmla="*/ 2320 w 2320"/>
              <a:gd name="T7" fmla="*/ 1620 h 2320"/>
              <a:gd name="T8" fmla="*/ 1620 w 2320"/>
              <a:gd name="T9" fmla="*/ 2320 h 2320"/>
              <a:gd name="T10" fmla="*/ 0 w 2320"/>
              <a:gd name="T11" fmla="*/ 2320 h 2320"/>
              <a:gd name="T12" fmla="*/ 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700"/>
                </a:moveTo>
                <a:cubicBezTo>
                  <a:pt x="0" y="315"/>
                  <a:pt x="315" y="0"/>
                  <a:pt x="700" y="0"/>
                </a:cubicBezTo>
                <a:cubicBezTo>
                  <a:pt x="1240" y="0"/>
                  <a:pt x="1780" y="0"/>
                  <a:pt x="2320" y="0"/>
                </a:cubicBezTo>
                <a:cubicBezTo>
                  <a:pt x="2320" y="540"/>
                  <a:pt x="2320" y="1080"/>
                  <a:pt x="2320" y="1620"/>
                </a:cubicBezTo>
                <a:cubicBezTo>
                  <a:pt x="2320" y="2005"/>
                  <a:pt x="2005" y="2320"/>
                  <a:pt x="1620" y="2320"/>
                </a:cubicBezTo>
                <a:cubicBezTo>
                  <a:pt x="1080" y="2320"/>
                  <a:pt x="540" y="2320"/>
                  <a:pt x="0" y="2320"/>
                </a:cubicBezTo>
                <a:lnTo>
                  <a:pt x="0" y="700"/>
                </a:ln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54" name="Freeform 15"/>
          <p:cNvSpPr/>
          <p:nvPr/>
        </p:nvSpPr>
        <p:spPr bwMode="auto">
          <a:xfrm>
            <a:off x="3110149" y="1297732"/>
            <a:ext cx="1417305" cy="1420401"/>
          </a:xfrm>
          <a:custGeom>
            <a:avLst/>
            <a:gdLst>
              <a:gd name="T0" fmla="*/ 2320 w 2320"/>
              <a:gd name="T1" fmla="*/ 700 h 2320"/>
              <a:gd name="T2" fmla="*/ 1620 w 2320"/>
              <a:gd name="T3" fmla="*/ 0 h 2320"/>
              <a:gd name="T4" fmla="*/ 0 w 2320"/>
              <a:gd name="T5" fmla="*/ 0 h 2320"/>
              <a:gd name="T6" fmla="*/ 0 w 2320"/>
              <a:gd name="T7" fmla="*/ 1620 h 2320"/>
              <a:gd name="T8" fmla="*/ 700 w 2320"/>
              <a:gd name="T9" fmla="*/ 2320 h 2320"/>
              <a:gd name="T10" fmla="*/ 2320 w 2320"/>
              <a:gd name="T11" fmla="*/ 2320 h 2320"/>
              <a:gd name="T12" fmla="*/ 232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700"/>
                </a:moveTo>
                <a:cubicBezTo>
                  <a:pt x="2320" y="315"/>
                  <a:pt x="2005" y="0"/>
                  <a:pt x="1620" y="0"/>
                </a:cubicBezTo>
                <a:cubicBezTo>
                  <a:pt x="1080" y="0"/>
                  <a:pt x="540" y="0"/>
                  <a:pt x="0" y="0"/>
                </a:cubicBezTo>
                <a:cubicBezTo>
                  <a:pt x="0" y="540"/>
                  <a:pt x="0" y="1080"/>
                  <a:pt x="0" y="1620"/>
                </a:cubicBezTo>
                <a:cubicBezTo>
                  <a:pt x="0" y="2005"/>
                  <a:pt x="315" y="2320"/>
                  <a:pt x="700" y="2320"/>
                </a:cubicBezTo>
                <a:cubicBezTo>
                  <a:pt x="1240" y="2320"/>
                  <a:pt x="1780" y="2320"/>
                  <a:pt x="2320" y="2320"/>
                </a:cubicBezTo>
                <a:lnTo>
                  <a:pt x="2320" y="700"/>
                </a:ln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55" name="Freeform 16"/>
          <p:cNvSpPr/>
          <p:nvPr/>
        </p:nvSpPr>
        <p:spPr bwMode="auto">
          <a:xfrm>
            <a:off x="4187053" y="2374636"/>
            <a:ext cx="340401" cy="343497"/>
          </a:xfrm>
          <a:custGeom>
            <a:avLst/>
            <a:gdLst>
              <a:gd name="T0" fmla="*/ 560 w 560"/>
              <a:gd name="T1" fmla="*/ 559 h 559"/>
              <a:gd name="T2" fmla="*/ 0 w 560"/>
              <a:gd name="T3" fmla="*/ 559 h 559"/>
              <a:gd name="T4" fmla="*/ 560 w 560"/>
              <a:gd name="T5" fmla="*/ 0 h 559"/>
              <a:gd name="T6" fmla="*/ 560 w 560"/>
              <a:gd name="T7" fmla="*/ 559 h 559"/>
            </a:gdLst>
            <a:ahLst/>
            <a:cxnLst>
              <a:cxn ang="0">
                <a:pos x="T0" y="T1"/>
              </a:cxn>
              <a:cxn ang="0">
                <a:pos x="T2" y="T3"/>
              </a:cxn>
              <a:cxn ang="0">
                <a:pos x="T4" y="T5"/>
              </a:cxn>
              <a:cxn ang="0">
                <a:pos x="T6" y="T7"/>
              </a:cxn>
            </a:cxnLst>
            <a:rect l="0" t="0" r="r" b="b"/>
            <a:pathLst>
              <a:path w="560" h="559">
                <a:moveTo>
                  <a:pt x="560" y="559"/>
                </a:moveTo>
                <a:lnTo>
                  <a:pt x="0" y="559"/>
                </a:lnTo>
                <a:cubicBezTo>
                  <a:pt x="0" y="250"/>
                  <a:pt x="251" y="0"/>
                  <a:pt x="560" y="0"/>
                </a:cubicBezTo>
                <a:lnTo>
                  <a:pt x="560" y="559"/>
                </a:lnTo>
                <a:close/>
              </a:path>
            </a:pathLst>
          </a:custGeom>
          <a:noFill/>
          <a:ln>
            <a:noFill/>
          </a:ln>
        </p:spPr>
        <p:txBody>
          <a:bodyPr vert="horz" wrap="square" lIns="91440" tIns="45720" rIns="91440" bIns="45720" numCol="1" anchor="t" anchorCtr="0" compatLnSpc="1"/>
          <a:lstStyle/>
          <a:p>
            <a:pPr algn="r"/>
            <a:endParaRPr lang="zh-CN" altLang="en-US" dirty="0">
              <a:solidFill>
                <a:schemeClr val="bg2"/>
              </a:solidFill>
              <a:cs typeface="+mn-ea"/>
              <a:sym typeface="+mn-lt"/>
            </a:endParaRPr>
          </a:p>
        </p:txBody>
      </p:sp>
      <p:sp>
        <p:nvSpPr>
          <p:cNvPr id="56" name="Freeform 17"/>
          <p:cNvSpPr/>
          <p:nvPr/>
        </p:nvSpPr>
        <p:spPr bwMode="auto">
          <a:xfrm>
            <a:off x="4616545" y="2374636"/>
            <a:ext cx="340401" cy="343497"/>
          </a:xfrm>
          <a:custGeom>
            <a:avLst/>
            <a:gdLst>
              <a:gd name="T0" fmla="*/ 0 w 559"/>
              <a:gd name="T1" fmla="*/ 559 h 559"/>
              <a:gd name="T2" fmla="*/ 559 w 559"/>
              <a:gd name="T3" fmla="*/ 559 h 559"/>
              <a:gd name="T4" fmla="*/ 0 w 559"/>
              <a:gd name="T5" fmla="*/ 0 h 559"/>
              <a:gd name="T6" fmla="*/ 0 w 559"/>
              <a:gd name="T7" fmla="*/ 559 h 559"/>
            </a:gdLst>
            <a:ahLst/>
            <a:cxnLst>
              <a:cxn ang="0">
                <a:pos x="T0" y="T1"/>
              </a:cxn>
              <a:cxn ang="0">
                <a:pos x="T2" y="T3"/>
              </a:cxn>
              <a:cxn ang="0">
                <a:pos x="T4" y="T5"/>
              </a:cxn>
              <a:cxn ang="0">
                <a:pos x="T6" y="T7"/>
              </a:cxn>
            </a:cxnLst>
            <a:rect l="0" t="0" r="r" b="b"/>
            <a:pathLst>
              <a:path w="559" h="559">
                <a:moveTo>
                  <a:pt x="0" y="559"/>
                </a:moveTo>
                <a:lnTo>
                  <a:pt x="559" y="559"/>
                </a:lnTo>
                <a:cubicBezTo>
                  <a:pt x="559" y="250"/>
                  <a:pt x="309" y="0"/>
                  <a:pt x="0" y="0"/>
                </a:cubicBezTo>
                <a:lnTo>
                  <a:pt x="0" y="559"/>
                </a:lnTo>
                <a:close/>
              </a:path>
            </a:pathLst>
          </a:custGeom>
          <a:noFill/>
          <a:ln>
            <a:noFill/>
          </a:ln>
        </p:spPr>
        <p:txBody>
          <a:bodyPr vert="horz" wrap="square" lIns="91440" tIns="45720" rIns="91440" bIns="45720" numCol="1" anchor="t" anchorCtr="0" compatLnSpc="1"/>
          <a:lstStyle/>
          <a:p>
            <a:endParaRPr lang="zh-CN" altLang="en-US">
              <a:solidFill>
                <a:schemeClr val="bg2"/>
              </a:solidFill>
              <a:cs typeface="+mn-ea"/>
              <a:sym typeface="+mn-lt"/>
            </a:endParaRPr>
          </a:p>
        </p:txBody>
      </p:sp>
      <p:sp>
        <p:nvSpPr>
          <p:cNvPr id="57" name="Freeform 18"/>
          <p:cNvSpPr/>
          <p:nvPr/>
        </p:nvSpPr>
        <p:spPr bwMode="auto">
          <a:xfrm>
            <a:off x="4187053" y="2804440"/>
            <a:ext cx="340401" cy="343497"/>
          </a:xfrm>
          <a:custGeom>
            <a:avLst/>
            <a:gdLst>
              <a:gd name="T0" fmla="*/ 560 w 560"/>
              <a:gd name="T1" fmla="*/ 0 h 560"/>
              <a:gd name="T2" fmla="*/ 0 w 560"/>
              <a:gd name="T3" fmla="*/ 0 h 560"/>
              <a:gd name="T4" fmla="*/ 560 w 560"/>
              <a:gd name="T5" fmla="*/ 560 h 560"/>
              <a:gd name="T6" fmla="*/ 560 w 560"/>
              <a:gd name="T7" fmla="*/ 0 h 560"/>
            </a:gdLst>
            <a:ahLst/>
            <a:cxnLst>
              <a:cxn ang="0">
                <a:pos x="T0" y="T1"/>
              </a:cxn>
              <a:cxn ang="0">
                <a:pos x="T2" y="T3"/>
              </a:cxn>
              <a:cxn ang="0">
                <a:pos x="T4" y="T5"/>
              </a:cxn>
              <a:cxn ang="0">
                <a:pos x="T6" y="T7"/>
              </a:cxn>
            </a:cxnLst>
            <a:rect l="0" t="0" r="r" b="b"/>
            <a:pathLst>
              <a:path w="560" h="560">
                <a:moveTo>
                  <a:pt x="560" y="0"/>
                </a:moveTo>
                <a:lnTo>
                  <a:pt x="0" y="0"/>
                </a:lnTo>
                <a:cubicBezTo>
                  <a:pt x="0" y="309"/>
                  <a:pt x="251" y="560"/>
                  <a:pt x="560" y="560"/>
                </a:cubicBezTo>
                <a:lnTo>
                  <a:pt x="560" y="0"/>
                </a:lnTo>
                <a:close/>
              </a:path>
            </a:pathLst>
          </a:custGeom>
          <a:noFill/>
          <a:ln>
            <a:noFill/>
          </a:ln>
        </p:spPr>
        <p:txBody>
          <a:bodyPr vert="horz" wrap="square" lIns="91440" tIns="45720" rIns="91440" bIns="45720" numCol="1" anchor="t" anchorCtr="0" compatLnSpc="1"/>
          <a:lstStyle/>
          <a:p>
            <a:endParaRPr lang="zh-CN" altLang="en-US">
              <a:solidFill>
                <a:schemeClr val="bg2"/>
              </a:solidFill>
              <a:cs typeface="+mn-ea"/>
              <a:sym typeface="+mn-lt"/>
            </a:endParaRPr>
          </a:p>
        </p:txBody>
      </p:sp>
      <p:sp>
        <p:nvSpPr>
          <p:cNvPr id="58" name="Freeform 19"/>
          <p:cNvSpPr/>
          <p:nvPr/>
        </p:nvSpPr>
        <p:spPr bwMode="auto">
          <a:xfrm>
            <a:off x="4616545" y="2804440"/>
            <a:ext cx="340401" cy="343497"/>
          </a:xfrm>
          <a:custGeom>
            <a:avLst/>
            <a:gdLst>
              <a:gd name="T0" fmla="*/ 0 w 559"/>
              <a:gd name="T1" fmla="*/ 0 h 560"/>
              <a:gd name="T2" fmla="*/ 559 w 559"/>
              <a:gd name="T3" fmla="*/ 0 h 560"/>
              <a:gd name="T4" fmla="*/ 0 w 559"/>
              <a:gd name="T5" fmla="*/ 560 h 560"/>
              <a:gd name="T6" fmla="*/ 0 w 559"/>
              <a:gd name="T7" fmla="*/ 0 h 560"/>
            </a:gdLst>
            <a:ahLst/>
            <a:cxnLst>
              <a:cxn ang="0">
                <a:pos x="T0" y="T1"/>
              </a:cxn>
              <a:cxn ang="0">
                <a:pos x="T2" y="T3"/>
              </a:cxn>
              <a:cxn ang="0">
                <a:pos x="T4" y="T5"/>
              </a:cxn>
              <a:cxn ang="0">
                <a:pos x="T6" y="T7"/>
              </a:cxn>
            </a:cxnLst>
            <a:rect l="0" t="0" r="r" b="b"/>
            <a:pathLst>
              <a:path w="559" h="560">
                <a:moveTo>
                  <a:pt x="0" y="0"/>
                </a:moveTo>
                <a:lnTo>
                  <a:pt x="559" y="0"/>
                </a:lnTo>
                <a:cubicBezTo>
                  <a:pt x="559" y="309"/>
                  <a:pt x="309" y="560"/>
                  <a:pt x="0" y="560"/>
                </a:cubicBezTo>
                <a:lnTo>
                  <a:pt x="0" y="0"/>
                </a:lnTo>
                <a:close/>
              </a:path>
            </a:pathLst>
          </a:custGeom>
          <a:noFill/>
          <a:ln>
            <a:noFill/>
          </a:ln>
        </p:spPr>
        <p:txBody>
          <a:bodyPr vert="horz" wrap="square" lIns="91440" tIns="45720" rIns="91440" bIns="45720" numCol="1" anchor="t" anchorCtr="0" compatLnSpc="1"/>
          <a:lstStyle/>
          <a:p>
            <a:endParaRPr lang="zh-CN" altLang="en-US">
              <a:solidFill>
                <a:schemeClr val="bg2"/>
              </a:solidFill>
              <a:cs typeface="+mn-ea"/>
              <a:sym typeface="+mn-lt"/>
            </a:endParaRPr>
          </a:p>
        </p:txBody>
      </p:sp>
      <p:sp>
        <p:nvSpPr>
          <p:cNvPr id="59" name="矩形 58"/>
          <p:cNvSpPr/>
          <p:nvPr/>
        </p:nvSpPr>
        <p:spPr>
          <a:xfrm>
            <a:off x="4348245" y="2467384"/>
            <a:ext cx="117593" cy="215444"/>
          </a:xfrm>
          <a:prstGeom prst="rect">
            <a:avLst/>
          </a:prstGeom>
        </p:spPr>
        <p:txBody>
          <a:bodyPr wrap="square" lIns="0" tIns="0" rIns="0" bIns="0">
            <a:spAutoFit/>
          </a:bodyPr>
          <a:lstStyle/>
          <a:p>
            <a:pPr algn="r"/>
            <a:r>
              <a:rPr lang="en-US" altLang="zh-CN" sz="1400" dirty="0">
                <a:solidFill>
                  <a:schemeClr val="bg2"/>
                </a:solidFill>
                <a:cs typeface="+mn-ea"/>
                <a:sym typeface="+mn-lt"/>
              </a:rPr>
              <a:t>1</a:t>
            </a:r>
            <a:endParaRPr lang="zh-CN" altLang="en-US" sz="1400" dirty="0">
              <a:solidFill>
                <a:schemeClr val="bg2"/>
              </a:solidFill>
              <a:cs typeface="+mn-ea"/>
              <a:sym typeface="+mn-lt"/>
            </a:endParaRPr>
          </a:p>
        </p:txBody>
      </p:sp>
      <p:sp>
        <p:nvSpPr>
          <p:cNvPr id="77" name="矩形 76"/>
          <p:cNvSpPr/>
          <p:nvPr/>
        </p:nvSpPr>
        <p:spPr>
          <a:xfrm>
            <a:off x="4669632" y="2467384"/>
            <a:ext cx="117593" cy="215444"/>
          </a:xfrm>
          <a:prstGeom prst="rect">
            <a:avLst/>
          </a:prstGeom>
        </p:spPr>
        <p:txBody>
          <a:bodyPr wrap="square" lIns="0" tIns="0" rIns="0" bIns="0">
            <a:spAutoFit/>
          </a:bodyPr>
          <a:lstStyle/>
          <a:p>
            <a:pPr algn="r"/>
            <a:r>
              <a:rPr lang="en-US" altLang="zh-CN" sz="1400" dirty="0" smtClean="0">
                <a:solidFill>
                  <a:schemeClr val="bg2"/>
                </a:solidFill>
                <a:cs typeface="+mn-ea"/>
                <a:sym typeface="+mn-lt"/>
              </a:rPr>
              <a:t>2</a:t>
            </a:r>
            <a:endParaRPr lang="zh-CN" altLang="en-US" sz="1400" dirty="0">
              <a:solidFill>
                <a:schemeClr val="bg2"/>
              </a:solidFill>
              <a:cs typeface="+mn-ea"/>
              <a:sym typeface="+mn-lt"/>
            </a:endParaRPr>
          </a:p>
        </p:txBody>
      </p:sp>
      <p:sp>
        <p:nvSpPr>
          <p:cNvPr id="78" name="矩形 77"/>
          <p:cNvSpPr/>
          <p:nvPr/>
        </p:nvSpPr>
        <p:spPr>
          <a:xfrm>
            <a:off x="4348244" y="2821676"/>
            <a:ext cx="117594" cy="215444"/>
          </a:xfrm>
          <a:prstGeom prst="rect">
            <a:avLst/>
          </a:prstGeom>
        </p:spPr>
        <p:txBody>
          <a:bodyPr wrap="square" lIns="0" tIns="0" rIns="0" bIns="0">
            <a:spAutoFit/>
          </a:bodyPr>
          <a:lstStyle/>
          <a:p>
            <a:pPr algn="r"/>
            <a:r>
              <a:rPr lang="en-US" altLang="zh-CN" sz="1400" dirty="0" smtClean="0">
                <a:solidFill>
                  <a:schemeClr val="bg2"/>
                </a:solidFill>
                <a:cs typeface="+mn-ea"/>
                <a:sym typeface="+mn-lt"/>
              </a:rPr>
              <a:t>3</a:t>
            </a:r>
            <a:endParaRPr lang="zh-CN" altLang="en-US" sz="1400" dirty="0">
              <a:solidFill>
                <a:schemeClr val="bg2"/>
              </a:solidFill>
              <a:cs typeface="+mn-ea"/>
              <a:sym typeface="+mn-lt"/>
            </a:endParaRPr>
          </a:p>
        </p:txBody>
      </p:sp>
      <p:sp>
        <p:nvSpPr>
          <p:cNvPr id="79" name="矩形 78"/>
          <p:cNvSpPr/>
          <p:nvPr/>
        </p:nvSpPr>
        <p:spPr>
          <a:xfrm>
            <a:off x="4669632" y="2821677"/>
            <a:ext cx="117593" cy="215444"/>
          </a:xfrm>
          <a:prstGeom prst="rect">
            <a:avLst/>
          </a:prstGeom>
        </p:spPr>
        <p:txBody>
          <a:bodyPr wrap="square" lIns="0" tIns="0" rIns="0" bIns="0">
            <a:spAutoFit/>
          </a:bodyPr>
          <a:lstStyle/>
          <a:p>
            <a:pPr algn="r"/>
            <a:r>
              <a:rPr lang="en-US" altLang="zh-CN" sz="1400" dirty="0" smtClean="0">
                <a:solidFill>
                  <a:schemeClr val="bg2"/>
                </a:solidFill>
                <a:cs typeface="+mn-ea"/>
                <a:sym typeface="+mn-lt"/>
              </a:rPr>
              <a:t>4</a:t>
            </a:r>
            <a:endParaRPr lang="zh-CN" altLang="en-US" sz="1400" dirty="0">
              <a:solidFill>
                <a:schemeClr val="bg2"/>
              </a:solidFill>
              <a:cs typeface="+mn-ea"/>
              <a:sym typeface="+mn-lt"/>
            </a:endParaRPr>
          </a:p>
        </p:txBody>
      </p:sp>
      <p:sp>
        <p:nvSpPr>
          <p:cNvPr id="80" name="TextBox 79"/>
          <p:cNvSpPr txBox="1"/>
          <p:nvPr/>
        </p:nvSpPr>
        <p:spPr>
          <a:xfrm>
            <a:off x="755650" y="1615517"/>
            <a:ext cx="2129756" cy="69249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solidFill>
                  <a:schemeClr val="tx2"/>
                </a:solidFill>
                <a:latin typeface="+mn-lt"/>
                <a:ea typeface="+mn-ea"/>
                <a:cs typeface="+mn-ea"/>
                <a:sym typeface="+mn-lt"/>
              </a:rPr>
              <a:t>点击输入简要文字内容，文字内容需概括精炼，不用多余的文字修饰，言简意赅的说明分项内容。</a:t>
            </a:r>
            <a:endParaRPr lang="en-US" altLang="zh-CN" dirty="0">
              <a:solidFill>
                <a:schemeClr val="tx2"/>
              </a:solidFill>
              <a:latin typeface="+mn-lt"/>
              <a:ea typeface="+mn-ea"/>
              <a:cs typeface="+mn-ea"/>
              <a:sym typeface="+mn-lt"/>
            </a:endParaRPr>
          </a:p>
        </p:txBody>
      </p:sp>
      <p:sp>
        <p:nvSpPr>
          <p:cNvPr id="81" name="TextBox 80"/>
          <p:cNvSpPr txBox="1"/>
          <p:nvPr/>
        </p:nvSpPr>
        <p:spPr>
          <a:xfrm>
            <a:off x="3369723" y="1615517"/>
            <a:ext cx="898156" cy="784830"/>
          </a:xfrm>
          <a:prstGeom prst="rect">
            <a:avLst/>
          </a:prstGeom>
          <a:noFill/>
        </p:spPr>
        <p:txBody>
          <a:bodyPr wrap="square" lIns="0" rIns="0" bIns="0" rtlCol="0">
            <a:spAutoFit/>
          </a:bodyPr>
          <a:lstStyle/>
          <a:p>
            <a:pPr algn="ctr"/>
            <a:r>
              <a:rPr lang="zh-CN" altLang="en-US" sz="2400" b="1" dirty="0" smtClean="0">
                <a:solidFill>
                  <a:schemeClr val="bg1"/>
                </a:solidFill>
                <a:cs typeface="+mn-ea"/>
                <a:sym typeface="+mn-lt"/>
              </a:rPr>
              <a:t>添加标题</a:t>
            </a:r>
            <a:endParaRPr lang="zh-CN" altLang="en-US" sz="2400" b="1" dirty="0">
              <a:solidFill>
                <a:schemeClr val="bg1"/>
              </a:solidFill>
              <a:cs typeface="+mn-ea"/>
              <a:sym typeface="+mn-lt"/>
            </a:endParaRPr>
          </a:p>
        </p:txBody>
      </p:sp>
      <p:sp>
        <p:nvSpPr>
          <p:cNvPr id="82" name="TextBox 81"/>
          <p:cNvSpPr txBox="1"/>
          <p:nvPr/>
        </p:nvSpPr>
        <p:spPr>
          <a:xfrm>
            <a:off x="4891789" y="1615517"/>
            <a:ext cx="866818" cy="784830"/>
          </a:xfrm>
          <a:prstGeom prst="rect">
            <a:avLst/>
          </a:prstGeom>
          <a:noFill/>
        </p:spPr>
        <p:txBody>
          <a:bodyPr wrap="square" lIns="0" rIns="0" bIns="0" rtlCol="0">
            <a:spAutoFit/>
          </a:bodyPr>
          <a:lstStyle/>
          <a:p>
            <a:pPr algn="ctr"/>
            <a:r>
              <a:rPr lang="zh-CN" altLang="en-US" sz="2400" b="1" dirty="0">
                <a:solidFill>
                  <a:schemeClr val="bg1"/>
                </a:solidFill>
                <a:cs typeface="+mn-ea"/>
                <a:sym typeface="+mn-lt"/>
              </a:rPr>
              <a:t>添加标题</a:t>
            </a:r>
            <a:endParaRPr lang="zh-CN" altLang="en-US" sz="2400" b="1" dirty="0">
              <a:solidFill>
                <a:schemeClr val="bg1"/>
              </a:solidFill>
              <a:cs typeface="+mn-ea"/>
              <a:sym typeface="+mn-lt"/>
            </a:endParaRPr>
          </a:p>
        </p:txBody>
      </p:sp>
      <p:sp>
        <p:nvSpPr>
          <p:cNvPr id="83" name="TextBox 82"/>
          <p:cNvSpPr txBox="1"/>
          <p:nvPr/>
        </p:nvSpPr>
        <p:spPr>
          <a:xfrm>
            <a:off x="3380838" y="3123772"/>
            <a:ext cx="875926" cy="784830"/>
          </a:xfrm>
          <a:prstGeom prst="rect">
            <a:avLst/>
          </a:prstGeom>
          <a:noFill/>
        </p:spPr>
        <p:txBody>
          <a:bodyPr wrap="square" lIns="0" rIns="0" bIns="0" rtlCol="0">
            <a:spAutoFit/>
          </a:bodyPr>
          <a:lstStyle/>
          <a:p>
            <a:pPr algn="ctr"/>
            <a:r>
              <a:rPr lang="zh-CN" altLang="en-US" sz="2400" b="1" dirty="0">
                <a:solidFill>
                  <a:schemeClr val="bg1"/>
                </a:solidFill>
                <a:cs typeface="+mn-ea"/>
                <a:sym typeface="+mn-lt"/>
              </a:rPr>
              <a:t>添加标题</a:t>
            </a:r>
            <a:endParaRPr lang="zh-CN" altLang="en-US" sz="2400" b="1" dirty="0">
              <a:solidFill>
                <a:schemeClr val="bg1"/>
              </a:solidFill>
              <a:cs typeface="+mn-ea"/>
              <a:sym typeface="+mn-lt"/>
            </a:endParaRPr>
          </a:p>
        </p:txBody>
      </p:sp>
      <p:sp>
        <p:nvSpPr>
          <p:cNvPr id="84" name="TextBox 83"/>
          <p:cNvSpPr txBox="1"/>
          <p:nvPr/>
        </p:nvSpPr>
        <p:spPr>
          <a:xfrm>
            <a:off x="4891789" y="3123772"/>
            <a:ext cx="866818" cy="784830"/>
          </a:xfrm>
          <a:prstGeom prst="rect">
            <a:avLst/>
          </a:prstGeom>
          <a:noFill/>
        </p:spPr>
        <p:txBody>
          <a:bodyPr wrap="square" lIns="0" rIns="0" bIns="0" rtlCol="0">
            <a:spAutoFit/>
          </a:bodyPr>
          <a:lstStyle/>
          <a:p>
            <a:pPr algn="ctr"/>
            <a:r>
              <a:rPr lang="zh-CN" altLang="en-US" sz="2400" b="1" dirty="0">
                <a:solidFill>
                  <a:schemeClr val="bg1"/>
                </a:solidFill>
                <a:cs typeface="+mn-ea"/>
                <a:sym typeface="+mn-lt"/>
              </a:rPr>
              <a:t>添加标题</a:t>
            </a:r>
            <a:endParaRPr lang="zh-CN" altLang="en-US" sz="2400" b="1" dirty="0">
              <a:solidFill>
                <a:schemeClr val="bg1"/>
              </a:solidFill>
              <a:cs typeface="+mn-ea"/>
              <a:sym typeface="+mn-lt"/>
            </a:endParaRPr>
          </a:p>
        </p:txBody>
      </p:sp>
      <p:sp>
        <p:nvSpPr>
          <p:cNvPr id="85" name="TextBox 84"/>
          <p:cNvSpPr txBox="1"/>
          <p:nvPr/>
        </p:nvSpPr>
        <p:spPr>
          <a:xfrm>
            <a:off x="6300192" y="1615517"/>
            <a:ext cx="2129756" cy="69249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solidFill>
                  <a:schemeClr val="tx2"/>
                </a:solidFill>
                <a:latin typeface="+mn-lt"/>
                <a:ea typeface="+mn-ea"/>
                <a:cs typeface="+mn-ea"/>
                <a:sym typeface="+mn-lt"/>
              </a:rPr>
              <a:t>点击输入简要文字内容，文字内容需概括精炼，不用多余的文字修饰，言简意赅的说明分项内容。</a:t>
            </a:r>
            <a:endParaRPr lang="en-US" altLang="zh-CN" dirty="0">
              <a:solidFill>
                <a:schemeClr val="tx2"/>
              </a:solidFill>
              <a:latin typeface="+mn-lt"/>
              <a:ea typeface="+mn-ea"/>
              <a:cs typeface="+mn-ea"/>
              <a:sym typeface="+mn-lt"/>
            </a:endParaRPr>
          </a:p>
        </p:txBody>
      </p:sp>
      <p:sp>
        <p:nvSpPr>
          <p:cNvPr id="86" name="TextBox 85"/>
          <p:cNvSpPr txBox="1"/>
          <p:nvPr/>
        </p:nvSpPr>
        <p:spPr>
          <a:xfrm>
            <a:off x="821584" y="3216105"/>
            <a:ext cx="2069896" cy="69249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solidFill>
                  <a:schemeClr val="tx2"/>
                </a:solidFill>
                <a:latin typeface="+mn-lt"/>
                <a:ea typeface="+mn-ea"/>
                <a:cs typeface="+mn-ea"/>
                <a:sym typeface="+mn-lt"/>
              </a:rPr>
              <a:t>点击输入简要文字内容，文字内容需概括精炼，不用多余的文字修饰，言简意赅的说明分项内容。</a:t>
            </a:r>
            <a:endParaRPr lang="en-US" altLang="zh-CN" dirty="0">
              <a:solidFill>
                <a:schemeClr val="tx2"/>
              </a:solidFill>
              <a:latin typeface="+mn-lt"/>
              <a:ea typeface="+mn-ea"/>
              <a:cs typeface="+mn-ea"/>
              <a:sym typeface="+mn-lt"/>
            </a:endParaRPr>
          </a:p>
        </p:txBody>
      </p:sp>
      <p:sp>
        <p:nvSpPr>
          <p:cNvPr id="87" name="TextBox 86"/>
          <p:cNvSpPr txBox="1"/>
          <p:nvPr/>
        </p:nvSpPr>
        <p:spPr>
          <a:xfrm>
            <a:off x="6300192" y="3216105"/>
            <a:ext cx="2129756" cy="69249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solidFill>
                  <a:schemeClr val="tx2"/>
                </a:solidFill>
                <a:latin typeface="+mn-lt"/>
                <a:ea typeface="+mn-ea"/>
                <a:cs typeface="+mn-ea"/>
                <a:sym typeface="+mn-lt"/>
              </a:rPr>
              <a:t>点击输入简要文字内容，文字内容需概括精炼，不用多余的文字修饰，言简意赅的说明分项内容。</a:t>
            </a:r>
            <a:endParaRPr lang="en-US" altLang="zh-CN" dirty="0">
              <a:solidFill>
                <a:schemeClr val="tx2"/>
              </a:solidFill>
              <a:latin typeface="+mn-lt"/>
              <a:ea typeface="+mn-ea"/>
              <a:cs typeface="+mn-ea"/>
              <a:sym typeface="+mn-lt"/>
            </a:endParaRPr>
          </a:p>
        </p:txBody>
      </p:sp>
      <p:sp>
        <p:nvSpPr>
          <p:cNvPr id="25" name="文本框 24"/>
          <p:cNvSpPr txBox="1"/>
          <p:nvPr/>
        </p:nvSpPr>
        <p:spPr>
          <a:xfrm>
            <a:off x="587884" y="195486"/>
            <a:ext cx="2232248" cy="369332"/>
          </a:xfrm>
          <a:prstGeom prst="rect">
            <a:avLst/>
          </a:prstGeom>
          <a:noFill/>
        </p:spPr>
        <p:txBody>
          <a:bodyPr wrap="square" rtlCol="0">
            <a:spAutoFit/>
          </a:bodyPr>
          <a:lstStyle/>
          <a:p>
            <a:r>
              <a:rPr lang="zh-CN" altLang="en-US" dirty="0">
                <a:solidFill>
                  <a:schemeClr val="accent2"/>
                </a:solidFill>
                <a:cs typeface="+mn-ea"/>
                <a:sym typeface="+mn-lt"/>
              </a:rPr>
              <a:t>点击添加标题</a:t>
            </a:r>
            <a:endParaRPr lang="zh-CN" altLang="en-US" dirty="0">
              <a:solidFill>
                <a:schemeClr val="accent2"/>
              </a:solidFill>
              <a:cs typeface="+mn-ea"/>
              <a:sym typeface="+mn-lt"/>
            </a:endParaRPr>
          </a:p>
        </p:txBody>
      </p:sp>
      <p:sp>
        <p:nvSpPr>
          <p:cNvPr id="26" name="矩形 25"/>
          <p:cNvSpPr/>
          <p:nvPr/>
        </p:nvSpPr>
        <p:spPr>
          <a:xfrm>
            <a:off x="587884" y="463773"/>
            <a:ext cx="1889492" cy="276999"/>
          </a:xfrm>
          <a:prstGeom prst="rect">
            <a:avLst/>
          </a:prstGeom>
        </p:spPr>
        <p:txBody>
          <a:bodyPr wrap="none">
            <a:spAutoFit/>
          </a:bodyPr>
          <a:lstStyle/>
          <a:p>
            <a:r>
              <a:rPr lang="zh-CN" altLang="en-US" sz="1200" dirty="0">
                <a:solidFill>
                  <a:schemeClr val="tx2"/>
                </a:solidFill>
              </a:rPr>
              <a:t>CLICK TO ADD TITLE</a:t>
            </a:r>
            <a:endParaRPr lang="zh-CN" altLang="en-US" sz="1200" dirty="0">
              <a:solidFill>
                <a:schemeClr val="tx2"/>
              </a:solidFill>
            </a:endParaRPr>
          </a:p>
        </p:txBody>
      </p:sp>
      <p:cxnSp>
        <p:nvCxnSpPr>
          <p:cNvPr id="27" name="直接箭头连接符 26"/>
          <p:cNvCxnSpPr/>
          <p:nvPr/>
        </p:nvCxnSpPr>
        <p:spPr>
          <a:xfrm>
            <a:off x="587884" y="514296"/>
            <a:ext cx="2376636"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repeatCount="2000" fill="hold" grpId="0" nodeType="with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400" fill="hold"/>
                                        <p:tgtEl>
                                          <p:spTgt spid="81"/>
                                        </p:tgtEl>
                                        <p:attrNameLst>
                                          <p:attrName>ppt_w</p:attrName>
                                        </p:attrNameLst>
                                      </p:cBhvr>
                                      <p:tavLst>
                                        <p:tav tm="0">
                                          <p:val>
                                            <p:fltVal val="0"/>
                                          </p:val>
                                        </p:tav>
                                        <p:tav tm="100000">
                                          <p:val>
                                            <p:strVal val="#ppt_w"/>
                                          </p:val>
                                        </p:tav>
                                      </p:tavLst>
                                    </p:anim>
                                    <p:anim calcmode="lin" valueType="num">
                                      <p:cBhvr>
                                        <p:cTn id="8" dur="400" fill="hold"/>
                                        <p:tgtEl>
                                          <p:spTgt spid="81"/>
                                        </p:tgtEl>
                                        <p:attrNameLst>
                                          <p:attrName>ppt_h</p:attrName>
                                        </p:attrNameLst>
                                      </p:cBhvr>
                                      <p:tavLst>
                                        <p:tav tm="0">
                                          <p:val>
                                            <p:fltVal val="0"/>
                                          </p:val>
                                        </p:tav>
                                        <p:tav tm="100000">
                                          <p:val>
                                            <p:strVal val="#ppt_h"/>
                                          </p:val>
                                        </p:tav>
                                      </p:tavLst>
                                    </p:anim>
                                    <p:animEffect transition="in" filter="fade">
                                      <p:cBhvr>
                                        <p:cTn id="9" dur="400"/>
                                        <p:tgtEl>
                                          <p:spTgt spid="81"/>
                                        </p:tgtEl>
                                      </p:cBhvr>
                                    </p:animEffect>
                                    <p:anim calcmode="lin" valueType="num">
                                      <p:cBhvr>
                                        <p:cTn id="10" dur="400" fill="hold"/>
                                        <p:tgtEl>
                                          <p:spTgt spid="81"/>
                                        </p:tgtEl>
                                        <p:attrNameLst>
                                          <p:attrName>ppt_x</p:attrName>
                                        </p:attrNameLst>
                                      </p:cBhvr>
                                      <p:tavLst>
                                        <p:tav tm="0">
                                          <p:val>
                                            <p:fltVal val="0.5"/>
                                          </p:val>
                                        </p:tav>
                                        <p:tav tm="100000">
                                          <p:val>
                                            <p:strVal val="#ppt_x"/>
                                          </p:val>
                                        </p:tav>
                                      </p:tavLst>
                                    </p:anim>
                                    <p:anim calcmode="lin" valueType="num">
                                      <p:cBhvr>
                                        <p:cTn id="11" dur="400" fill="hold"/>
                                        <p:tgtEl>
                                          <p:spTgt spid="81"/>
                                        </p:tgtEl>
                                        <p:attrNameLst>
                                          <p:attrName>ppt_y</p:attrName>
                                        </p:attrNameLst>
                                      </p:cBhvr>
                                      <p:tavLst>
                                        <p:tav tm="0">
                                          <p:val>
                                            <p:fltVal val="0.5"/>
                                          </p:val>
                                        </p:tav>
                                        <p:tav tm="100000">
                                          <p:val>
                                            <p:strVal val="#ppt_y"/>
                                          </p:val>
                                        </p:tav>
                                      </p:tavLst>
                                    </p:anim>
                                  </p:childTnLst>
                                </p:cTn>
                              </p:par>
                              <p:par>
                                <p:cTn id="12" presetID="53" presetClass="entr" presetSubtype="528" repeatCount="2000" fill="hold" grpId="0" nodeType="withEffect">
                                  <p:stCondLst>
                                    <p:cond delay="0"/>
                                  </p:stCondLst>
                                  <p:childTnLst>
                                    <p:set>
                                      <p:cBhvr>
                                        <p:cTn id="13" dur="1" fill="hold">
                                          <p:stCondLst>
                                            <p:cond delay="0"/>
                                          </p:stCondLst>
                                        </p:cTn>
                                        <p:tgtEl>
                                          <p:spTgt spid="54"/>
                                        </p:tgtEl>
                                        <p:attrNameLst>
                                          <p:attrName>style.visibility</p:attrName>
                                        </p:attrNameLst>
                                      </p:cBhvr>
                                      <p:to>
                                        <p:strVal val="visible"/>
                                      </p:to>
                                    </p:set>
                                    <p:anim calcmode="lin" valueType="num">
                                      <p:cBhvr>
                                        <p:cTn id="14" dur="400" fill="hold"/>
                                        <p:tgtEl>
                                          <p:spTgt spid="54"/>
                                        </p:tgtEl>
                                        <p:attrNameLst>
                                          <p:attrName>ppt_w</p:attrName>
                                        </p:attrNameLst>
                                      </p:cBhvr>
                                      <p:tavLst>
                                        <p:tav tm="0">
                                          <p:val>
                                            <p:fltVal val="0"/>
                                          </p:val>
                                        </p:tav>
                                        <p:tav tm="100000">
                                          <p:val>
                                            <p:strVal val="#ppt_w"/>
                                          </p:val>
                                        </p:tav>
                                      </p:tavLst>
                                    </p:anim>
                                    <p:anim calcmode="lin" valueType="num">
                                      <p:cBhvr>
                                        <p:cTn id="15" dur="400" fill="hold"/>
                                        <p:tgtEl>
                                          <p:spTgt spid="54"/>
                                        </p:tgtEl>
                                        <p:attrNameLst>
                                          <p:attrName>ppt_h</p:attrName>
                                        </p:attrNameLst>
                                      </p:cBhvr>
                                      <p:tavLst>
                                        <p:tav tm="0">
                                          <p:val>
                                            <p:fltVal val="0"/>
                                          </p:val>
                                        </p:tav>
                                        <p:tav tm="100000">
                                          <p:val>
                                            <p:strVal val="#ppt_h"/>
                                          </p:val>
                                        </p:tav>
                                      </p:tavLst>
                                    </p:anim>
                                    <p:animEffect transition="in" filter="fade">
                                      <p:cBhvr>
                                        <p:cTn id="16" dur="400"/>
                                        <p:tgtEl>
                                          <p:spTgt spid="54"/>
                                        </p:tgtEl>
                                      </p:cBhvr>
                                    </p:animEffect>
                                    <p:anim calcmode="lin" valueType="num">
                                      <p:cBhvr>
                                        <p:cTn id="17" dur="400" fill="hold"/>
                                        <p:tgtEl>
                                          <p:spTgt spid="54"/>
                                        </p:tgtEl>
                                        <p:attrNameLst>
                                          <p:attrName>ppt_x</p:attrName>
                                        </p:attrNameLst>
                                      </p:cBhvr>
                                      <p:tavLst>
                                        <p:tav tm="0">
                                          <p:val>
                                            <p:fltVal val="0.5"/>
                                          </p:val>
                                        </p:tav>
                                        <p:tav tm="100000">
                                          <p:val>
                                            <p:strVal val="#ppt_x"/>
                                          </p:val>
                                        </p:tav>
                                      </p:tavLst>
                                    </p:anim>
                                    <p:anim calcmode="lin" valueType="num">
                                      <p:cBhvr>
                                        <p:cTn id="18" dur="400" fill="hold"/>
                                        <p:tgtEl>
                                          <p:spTgt spid="54"/>
                                        </p:tgtEl>
                                        <p:attrNameLst>
                                          <p:attrName>ppt_y</p:attrName>
                                        </p:attrNameLst>
                                      </p:cBhvr>
                                      <p:tavLst>
                                        <p:tav tm="0">
                                          <p:val>
                                            <p:fltVal val="0.5"/>
                                          </p:val>
                                        </p:tav>
                                        <p:tav tm="100000">
                                          <p:val>
                                            <p:strVal val="#ppt_y"/>
                                          </p:val>
                                        </p:tav>
                                      </p:tavLst>
                                    </p:anim>
                                  </p:childTnLst>
                                </p:cTn>
                              </p:par>
                              <p:par>
                                <p:cTn id="19" presetID="53" presetClass="entr" presetSubtype="528" repeatCount="2000" fill="hold" grpId="0" nodeType="withEffect" nodePh="1">
                                  <p:stCondLst>
                                    <p:cond delay="0"/>
                                  </p:stCondLst>
                                  <p:endCondLst>
                                    <p:cond evt="begin" delay="0">
                                      <p:tn val="19"/>
                                    </p:cond>
                                  </p:endCondLst>
                                  <p:childTnLst>
                                    <p:set>
                                      <p:cBhvr>
                                        <p:cTn id="20" dur="1" fill="hold">
                                          <p:stCondLst>
                                            <p:cond delay="0"/>
                                          </p:stCondLst>
                                        </p:cTn>
                                        <p:tgtEl>
                                          <p:spTgt spid="55"/>
                                        </p:tgtEl>
                                        <p:attrNameLst>
                                          <p:attrName>style.visibility</p:attrName>
                                        </p:attrNameLst>
                                      </p:cBhvr>
                                      <p:to>
                                        <p:strVal val="visible"/>
                                      </p:to>
                                    </p:set>
                                    <p:anim calcmode="lin" valueType="num">
                                      <p:cBhvr>
                                        <p:cTn id="21" dur="400" fill="hold"/>
                                        <p:tgtEl>
                                          <p:spTgt spid="55"/>
                                        </p:tgtEl>
                                        <p:attrNameLst>
                                          <p:attrName>ppt_w</p:attrName>
                                        </p:attrNameLst>
                                      </p:cBhvr>
                                      <p:tavLst>
                                        <p:tav tm="0">
                                          <p:val>
                                            <p:fltVal val="0"/>
                                          </p:val>
                                        </p:tav>
                                        <p:tav tm="100000">
                                          <p:val>
                                            <p:strVal val="#ppt_w"/>
                                          </p:val>
                                        </p:tav>
                                      </p:tavLst>
                                    </p:anim>
                                    <p:anim calcmode="lin" valueType="num">
                                      <p:cBhvr>
                                        <p:cTn id="22" dur="400" fill="hold"/>
                                        <p:tgtEl>
                                          <p:spTgt spid="55"/>
                                        </p:tgtEl>
                                        <p:attrNameLst>
                                          <p:attrName>ppt_h</p:attrName>
                                        </p:attrNameLst>
                                      </p:cBhvr>
                                      <p:tavLst>
                                        <p:tav tm="0">
                                          <p:val>
                                            <p:fltVal val="0"/>
                                          </p:val>
                                        </p:tav>
                                        <p:tav tm="100000">
                                          <p:val>
                                            <p:strVal val="#ppt_h"/>
                                          </p:val>
                                        </p:tav>
                                      </p:tavLst>
                                    </p:anim>
                                    <p:animEffect transition="in" filter="fade">
                                      <p:cBhvr>
                                        <p:cTn id="23" dur="400"/>
                                        <p:tgtEl>
                                          <p:spTgt spid="55"/>
                                        </p:tgtEl>
                                      </p:cBhvr>
                                    </p:animEffect>
                                    <p:anim calcmode="lin" valueType="num">
                                      <p:cBhvr>
                                        <p:cTn id="24" dur="400" fill="hold"/>
                                        <p:tgtEl>
                                          <p:spTgt spid="55"/>
                                        </p:tgtEl>
                                        <p:attrNameLst>
                                          <p:attrName>ppt_x</p:attrName>
                                        </p:attrNameLst>
                                      </p:cBhvr>
                                      <p:tavLst>
                                        <p:tav tm="0">
                                          <p:val>
                                            <p:fltVal val="0.5"/>
                                          </p:val>
                                        </p:tav>
                                        <p:tav tm="100000">
                                          <p:val>
                                            <p:strVal val="#ppt_x"/>
                                          </p:val>
                                        </p:tav>
                                      </p:tavLst>
                                    </p:anim>
                                    <p:anim calcmode="lin" valueType="num">
                                      <p:cBhvr>
                                        <p:cTn id="25" dur="400" fill="hold"/>
                                        <p:tgtEl>
                                          <p:spTgt spid="55"/>
                                        </p:tgtEl>
                                        <p:attrNameLst>
                                          <p:attrName>ppt_y</p:attrName>
                                        </p:attrNameLst>
                                      </p:cBhvr>
                                      <p:tavLst>
                                        <p:tav tm="0">
                                          <p:val>
                                            <p:fltVal val="0.5"/>
                                          </p:val>
                                        </p:tav>
                                        <p:tav tm="100000">
                                          <p:val>
                                            <p:strVal val="#ppt_y"/>
                                          </p:val>
                                        </p:tav>
                                      </p:tavLst>
                                    </p:anim>
                                  </p:childTnLst>
                                </p:cTn>
                              </p:par>
                              <p:par>
                                <p:cTn id="26" presetID="53" presetClass="entr" presetSubtype="528" repeatCount="2000" fill="hold" grpId="0" nodeType="with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p:cTn id="28" dur="400" fill="hold"/>
                                        <p:tgtEl>
                                          <p:spTgt spid="59"/>
                                        </p:tgtEl>
                                        <p:attrNameLst>
                                          <p:attrName>ppt_w</p:attrName>
                                        </p:attrNameLst>
                                      </p:cBhvr>
                                      <p:tavLst>
                                        <p:tav tm="0">
                                          <p:val>
                                            <p:fltVal val="0"/>
                                          </p:val>
                                        </p:tav>
                                        <p:tav tm="100000">
                                          <p:val>
                                            <p:strVal val="#ppt_w"/>
                                          </p:val>
                                        </p:tav>
                                      </p:tavLst>
                                    </p:anim>
                                    <p:anim calcmode="lin" valueType="num">
                                      <p:cBhvr>
                                        <p:cTn id="29" dur="400" fill="hold"/>
                                        <p:tgtEl>
                                          <p:spTgt spid="59"/>
                                        </p:tgtEl>
                                        <p:attrNameLst>
                                          <p:attrName>ppt_h</p:attrName>
                                        </p:attrNameLst>
                                      </p:cBhvr>
                                      <p:tavLst>
                                        <p:tav tm="0">
                                          <p:val>
                                            <p:fltVal val="0"/>
                                          </p:val>
                                        </p:tav>
                                        <p:tav tm="100000">
                                          <p:val>
                                            <p:strVal val="#ppt_h"/>
                                          </p:val>
                                        </p:tav>
                                      </p:tavLst>
                                    </p:anim>
                                    <p:animEffect transition="in" filter="fade">
                                      <p:cBhvr>
                                        <p:cTn id="30" dur="400"/>
                                        <p:tgtEl>
                                          <p:spTgt spid="59"/>
                                        </p:tgtEl>
                                      </p:cBhvr>
                                    </p:animEffect>
                                    <p:anim calcmode="lin" valueType="num">
                                      <p:cBhvr>
                                        <p:cTn id="31" dur="400" fill="hold"/>
                                        <p:tgtEl>
                                          <p:spTgt spid="59"/>
                                        </p:tgtEl>
                                        <p:attrNameLst>
                                          <p:attrName>ppt_x</p:attrName>
                                        </p:attrNameLst>
                                      </p:cBhvr>
                                      <p:tavLst>
                                        <p:tav tm="0">
                                          <p:val>
                                            <p:fltVal val="0.5"/>
                                          </p:val>
                                        </p:tav>
                                        <p:tav tm="100000">
                                          <p:val>
                                            <p:strVal val="#ppt_x"/>
                                          </p:val>
                                        </p:tav>
                                      </p:tavLst>
                                    </p:anim>
                                    <p:anim calcmode="lin" valueType="num">
                                      <p:cBhvr>
                                        <p:cTn id="32" dur="400" fill="hold"/>
                                        <p:tgtEl>
                                          <p:spTgt spid="59"/>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53" presetClass="entr" presetSubtype="528" repeatCount="2000" fill="hold" grpId="0" nodeType="afterEffect">
                                  <p:stCondLst>
                                    <p:cond delay="0"/>
                                  </p:stCondLst>
                                  <p:childTnLst>
                                    <p:set>
                                      <p:cBhvr>
                                        <p:cTn id="35" dur="1" fill="hold">
                                          <p:stCondLst>
                                            <p:cond delay="0"/>
                                          </p:stCondLst>
                                        </p:cTn>
                                        <p:tgtEl>
                                          <p:spTgt spid="82"/>
                                        </p:tgtEl>
                                        <p:attrNameLst>
                                          <p:attrName>style.visibility</p:attrName>
                                        </p:attrNameLst>
                                      </p:cBhvr>
                                      <p:to>
                                        <p:strVal val="visible"/>
                                      </p:to>
                                    </p:set>
                                    <p:anim calcmode="lin" valueType="num">
                                      <p:cBhvr>
                                        <p:cTn id="36" dur="400" fill="hold"/>
                                        <p:tgtEl>
                                          <p:spTgt spid="82"/>
                                        </p:tgtEl>
                                        <p:attrNameLst>
                                          <p:attrName>ppt_w</p:attrName>
                                        </p:attrNameLst>
                                      </p:cBhvr>
                                      <p:tavLst>
                                        <p:tav tm="0">
                                          <p:val>
                                            <p:fltVal val="0"/>
                                          </p:val>
                                        </p:tav>
                                        <p:tav tm="100000">
                                          <p:val>
                                            <p:strVal val="#ppt_w"/>
                                          </p:val>
                                        </p:tav>
                                      </p:tavLst>
                                    </p:anim>
                                    <p:anim calcmode="lin" valueType="num">
                                      <p:cBhvr>
                                        <p:cTn id="37" dur="400" fill="hold"/>
                                        <p:tgtEl>
                                          <p:spTgt spid="82"/>
                                        </p:tgtEl>
                                        <p:attrNameLst>
                                          <p:attrName>ppt_h</p:attrName>
                                        </p:attrNameLst>
                                      </p:cBhvr>
                                      <p:tavLst>
                                        <p:tav tm="0">
                                          <p:val>
                                            <p:fltVal val="0"/>
                                          </p:val>
                                        </p:tav>
                                        <p:tav tm="100000">
                                          <p:val>
                                            <p:strVal val="#ppt_h"/>
                                          </p:val>
                                        </p:tav>
                                      </p:tavLst>
                                    </p:anim>
                                    <p:animEffect transition="in" filter="fade">
                                      <p:cBhvr>
                                        <p:cTn id="38" dur="400"/>
                                        <p:tgtEl>
                                          <p:spTgt spid="82"/>
                                        </p:tgtEl>
                                      </p:cBhvr>
                                    </p:animEffect>
                                    <p:anim calcmode="lin" valueType="num">
                                      <p:cBhvr>
                                        <p:cTn id="39" dur="400" fill="hold"/>
                                        <p:tgtEl>
                                          <p:spTgt spid="82"/>
                                        </p:tgtEl>
                                        <p:attrNameLst>
                                          <p:attrName>ppt_x</p:attrName>
                                        </p:attrNameLst>
                                      </p:cBhvr>
                                      <p:tavLst>
                                        <p:tav tm="0">
                                          <p:val>
                                            <p:fltVal val="0.5"/>
                                          </p:val>
                                        </p:tav>
                                        <p:tav tm="100000">
                                          <p:val>
                                            <p:strVal val="#ppt_x"/>
                                          </p:val>
                                        </p:tav>
                                      </p:tavLst>
                                    </p:anim>
                                    <p:anim calcmode="lin" valueType="num">
                                      <p:cBhvr>
                                        <p:cTn id="40" dur="400" fill="hold"/>
                                        <p:tgtEl>
                                          <p:spTgt spid="82"/>
                                        </p:tgtEl>
                                        <p:attrNameLst>
                                          <p:attrName>ppt_y</p:attrName>
                                        </p:attrNameLst>
                                      </p:cBhvr>
                                      <p:tavLst>
                                        <p:tav tm="0">
                                          <p:val>
                                            <p:fltVal val="0.5"/>
                                          </p:val>
                                        </p:tav>
                                        <p:tav tm="100000">
                                          <p:val>
                                            <p:strVal val="#ppt_y"/>
                                          </p:val>
                                        </p:tav>
                                      </p:tavLst>
                                    </p:anim>
                                  </p:childTnLst>
                                </p:cTn>
                              </p:par>
                              <p:par>
                                <p:cTn id="41" presetID="53" presetClass="entr" presetSubtype="528" repeatCount="2000"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p:cTn id="43" dur="400" fill="hold"/>
                                        <p:tgtEl>
                                          <p:spTgt spid="53"/>
                                        </p:tgtEl>
                                        <p:attrNameLst>
                                          <p:attrName>ppt_w</p:attrName>
                                        </p:attrNameLst>
                                      </p:cBhvr>
                                      <p:tavLst>
                                        <p:tav tm="0">
                                          <p:val>
                                            <p:fltVal val="0"/>
                                          </p:val>
                                        </p:tav>
                                        <p:tav tm="100000">
                                          <p:val>
                                            <p:strVal val="#ppt_w"/>
                                          </p:val>
                                        </p:tav>
                                      </p:tavLst>
                                    </p:anim>
                                    <p:anim calcmode="lin" valueType="num">
                                      <p:cBhvr>
                                        <p:cTn id="44" dur="400" fill="hold"/>
                                        <p:tgtEl>
                                          <p:spTgt spid="53"/>
                                        </p:tgtEl>
                                        <p:attrNameLst>
                                          <p:attrName>ppt_h</p:attrName>
                                        </p:attrNameLst>
                                      </p:cBhvr>
                                      <p:tavLst>
                                        <p:tav tm="0">
                                          <p:val>
                                            <p:fltVal val="0"/>
                                          </p:val>
                                        </p:tav>
                                        <p:tav tm="100000">
                                          <p:val>
                                            <p:strVal val="#ppt_h"/>
                                          </p:val>
                                        </p:tav>
                                      </p:tavLst>
                                    </p:anim>
                                    <p:animEffect transition="in" filter="fade">
                                      <p:cBhvr>
                                        <p:cTn id="45" dur="400"/>
                                        <p:tgtEl>
                                          <p:spTgt spid="53"/>
                                        </p:tgtEl>
                                      </p:cBhvr>
                                    </p:animEffect>
                                    <p:anim calcmode="lin" valueType="num">
                                      <p:cBhvr>
                                        <p:cTn id="46" dur="400" fill="hold"/>
                                        <p:tgtEl>
                                          <p:spTgt spid="53"/>
                                        </p:tgtEl>
                                        <p:attrNameLst>
                                          <p:attrName>ppt_x</p:attrName>
                                        </p:attrNameLst>
                                      </p:cBhvr>
                                      <p:tavLst>
                                        <p:tav tm="0">
                                          <p:val>
                                            <p:fltVal val="0.5"/>
                                          </p:val>
                                        </p:tav>
                                        <p:tav tm="100000">
                                          <p:val>
                                            <p:strVal val="#ppt_x"/>
                                          </p:val>
                                        </p:tav>
                                      </p:tavLst>
                                    </p:anim>
                                    <p:anim calcmode="lin" valueType="num">
                                      <p:cBhvr>
                                        <p:cTn id="47" dur="400" fill="hold"/>
                                        <p:tgtEl>
                                          <p:spTgt spid="53"/>
                                        </p:tgtEl>
                                        <p:attrNameLst>
                                          <p:attrName>ppt_y</p:attrName>
                                        </p:attrNameLst>
                                      </p:cBhvr>
                                      <p:tavLst>
                                        <p:tav tm="0">
                                          <p:val>
                                            <p:fltVal val="0.5"/>
                                          </p:val>
                                        </p:tav>
                                        <p:tav tm="100000">
                                          <p:val>
                                            <p:strVal val="#ppt_y"/>
                                          </p:val>
                                        </p:tav>
                                      </p:tavLst>
                                    </p:anim>
                                  </p:childTnLst>
                                </p:cTn>
                              </p:par>
                              <p:par>
                                <p:cTn id="48" presetID="53" presetClass="entr" presetSubtype="528" repeatCount="2000" fill="hold" grpId="0" nodeType="withEffect" nodePh="1">
                                  <p:stCondLst>
                                    <p:cond delay="0"/>
                                  </p:stCondLst>
                                  <p:endCondLst>
                                    <p:cond evt="begin" delay="0">
                                      <p:tn val="48"/>
                                    </p:cond>
                                  </p:endCondLst>
                                  <p:childTnLst>
                                    <p:set>
                                      <p:cBhvr>
                                        <p:cTn id="49" dur="1" fill="hold">
                                          <p:stCondLst>
                                            <p:cond delay="0"/>
                                          </p:stCondLst>
                                        </p:cTn>
                                        <p:tgtEl>
                                          <p:spTgt spid="56"/>
                                        </p:tgtEl>
                                        <p:attrNameLst>
                                          <p:attrName>style.visibility</p:attrName>
                                        </p:attrNameLst>
                                      </p:cBhvr>
                                      <p:to>
                                        <p:strVal val="visible"/>
                                      </p:to>
                                    </p:set>
                                    <p:anim calcmode="lin" valueType="num">
                                      <p:cBhvr>
                                        <p:cTn id="50" dur="400" fill="hold"/>
                                        <p:tgtEl>
                                          <p:spTgt spid="56"/>
                                        </p:tgtEl>
                                        <p:attrNameLst>
                                          <p:attrName>ppt_w</p:attrName>
                                        </p:attrNameLst>
                                      </p:cBhvr>
                                      <p:tavLst>
                                        <p:tav tm="0">
                                          <p:val>
                                            <p:fltVal val="0"/>
                                          </p:val>
                                        </p:tav>
                                        <p:tav tm="100000">
                                          <p:val>
                                            <p:strVal val="#ppt_w"/>
                                          </p:val>
                                        </p:tav>
                                      </p:tavLst>
                                    </p:anim>
                                    <p:anim calcmode="lin" valueType="num">
                                      <p:cBhvr>
                                        <p:cTn id="51" dur="400" fill="hold"/>
                                        <p:tgtEl>
                                          <p:spTgt spid="56"/>
                                        </p:tgtEl>
                                        <p:attrNameLst>
                                          <p:attrName>ppt_h</p:attrName>
                                        </p:attrNameLst>
                                      </p:cBhvr>
                                      <p:tavLst>
                                        <p:tav tm="0">
                                          <p:val>
                                            <p:fltVal val="0"/>
                                          </p:val>
                                        </p:tav>
                                        <p:tav tm="100000">
                                          <p:val>
                                            <p:strVal val="#ppt_h"/>
                                          </p:val>
                                        </p:tav>
                                      </p:tavLst>
                                    </p:anim>
                                    <p:animEffect transition="in" filter="fade">
                                      <p:cBhvr>
                                        <p:cTn id="52" dur="400"/>
                                        <p:tgtEl>
                                          <p:spTgt spid="56"/>
                                        </p:tgtEl>
                                      </p:cBhvr>
                                    </p:animEffect>
                                    <p:anim calcmode="lin" valueType="num">
                                      <p:cBhvr>
                                        <p:cTn id="53" dur="400" fill="hold"/>
                                        <p:tgtEl>
                                          <p:spTgt spid="56"/>
                                        </p:tgtEl>
                                        <p:attrNameLst>
                                          <p:attrName>ppt_x</p:attrName>
                                        </p:attrNameLst>
                                      </p:cBhvr>
                                      <p:tavLst>
                                        <p:tav tm="0">
                                          <p:val>
                                            <p:fltVal val="0.5"/>
                                          </p:val>
                                        </p:tav>
                                        <p:tav tm="100000">
                                          <p:val>
                                            <p:strVal val="#ppt_x"/>
                                          </p:val>
                                        </p:tav>
                                      </p:tavLst>
                                    </p:anim>
                                    <p:anim calcmode="lin" valueType="num">
                                      <p:cBhvr>
                                        <p:cTn id="54" dur="400" fill="hold"/>
                                        <p:tgtEl>
                                          <p:spTgt spid="56"/>
                                        </p:tgtEl>
                                        <p:attrNameLst>
                                          <p:attrName>ppt_y</p:attrName>
                                        </p:attrNameLst>
                                      </p:cBhvr>
                                      <p:tavLst>
                                        <p:tav tm="0">
                                          <p:val>
                                            <p:fltVal val="0.5"/>
                                          </p:val>
                                        </p:tav>
                                        <p:tav tm="100000">
                                          <p:val>
                                            <p:strVal val="#ppt_y"/>
                                          </p:val>
                                        </p:tav>
                                      </p:tavLst>
                                    </p:anim>
                                  </p:childTnLst>
                                </p:cTn>
                              </p:par>
                              <p:par>
                                <p:cTn id="55" presetID="53" presetClass="entr" presetSubtype="528" repeatCount="200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 calcmode="lin" valueType="num">
                                      <p:cBhvr>
                                        <p:cTn id="57" dur="400" fill="hold"/>
                                        <p:tgtEl>
                                          <p:spTgt spid="77"/>
                                        </p:tgtEl>
                                        <p:attrNameLst>
                                          <p:attrName>ppt_w</p:attrName>
                                        </p:attrNameLst>
                                      </p:cBhvr>
                                      <p:tavLst>
                                        <p:tav tm="0">
                                          <p:val>
                                            <p:fltVal val="0"/>
                                          </p:val>
                                        </p:tav>
                                        <p:tav tm="100000">
                                          <p:val>
                                            <p:strVal val="#ppt_w"/>
                                          </p:val>
                                        </p:tav>
                                      </p:tavLst>
                                    </p:anim>
                                    <p:anim calcmode="lin" valueType="num">
                                      <p:cBhvr>
                                        <p:cTn id="58" dur="400" fill="hold"/>
                                        <p:tgtEl>
                                          <p:spTgt spid="77"/>
                                        </p:tgtEl>
                                        <p:attrNameLst>
                                          <p:attrName>ppt_h</p:attrName>
                                        </p:attrNameLst>
                                      </p:cBhvr>
                                      <p:tavLst>
                                        <p:tav tm="0">
                                          <p:val>
                                            <p:fltVal val="0"/>
                                          </p:val>
                                        </p:tav>
                                        <p:tav tm="100000">
                                          <p:val>
                                            <p:strVal val="#ppt_h"/>
                                          </p:val>
                                        </p:tav>
                                      </p:tavLst>
                                    </p:anim>
                                    <p:animEffect transition="in" filter="fade">
                                      <p:cBhvr>
                                        <p:cTn id="59" dur="400"/>
                                        <p:tgtEl>
                                          <p:spTgt spid="77"/>
                                        </p:tgtEl>
                                      </p:cBhvr>
                                    </p:animEffect>
                                    <p:anim calcmode="lin" valueType="num">
                                      <p:cBhvr>
                                        <p:cTn id="60" dur="400" fill="hold"/>
                                        <p:tgtEl>
                                          <p:spTgt spid="77"/>
                                        </p:tgtEl>
                                        <p:attrNameLst>
                                          <p:attrName>ppt_x</p:attrName>
                                        </p:attrNameLst>
                                      </p:cBhvr>
                                      <p:tavLst>
                                        <p:tav tm="0">
                                          <p:val>
                                            <p:fltVal val="0.5"/>
                                          </p:val>
                                        </p:tav>
                                        <p:tav tm="100000">
                                          <p:val>
                                            <p:strVal val="#ppt_x"/>
                                          </p:val>
                                        </p:tav>
                                      </p:tavLst>
                                    </p:anim>
                                    <p:anim calcmode="lin" valueType="num">
                                      <p:cBhvr>
                                        <p:cTn id="61" dur="400" fill="hold"/>
                                        <p:tgtEl>
                                          <p:spTgt spid="77"/>
                                        </p:tgtEl>
                                        <p:attrNameLst>
                                          <p:attrName>ppt_y</p:attrName>
                                        </p:attrNameLst>
                                      </p:cBhvr>
                                      <p:tavLst>
                                        <p:tav tm="0">
                                          <p:val>
                                            <p:fltVal val="0.5"/>
                                          </p:val>
                                        </p:tav>
                                        <p:tav tm="100000">
                                          <p:val>
                                            <p:strVal val="#ppt_y"/>
                                          </p:val>
                                        </p:tav>
                                      </p:tavLst>
                                    </p:anim>
                                  </p:childTnLst>
                                </p:cTn>
                              </p:par>
                            </p:childTnLst>
                          </p:cTn>
                        </p:par>
                        <p:par>
                          <p:cTn id="62" fill="hold">
                            <p:stCondLst>
                              <p:cond delay="1000"/>
                            </p:stCondLst>
                            <p:childTnLst>
                              <p:par>
                                <p:cTn id="63" presetID="53" presetClass="entr" presetSubtype="528" repeatCount="2000" fill="hold" grpId="0" nodeType="afterEffect">
                                  <p:stCondLst>
                                    <p:cond delay="0"/>
                                  </p:stCondLst>
                                  <p:childTnLst>
                                    <p:set>
                                      <p:cBhvr>
                                        <p:cTn id="64" dur="1" fill="hold">
                                          <p:stCondLst>
                                            <p:cond delay="0"/>
                                          </p:stCondLst>
                                        </p:cTn>
                                        <p:tgtEl>
                                          <p:spTgt spid="83"/>
                                        </p:tgtEl>
                                        <p:attrNameLst>
                                          <p:attrName>style.visibility</p:attrName>
                                        </p:attrNameLst>
                                      </p:cBhvr>
                                      <p:to>
                                        <p:strVal val="visible"/>
                                      </p:to>
                                    </p:set>
                                    <p:anim calcmode="lin" valueType="num">
                                      <p:cBhvr>
                                        <p:cTn id="65" dur="400" fill="hold"/>
                                        <p:tgtEl>
                                          <p:spTgt spid="83"/>
                                        </p:tgtEl>
                                        <p:attrNameLst>
                                          <p:attrName>ppt_w</p:attrName>
                                        </p:attrNameLst>
                                      </p:cBhvr>
                                      <p:tavLst>
                                        <p:tav tm="0">
                                          <p:val>
                                            <p:fltVal val="0"/>
                                          </p:val>
                                        </p:tav>
                                        <p:tav tm="100000">
                                          <p:val>
                                            <p:strVal val="#ppt_w"/>
                                          </p:val>
                                        </p:tav>
                                      </p:tavLst>
                                    </p:anim>
                                    <p:anim calcmode="lin" valueType="num">
                                      <p:cBhvr>
                                        <p:cTn id="66" dur="400" fill="hold"/>
                                        <p:tgtEl>
                                          <p:spTgt spid="83"/>
                                        </p:tgtEl>
                                        <p:attrNameLst>
                                          <p:attrName>ppt_h</p:attrName>
                                        </p:attrNameLst>
                                      </p:cBhvr>
                                      <p:tavLst>
                                        <p:tav tm="0">
                                          <p:val>
                                            <p:fltVal val="0"/>
                                          </p:val>
                                        </p:tav>
                                        <p:tav tm="100000">
                                          <p:val>
                                            <p:strVal val="#ppt_h"/>
                                          </p:val>
                                        </p:tav>
                                      </p:tavLst>
                                    </p:anim>
                                    <p:animEffect transition="in" filter="fade">
                                      <p:cBhvr>
                                        <p:cTn id="67" dur="400"/>
                                        <p:tgtEl>
                                          <p:spTgt spid="83"/>
                                        </p:tgtEl>
                                      </p:cBhvr>
                                    </p:animEffect>
                                    <p:anim calcmode="lin" valueType="num">
                                      <p:cBhvr>
                                        <p:cTn id="68" dur="400" fill="hold"/>
                                        <p:tgtEl>
                                          <p:spTgt spid="83"/>
                                        </p:tgtEl>
                                        <p:attrNameLst>
                                          <p:attrName>ppt_x</p:attrName>
                                        </p:attrNameLst>
                                      </p:cBhvr>
                                      <p:tavLst>
                                        <p:tav tm="0">
                                          <p:val>
                                            <p:fltVal val="0.5"/>
                                          </p:val>
                                        </p:tav>
                                        <p:tav tm="100000">
                                          <p:val>
                                            <p:strVal val="#ppt_x"/>
                                          </p:val>
                                        </p:tav>
                                      </p:tavLst>
                                    </p:anim>
                                    <p:anim calcmode="lin" valueType="num">
                                      <p:cBhvr>
                                        <p:cTn id="69" dur="400" fill="hold"/>
                                        <p:tgtEl>
                                          <p:spTgt spid="83"/>
                                        </p:tgtEl>
                                        <p:attrNameLst>
                                          <p:attrName>ppt_y</p:attrName>
                                        </p:attrNameLst>
                                      </p:cBhvr>
                                      <p:tavLst>
                                        <p:tav tm="0">
                                          <p:val>
                                            <p:fltVal val="0.5"/>
                                          </p:val>
                                        </p:tav>
                                        <p:tav tm="100000">
                                          <p:val>
                                            <p:strVal val="#ppt_y"/>
                                          </p:val>
                                        </p:tav>
                                      </p:tavLst>
                                    </p:anim>
                                  </p:childTnLst>
                                </p:cTn>
                              </p:par>
                              <p:par>
                                <p:cTn id="70" presetID="53" presetClass="entr" presetSubtype="528" repeatCount="2000" fill="hold" grpId="0" nodeType="withEffect">
                                  <p:stCondLst>
                                    <p:cond delay="0"/>
                                  </p:stCondLst>
                                  <p:childTnLst>
                                    <p:set>
                                      <p:cBhvr>
                                        <p:cTn id="71" dur="1" fill="hold">
                                          <p:stCondLst>
                                            <p:cond delay="0"/>
                                          </p:stCondLst>
                                        </p:cTn>
                                        <p:tgtEl>
                                          <p:spTgt spid="52"/>
                                        </p:tgtEl>
                                        <p:attrNameLst>
                                          <p:attrName>style.visibility</p:attrName>
                                        </p:attrNameLst>
                                      </p:cBhvr>
                                      <p:to>
                                        <p:strVal val="visible"/>
                                      </p:to>
                                    </p:set>
                                    <p:anim calcmode="lin" valueType="num">
                                      <p:cBhvr>
                                        <p:cTn id="72" dur="400" fill="hold"/>
                                        <p:tgtEl>
                                          <p:spTgt spid="52"/>
                                        </p:tgtEl>
                                        <p:attrNameLst>
                                          <p:attrName>ppt_w</p:attrName>
                                        </p:attrNameLst>
                                      </p:cBhvr>
                                      <p:tavLst>
                                        <p:tav tm="0">
                                          <p:val>
                                            <p:fltVal val="0"/>
                                          </p:val>
                                        </p:tav>
                                        <p:tav tm="100000">
                                          <p:val>
                                            <p:strVal val="#ppt_w"/>
                                          </p:val>
                                        </p:tav>
                                      </p:tavLst>
                                    </p:anim>
                                    <p:anim calcmode="lin" valueType="num">
                                      <p:cBhvr>
                                        <p:cTn id="73" dur="400" fill="hold"/>
                                        <p:tgtEl>
                                          <p:spTgt spid="52"/>
                                        </p:tgtEl>
                                        <p:attrNameLst>
                                          <p:attrName>ppt_h</p:attrName>
                                        </p:attrNameLst>
                                      </p:cBhvr>
                                      <p:tavLst>
                                        <p:tav tm="0">
                                          <p:val>
                                            <p:fltVal val="0"/>
                                          </p:val>
                                        </p:tav>
                                        <p:tav tm="100000">
                                          <p:val>
                                            <p:strVal val="#ppt_h"/>
                                          </p:val>
                                        </p:tav>
                                      </p:tavLst>
                                    </p:anim>
                                    <p:animEffect transition="in" filter="fade">
                                      <p:cBhvr>
                                        <p:cTn id="74" dur="400"/>
                                        <p:tgtEl>
                                          <p:spTgt spid="52"/>
                                        </p:tgtEl>
                                      </p:cBhvr>
                                    </p:animEffect>
                                    <p:anim calcmode="lin" valueType="num">
                                      <p:cBhvr>
                                        <p:cTn id="75" dur="400" fill="hold"/>
                                        <p:tgtEl>
                                          <p:spTgt spid="52"/>
                                        </p:tgtEl>
                                        <p:attrNameLst>
                                          <p:attrName>ppt_x</p:attrName>
                                        </p:attrNameLst>
                                      </p:cBhvr>
                                      <p:tavLst>
                                        <p:tav tm="0">
                                          <p:val>
                                            <p:fltVal val="0.5"/>
                                          </p:val>
                                        </p:tav>
                                        <p:tav tm="100000">
                                          <p:val>
                                            <p:strVal val="#ppt_x"/>
                                          </p:val>
                                        </p:tav>
                                      </p:tavLst>
                                    </p:anim>
                                    <p:anim calcmode="lin" valueType="num">
                                      <p:cBhvr>
                                        <p:cTn id="76" dur="400" fill="hold"/>
                                        <p:tgtEl>
                                          <p:spTgt spid="52"/>
                                        </p:tgtEl>
                                        <p:attrNameLst>
                                          <p:attrName>ppt_y</p:attrName>
                                        </p:attrNameLst>
                                      </p:cBhvr>
                                      <p:tavLst>
                                        <p:tav tm="0">
                                          <p:val>
                                            <p:fltVal val="0.5"/>
                                          </p:val>
                                        </p:tav>
                                        <p:tav tm="100000">
                                          <p:val>
                                            <p:strVal val="#ppt_y"/>
                                          </p:val>
                                        </p:tav>
                                      </p:tavLst>
                                    </p:anim>
                                  </p:childTnLst>
                                </p:cTn>
                              </p:par>
                              <p:par>
                                <p:cTn id="77" presetID="53" presetClass="entr" presetSubtype="528" repeatCount="2000" fill="hold" grpId="0" nodeType="withEffect" nodePh="1">
                                  <p:stCondLst>
                                    <p:cond delay="0"/>
                                  </p:stCondLst>
                                  <p:endCondLst>
                                    <p:cond evt="begin" delay="0">
                                      <p:tn val="77"/>
                                    </p:cond>
                                  </p:endCondLst>
                                  <p:childTnLst>
                                    <p:set>
                                      <p:cBhvr>
                                        <p:cTn id="78" dur="1" fill="hold">
                                          <p:stCondLst>
                                            <p:cond delay="0"/>
                                          </p:stCondLst>
                                        </p:cTn>
                                        <p:tgtEl>
                                          <p:spTgt spid="57"/>
                                        </p:tgtEl>
                                        <p:attrNameLst>
                                          <p:attrName>style.visibility</p:attrName>
                                        </p:attrNameLst>
                                      </p:cBhvr>
                                      <p:to>
                                        <p:strVal val="visible"/>
                                      </p:to>
                                    </p:set>
                                    <p:anim calcmode="lin" valueType="num">
                                      <p:cBhvr>
                                        <p:cTn id="79" dur="400" fill="hold"/>
                                        <p:tgtEl>
                                          <p:spTgt spid="57"/>
                                        </p:tgtEl>
                                        <p:attrNameLst>
                                          <p:attrName>ppt_w</p:attrName>
                                        </p:attrNameLst>
                                      </p:cBhvr>
                                      <p:tavLst>
                                        <p:tav tm="0">
                                          <p:val>
                                            <p:fltVal val="0"/>
                                          </p:val>
                                        </p:tav>
                                        <p:tav tm="100000">
                                          <p:val>
                                            <p:strVal val="#ppt_w"/>
                                          </p:val>
                                        </p:tav>
                                      </p:tavLst>
                                    </p:anim>
                                    <p:anim calcmode="lin" valueType="num">
                                      <p:cBhvr>
                                        <p:cTn id="80" dur="400" fill="hold"/>
                                        <p:tgtEl>
                                          <p:spTgt spid="57"/>
                                        </p:tgtEl>
                                        <p:attrNameLst>
                                          <p:attrName>ppt_h</p:attrName>
                                        </p:attrNameLst>
                                      </p:cBhvr>
                                      <p:tavLst>
                                        <p:tav tm="0">
                                          <p:val>
                                            <p:fltVal val="0"/>
                                          </p:val>
                                        </p:tav>
                                        <p:tav tm="100000">
                                          <p:val>
                                            <p:strVal val="#ppt_h"/>
                                          </p:val>
                                        </p:tav>
                                      </p:tavLst>
                                    </p:anim>
                                    <p:animEffect transition="in" filter="fade">
                                      <p:cBhvr>
                                        <p:cTn id="81" dur="400"/>
                                        <p:tgtEl>
                                          <p:spTgt spid="57"/>
                                        </p:tgtEl>
                                      </p:cBhvr>
                                    </p:animEffect>
                                    <p:anim calcmode="lin" valueType="num">
                                      <p:cBhvr>
                                        <p:cTn id="82" dur="400" fill="hold"/>
                                        <p:tgtEl>
                                          <p:spTgt spid="57"/>
                                        </p:tgtEl>
                                        <p:attrNameLst>
                                          <p:attrName>ppt_x</p:attrName>
                                        </p:attrNameLst>
                                      </p:cBhvr>
                                      <p:tavLst>
                                        <p:tav tm="0">
                                          <p:val>
                                            <p:fltVal val="0.5"/>
                                          </p:val>
                                        </p:tav>
                                        <p:tav tm="100000">
                                          <p:val>
                                            <p:strVal val="#ppt_x"/>
                                          </p:val>
                                        </p:tav>
                                      </p:tavLst>
                                    </p:anim>
                                    <p:anim calcmode="lin" valueType="num">
                                      <p:cBhvr>
                                        <p:cTn id="83" dur="400" fill="hold"/>
                                        <p:tgtEl>
                                          <p:spTgt spid="57"/>
                                        </p:tgtEl>
                                        <p:attrNameLst>
                                          <p:attrName>ppt_y</p:attrName>
                                        </p:attrNameLst>
                                      </p:cBhvr>
                                      <p:tavLst>
                                        <p:tav tm="0">
                                          <p:val>
                                            <p:fltVal val="0.5"/>
                                          </p:val>
                                        </p:tav>
                                        <p:tav tm="100000">
                                          <p:val>
                                            <p:strVal val="#ppt_y"/>
                                          </p:val>
                                        </p:tav>
                                      </p:tavLst>
                                    </p:anim>
                                  </p:childTnLst>
                                </p:cTn>
                              </p:par>
                              <p:par>
                                <p:cTn id="84" presetID="53" presetClass="entr" presetSubtype="528" repeatCount="2000" fill="hold" grpId="0" nodeType="withEffect">
                                  <p:stCondLst>
                                    <p:cond delay="0"/>
                                  </p:stCondLst>
                                  <p:childTnLst>
                                    <p:set>
                                      <p:cBhvr>
                                        <p:cTn id="85" dur="1" fill="hold">
                                          <p:stCondLst>
                                            <p:cond delay="0"/>
                                          </p:stCondLst>
                                        </p:cTn>
                                        <p:tgtEl>
                                          <p:spTgt spid="78"/>
                                        </p:tgtEl>
                                        <p:attrNameLst>
                                          <p:attrName>style.visibility</p:attrName>
                                        </p:attrNameLst>
                                      </p:cBhvr>
                                      <p:to>
                                        <p:strVal val="visible"/>
                                      </p:to>
                                    </p:set>
                                    <p:anim calcmode="lin" valueType="num">
                                      <p:cBhvr>
                                        <p:cTn id="86" dur="400" fill="hold"/>
                                        <p:tgtEl>
                                          <p:spTgt spid="78"/>
                                        </p:tgtEl>
                                        <p:attrNameLst>
                                          <p:attrName>ppt_w</p:attrName>
                                        </p:attrNameLst>
                                      </p:cBhvr>
                                      <p:tavLst>
                                        <p:tav tm="0">
                                          <p:val>
                                            <p:fltVal val="0"/>
                                          </p:val>
                                        </p:tav>
                                        <p:tav tm="100000">
                                          <p:val>
                                            <p:strVal val="#ppt_w"/>
                                          </p:val>
                                        </p:tav>
                                      </p:tavLst>
                                    </p:anim>
                                    <p:anim calcmode="lin" valueType="num">
                                      <p:cBhvr>
                                        <p:cTn id="87" dur="400" fill="hold"/>
                                        <p:tgtEl>
                                          <p:spTgt spid="78"/>
                                        </p:tgtEl>
                                        <p:attrNameLst>
                                          <p:attrName>ppt_h</p:attrName>
                                        </p:attrNameLst>
                                      </p:cBhvr>
                                      <p:tavLst>
                                        <p:tav tm="0">
                                          <p:val>
                                            <p:fltVal val="0"/>
                                          </p:val>
                                        </p:tav>
                                        <p:tav tm="100000">
                                          <p:val>
                                            <p:strVal val="#ppt_h"/>
                                          </p:val>
                                        </p:tav>
                                      </p:tavLst>
                                    </p:anim>
                                    <p:animEffect transition="in" filter="fade">
                                      <p:cBhvr>
                                        <p:cTn id="88" dur="400"/>
                                        <p:tgtEl>
                                          <p:spTgt spid="78"/>
                                        </p:tgtEl>
                                      </p:cBhvr>
                                    </p:animEffect>
                                    <p:anim calcmode="lin" valueType="num">
                                      <p:cBhvr>
                                        <p:cTn id="89" dur="400" fill="hold"/>
                                        <p:tgtEl>
                                          <p:spTgt spid="78"/>
                                        </p:tgtEl>
                                        <p:attrNameLst>
                                          <p:attrName>ppt_x</p:attrName>
                                        </p:attrNameLst>
                                      </p:cBhvr>
                                      <p:tavLst>
                                        <p:tav tm="0">
                                          <p:val>
                                            <p:fltVal val="0.5"/>
                                          </p:val>
                                        </p:tav>
                                        <p:tav tm="100000">
                                          <p:val>
                                            <p:strVal val="#ppt_x"/>
                                          </p:val>
                                        </p:tav>
                                      </p:tavLst>
                                    </p:anim>
                                    <p:anim calcmode="lin" valueType="num">
                                      <p:cBhvr>
                                        <p:cTn id="90" dur="400" fill="hold"/>
                                        <p:tgtEl>
                                          <p:spTgt spid="78"/>
                                        </p:tgtEl>
                                        <p:attrNameLst>
                                          <p:attrName>ppt_y</p:attrName>
                                        </p:attrNameLst>
                                      </p:cBhvr>
                                      <p:tavLst>
                                        <p:tav tm="0">
                                          <p:val>
                                            <p:fltVal val="0.5"/>
                                          </p:val>
                                        </p:tav>
                                        <p:tav tm="100000">
                                          <p:val>
                                            <p:strVal val="#ppt_y"/>
                                          </p:val>
                                        </p:tav>
                                      </p:tavLst>
                                    </p:anim>
                                  </p:childTnLst>
                                </p:cTn>
                              </p:par>
                            </p:childTnLst>
                          </p:cTn>
                        </p:par>
                        <p:par>
                          <p:cTn id="91" fill="hold">
                            <p:stCondLst>
                              <p:cond delay="1500"/>
                            </p:stCondLst>
                            <p:childTnLst>
                              <p:par>
                                <p:cTn id="92" presetID="53" presetClass="entr" presetSubtype="528" repeatCount="2000" fill="hold" grpId="0" nodeType="afterEffect">
                                  <p:stCondLst>
                                    <p:cond delay="0"/>
                                  </p:stCondLst>
                                  <p:childTnLst>
                                    <p:set>
                                      <p:cBhvr>
                                        <p:cTn id="93" dur="1" fill="hold">
                                          <p:stCondLst>
                                            <p:cond delay="0"/>
                                          </p:stCondLst>
                                        </p:cTn>
                                        <p:tgtEl>
                                          <p:spTgt spid="84"/>
                                        </p:tgtEl>
                                        <p:attrNameLst>
                                          <p:attrName>style.visibility</p:attrName>
                                        </p:attrNameLst>
                                      </p:cBhvr>
                                      <p:to>
                                        <p:strVal val="visible"/>
                                      </p:to>
                                    </p:set>
                                    <p:anim calcmode="lin" valueType="num">
                                      <p:cBhvr>
                                        <p:cTn id="94" dur="400" fill="hold"/>
                                        <p:tgtEl>
                                          <p:spTgt spid="84"/>
                                        </p:tgtEl>
                                        <p:attrNameLst>
                                          <p:attrName>ppt_w</p:attrName>
                                        </p:attrNameLst>
                                      </p:cBhvr>
                                      <p:tavLst>
                                        <p:tav tm="0">
                                          <p:val>
                                            <p:fltVal val="0"/>
                                          </p:val>
                                        </p:tav>
                                        <p:tav tm="100000">
                                          <p:val>
                                            <p:strVal val="#ppt_w"/>
                                          </p:val>
                                        </p:tav>
                                      </p:tavLst>
                                    </p:anim>
                                    <p:anim calcmode="lin" valueType="num">
                                      <p:cBhvr>
                                        <p:cTn id="95" dur="400" fill="hold"/>
                                        <p:tgtEl>
                                          <p:spTgt spid="84"/>
                                        </p:tgtEl>
                                        <p:attrNameLst>
                                          <p:attrName>ppt_h</p:attrName>
                                        </p:attrNameLst>
                                      </p:cBhvr>
                                      <p:tavLst>
                                        <p:tav tm="0">
                                          <p:val>
                                            <p:fltVal val="0"/>
                                          </p:val>
                                        </p:tav>
                                        <p:tav tm="100000">
                                          <p:val>
                                            <p:strVal val="#ppt_h"/>
                                          </p:val>
                                        </p:tav>
                                      </p:tavLst>
                                    </p:anim>
                                    <p:animEffect transition="in" filter="fade">
                                      <p:cBhvr>
                                        <p:cTn id="96" dur="400"/>
                                        <p:tgtEl>
                                          <p:spTgt spid="84"/>
                                        </p:tgtEl>
                                      </p:cBhvr>
                                    </p:animEffect>
                                    <p:anim calcmode="lin" valueType="num">
                                      <p:cBhvr>
                                        <p:cTn id="97" dur="400" fill="hold"/>
                                        <p:tgtEl>
                                          <p:spTgt spid="84"/>
                                        </p:tgtEl>
                                        <p:attrNameLst>
                                          <p:attrName>ppt_x</p:attrName>
                                        </p:attrNameLst>
                                      </p:cBhvr>
                                      <p:tavLst>
                                        <p:tav tm="0">
                                          <p:val>
                                            <p:fltVal val="0.5"/>
                                          </p:val>
                                        </p:tav>
                                        <p:tav tm="100000">
                                          <p:val>
                                            <p:strVal val="#ppt_x"/>
                                          </p:val>
                                        </p:tav>
                                      </p:tavLst>
                                    </p:anim>
                                    <p:anim calcmode="lin" valueType="num">
                                      <p:cBhvr>
                                        <p:cTn id="98" dur="400" fill="hold"/>
                                        <p:tgtEl>
                                          <p:spTgt spid="84"/>
                                        </p:tgtEl>
                                        <p:attrNameLst>
                                          <p:attrName>ppt_y</p:attrName>
                                        </p:attrNameLst>
                                      </p:cBhvr>
                                      <p:tavLst>
                                        <p:tav tm="0">
                                          <p:val>
                                            <p:fltVal val="0.5"/>
                                          </p:val>
                                        </p:tav>
                                        <p:tav tm="100000">
                                          <p:val>
                                            <p:strVal val="#ppt_y"/>
                                          </p:val>
                                        </p:tav>
                                      </p:tavLst>
                                    </p:anim>
                                  </p:childTnLst>
                                </p:cTn>
                              </p:par>
                              <p:par>
                                <p:cTn id="99" presetID="53" presetClass="entr" presetSubtype="528" repeatCount="2000" fill="hold" grpId="0" nodeType="withEffect">
                                  <p:stCondLst>
                                    <p:cond delay="0"/>
                                  </p:stCondLst>
                                  <p:childTnLst>
                                    <p:set>
                                      <p:cBhvr>
                                        <p:cTn id="100" dur="1" fill="hold">
                                          <p:stCondLst>
                                            <p:cond delay="0"/>
                                          </p:stCondLst>
                                        </p:cTn>
                                        <p:tgtEl>
                                          <p:spTgt spid="51"/>
                                        </p:tgtEl>
                                        <p:attrNameLst>
                                          <p:attrName>style.visibility</p:attrName>
                                        </p:attrNameLst>
                                      </p:cBhvr>
                                      <p:to>
                                        <p:strVal val="visible"/>
                                      </p:to>
                                    </p:set>
                                    <p:anim calcmode="lin" valueType="num">
                                      <p:cBhvr>
                                        <p:cTn id="101" dur="400" fill="hold"/>
                                        <p:tgtEl>
                                          <p:spTgt spid="51"/>
                                        </p:tgtEl>
                                        <p:attrNameLst>
                                          <p:attrName>ppt_w</p:attrName>
                                        </p:attrNameLst>
                                      </p:cBhvr>
                                      <p:tavLst>
                                        <p:tav tm="0">
                                          <p:val>
                                            <p:fltVal val="0"/>
                                          </p:val>
                                        </p:tav>
                                        <p:tav tm="100000">
                                          <p:val>
                                            <p:strVal val="#ppt_w"/>
                                          </p:val>
                                        </p:tav>
                                      </p:tavLst>
                                    </p:anim>
                                    <p:anim calcmode="lin" valueType="num">
                                      <p:cBhvr>
                                        <p:cTn id="102" dur="400" fill="hold"/>
                                        <p:tgtEl>
                                          <p:spTgt spid="51"/>
                                        </p:tgtEl>
                                        <p:attrNameLst>
                                          <p:attrName>ppt_h</p:attrName>
                                        </p:attrNameLst>
                                      </p:cBhvr>
                                      <p:tavLst>
                                        <p:tav tm="0">
                                          <p:val>
                                            <p:fltVal val="0"/>
                                          </p:val>
                                        </p:tav>
                                        <p:tav tm="100000">
                                          <p:val>
                                            <p:strVal val="#ppt_h"/>
                                          </p:val>
                                        </p:tav>
                                      </p:tavLst>
                                    </p:anim>
                                    <p:animEffect transition="in" filter="fade">
                                      <p:cBhvr>
                                        <p:cTn id="103" dur="400"/>
                                        <p:tgtEl>
                                          <p:spTgt spid="51"/>
                                        </p:tgtEl>
                                      </p:cBhvr>
                                    </p:animEffect>
                                    <p:anim calcmode="lin" valueType="num">
                                      <p:cBhvr>
                                        <p:cTn id="104" dur="400" fill="hold"/>
                                        <p:tgtEl>
                                          <p:spTgt spid="51"/>
                                        </p:tgtEl>
                                        <p:attrNameLst>
                                          <p:attrName>ppt_x</p:attrName>
                                        </p:attrNameLst>
                                      </p:cBhvr>
                                      <p:tavLst>
                                        <p:tav tm="0">
                                          <p:val>
                                            <p:fltVal val="0.5"/>
                                          </p:val>
                                        </p:tav>
                                        <p:tav tm="100000">
                                          <p:val>
                                            <p:strVal val="#ppt_x"/>
                                          </p:val>
                                        </p:tav>
                                      </p:tavLst>
                                    </p:anim>
                                    <p:anim calcmode="lin" valueType="num">
                                      <p:cBhvr>
                                        <p:cTn id="105" dur="400" fill="hold"/>
                                        <p:tgtEl>
                                          <p:spTgt spid="51"/>
                                        </p:tgtEl>
                                        <p:attrNameLst>
                                          <p:attrName>ppt_y</p:attrName>
                                        </p:attrNameLst>
                                      </p:cBhvr>
                                      <p:tavLst>
                                        <p:tav tm="0">
                                          <p:val>
                                            <p:fltVal val="0.5"/>
                                          </p:val>
                                        </p:tav>
                                        <p:tav tm="100000">
                                          <p:val>
                                            <p:strVal val="#ppt_y"/>
                                          </p:val>
                                        </p:tav>
                                      </p:tavLst>
                                    </p:anim>
                                  </p:childTnLst>
                                </p:cTn>
                              </p:par>
                              <p:par>
                                <p:cTn id="106" presetID="53" presetClass="entr" presetSubtype="528" repeatCount="2000" fill="hold" grpId="0" nodeType="withEffect" nodePh="1">
                                  <p:stCondLst>
                                    <p:cond delay="0"/>
                                  </p:stCondLst>
                                  <p:endCondLst>
                                    <p:cond evt="begin" delay="0">
                                      <p:tn val="106"/>
                                    </p:cond>
                                  </p:endCondLst>
                                  <p:childTnLst>
                                    <p:set>
                                      <p:cBhvr>
                                        <p:cTn id="107" dur="1" fill="hold">
                                          <p:stCondLst>
                                            <p:cond delay="0"/>
                                          </p:stCondLst>
                                        </p:cTn>
                                        <p:tgtEl>
                                          <p:spTgt spid="58"/>
                                        </p:tgtEl>
                                        <p:attrNameLst>
                                          <p:attrName>style.visibility</p:attrName>
                                        </p:attrNameLst>
                                      </p:cBhvr>
                                      <p:to>
                                        <p:strVal val="visible"/>
                                      </p:to>
                                    </p:set>
                                    <p:anim calcmode="lin" valueType="num">
                                      <p:cBhvr>
                                        <p:cTn id="108" dur="400" fill="hold"/>
                                        <p:tgtEl>
                                          <p:spTgt spid="58"/>
                                        </p:tgtEl>
                                        <p:attrNameLst>
                                          <p:attrName>ppt_w</p:attrName>
                                        </p:attrNameLst>
                                      </p:cBhvr>
                                      <p:tavLst>
                                        <p:tav tm="0">
                                          <p:val>
                                            <p:fltVal val="0"/>
                                          </p:val>
                                        </p:tav>
                                        <p:tav tm="100000">
                                          <p:val>
                                            <p:strVal val="#ppt_w"/>
                                          </p:val>
                                        </p:tav>
                                      </p:tavLst>
                                    </p:anim>
                                    <p:anim calcmode="lin" valueType="num">
                                      <p:cBhvr>
                                        <p:cTn id="109" dur="400" fill="hold"/>
                                        <p:tgtEl>
                                          <p:spTgt spid="58"/>
                                        </p:tgtEl>
                                        <p:attrNameLst>
                                          <p:attrName>ppt_h</p:attrName>
                                        </p:attrNameLst>
                                      </p:cBhvr>
                                      <p:tavLst>
                                        <p:tav tm="0">
                                          <p:val>
                                            <p:fltVal val="0"/>
                                          </p:val>
                                        </p:tav>
                                        <p:tav tm="100000">
                                          <p:val>
                                            <p:strVal val="#ppt_h"/>
                                          </p:val>
                                        </p:tav>
                                      </p:tavLst>
                                    </p:anim>
                                    <p:animEffect transition="in" filter="fade">
                                      <p:cBhvr>
                                        <p:cTn id="110" dur="400"/>
                                        <p:tgtEl>
                                          <p:spTgt spid="58"/>
                                        </p:tgtEl>
                                      </p:cBhvr>
                                    </p:animEffect>
                                    <p:anim calcmode="lin" valueType="num">
                                      <p:cBhvr>
                                        <p:cTn id="111" dur="400" fill="hold"/>
                                        <p:tgtEl>
                                          <p:spTgt spid="58"/>
                                        </p:tgtEl>
                                        <p:attrNameLst>
                                          <p:attrName>ppt_x</p:attrName>
                                        </p:attrNameLst>
                                      </p:cBhvr>
                                      <p:tavLst>
                                        <p:tav tm="0">
                                          <p:val>
                                            <p:fltVal val="0.5"/>
                                          </p:val>
                                        </p:tav>
                                        <p:tav tm="100000">
                                          <p:val>
                                            <p:strVal val="#ppt_x"/>
                                          </p:val>
                                        </p:tav>
                                      </p:tavLst>
                                    </p:anim>
                                    <p:anim calcmode="lin" valueType="num">
                                      <p:cBhvr>
                                        <p:cTn id="112" dur="400" fill="hold"/>
                                        <p:tgtEl>
                                          <p:spTgt spid="58"/>
                                        </p:tgtEl>
                                        <p:attrNameLst>
                                          <p:attrName>ppt_y</p:attrName>
                                        </p:attrNameLst>
                                      </p:cBhvr>
                                      <p:tavLst>
                                        <p:tav tm="0">
                                          <p:val>
                                            <p:fltVal val="0.5"/>
                                          </p:val>
                                        </p:tav>
                                        <p:tav tm="100000">
                                          <p:val>
                                            <p:strVal val="#ppt_y"/>
                                          </p:val>
                                        </p:tav>
                                      </p:tavLst>
                                    </p:anim>
                                  </p:childTnLst>
                                </p:cTn>
                              </p:par>
                              <p:par>
                                <p:cTn id="113" presetID="53" presetClass="entr" presetSubtype="528" repeatCount="2000" fill="hold" grpId="0" nodeType="withEffect">
                                  <p:stCondLst>
                                    <p:cond delay="0"/>
                                  </p:stCondLst>
                                  <p:childTnLst>
                                    <p:set>
                                      <p:cBhvr>
                                        <p:cTn id="114" dur="1" fill="hold">
                                          <p:stCondLst>
                                            <p:cond delay="0"/>
                                          </p:stCondLst>
                                        </p:cTn>
                                        <p:tgtEl>
                                          <p:spTgt spid="79"/>
                                        </p:tgtEl>
                                        <p:attrNameLst>
                                          <p:attrName>style.visibility</p:attrName>
                                        </p:attrNameLst>
                                      </p:cBhvr>
                                      <p:to>
                                        <p:strVal val="visible"/>
                                      </p:to>
                                    </p:set>
                                    <p:anim calcmode="lin" valueType="num">
                                      <p:cBhvr>
                                        <p:cTn id="115" dur="400" fill="hold"/>
                                        <p:tgtEl>
                                          <p:spTgt spid="79"/>
                                        </p:tgtEl>
                                        <p:attrNameLst>
                                          <p:attrName>ppt_w</p:attrName>
                                        </p:attrNameLst>
                                      </p:cBhvr>
                                      <p:tavLst>
                                        <p:tav tm="0">
                                          <p:val>
                                            <p:fltVal val="0"/>
                                          </p:val>
                                        </p:tav>
                                        <p:tav tm="100000">
                                          <p:val>
                                            <p:strVal val="#ppt_w"/>
                                          </p:val>
                                        </p:tav>
                                      </p:tavLst>
                                    </p:anim>
                                    <p:anim calcmode="lin" valueType="num">
                                      <p:cBhvr>
                                        <p:cTn id="116" dur="400" fill="hold"/>
                                        <p:tgtEl>
                                          <p:spTgt spid="79"/>
                                        </p:tgtEl>
                                        <p:attrNameLst>
                                          <p:attrName>ppt_h</p:attrName>
                                        </p:attrNameLst>
                                      </p:cBhvr>
                                      <p:tavLst>
                                        <p:tav tm="0">
                                          <p:val>
                                            <p:fltVal val="0"/>
                                          </p:val>
                                        </p:tav>
                                        <p:tav tm="100000">
                                          <p:val>
                                            <p:strVal val="#ppt_h"/>
                                          </p:val>
                                        </p:tav>
                                      </p:tavLst>
                                    </p:anim>
                                    <p:animEffect transition="in" filter="fade">
                                      <p:cBhvr>
                                        <p:cTn id="117" dur="400"/>
                                        <p:tgtEl>
                                          <p:spTgt spid="79"/>
                                        </p:tgtEl>
                                      </p:cBhvr>
                                    </p:animEffect>
                                    <p:anim calcmode="lin" valueType="num">
                                      <p:cBhvr>
                                        <p:cTn id="118" dur="400" fill="hold"/>
                                        <p:tgtEl>
                                          <p:spTgt spid="79"/>
                                        </p:tgtEl>
                                        <p:attrNameLst>
                                          <p:attrName>ppt_x</p:attrName>
                                        </p:attrNameLst>
                                      </p:cBhvr>
                                      <p:tavLst>
                                        <p:tav tm="0">
                                          <p:val>
                                            <p:fltVal val="0.5"/>
                                          </p:val>
                                        </p:tav>
                                        <p:tav tm="100000">
                                          <p:val>
                                            <p:strVal val="#ppt_x"/>
                                          </p:val>
                                        </p:tav>
                                      </p:tavLst>
                                    </p:anim>
                                    <p:anim calcmode="lin" valueType="num">
                                      <p:cBhvr>
                                        <p:cTn id="119" dur="400" fill="hold"/>
                                        <p:tgtEl>
                                          <p:spTgt spid="79"/>
                                        </p:tgtEl>
                                        <p:attrNameLst>
                                          <p:attrName>ppt_y</p:attrName>
                                        </p:attrNameLst>
                                      </p:cBhvr>
                                      <p:tavLst>
                                        <p:tav tm="0">
                                          <p:val>
                                            <p:fltVal val="0.5"/>
                                          </p:val>
                                        </p:tav>
                                        <p:tav tm="100000">
                                          <p:val>
                                            <p:strVal val="#ppt_y"/>
                                          </p:val>
                                        </p:tav>
                                      </p:tavLst>
                                    </p:anim>
                                  </p:childTnLst>
                                </p:cTn>
                              </p:par>
                            </p:childTnLst>
                          </p:cTn>
                        </p:par>
                        <p:par>
                          <p:cTn id="120" fill="hold">
                            <p:stCondLst>
                              <p:cond delay="2000"/>
                            </p:stCondLst>
                            <p:childTnLst>
                              <p:par>
                                <p:cTn id="121" presetID="22" presetClass="entr" presetSubtype="2" fill="hold" grpId="0" nodeType="afterEffect">
                                  <p:stCondLst>
                                    <p:cond delay="0"/>
                                  </p:stCondLst>
                                  <p:childTnLst>
                                    <p:set>
                                      <p:cBhvr>
                                        <p:cTn id="122" dur="1" fill="hold">
                                          <p:stCondLst>
                                            <p:cond delay="0"/>
                                          </p:stCondLst>
                                        </p:cTn>
                                        <p:tgtEl>
                                          <p:spTgt spid="80"/>
                                        </p:tgtEl>
                                        <p:attrNameLst>
                                          <p:attrName>style.visibility</p:attrName>
                                        </p:attrNameLst>
                                      </p:cBhvr>
                                      <p:to>
                                        <p:strVal val="visible"/>
                                      </p:to>
                                    </p:set>
                                    <p:animEffect transition="in" filter="wipe(right)">
                                      <p:cBhvr>
                                        <p:cTn id="123" dur="500"/>
                                        <p:tgtEl>
                                          <p:spTgt spid="80"/>
                                        </p:tgtEl>
                                      </p:cBhvr>
                                    </p:animEffect>
                                  </p:childTnLst>
                                </p:cTn>
                              </p:par>
                              <p:par>
                                <p:cTn id="124" presetID="22" presetClass="entr" presetSubtype="8" fill="hold" grpId="0" nodeType="withEffect">
                                  <p:stCondLst>
                                    <p:cond delay="0"/>
                                  </p:stCondLst>
                                  <p:childTnLst>
                                    <p:set>
                                      <p:cBhvr>
                                        <p:cTn id="125" dur="1" fill="hold">
                                          <p:stCondLst>
                                            <p:cond delay="0"/>
                                          </p:stCondLst>
                                        </p:cTn>
                                        <p:tgtEl>
                                          <p:spTgt spid="85"/>
                                        </p:tgtEl>
                                        <p:attrNameLst>
                                          <p:attrName>style.visibility</p:attrName>
                                        </p:attrNameLst>
                                      </p:cBhvr>
                                      <p:to>
                                        <p:strVal val="visible"/>
                                      </p:to>
                                    </p:set>
                                    <p:animEffect transition="in" filter="wipe(left)">
                                      <p:cBhvr>
                                        <p:cTn id="126" dur="500"/>
                                        <p:tgtEl>
                                          <p:spTgt spid="85"/>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86"/>
                                        </p:tgtEl>
                                        <p:attrNameLst>
                                          <p:attrName>style.visibility</p:attrName>
                                        </p:attrNameLst>
                                      </p:cBhvr>
                                      <p:to>
                                        <p:strVal val="visible"/>
                                      </p:to>
                                    </p:set>
                                    <p:animEffect transition="in" filter="wipe(right)">
                                      <p:cBhvr>
                                        <p:cTn id="129" dur="500"/>
                                        <p:tgtEl>
                                          <p:spTgt spid="86"/>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87"/>
                                        </p:tgtEl>
                                        <p:attrNameLst>
                                          <p:attrName>style.visibility</p:attrName>
                                        </p:attrNameLst>
                                      </p:cBhvr>
                                      <p:to>
                                        <p:strVal val="visible"/>
                                      </p:to>
                                    </p:set>
                                    <p:animEffect transition="in" filter="wipe(left)">
                                      <p:cBhvr>
                                        <p:cTn id="132"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p:bldP spid="56" grpId="0"/>
      <p:bldP spid="57" grpId="0"/>
      <p:bldP spid="58" grpId="0"/>
      <p:bldP spid="59" grpId="0"/>
      <p:bldP spid="77" grpId="0"/>
      <p:bldP spid="78" grpId="0"/>
      <p:bldP spid="79" grpId="0"/>
      <p:bldP spid="80" grpId="0"/>
      <p:bldP spid="81" grpId="0"/>
      <p:bldP spid="82" grpId="0"/>
      <p:bldP spid="83" grpId="0"/>
      <p:bldP spid="84" grpId="0"/>
      <p:bldP spid="85" grpId="0"/>
      <p:bldP spid="86" grpId="0"/>
      <p:bldP spid="8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ent Arrow 3"/>
          <p:cNvSpPr/>
          <p:nvPr/>
        </p:nvSpPr>
        <p:spPr>
          <a:xfrm rot="13500000" flipH="1" flipV="1">
            <a:off x="4208614" y="1539955"/>
            <a:ext cx="748212" cy="754296"/>
          </a:xfrm>
          <a:prstGeom prst="bentArrow">
            <a:avLst>
              <a:gd name="adj1" fmla="val 5470"/>
              <a:gd name="adj2" fmla="val 9301"/>
              <a:gd name="adj3" fmla="val 12699"/>
              <a:gd name="adj4" fmla="val 39549"/>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tx1"/>
              </a:solidFill>
              <a:cs typeface="+mn-ea"/>
              <a:sym typeface="+mn-lt"/>
            </a:endParaRPr>
          </a:p>
        </p:txBody>
      </p:sp>
      <p:sp>
        <p:nvSpPr>
          <p:cNvPr id="5" name="Freeform 4"/>
          <p:cNvSpPr/>
          <p:nvPr/>
        </p:nvSpPr>
        <p:spPr>
          <a:xfrm>
            <a:off x="4863247" y="3222603"/>
            <a:ext cx="939354" cy="939355"/>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100" b="1" dirty="0">
                <a:cs typeface="+mn-ea"/>
                <a:sym typeface="+mn-lt"/>
              </a:rPr>
              <a:t>3</a:t>
            </a:r>
            <a:endParaRPr lang="en-US" sz="2100" b="1" dirty="0">
              <a:cs typeface="+mn-ea"/>
              <a:sym typeface="+mn-lt"/>
            </a:endParaRPr>
          </a:p>
        </p:txBody>
      </p:sp>
      <p:sp>
        <p:nvSpPr>
          <p:cNvPr id="6" name="Freeform 5"/>
          <p:cNvSpPr/>
          <p:nvPr/>
        </p:nvSpPr>
        <p:spPr>
          <a:xfrm>
            <a:off x="4863247" y="1744131"/>
            <a:ext cx="939354" cy="939355"/>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100" b="1" dirty="0">
                <a:cs typeface="+mn-ea"/>
                <a:sym typeface="+mn-lt"/>
              </a:rPr>
              <a:t>2</a:t>
            </a:r>
            <a:endParaRPr lang="en-US" sz="2100" b="1" dirty="0">
              <a:cs typeface="+mn-ea"/>
              <a:sym typeface="+mn-lt"/>
            </a:endParaRPr>
          </a:p>
        </p:txBody>
      </p:sp>
      <p:sp>
        <p:nvSpPr>
          <p:cNvPr id="7" name="Freeform 6"/>
          <p:cNvSpPr/>
          <p:nvPr/>
        </p:nvSpPr>
        <p:spPr>
          <a:xfrm>
            <a:off x="3338994" y="1750028"/>
            <a:ext cx="939354" cy="939355"/>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100" b="1" dirty="0">
                <a:cs typeface="+mn-ea"/>
                <a:sym typeface="+mn-lt"/>
              </a:rPr>
              <a:t>1</a:t>
            </a:r>
            <a:endParaRPr lang="en-US" sz="2100" b="1" dirty="0">
              <a:cs typeface="+mn-ea"/>
              <a:sym typeface="+mn-lt"/>
            </a:endParaRPr>
          </a:p>
        </p:txBody>
      </p:sp>
      <p:sp>
        <p:nvSpPr>
          <p:cNvPr id="8" name="Freeform 7"/>
          <p:cNvSpPr/>
          <p:nvPr/>
        </p:nvSpPr>
        <p:spPr>
          <a:xfrm>
            <a:off x="3338994" y="3222603"/>
            <a:ext cx="939354" cy="939355"/>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100" b="1" dirty="0">
                <a:cs typeface="+mn-ea"/>
                <a:sym typeface="+mn-lt"/>
              </a:rPr>
              <a:t>4</a:t>
            </a:r>
            <a:endParaRPr lang="en-US" sz="2100" b="1" dirty="0">
              <a:cs typeface="+mn-ea"/>
              <a:sym typeface="+mn-lt"/>
            </a:endParaRPr>
          </a:p>
        </p:txBody>
      </p:sp>
      <p:sp>
        <p:nvSpPr>
          <p:cNvPr id="9" name="Bent Arrow 8"/>
          <p:cNvSpPr/>
          <p:nvPr/>
        </p:nvSpPr>
        <p:spPr>
          <a:xfrm rot="18900000" flipH="1" flipV="1">
            <a:off x="5291643" y="2594272"/>
            <a:ext cx="748212" cy="754296"/>
          </a:xfrm>
          <a:prstGeom prst="bentArrow">
            <a:avLst>
              <a:gd name="adj1" fmla="val 5470"/>
              <a:gd name="adj2" fmla="val 9301"/>
              <a:gd name="adj3" fmla="val 12699"/>
              <a:gd name="adj4" fmla="val 39549"/>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tx1"/>
              </a:solidFill>
              <a:cs typeface="+mn-ea"/>
              <a:sym typeface="+mn-lt"/>
            </a:endParaRPr>
          </a:p>
        </p:txBody>
      </p:sp>
      <p:sp>
        <p:nvSpPr>
          <p:cNvPr id="10" name="Bent Arrow 9"/>
          <p:cNvSpPr/>
          <p:nvPr/>
        </p:nvSpPr>
        <p:spPr>
          <a:xfrm rot="2700000" flipH="1" flipV="1">
            <a:off x="4175527" y="3607601"/>
            <a:ext cx="748212" cy="754296"/>
          </a:xfrm>
          <a:prstGeom prst="bentArrow">
            <a:avLst>
              <a:gd name="adj1" fmla="val 5470"/>
              <a:gd name="adj2" fmla="val 9301"/>
              <a:gd name="adj3" fmla="val 12699"/>
              <a:gd name="adj4" fmla="val 39549"/>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tx1"/>
              </a:solidFill>
              <a:cs typeface="+mn-ea"/>
              <a:sym typeface="+mn-lt"/>
            </a:endParaRPr>
          </a:p>
        </p:txBody>
      </p:sp>
      <p:sp>
        <p:nvSpPr>
          <p:cNvPr id="11" name="Bent Arrow 10"/>
          <p:cNvSpPr/>
          <p:nvPr/>
        </p:nvSpPr>
        <p:spPr>
          <a:xfrm rot="8100000" flipH="1" flipV="1">
            <a:off x="3079096" y="2569660"/>
            <a:ext cx="748212" cy="754296"/>
          </a:xfrm>
          <a:prstGeom prst="bentArrow">
            <a:avLst>
              <a:gd name="adj1" fmla="val 5470"/>
              <a:gd name="adj2" fmla="val 9301"/>
              <a:gd name="adj3" fmla="val 12699"/>
              <a:gd name="adj4" fmla="val 39549"/>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chemeClr val="tx1"/>
              </a:solidFill>
              <a:cs typeface="+mn-ea"/>
              <a:sym typeface="+mn-lt"/>
            </a:endParaRPr>
          </a:p>
        </p:txBody>
      </p:sp>
      <p:sp>
        <p:nvSpPr>
          <p:cNvPr id="12" name="Rectangle 37"/>
          <p:cNvSpPr/>
          <p:nvPr/>
        </p:nvSpPr>
        <p:spPr>
          <a:xfrm>
            <a:off x="777016" y="1568931"/>
            <a:ext cx="2248919" cy="979755"/>
          </a:xfrm>
          <a:prstGeom prst="rect">
            <a:avLst/>
          </a:prstGeom>
        </p:spPr>
        <p:txBody>
          <a:bodyPr wrap="square">
            <a:spAutoFit/>
          </a:bodyPr>
          <a:lstStyle/>
          <a:p>
            <a:pPr>
              <a:spcAft>
                <a:spcPts val="750"/>
              </a:spcAft>
            </a:pPr>
            <a:r>
              <a:rPr lang="zh-CN" altLang="en-US" sz="1600" dirty="0">
                <a:solidFill>
                  <a:schemeClr val="tx2"/>
                </a:solidFill>
                <a:latin typeface="+mn-ea"/>
                <a:cs typeface="+mn-ea"/>
                <a:sym typeface="+mn-lt"/>
              </a:rPr>
              <a:t>点击添加标题</a:t>
            </a:r>
            <a:endParaRPr lang="en-US" altLang="zh-CN" sz="1600" dirty="0">
              <a:solidFill>
                <a:schemeClr val="tx2"/>
              </a:solidFill>
              <a:latin typeface="+mn-ea"/>
              <a:cs typeface="+mn-ea"/>
              <a:sym typeface="+mn-lt"/>
            </a:endParaRPr>
          </a:p>
          <a:p>
            <a:pPr>
              <a:lnSpc>
                <a:spcPts val="1350"/>
              </a:lnSpc>
              <a:spcAft>
                <a:spcPts val="750"/>
              </a:spcAft>
            </a:pPr>
            <a:r>
              <a:rPr lang="zh-CN" altLang="en-US" sz="900" dirty="0">
                <a:solidFill>
                  <a:schemeClr val="tx2"/>
                </a:solidFill>
                <a:latin typeface="+mn-ea"/>
                <a:cs typeface="+mn-ea"/>
                <a:sym typeface="+mn-lt"/>
              </a:rPr>
              <a:t>您的内容打在这里，或者通过复制您的文本后，在此框中选择粘贴，并选择只保留文字。</a:t>
            </a:r>
            <a:endParaRPr lang="zh-CN" altLang="en-US" sz="900" dirty="0">
              <a:solidFill>
                <a:schemeClr val="tx2"/>
              </a:solidFill>
              <a:latin typeface="+mn-ea"/>
              <a:cs typeface="+mn-ea"/>
              <a:sym typeface="+mn-lt"/>
            </a:endParaRPr>
          </a:p>
        </p:txBody>
      </p:sp>
      <p:sp>
        <p:nvSpPr>
          <p:cNvPr id="13" name="Rectangle 37"/>
          <p:cNvSpPr/>
          <p:nvPr/>
        </p:nvSpPr>
        <p:spPr>
          <a:xfrm>
            <a:off x="6139505" y="1568931"/>
            <a:ext cx="2248919" cy="979755"/>
          </a:xfrm>
          <a:prstGeom prst="rect">
            <a:avLst/>
          </a:prstGeom>
        </p:spPr>
        <p:txBody>
          <a:bodyPr wrap="square">
            <a:spAutoFit/>
          </a:bodyPr>
          <a:lstStyle/>
          <a:p>
            <a:pPr>
              <a:spcAft>
                <a:spcPts val="750"/>
              </a:spcAft>
            </a:pPr>
            <a:r>
              <a:rPr lang="zh-CN" altLang="en-US" sz="1600" dirty="0">
                <a:solidFill>
                  <a:schemeClr val="tx2"/>
                </a:solidFill>
                <a:latin typeface="+mn-ea"/>
                <a:cs typeface="+mn-ea"/>
                <a:sym typeface="+mn-lt"/>
              </a:rPr>
              <a:t>点击添加标题</a:t>
            </a:r>
            <a:endParaRPr lang="en-US" altLang="zh-CN" sz="1600" dirty="0">
              <a:solidFill>
                <a:schemeClr val="tx2"/>
              </a:solidFill>
              <a:latin typeface="+mn-ea"/>
              <a:cs typeface="+mn-ea"/>
              <a:sym typeface="+mn-lt"/>
            </a:endParaRPr>
          </a:p>
          <a:p>
            <a:pPr>
              <a:lnSpc>
                <a:spcPts val="1350"/>
              </a:lnSpc>
              <a:spcAft>
                <a:spcPts val="750"/>
              </a:spcAft>
            </a:pPr>
            <a:r>
              <a:rPr lang="zh-CN" altLang="en-US" sz="900" dirty="0">
                <a:solidFill>
                  <a:schemeClr val="tx2"/>
                </a:solidFill>
                <a:latin typeface="+mn-ea"/>
                <a:cs typeface="+mn-ea"/>
                <a:sym typeface="+mn-lt"/>
              </a:rPr>
              <a:t>您的内容打在这里，或者通过复制您的文本后，在此框中选择粘贴，并选择只保留文字。</a:t>
            </a:r>
            <a:endParaRPr lang="zh-CN" altLang="en-US" sz="900" dirty="0">
              <a:solidFill>
                <a:schemeClr val="tx2"/>
              </a:solidFill>
              <a:latin typeface="+mn-ea"/>
              <a:cs typeface="+mn-ea"/>
              <a:sym typeface="+mn-lt"/>
            </a:endParaRPr>
          </a:p>
        </p:txBody>
      </p:sp>
      <p:sp>
        <p:nvSpPr>
          <p:cNvPr id="14" name="Rectangle 37"/>
          <p:cNvSpPr/>
          <p:nvPr/>
        </p:nvSpPr>
        <p:spPr>
          <a:xfrm>
            <a:off x="6139505" y="3344107"/>
            <a:ext cx="2248919" cy="979755"/>
          </a:xfrm>
          <a:prstGeom prst="rect">
            <a:avLst/>
          </a:prstGeom>
        </p:spPr>
        <p:txBody>
          <a:bodyPr wrap="square">
            <a:spAutoFit/>
          </a:bodyPr>
          <a:lstStyle/>
          <a:p>
            <a:pPr>
              <a:spcAft>
                <a:spcPts val="750"/>
              </a:spcAft>
            </a:pPr>
            <a:r>
              <a:rPr lang="zh-CN" altLang="en-US" sz="1600" dirty="0">
                <a:solidFill>
                  <a:schemeClr val="tx2"/>
                </a:solidFill>
                <a:latin typeface="+mn-ea"/>
                <a:cs typeface="+mn-ea"/>
                <a:sym typeface="+mn-lt"/>
              </a:rPr>
              <a:t>点击添加标题</a:t>
            </a:r>
            <a:endParaRPr lang="en-US" altLang="zh-CN" sz="1600" dirty="0">
              <a:solidFill>
                <a:schemeClr val="tx2"/>
              </a:solidFill>
              <a:latin typeface="+mn-ea"/>
              <a:cs typeface="+mn-ea"/>
              <a:sym typeface="+mn-lt"/>
            </a:endParaRPr>
          </a:p>
          <a:p>
            <a:pPr>
              <a:lnSpc>
                <a:spcPts val="1350"/>
              </a:lnSpc>
              <a:spcAft>
                <a:spcPts val="750"/>
              </a:spcAft>
            </a:pPr>
            <a:r>
              <a:rPr lang="zh-CN" altLang="en-US" sz="900" dirty="0">
                <a:solidFill>
                  <a:schemeClr val="tx2"/>
                </a:solidFill>
                <a:latin typeface="+mn-ea"/>
                <a:cs typeface="+mn-ea"/>
                <a:sym typeface="+mn-lt"/>
              </a:rPr>
              <a:t>您的内容打在这里，或者通过复制您的文本后，在此框中选择粘贴，并选择只保留文字。</a:t>
            </a:r>
            <a:endParaRPr lang="zh-CN" altLang="en-US" sz="900" dirty="0">
              <a:solidFill>
                <a:schemeClr val="tx2"/>
              </a:solidFill>
              <a:latin typeface="+mn-ea"/>
              <a:cs typeface="+mn-ea"/>
              <a:sym typeface="+mn-lt"/>
            </a:endParaRPr>
          </a:p>
        </p:txBody>
      </p:sp>
      <p:sp>
        <p:nvSpPr>
          <p:cNvPr id="15" name="Rectangle 37"/>
          <p:cNvSpPr/>
          <p:nvPr/>
        </p:nvSpPr>
        <p:spPr>
          <a:xfrm>
            <a:off x="777016" y="3344107"/>
            <a:ext cx="2248919" cy="979755"/>
          </a:xfrm>
          <a:prstGeom prst="rect">
            <a:avLst/>
          </a:prstGeom>
        </p:spPr>
        <p:txBody>
          <a:bodyPr wrap="square">
            <a:spAutoFit/>
          </a:bodyPr>
          <a:lstStyle/>
          <a:p>
            <a:pPr>
              <a:spcAft>
                <a:spcPts val="750"/>
              </a:spcAft>
            </a:pPr>
            <a:r>
              <a:rPr lang="zh-CN" altLang="en-US" sz="1600" dirty="0">
                <a:solidFill>
                  <a:schemeClr val="tx2"/>
                </a:solidFill>
                <a:latin typeface="+mn-ea"/>
                <a:cs typeface="+mn-ea"/>
                <a:sym typeface="+mn-lt"/>
              </a:rPr>
              <a:t>点击添加标题</a:t>
            </a:r>
            <a:endParaRPr lang="en-US" altLang="zh-CN" sz="1600" dirty="0">
              <a:solidFill>
                <a:schemeClr val="tx2"/>
              </a:solidFill>
              <a:latin typeface="+mn-ea"/>
              <a:cs typeface="+mn-ea"/>
              <a:sym typeface="+mn-lt"/>
            </a:endParaRPr>
          </a:p>
          <a:p>
            <a:pPr>
              <a:lnSpc>
                <a:spcPts val="1350"/>
              </a:lnSpc>
              <a:spcAft>
                <a:spcPts val="750"/>
              </a:spcAft>
            </a:pPr>
            <a:r>
              <a:rPr lang="zh-CN" altLang="en-US" sz="900" dirty="0">
                <a:solidFill>
                  <a:schemeClr val="tx2"/>
                </a:solidFill>
                <a:latin typeface="+mn-ea"/>
                <a:cs typeface="+mn-ea"/>
                <a:sym typeface="+mn-lt"/>
              </a:rPr>
              <a:t>您的内容打在这里，或者通过复制您的文本后，在此框中选择粘贴，并选择只保留文字。</a:t>
            </a:r>
            <a:endParaRPr lang="zh-CN" altLang="en-US" sz="900" dirty="0">
              <a:solidFill>
                <a:schemeClr val="tx2"/>
              </a:solidFill>
              <a:latin typeface="+mn-ea"/>
              <a:cs typeface="+mn-ea"/>
              <a:sym typeface="+mn-lt"/>
            </a:endParaRPr>
          </a:p>
        </p:txBody>
      </p:sp>
      <p:sp>
        <p:nvSpPr>
          <p:cNvPr id="19" name="文本框 18"/>
          <p:cNvSpPr txBox="1"/>
          <p:nvPr/>
        </p:nvSpPr>
        <p:spPr>
          <a:xfrm>
            <a:off x="587884" y="195486"/>
            <a:ext cx="2232248" cy="369332"/>
          </a:xfrm>
          <a:prstGeom prst="rect">
            <a:avLst/>
          </a:prstGeom>
          <a:noFill/>
        </p:spPr>
        <p:txBody>
          <a:bodyPr wrap="square" rtlCol="0">
            <a:spAutoFit/>
          </a:bodyPr>
          <a:lstStyle/>
          <a:p>
            <a:r>
              <a:rPr lang="zh-CN" altLang="en-US" dirty="0">
                <a:solidFill>
                  <a:schemeClr val="accent2"/>
                </a:solidFill>
                <a:cs typeface="+mn-ea"/>
                <a:sym typeface="+mn-lt"/>
              </a:rPr>
              <a:t>点击添加标题</a:t>
            </a:r>
            <a:endParaRPr lang="zh-CN" altLang="en-US" dirty="0">
              <a:solidFill>
                <a:schemeClr val="accent2"/>
              </a:solidFill>
              <a:cs typeface="+mn-ea"/>
              <a:sym typeface="+mn-lt"/>
            </a:endParaRPr>
          </a:p>
        </p:txBody>
      </p:sp>
      <p:sp>
        <p:nvSpPr>
          <p:cNvPr id="20" name="矩形 19"/>
          <p:cNvSpPr/>
          <p:nvPr/>
        </p:nvSpPr>
        <p:spPr>
          <a:xfrm>
            <a:off x="587884" y="463773"/>
            <a:ext cx="1889492" cy="276999"/>
          </a:xfrm>
          <a:prstGeom prst="rect">
            <a:avLst/>
          </a:prstGeom>
        </p:spPr>
        <p:txBody>
          <a:bodyPr wrap="none">
            <a:spAutoFit/>
          </a:bodyPr>
          <a:lstStyle/>
          <a:p>
            <a:r>
              <a:rPr lang="zh-CN" altLang="en-US" sz="1200" dirty="0">
                <a:solidFill>
                  <a:schemeClr val="tx2"/>
                </a:solidFill>
              </a:rPr>
              <a:t>CLICK TO ADD TITLE</a:t>
            </a:r>
            <a:endParaRPr lang="zh-CN" altLang="en-US" sz="1200" dirty="0">
              <a:solidFill>
                <a:schemeClr val="tx2"/>
              </a:solidFill>
            </a:endParaRPr>
          </a:p>
        </p:txBody>
      </p:sp>
      <p:cxnSp>
        <p:nvCxnSpPr>
          <p:cNvPr id="21" name="直接箭头连接符 20"/>
          <p:cNvCxnSpPr/>
          <p:nvPr/>
        </p:nvCxnSpPr>
        <p:spPr>
          <a:xfrm>
            <a:off x="587884" y="514296"/>
            <a:ext cx="2376636"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1000" fill="hold"/>
                                        <p:tgtEl>
                                          <p:spTgt spid="12"/>
                                        </p:tgtEl>
                                        <p:attrNameLst>
                                          <p:attrName>ppt_x</p:attrName>
                                        </p:attrNameLst>
                                      </p:cBhvr>
                                      <p:tavLst>
                                        <p:tav tm="0">
                                          <p:val>
                                            <p:strVal val="0-#ppt_w/2"/>
                                          </p:val>
                                        </p:tav>
                                        <p:tav tm="100000">
                                          <p:val>
                                            <p:strVal val="#ppt_x"/>
                                          </p:val>
                                        </p:tav>
                                      </p:tavLst>
                                    </p:anim>
                                    <p:anim calcmode="lin" valueType="num">
                                      <p:cBhvr additive="base">
                                        <p:cTn id="11" dur="1000" fill="hold"/>
                                        <p:tgtEl>
                                          <p:spTgt spid="12"/>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2" presetClass="entr" presetSubtype="2" decel="10000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1000" fill="hold"/>
                                        <p:tgtEl>
                                          <p:spTgt spid="13"/>
                                        </p:tgtEl>
                                        <p:attrNameLst>
                                          <p:attrName>ppt_x</p:attrName>
                                        </p:attrNameLst>
                                      </p:cBhvr>
                                      <p:tavLst>
                                        <p:tav tm="0">
                                          <p:val>
                                            <p:strVal val="1+#ppt_w/2"/>
                                          </p:val>
                                        </p:tav>
                                        <p:tav tm="100000">
                                          <p:val>
                                            <p:strVal val="#ppt_x"/>
                                          </p:val>
                                        </p:tav>
                                      </p:tavLst>
                                    </p:anim>
                                    <p:anim calcmode="lin" valueType="num">
                                      <p:cBhvr additive="base">
                                        <p:cTn id="22" dur="10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up)">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2" presetClass="entr" presetSubtype="2" decel="10000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1000" fill="hold"/>
                                        <p:tgtEl>
                                          <p:spTgt spid="14"/>
                                        </p:tgtEl>
                                        <p:attrNameLst>
                                          <p:attrName>ppt_x</p:attrName>
                                        </p:attrNameLst>
                                      </p:cBhvr>
                                      <p:tavLst>
                                        <p:tav tm="0">
                                          <p:val>
                                            <p:strVal val="1+#ppt_w/2"/>
                                          </p:val>
                                        </p:tav>
                                        <p:tav tm="100000">
                                          <p:val>
                                            <p:strVal val="#ppt_x"/>
                                          </p:val>
                                        </p:tav>
                                      </p:tavLst>
                                    </p:anim>
                                    <p:anim calcmode="lin" valueType="num">
                                      <p:cBhvr additive="base">
                                        <p:cTn id="33" dur="10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2" presetClass="entr" presetSubtype="2"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right)">
                                      <p:cBhvr>
                                        <p:cTn id="37" dur="500"/>
                                        <p:tgtEl>
                                          <p:spTgt spid="1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par>
                                <p:cTn id="41" presetID="2" presetClass="entr" presetSubtype="8" decel="10000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1000" fill="hold"/>
                                        <p:tgtEl>
                                          <p:spTgt spid="15"/>
                                        </p:tgtEl>
                                        <p:attrNameLst>
                                          <p:attrName>ppt_x</p:attrName>
                                        </p:attrNameLst>
                                      </p:cBhvr>
                                      <p:tavLst>
                                        <p:tav tm="0">
                                          <p:val>
                                            <p:strVal val="0-#ppt_w/2"/>
                                          </p:val>
                                        </p:tav>
                                        <p:tav tm="100000">
                                          <p:val>
                                            <p:strVal val="#ppt_x"/>
                                          </p:val>
                                        </p:tav>
                                      </p:tavLst>
                                    </p:anim>
                                    <p:anim calcmode="lin" valueType="num">
                                      <p:cBhvr additive="base">
                                        <p:cTn id="44" dur="1000" fill="hold"/>
                                        <p:tgtEl>
                                          <p:spTgt spid="15"/>
                                        </p:tgtEl>
                                        <p:attrNameLst>
                                          <p:attrName>ppt_y</p:attrName>
                                        </p:attrNameLst>
                                      </p:cBhvr>
                                      <p:tavLst>
                                        <p:tav tm="0">
                                          <p:val>
                                            <p:strVal val="#ppt_y"/>
                                          </p:val>
                                        </p:tav>
                                        <p:tav tm="100000">
                                          <p:val>
                                            <p:strVal val="#ppt_y"/>
                                          </p:val>
                                        </p:tav>
                                      </p:tavLst>
                                    </p:anim>
                                  </p:childTnLst>
                                </p:cTn>
                              </p:par>
                            </p:childTnLst>
                          </p:cTn>
                        </p:par>
                        <p:par>
                          <p:cTn id="45" fill="hold">
                            <p:stCondLst>
                              <p:cond delay="2000"/>
                            </p:stCondLst>
                            <p:childTnLst>
                              <p:par>
                                <p:cTn id="46" presetID="22" presetClass="entr" presetSubtype="4"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down)">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9552" y="0"/>
            <a:ext cx="4680955" cy="5143500"/>
          </a:xfrm>
          <a:prstGeom prst="rect">
            <a:avLst/>
          </a:prstGeom>
        </p:spPr>
      </p:pic>
      <p:sp>
        <p:nvSpPr>
          <p:cNvPr id="10" name="文本框 9"/>
          <p:cNvSpPr txBox="1"/>
          <p:nvPr/>
        </p:nvSpPr>
        <p:spPr>
          <a:xfrm>
            <a:off x="4684994" y="2459672"/>
            <a:ext cx="2420948" cy="400110"/>
          </a:xfrm>
          <a:prstGeom prst="rect">
            <a:avLst/>
          </a:prstGeom>
          <a:noFill/>
        </p:spPr>
        <p:txBody>
          <a:bodyPr wrap="square" rtlCol="0">
            <a:spAutoFit/>
          </a:bodyPr>
          <a:lstStyle/>
          <a:p>
            <a:pPr algn="ctr"/>
            <a:r>
              <a:rPr lang="zh-CN" altLang="en-US" sz="2000" dirty="0" smtClean="0">
                <a:solidFill>
                  <a:schemeClr val="accent2"/>
                </a:solidFill>
                <a:cs typeface="+mn-ea"/>
                <a:sym typeface="+mn-lt"/>
              </a:rPr>
              <a:t>爱上极简</a:t>
            </a:r>
            <a:r>
              <a:rPr lang="en-US" altLang="zh-CN" sz="2000" dirty="0" smtClean="0">
                <a:solidFill>
                  <a:schemeClr val="accent2"/>
                </a:solidFill>
                <a:cs typeface="+mn-ea"/>
                <a:sym typeface="+mn-lt"/>
              </a:rPr>
              <a:t>/</a:t>
            </a:r>
            <a:r>
              <a:rPr lang="zh-CN" altLang="en-US" sz="2000" dirty="0" smtClean="0">
                <a:solidFill>
                  <a:schemeClr val="accent2"/>
                </a:solidFill>
                <a:cs typeface="+mn-ea"/>
                <a:sym typeface="+mn-lt"/>
              </a:rPr>
              <a:t>爱上日系</a:t>
            </a:r>
            <a:endParaRPr lang="zh-CN" altLang="en-US" sz="2000" dirty="0">
              <a:solidFill>
                <a:schemeClr val="accent2"/>
              </a:solidFill>
              <a:cs typeface="+mn-ea"/>
              <a:sym typeface="+mn-lt"/>
            </a:endParaRPr>
          </a:p>
        </p:txBody>
      </p:sp>
      <p:sp>
        <p:nvSpPr>
          <p:cNvPr id="5" name="椭圆 4"/>
          <p:cNvSpPr>
            <a:spLocks noChangeAspect="1"/>
          </p:cNvSpPr>
          <p:nvPr/>
        </p:nvSpPr>
        <p:spPr bwMode="auto">
          <a:xfrm>
            <a:off x="3828162" y="1503385"/>
            <a:ext cx="766837" cy="766837"/>
          </a:xfrm>
          <a:prstGeom prst="ellipse">
            <a:avLst/>
          </a:prstGeom>
          <a:solidFill>
            <a:schemeClr val="accent1"/>
          </a:solidFill>
          <a:ln w="15875">
            <a:noFill/>
          </a:ln>
          <a:effectLst/>
        </p:spPr>
        <p:txBody>
          <a:bodyPr vert="horz" wrap="square" lIns="91440" tIns="45720" rIns="91440" bIns="45720" numCol="1" rtlCol="0" anchor="t" anchorCtr="0" compatLnSpc="1"/>
          <a:lstStyle/>
          <a:p>
            <a:pPr algn="ctr"/>
            <a:endParaRPr lang="zh-CN" altLang="en-US" sz="4000" dirty="0">
              <a:solidFill>
                <a:schemeClr val="bg2"/>
              </a:solidFill>
              <a:cs typeface="+mn-ea"/>
              <a:sym typeface="+mn-lt"/>
            </a:endParaRPr>
          </a:p>
        </p:txBody>
      </p:sp>
      <p:sp>
        <p:nvSpPr>
          <p:cNvPr id="12" name="椭圆 11"/>
          <p:cNvSpPr>
            <a:spLocks noChangeAspect="1"/>
          </p:cNvSpPr>
          <p:nvPr/>
        </p:nvSpPr>
        <p:spPr bwMode="auto">
          <a:xfrm>
            <a:off x="4950754" y="1503385"/>
            <a:ext cx="766837" cy="766837"/>
          </a:xfrm>
          <a:prstGeom prst="ellipse">
            <a:avLst/>
          </a:prstGeom>
          <a:solidFill>
            <a:schemeClr val="accent1"/>
          </a:solidFill>
          <a:ln w="15875">
            <a:noFill/>
          </a:ln>
          <a:effectLst/>
        </p:spPr>
        <p:txBody>
          <a:bodyPr vert="horz" wrap="square" lIns="91440" tIns="45720" rIns="91440" bIns="45720" numCol="1" rtlCol="0" anchor="t" anchorCtr="0" compatLnSpc="1"/>
          <a:lstStyle/>
          <a:p>
            <a:pPr algn="ctr"/>
            <a:endParaRPr lang="zh-CN" altLang="en-US" sz="4000" dirty="0">
              <a:solidFill>
                <a:schemeClr val="bg2"/>
              </a:solidFill>
              <a:cs typeface="+mn-ea"/>
              <a:sym typeface="+mn-lt"/>
            </a:endParaRPr>
          </a:p>
        </p:txBody>
      </p:sp>
      <p:sp>
        <p:nvSpPr>
          <p:cNvPr id="16" name="椭圆 15"/>
          <p:cNvSpPr>
            <a:spLocks noChangeAspect="1"/>
          </p:cNvSpPr>
          <p:nvPr/>
        </p:nvSpPr>
        <p:spPr bwMode="auto">
          <a:xfrm>
            <a:off x="6073346" y="1503385"/>
            <a:ext cx="766837" cy="766837"/>
          </a:xfrm>
          <a:prstGeom prst="ellipse">
            <a:avLst/>
          </a:prstGeom>
          <a:solidFill>
            <a:schemeClr val="accent1"/>
          </a:solidFill>
          <a:ln w="15875">
            <a:noFill/>
          </a:ln>
          <a:effectLst/>
        </p:spPr>
        <p:txBody>
          <a:bodyPr vert="horz" wrap="square" lIns="91440" tIns="45720" rIns="91440" bIns="45720" numCol="1" rtlCol="0" anchor="t" anchorCtr="0" compatLnSpc="1"/>
          <a:lstStyle/>
          <a:p>
            <a:pPr algn="ctr"/>
            <a:endParaRPr lang="zh-CN" altLang="en-US" sz="4000" dirty="0">
              <a:solidFill>
                <a:schemeClr val="bg2"/>
              </a:solidFill>
              <a:cs typeface="+mn-ea"/>
              <a:sym typeface="+mn-lt"/>
            </a:endParaRPr>
          </a:p>
        </p:txBody>
      </p:sp>
      <p:sp>
        <p:nvSpPr>
          <p:cNvPr id="17" name="椭圆 16"/>
          <p:cNvSpPr>
            <a:spLocks noChangeAspect="1"/>
          </p:cNvSpPr>
          <p:nvPr/>
        </p:nvSpPr>
        <p:spPr bwMode="auto">
          <a:xfrm>
            <a:off x="7195937" y="1503385"/>
            <a:ext cx="766837" cy="766837"/>
          </a:xfrm>
          <a:prstGeom prst="ellipse">
            <a:avLst/>
          </a:prstGeom>
          <a:solidFill>
            <a:schemeClr val="accent1"/>
          </a:solidFill>
          <a:ln w="15875">
            <a:noFill/>
          </a:ln>
          <a:effectLst/>
        </p:spPr>
        <p:txBody>
          <a:bodyPr vert="horz" wrap="square" lIns="91440" tIns="45720" rIns="91440" bIns="45720" numCol="1" rtlCol="0" anchor="t" anchorCtr="0" compatLnSpc="1"/>
          <a:lstStyle/>
          <a:p>
            <a:pPr algn="ctr"/>
            <a:endParaRPr lang="zh-CN" altLang="en-US" sz="4000" dirty="0">
              <a:solidFill>
                <a:schemeClr val="bg2"/>
              </a:solidFill>
              <a:cs typeface="+mn-ea"/>
              <a:sym typeface="+mn-lt"/>
            </a:endParaRPr>
          </a:p>
        </p:txBody>
      </p:sp>
      <p:sp>
        <p:nvSpPr>
          <p:cNvPr id="2" name="矩形 1"/>
          <p:cNvSpPr/>
          <p:nvPr/>
        </p:nvSpPr>
        <p:spPr>
          <a:xfrm>
            <a:off x="3888415" y="1563638"/>
            <a:ext cx="646331" cy="646331"/>
          </a:xfrm>
          <a:prstGeom prst="rect">
            <a:avLst/>
          </a:prstGeom>
        </p:spPr>
        <p:txBody>
          <a:bodyPr wrap="none">
            <a:spAutoFit/>
          </a:bodyPr>
          <a:lstStyle/>
          <a:p>
            <a:pPr algn="ctr"/>
            <a:r>
              <a:rPr lang="zh-CN" altLang="en-US" sz="3600" dirty="0" smtClean="0">
                <a:solidFill>
                  <a:schemeClr val="bg2"/>
                </a:solidFill>
                <a:latin typeface="德彪钢笔行书字库" panose="02000000000000000000" pitchFamily="50" charset="-122"/>
                <a:ea typeface="德彪钢笔行书字库" panose="02000000000000000000" pitchFamily="50" charset="-122"/>
                <a:cs typeface="+mn-ea"/>
                <a:sym typeface="+mn-lt"/>
              </a:rPr>
              <a:t>谢</a:t>
            </a:r>
            <a:endParaRPr lang="zh-CN" altLang="en-US" sz="3600" dirty="0">
              <a:solidFill>
                <a:schemeClr val="bg2"/>
              </a:solidFill>
              <a:latin typeface="德彪钢笔行书字库" panose="02000000000000000000" pitchFamily="50" charset="-122"/>
              <a:ea typeface="德彪钢笔行书字库" panose="02000000000000000000" pitchFamily="50" charset="-122"/>
              <a:cs typeface="+mn-ea"/>
              <a:sym typeface="+mn-lt"/>
            </a:endParaRPr>
          </a:p>
        </p:txBody>
      </p:sp>
      <p:sp>
        <p:nvSpPr>
          <p:cNvPr id="18" name="矩形 17"/>
          <p:cNvSpPr/>
          <p:nvPr/>
        </p:nvSpPr>
        <p:spPr>
          <a:xfrm>
            <a:off x="5011007" y="1563638"/>
            <a:ext cx="646331" cy="646331"/>
          </a:xfrm>
          <a:prstGeom prst="rect">
            <a:avLst/>
          </a:prstGeom>
        </p:spPr>
        <p:txBody>
          <a:bodyPr wrap="none">
            <a:spAutoFit/>
          </a:bodyPr>
          <a:lstStyle/>
          <a:p>
            <a:pPr algn="ctr"/>
            <a:r>
              <a:rPr lang="zh-CN" altLang="en-US" sz="3600" dirty="0" smtClean="0">
                <a:solidFill>
                  <a:schemeClr val="bg2"/>
                </a:solidFill>
                <a:latin typeface="德彪钢笔行书字库" panose="02000000000000000000" pitchFamily="50" charset="-122"/>
                <a:ea typeface="德彪钢笔行书字库" panose="02000000000000000000" pitchFamily="50" charset="-122"/>
                <a:cs typeface="+mn-ea"/>
                <a:sym typeface="+mn-lt"/>
              </a:rPr>
              <a:t>谢</a:t>
            </a:r>
            <a:endParaRPr lang="zh-CN" altLang="en-US" sz="3600" dirty="0">
              <a:solidFill>
                <a:schemeClr val="bg2"/>
              </a:solidFill>
              <a:latin typeface="德彪钢笔行书字库" panose="02000000000000000000" pitchFamily="50" charset="-122"/>
              <a:ea typeface="德彪钢笔行书字库" panose="02000000000000000000" pitchFamily="50" charset="-122"/>
              <a:cs typeface="+mn-ea"/>
              <a:sym typeface="+mn-lt"/>
            </a:endParaRPr>
          </a:p>
        </p:txBody>
      </p:sp>
      <p:sp>
        <p:nvSpPr>
          <p:cNvPr id="19" name="矩形 18"/>
          <p:cNvSpPr/>
          <p:nvPr/>
        </p:nvSpPr>
        <p:spPr>
          <a:xfrm>
            <a:off x="6133599" y="1563638"/>
            <a:ext cx="646331" cy="646331"/>
          </a:xfrm>
          <a:prstGeom prst="rect">
            <a:avLst/>
          </a:prstGeom>
        </p:spPr>
        <p:txBody>
          <a:bodyPr wrap="none">
            <a:spAutoFit/>
          </a:bodyPr>
          <a:lstStyle/>
          <a:p>
            <a:pPr algn="ctr"/>
            <a:r>
              <a:rPr lang="zh-CN" altLang="en-US" sz="3600" dirty="0" smtClean="0">
                <a:solidFill>
                  <a:schemeClr val="bg2"/>
                </a:solidFill>
                <a:latin typeface="德彪钢笔行书字库" panose="02000000000000000000" pitchFamily="50" charset="-122"/>
                <a:ea typeface="德彪钢笔行书字库" panose="02000000000000000000" pitchFamily="50" charset="-122"/>
                <a:cs typeface="+mn-ea"/>
                <a:sym typeface="+mn-lt"/>
              </a:rPr>
              <a:t>观</a:t>
            </a:r>
            <a:endParaRPr lang="zh-CN" altLang="en-US" sz="3600" dirty="0">
              <a:solidFill>
                <a:schemeClr val="bg2"/>
              </a:solidFill>
              <a:latin typeface="德彪钢笔行书字库" panose="02000000000000000000" pitchFamily="50" charset="-122"/>
              <a:ea typeface="德彪钢笔行书字库" panose="02000000000000000000" pitchFamily="50" charset="-122"/>
              <a:cs typeface="+mn-ea"/>
              <a:sym typeface="+mn-lt"/>
            </a:endParaRPr>
          </a:p>
        </p:txBody>
      </p:sp>
      <p:sp>
        <p:nvSpPr>
          <p:cNvPr id="20" name="矩形 19"/>
          <p:cNvSpPr/>
          <p:nvPr/>
        </p:nvSpPr>
        <p:spPr>
          <a:xfrm>
            <a:off x="7256189" y="1563638"/>
            <a:ext cx="646332" cy="646331"/>
          </a:xfrm>
          <a:prstGeom prst="rect">
            <a:avLst/>
          </a:prstGeom>
        </p:spPr>
        <p:txBody>
          <a:bodyPr wrap="none">
            <a:spAutoFit/>
          </a:bodyPr>
          <a:lstStyle/>
          <a:p>
            <a:pPr algn="ctr"/>
            <a:r>
              <a:rPr lang="zh-CN" altLang="en-US" sz="3600" dirty="0" smtClean="0">
                <a:solidFill>
                  <a:schemeClr val="bg2"/>
                </a:solidFill>
                <a:latin typeface="德彪钢笔行书字库" panose="02000000000000000000" pitchFamily="50" charset="-122"/>
                <a:ea typeface="德彪钢笔行书字库" panose="02000000000000000000" pitchFamily="50" charset="-122"/>
                <a:cs typeface="+mn-ea"/>
                <a:sym typeface="+mn-lt"/>
              </a:rPr>
              <a:t>赏</a:t>
            </a:r>
            <a:endParaRPr lang="zh-CN" altLang="en-US" sz="3600" dirty="0">
              <a:solidFill>
                <a:schemeClr val="bg2"/>
              </a:solidFill>
              <a:latin typeface="德彪钢笔行书字库" panose="02000000000000000000" pitchFamily="50" charset="-122"/>
              <a:ea typeface="德彪钢笔行书字库" panose="02000000000000000000" pitchFamily="50" charset="-122"/>
              <a:cs typeface="+mn-ea"/>
              <a:sym typeface="+mn-lt"/>
            </a:endParaRPr>
          </a:p>
        </p:txBody>
      </p:sp>
      <p:sp>
        <p:nvSpPr>
          <p:cNvPr id="21" name="矩形 13"/>
          <p:cNvSpPr>
            <a:spLocks noChangeArrowheads="1"/>
          </p:cNvSpPr>
          <p:nvPr/>
        </p:nvSpPr>
        <p:spPr bwMode="auto">
          <a:xfrm>
            <a:off x="3231172" y="2859782"/>
            <a:ext cx="53285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a:lnSpc>
                <a:spcPct val="150000"/>
              </a:lnSpc>
              <a:defRPr/>
            </a:pPr>
            <a:r>
              <a:rPr lang="zh-CN" altLang="en-US" sz="800" dirty="0">
                <a:solidFill>
                  <a:schemeClr val="tx2"/>
                </a:solidFill>
                <a:cs typeface="+mn-ea"/>
                <a:sym typeface="+mn-lt"/>
              </a:rPr>
              <a:t>您的内容打在这里，或者通过复制您的文本后，在此框中选择粘贴，并</a:t>
            </a:r>
            <a:r>
              <a:rPr lang="zh-CN" altLang="en-US" sz="800" dirty="0" smtClean="0">
                <a:solidFill>
                  <a:schemeClr val="tx2"/>
                </a:solidFill>
                <a:cs typeface="+mn-ea"/>
                <a:sym typeface="+mn-lt"/>
              </a:rPr>
              <a:t>选</a:t>
            </a:r>
            <a:endParaRPr lang="en-US" altLang="zh-CN" sz="800" dirty="0" smtClean="0">
              <a:solidFill>
                <a:schemeClr val="tx2"/>
              </a:solidFill>
              <a:cs typeface="+mn-ea"/>
              <a:sym typeface="+mn-lt"/>
            </a:endParaRPr>
          </a:p>
          <a:p>
            <a:pPr algn="ctr" defTabSz="617220">
              <a:lnSpc>
                <a:spcPct val="150000"/>
              </a:lnSpc>
              <a:defRPr/>
            </a:pPr>
            <a:r>
              <a:rPr lang="zh-CN" altLang="en-US" sz="800" dirty="0" smtClean="0">
                <a:solidFill>
                  <a:schemeClr val="tx2"/>
                </a:solidFill>
                <a:cs typeface="+mn-ea"/>
                <a:sym typeface="+mn-lt"/>
              </a:rPr>
              <a:t>择</a:t>
            </a:r>
            <a:r>
              <a:rPr lang="zh-CN" altLang="en-US" sz="800" dirty="0">
                <a:solidFill>
                  <a:schemeClr val="tx2"/>
                </a:solidFill>
                <a:cs typeface="+mn-ea"/>
                <a:sym typeface="+mn-lt"/>
              </a:rPr>
              <a:t>只保留文字</a:t>
            </a:r>
            <a:r>
              <a:rPr lang="zh-CN" altLang="en-US" sz="800" dirty="0" smtClean="0">
                <a:solidFill>
                  <a:schemeClr val="tx2"/>
                </a:solidFill>
                <a:cs typeface="+mn-ea"/>
                <a:sym typeface="+mn-lt"/>
              </a:rPr>
              <a:t>。您</a:t>
            </a:r>
            <a:r>
              <a:rPr lang="zh-CN" altLang="en-US" sz="800" dirty="0">
                <a:solidFill>
                  <a:schemeClr val="tx2"/>
                </a:solidFill>
                <a:cs typeface="+mn-ea"/>
                <a:sym typeface="+mn-lt"/>
              </a:rPr>
              <a:t>的内容打在这里，或者通过复制您的</a:t>
            </a:r>
            <a:r>
              <a:rPr lang="zh-CN" altLang="en-US" sz="800" dirty="0" smtClean="0">
                <a:solidFill>
                  <a:schemeClr val="tx2"/>
                </a:solidFill>
                <a:cs typeface="+mn-ea"/>
                <a:sym typeface="+mn-lt"/>
              </a:rPr>
              <a:t>文本</a:t>
            </a:r>
            <a:endParaRPr lang="en-US" altLang="zh-CN" sz="800" dirty="0" smtClean="0">
              <a:solidFill>
                <a:schemeClr val="tx2"/>
              </a:solidFill>
              <a:cs typeface="+mn-ea"/>
              <a:sym typeface="+mn-lt"/>
            </a:endParaRPr>
          </a:p>
          <a:p>
            <a:pPr algn="ctr" defTabSz="617220">
              <a:lnSpc>
                <a:spcPct val="150000"/>
              </a:lnSpc>
              <a:defRPr/>
            </a:pPr>
            <a:r>
              <a:rPr lang="zh-CN" altLang="en-US" sz="800" dirty="0" smtClean="0">
                <a:solidFill>
                  <a:schemeClr val="tx2"/>
                </a:solidFill>
                <a:cs typeface="+mn-ea"/>
                <a:sym typeface="+mn-lt"/>
              </a:rPr>
              <a:t>后</a:t>
            </a:r>
            <a:r>
              <a:rPr lang="zh-CN" altLang="en-US" sz="800" dirty="0">
                <a:solidFill>
                  <a:schemeClr val="tx2"/>
                </a:solidFill>
                <a:cs typeface="+mn-ea"/>
                <a:sym typeface="+mn-lt"/>
              </a:rPr>
              <a:t>，在此框中选择粘贴，并选择只保留文字</a:t>
            </a:r>
            <a:r>
              <a:rPr lang="zh-CN" altLang="en-US" sz="800" dirty="0" smtClean="0">
                <a:solidFill>
                  <a:schemeClr val="tx2"/>
                </a:solidFill>
                <a:cs typeface="+mn-ea"/>
                <a:sym typeface="+mn-lt"/>
              </a:rPr>
              <a:t>。</a:t>
            </a:r>
            <a:endParaRPr lang="zh-CN" altLang="en-US" sz="800" dirty="0">
              <a:solidFill>
                <a:schemeClr val="tx2"/>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500" tmFilter="0, 0; .2, .5; .8, .5; 1, 0"/>
                                        <p:tgtEl>
                                          <p:spTgt spid="4"/>
                                        </p:tgtEl>
                                      </p:cBhvr>
                                    </p:animEffect>
                                    <p:animScale>
                                      <p:cBhvr>
                                        <p:cTn id="13" dur="250" autoRev="1" fill="hold"/>
                                        <p:tgtEl>
                                          <p:spTgt spid="4"/>
                                        </p:tgtEl>
                                      </p:cBhvr>
                                      <p:by x="105000" y="105000"/>
                                    </p:animScale>
                                  </p:childTnLst>
                                </p:cTn>
                              </p:par>
                            </p:childTnLst>
                          </p:cTn>
                        </p:par>
                        <p:par>
                          <p:cTn id="14" fill="hold">
                            <p:stCondLst>
                              <p:cond delay="1500"/>
                            </p:stCondLst>
                            <p:childTnLst>
                              <p:par>
                                <p:cTn id="15" presetID="49" presetClass="entr" presetSubtype="0" decel="10000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 calcmode="lin" valueType="num">
                                      <p:cBhvr>
                                        <p:cTn id="19" dur="500" fill="hold"/>
                                        <p:tgtEl>
                                          <p:spTgt spid="5"/>
                                        </p:tgtEl>
                                        <p:attrNameLst>
                                          <p:attrName>style.rotation</p:attrName>
                                        </p:attrNameLst>
                                      </p:cBhvr>
                                      <p:tavLst>
                                        <p:tav tm="0">
                                          <p:val>
                                            <p:fltVal val="360"/>
                                          </p:val>
                                        </p:tav>
                                        <p:tav tm="100000">
                                          <p:val>
                                            <p:fltVal val="0"/>
                                          </p:val>
                                        </p:tav>
                                      </p:tavLst>
                                    </p:anim>
                                    <p:animEffect transition="in" filter="fade">
                                      <p:cBhvr>
                                        <p:cTn id="20" dur="500"/>
                                        <p:tgtEl>
                                          <p:spTgt spid="5"/>
                                        </p:tgtEl>
                                      </p:cBhvr>
                                    </p:animEffect>
                                  </p:childTnLst>
                                </p:cTn>
                              </p:par>
                            </p:childTnLst>
                          </p:cTn>
                        </p:par>
                        <p:par>
                          <p:cTn id="21" fill="hold">
                            <p:stCondLst>
                              <p:cond delay="2000"/>
                            </p:stCondLst>
                            <p:childTnLst>
                              <p:par>
                                <p:cTn id="22" presetID="49" presetClass="entr" presetSubtype="0" decel="10000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 calcmode="lin" valueType="num">
                                      <p:cBhvr>
                                        <p:cTn id="26" dur="500" fill="hold"/>
                                        <p:tgtEl>
                                          <p:spTgt spid="12"/>
                                        </p:tgtEl>
                                        <p:attrNameLst>
                                          <p:attrName>style.rotation</p:attrName>
                                        </p:attrNameLst>
                                      </p:cBhvr>
                                      <p:tavLst>
                                        <p:tav tm="0">
                                          <p:val>
                                            <p:fltVal val="360"/>
                                          </p:val>
                                        </p:tav>
                                        <p:tav tm="100000">
                                          <p:val>
                                            <p:fltVal val="0"/>
                                          </p:val>
                                        </p:tav>
                                      </p:tavLst>
                                    </p:anim>
                                    <p:animEffect transition="in" filter="fade">
                                      <p:cBhvr>
                                        <p:cTn id="27" dur="500"/>
                                        <p:tgtEl>
                                          <p:spTgt spid="12"/>
                                        </p:tgtEl>
                                      </p:cBhvr>
                                    </p:animEffect>
                                  </p:childTnLst>
                                </p:cTn>
                              </p:par>
                            </p:childTnLst>
                          </p:cTn>
                        </p:par>
                        <p:par>
                          <p:cTn id="28" fill="hold">
                            <p:stCondLst>
                              <p:cond delay="2500"/>
                            </p:stCondLst>
                            <p:childTnLst>
                              <p:par>
                                <p:cTn id="29" presetID="49" presetClass="entr" presetSubtype="0" decel="10000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 calcmode="lin" valueType="num">
                                      <p:cBhvr>
                                        <p:cTn id="33" dur="500" fill="hold"/>
                                        <p:tgtEl>
                                          <p:spTgt spid="16"/>
                                        </p:tgtEl>
                                        <p:attrNameLst>
                                          <p:attrName>style.rotation</p:attrName>
                                        </p:attrNameLst>
                                      </p:cBhvr>
                                      <p:tavLst>
                                        <p:tav tm="0">
                                          <p:val>
                                            <p:fltVal val="360"/>
                                          </p:val>
                                        </p:tav>
                                        <p:tav tm="100000">
                                          <p:val>
                                            <p:fltVal val="0"/>
                                          </p:val>
                                        </p:tav>
                                      </p:tavLst>
                                    </p:anim>
                                    <p:animEffect transition="in" filter="fade">
                                      <p:cBhvr>
                                        <p:cTn id="34" dur="500"/>
                                        <p:tgtEl>
                                          <p:spTgt spid="16"/>
                                        </p:tgtEl>
                                      </p:cBhvr>
                                    </p:animEffect>
                                  </p:childTnLst>
                                </p:cTn>
                              </p:par>
                            </p:childTnLst>
                          </p:cTn>
                        </p:par>
                        <p:par>
                          <p:cTn id="35" fill="hold">
                            <p:stCondLst>
                              <p:cond delay="3000"/>
                            </p:stCondLst>
                            <p:childTnLst>
                              <p:par>
                                <p:cTn id="36" presetID="49" presetClass="entr" presetSubtype="0" decel="10000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 calcmode="lin" valueType="num">
                                      <p:cBhvr>
                                        <p:cTn id="40" dur="500" fill="hold"/>
                                        <p:tgtEl>
                                          <p:spTgt spid="17"/>
                                        </p:tgtEl>
                                        <p:attrNameLst>
                                          <p:attrName>style.rotation</p:attrName>
                                        </p:attrNameLst>
                                      </p:cBhvr>
                                      <p:tavLst>
                                        <p:tav tm="0">
                                          <p:val>
                                            <p:fltVal val="360"/>
                                          </p:val>
                                        </p:tav>
                                        <p:tav tm="100000">
                                          <p:val>
                                            <p:fltVal val="0"/>
                                          </p:val>
                                        </p:tav>
                                      </p:tavLst>
                                    </p:anim>
                                    <p:animEffect transition="in" filter="fade">
                                      <p:cBhvr>
                                        <p:cTn id="41" dur="500"/>
                                        <p:tgtEl>
                                          <p:spTgt spid="1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 calcmode="lin" valueType="num">
                                      <p:cBhvr>
                                        <p:cTn id="45" dur="500" fill="hold"/>
                                        <p:tgtEl>
                                          <p:spTgt spid="2"/>
                                        </p:tgtEl>
                                        <p:attrNameLst>
                                          <p:attrName>ppt_w</p:attrName>
                                        </p:attrNameLst>
                                      </p:cBhvr>
                                      <p:tavLst>
                                        <p:tav tm="0">
                                          <p:val>
                                            <p:fltVal val="0"/>
                                          </p:val>
                                        </p:tav>
                                        <p:tav tm="100000">
                                          <p:val>
                                            <p:strVal val="#ppt_w"/>
                                          </p:val>
                                        </p:tav>
                                      </p:tavLst>
                                    </p:anim>
                                    <p:anim calcmode="lin" valueType="num">
                                      <p:cBhvr>
                                        <p:cTn id="46" dur="500" fill="hold"/>
                                        <p:tgtEl>
                                          <p:spTgt spid="2"/>
                                        </p:tgtEl>
                                        <p:attrNameLst>
                                          <p:attrName>ppt_h</p:attrName>
                                        </p:attrNameLst>
                                      </p:cBhvr>
                                      <p:tavLst>
                                        <p:tav tm="0">
                                          <p:val>
                                            <p:fltVal val="0"/>
                                          </p:val>
                                        </p:tav>
                                        <p:tav tm="100000">
                                          <p:val>
                                            <p:strVal val="#ppt_h"/>
                                          </p:val>
                                        </p:tav>
                                      </p:tavLst>
                                    </p:anim>
                                    <p:animEffect transition="in" filter="fade">
                                      <p:cBhvr>
                                        <p:cTn id="47" dur="500"/>
                                        <p:tgtEl>
                                          <p:spTgt spid="2"/>
                                        </p:tgtEl>
                                      </p:cBhvr>
                                    </p:animEffect>
                                  </p:childTnLst>
                                </p:cTn>
                              </p:par>
                            </p:childTnLst>
                          </p:cTn>
                        </p:par>
                        <p:par>
                          <p:cTn id="48" fill="hold">
                            <p:stCondLst>
                              <p:cond delay="4000"/>
                            </p:stCondLst>
                            <p:childTnLst>
                              <p:par>
                                <p:cTn id="49" presetID="53" presetClass="entr" presetSubtype="16"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fltVal val="0"/>
                                          </p:val>
                                        </p:tav>
                                        <p:tav tm="100000">
                                          <p:val>
                                            <p:strVal val="#ppt_w"/>
                                          </p:val>
                                        </p:tav>
                                      </p:tavLst>
                                    </p:anim>
                                    <p:anim calcmode="lin" valueType="num">
                                      <p:cBhvr>
                                        <p:cTn id="52" dur="500" fill="hold"/>
                                        <p:tgtEl>
                                          <p:spTgt spid="18"/>
                                        </p:tgtEl>
                                        <p:attrNameLst>
                                          <p:attrName>ppt_h</p:attrName>
                                        </p:attrNameLst>
                                      </p:cBhvr>
                                      <p:tavLst>
                                        <p:tav tm="0">
                                          <p:val>
                                            <p:fltVal val="0"/>
                                          </p:val>
                                        </p:tav>
                                        <p:tav tm="100000">
                                          <p:val>
                                            <p:strVal val="#ppt_h"/>
                                          </p:val>
                                        </p:tav>
                                      </p:tavLst>
                                    </p:anim>
                                    <p:animEffect transition="in" filter="fade">
                                      <p:cBhvr>
                                        <p:cTn id="53" dur="500"/>
                                        <p:tgtEl>
                                          <p:spTgt spid="18"/>
                                        </p:tgtEl>
                                      </p:cBhvr>
                                    </p:animEffect>
                                  </p:childTnLst>
                                </p:cTn>
                              </p:par>
                            </p:childTnLst>
                          </p:cTn>
                        </p:par>
                        <p:par>
                          <p:cTn id="54" fill="hold">
                            <p:stCondLst>
                              <p:cond delay="4500"/>
                            </p:stCondLst>
                            <p:childTnLst>
                              <p:par>
                                <p:cTn id="55" presetID="53" presetClass="entr" presetSubtype="16"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Effect transition="in" filter="fade">
                                      <p:cBhvr>
                                        <p:cTn id="59" dur="500"/>
                                        <p:tgtEl>
                                          <p:spTgt spid="19"/>
                                        </p:tgtEl>
                                      </p:cBhvr>
                                    </p:animEffect>
                                  </p:childTnLst>
                                </p:cTn>
                              </p:par>
                            </p:childTnLst>
                          </p:cTn>
                        </p:par>
                        <p:par>
                          <p:cTn id="60" fill="hold">
                            <p:stCondLst>
                              <p:cond delay="5000"/>
                            </p:stCondLst>
                            <p:childTnLst>
                              <p:par>
                                <p:cTn id="61" presetID="53" presetClass="entr" presetSubtype="16"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fltVal val="0"/>
                                          </p:val>
                                        </p:tav>
                                        <p:tav tm="100000">
                                          <p:val>
                                            <p:strVal val="#ppt_w"/>
                                          </p:val>
                                        </p:tav>
                                      </p:tavLst>
                                    </p:anim>
                                    <p:anim calcmode="lin" valueType="num">
                                      <p:cBhvr>
                                        <p:cTn id="64" dur="500" fill="hold"/>
                                        <p:tgtEl>
                                          <p:spTgt spid="20"/>
                                        </p:tgtEl>
                                        <p:attrNameLst>
                                          <p:attrName>ppt_h</p:attrName>
                                        </p:attrNameLst>
                                      </p:cBhvr>
                                      <p:tavLst>
                                        <p:tav tm="0">
                                          <p:val>
                                            <p:fltVal val="0"/>
                                          </p:val>
                                        </p:tav>
                                        <p:tav tm="100000">
                                          <p:val>
                                            <p:strVal val="#ppt_h"/>
                                          </p:val>
                                        </p:tav>
                                      </p:tavLst>
                                    </p:anim>
                                    <p:animEffect transition="in" filter="fade">
                                      <p:cBhvr>
                                        <p:cTn id="65" dur="500"/>
                                        <p:tgtEl>
                                          <p:spTgt spid="20"/>
                                        </p:tgtEl>
                                      </p:cBhvr>
                                    </p:animEffect>
                                  </p:childTnLst>
                                </p:cTn>
                              </p:par>
                            </p:childTnLst>
                          </p:cTn>
                        </p:par>
                        <p:par>
                          <p:cTn id="66" fill="hold">
                            <p:stCondLst>
                              <p:cond delay="55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10"/>
                                        </p:tgtEl>
                                        <p:attrNameLst>
                                          <p:attrName>style.visibility</p:attrName>
                                        </p:attrNameLst>
                                      </p:cBhvr>
                                      <p:to>
                                        <p:strVal val="visible"/>
                                      </p:to>
                                    </p:set>
                                    <p:anim calcmode="lin" valueType="num">
                                      <p:cBhvr>
                                        <p:cTn id="69"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0"/>
                                        </p:tgtEl>
                                        <p:attrNameLst>
                                          <p:attrName>ppt_y</p:attrName>
                                        </p:attrNameLst>
                                      </p:cBhvr>
                                      <p:tavLst>
                                        <p:tav tm="0">
                                          <p:val>
                                            <p:strVal val="#ppt_y"/>
                                          </p:val>
                                        </p:tav>
                                        <p:tav tm="100000">
                                          <p:val>
                                            <p:strVal val="#ppt_y"/>
                                          </p:val>
                                        </p:tav>
                                      </p:tavLst>
                                    </p:anim>
                                    <p:anim calcmode="lin" valueType="num">
                                      <p:cBhvr>
                                        <p:cTn id="71"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10"/>
                                        </p:tgtEl>
                                      </p:cBhvr>
                                    </p:animEffect>
                                  </p:childTnLst>
                                </p:cTn>
                              </p:par>
                            </p:childTnLst>
                          </p:cTn>
                        </p:par>
                        <p:par>
                          <p:cTn id="74" fill="hold">
                            <p:stCondLst>
                              <p:cond delay="5400"/>
                            </p:stCondLst>
                            <p:childTnLst>
                              <p:par>
                                <p:cTn id="75" presetID="22" presetClass="entr" presetSubtype="1"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wipe(up)">
                                      <p:cBhvr>
                                        <p:cTn id="7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animBg="1"/>
      <p:bldP spid="12" grpId="0" animBg="1"/>
      <p:bldP spid="16" grpId="0" animBg="1"/>
      <p:bldP spid="17" grpId="0" animBg="1"/>
      <p:bldP spid="2" grpId="0"/>
      <p:bldP spid="18" grpId="0"/>
      <p:bldP spid="19" grpId="0"/>
      <p:bldP spid="20"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9552" y="0"/>
            <a:ext cx="4680955" cy="5143500"/>
          </a:xfrm>
          <a:prstGeom prst="rect">
            <a:avLst/>
          </a:prstGeom>
        </p:spPr>
      </p:pic>
      <p:sp>
        <p:nvSpPr>
          <p:cNvPr id="28" name="文本框 27"/>
          <p:cNvSpPr txBox="1"/>
          <p:nvPr/>
        </p:nvSpPr>
        <p:spPr>
          <a:xfrm>
            <a:off x="4788024" y="2214936"/>
            <a:ext cx="2232248" cy="369332"/>
          </a:xfrm>
          <a:prstGeom prst="rect">
            <a:avLst/>
          </a:prstGeom>
          <a:noFill/>
        </p:spPr>
        <p:txBody>
          <a:bodyPr wrap="square" rtlCol="0">
            <a:spAutoFit/>
          </a:bodyPr>
          <a:lstStyle/>
          <a:p>
            <a:pPr algn="ctr"/>
            <a:r>
              <a:rPr lang="zh-CN" altLang="en-US" dirty="0">
                <a:solidFill>
                  <a:schemeClr val="accent2"/>
                </a:solidFill>
                <a:cs typeface="+mn-ea"/>
                <a:sym typeface="+mn-lt"/>
              </a:rPr>
              <a:t>点击添加标题</a:t>
            </a:r>
            <a:endParaRPr lang="zh-CN" altLang="en-US" dirty="0">
              <a:solidFill>
                <a:schemeClr val="accent2"/>
              </a:solidFill>
              <a:cs typeface="+mn-ea"/>
              <a:sym typeface="+mn-lt"/>
            </a:endParaRPr>
          </a:p>
        </p:txBody>
      </p:sp>
      <p:sp>
        <p:nvSpPr>
          <p:cNvPr id="35" name="椭圆 34"/>
          <p:cNvSpPr>
            <a:spLocks noChangeAspect="1"/>
          </p:cNvSpPr>
          <p:nvPr/>
        </p:nvSpPr>
        <p:spPr bwMode="auto">
          <a:xfrm>
            <a:off x="3717383" y="2213986"/>
            <a:ext cx="766837" cy="766837"/>
          </a:xfrm>
          <a:prstGeom prst="ellipse">
            <a:avLst/>
          </a:prstGeom>
          <a:solidFill>
            <a:schemeClr val="accent1"/>
          </a:solidFill>
          <a:ln w="15875">
            <a:noFill/>
          </a:ln>
          <a:effectLst/>
        </p:spPr>
        <p:txBody>
          <a:bodyPr vert="horz" wrap="square" lIns="91440" tIns="45720" rIns="91440" bIns="45720" numCol="1" rtlCol="0" anchor="t" anchorCtr="0" compatLnSpc="1"/>
          <a:lstStyle/>
          <a:p>
            <a:pPr algn="ctr"/>
            <a:endParaRPr lang="zh-CN" altLang="en-US" sz="4000" dirty="0">
              <a:solidFill>
                <a:schemeClr val="bg2"/>
              </a:solidFill>
              <a:cs typeface="+mn-ea"/>
              <a:sym typeface="+mn-lt"/>
            </a:endParaRPr>
          </a:p>
        </p:txBody>
      </p:sp>
      <p:sp>
        <p:nvSpPr>
          <p:cNvPr id="36" name="矩形 35"/>
          <p:cNvSpPr/>
          <p:nvPr/>
        </p:nvSpPr>
        <p:spPr>
          <a:xfrm>
            <a:off x="3802290" y="2366572"/>
            <a:ext cx="597023" cy="461665"/>
          </a:xfrm>
          <a:prstGeom prst="rect">
            <a:avLst/>
          </a:prstGeom>
        </p:spPr>
        <p:txBody>
          <a:bodyPr wrap="none">
            <a:spAutoFit/>
          </a:bodyPr>
          <a:lstStyle/>
          <a:p>
            <a:pPr algn="ctr"/>
            <a:r>
              <a:rPr lang="en-US" altLang="zh-CN" sz="2400" dirty="0" smtClean="0">
                <a:solidFill>
                  <a:schemeClr val="bg2"/>
                </a:solidFill>
                <a:cs typeface="+mn-ea"/>
                <a:sym typeface="+mn-lt"/>
              </a:rPr>
              <a:t>01</a:t>
            </a:r>
            <a:endParaRPr lang="zh-CN" altLang="en-US" sz="2400" dirty="0">
              <a:solidFill>
                <a:schemeClr val="bg2"/>
              </a:solidFill>
              <a:cs typeface="+mn-ea"/>
              <a:sym typeface="+mn-lt"/>
            </a:endParaRPr>
          </a:p>
        </p:txBody>
      </p:sp>
      <p:cxnSp>
        <p:nvCxnSpPr>
          <p:cNvPr id="4" name="直接连接符 3"/>
          <p:cNvCxnSpPr/>
          <p:nvPr/>
        </p:nvCxnSpPr>
        <p:spPr>
          <a:xfrm>
            <a:off x="4427984" y="2597404"/>
            <a:ext cx="3096344"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矩形 13"/>
          <p:cNvSpPr>
            <a:spLocks noChangeArrowheads="1"/>
          </p:cNvSpPr>
          <p:nvPr/>
        </p:nvSpPr>
        <p:spPr bwMode="auto">
          <a:xfrm>
            <a:off x="4572000" y="2571750"/>
            <a:ext cx="266429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a:lnSpc>
                <a:spcPct val="150000"/>
              </a:lnSpc>
              <a:defRPr/>
            </a:pPr>
            <a:r>
              <a:rPr lang="zh-CN" altLang="en-US" sz="600" dirty="0">
                <a:solidFill>
                  <a:schemeClr val="tx2"/>
                </a:solidFill>
                <a:cs typeface="+mn-ea"/>
                <a:sym typeface="+mn-lt"/>
              </a:rPr>
              <a:t>您的内容打在这里，或者通过复制您的文本后，在此框中选择粘贴，并</a:t>
            </a:r>
            <a:r>
              <a:rPr lang="zh-CN" altLang="en-US" sz="600" dirty="0" smtClean="0">
                <a:solidFill>
                  <a:schemeClr val="tx2"/>
                </a:solidFill>
                <a:cs typeface="+mn-ea"/>
                <a:sym typeface="+mn-lt"/>
              </a:rPr>
              <a:t>选</a:t>
            </a:r>
            <a:endParaRPr lang="en-US" altLang="zh-CN" sz="600" dirty="0" smtClean="0">
              <a:solidFill>
                <a:schemeClr val="tx2"/>
              </a:solidFill>
              <a:cs typeface="+mn-ea"/>
              <a:sym typeface="+mn-lt"/>
            </a:endParaRPr>
          </a:p>
          <a:p>
            <a:pPr algn="ctr" defTabSz="617220">
              <a:lnSpc>
                <a:spcPct val="150000"/>
              </a:lnSpc>
              <a:defRPr/>
            </a:pPr>
            <a:r>
              <a:rPr lang="zh-CN" altLang="en-US" sz="600" dirty="0" smtClean="0">
                <a:solidFill>
                  <a:schemeClr val="tx2"/>
                </a:solidFill>
                <a:cs typeface="+mn-ea"/>
                <a:sym typeface="+mn-lt"/>
              </a:rPr>
              <a:t>择</a:t>
            </a:r>
            <a:r>
              <a:rPr lang="zh-CN" altLang="en-US" sz="600" dirty="0">
                <a:solidFill>
                  <a:schemeClr val="tx2"/>
                </a:solidFill>
                <a:cs typeface="+mn-ea"/>
                <a:sym typeface="+mn-lt"/>
              </a:rPr>
              <a:t>只保留文字</a:t>
            </a:r>
            <a:r>
              <a:rPr lang="zh-CN" altLang="en-US" sz="600" dirty="0" smtClean="0">
                <a:solidFill>
                  <a:schemeClr val="tx2"/>
                </a:solidFill>
                <a:cs typeface="+mn-ea"/>
                <a:sym typeface="+mn-lt"/>
              </a:rPr>
              <a:t>。您</a:t>
            </a:r>
            <a:r>
              <a:rPr lang="zh-CN" altLang="en-US" sz="600" dirty="0">
                <a:solidFill>
                  <a:schemeClr val="tx2"/>
                </a:solidFill>
                <a:cs typeface="+mn-ea"/>
                <a:sym typeface="+mn-lt"/>
              </a:rPr>
              <a:t>的内容打在这里，或者通过复制您的</a:t>
            </a:r>
            <a:r>
              <a:rPr lang="zh-CN" altLang="en-US" sz="600" dirty="0" smtClean="0">
                <a:solidFill>
                  <a:schemeClr val="tx2"/>
                </a:solidFill>
                <a:cs typeface="+mn-ea"/>
                <a:sym typeface="+mn-lt"/>
              </a:rPr>
              <a:t>文本</a:t>
            </a:r>
            <a:endParaRPr lang="en-US" altLang="zh-CN" sz="600" dirty="0" smtClean="0">
              <a:solidFill>
                <a:schemeClr val="tx2"/>
              </a:solidFill>
              <a:cs typeface="+mn-ea"/>
              <a:sym typeface="+mn-lt"/>
            </a:endParaRPr>
          </a:p>
          <a:p>
            <a:pPr algn="ctr" defTabSz="617220">
              <a:lnSpc>
                <a:spcPct val="150000"/>
              </a:lnSpc>
              <a:defRPr/>
            </a:pPr>
            <a:r>
              <a:rPr lang="zh-CN" altLang="en-US" sz="600" dirty="0" smtClean="0">
                <a:solidFill>
                  <a:schemeClr val="tx2"/>
                </a:solidFill>
                <a:cs typeface="+mn-ea"/>
                <a:sym typeface="+mn-lt"/>
              </a:rPr>
              <a:t>后</a:t>
            </a:r>
            <a:r>
              <a:rPr lang="zh-CN" altLang="en-US" sz="600" dirty="0">
                <a:solidFill>
                  <a:schemeClr val="tx2"/>
                </a:solidFill>
                <a:cs typeface="+mn-ea"/>
                <a:sym typeface="+mn-lt"/>
              </a:rPr>
              <a:t>，在此框中选择粘贴，并选择只保留文字</a:t>
            </a:r>
            <a:r>
              <a:rPr lang="zh-CN" altLang="en-US" sz="600" dirty="0" smtClean="0">
                <a:solidFill>
                  <a:schemeClr val="tx2"/>
                </a:solidFill>
                <a:cs typeface="+mn-ea"/>
                <a:sym typeface="+mn-lt"/>
              </a:rPr>
              <a:t>。</a:t>
            </a:r>
            <a:endParaRPr lang="zh-CN" altLang="en-US" sz="600" dirty="0">
              <a:solidFill>
                <a:schemeClr val="tx2"/>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500" tmFilter="0, 0; .2, .5; .8, .5; 1, 0"/>
                                        <p:tgtEl>
                                          <p:spTgt spid="24"/>
                                        </p:tgtEl>
                                      </p:cBhvr>
                                    </p:animEffect>
                                    <p:animScale>
                                      <p:cBhvr>
                                        <p:cTn id="13" dur="250" autoRev="1" fill="hold"/>
                                        <p:tgtEl>
                                          <p:spTgt spid="24"/>
                                        </p:tgtEl>
                                      </p:cBhvr>
                                      <p:by x="105000" y="105000"/>
                                    </p:animScale>
                                  </p:childTnLst>
                                </p:cTn>
                              </p:par>
                            </p:childTnLst>
                          </p:cTn>
                        </p:par>
                        <p:par>
                          <p:cTn id="14" fill="hold">
                            <p:stCondLst>
                              <p:cond delay="1500"/>
                            </p:stCondLst>
                            <p:childTnLst>
                              <p:par>
                                <p:cTn id="15" presetID="49" presetClass="entr" presetSubtype="0" decel="100000"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 calcmode="lin" valueType="num">
                                      <p:cBhvr>
                                        <p:cTn id="19" dur="500" fill="hold"/>
                                        <p:tgtEl>
                                          <p:spTgt spid="35"/>
                                        </p:tgtEl>
                                        <p:attrNameLst>
                                          <p:attrName>style.rotation</p:attrName>
                                        </p:attrNameLst>
                                      </p:cBhvr>
                                      <p:tavLst>
                                        <p:tav tm="0">
                                          <p:val>
                                            <p:fltVal val="360"/>
                                          </p:val>
                                        </p:tav>
                                        <p:tav tm="100000">
                                          <p:val>
                                            <p:fltVal val="0"/>
                                          </p:val>
                                        </p:tav>
                                      </p:tavLst>
                                    </p:anim>
                                    <p:animEffect transition="in" filter="fade">
                                      <p:cBhvr>
                                        <p:cTn id="20" dur="500"/>
                                        <p:tgtEl>
                                          <p:spTgt spid="35"/>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par>
                          <p:cTn id="31" fill="hold">
                            <p:stCondLst>
                              <p:cond delay="3000"/>
                            </p:stCondLst>
                            <p:childTnLst>
                              <p:par>
                                <p:cTn id="32" presetID="49" presetClass="entr" presetSubtype="0" decel="100000" fill="hold" grpId="0" nodeType="afterEffect">
                                  <p:stCondLst>
                                    <p:cond delay="0"/>
                                  </p:stCondLst>
                                  <p:iterate type="lt">
                                    <p:tmPct val="10000"/>
                                  </p:iterate>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 calcmode="lin" valueType="num">
                                      <p:cBhvr>
                                        <p:cTn id="36" dur="500" fill="hold"/>
                                        <p:tgtEl>
                                          <p:spTgt spid="28"/>
                                        </p:tgtEl>
                                        <p:attrNameLst>
                                          <p:attrName>style.rotation</p:attrName>
                                        </p:attrNameLst>
                                      </p:cBhvr>
                                      <p:tavLst>
                                        <p:tav tm="0">
                                          <p:val>
                                            <p:fltVal val="360"/>
                                          </p:val>
                                        </p:tav>
                                        <p:tav tm="100000">
                                          <p:val>
                                            <p:fltVal val="0"/>
                                          </p:val>
                                        </p:tav>
                                      </p:tavLst>
                                    </p:anim>
                                    <p:animEffect transition="in" filter="fade">
                                      <p:cBhvr>
                                        <p:cTn id="37" dur="500"/>
                                        <p:tgtEl>
                                          <p:spTgt spid="28"/>
                                        </p:tgtEl>
                                      </p:cBhvr>
                                    </p:animEffect>
                                  </p:childTnLst>
                                </p:cTn>
                              </p:par>
                            </p:childTnLst>
                          </p:cTn>
                        </p:par>
                        <p:par>
                          <p:cTn id="38" fill="hold">
                            <p:stCondLst>
                              <p:cond delay="3750"/>
                            </p:stCondLst>
                            <p:childTnLst>
                              <p:par>
                                <p:cTn id="39" presetID="22" presetClass="entr" presetSubtype="1"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up)">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5" grpId="0" animBg="1"/>
      <p:bldP spid="36"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组合 101"/>
          <p:cNvGrpSpPr/>
          <p:nvPr/>
        </p:nvGrpSpPr>
        <p:grpSpPr>
          <a:xfrm>
            <a:off x="1615362" y="1487320"/>
            <a:ext cx="2956638" cy="2956638"/>
            <a:chOff x="1615362" y="1185566"/>
            <a:chExt cx="2956638" cy="2956638"/>
          </a:xfrm>
        </p:grpSpPr>
        <p:sp>
          <p:nvSpPr>
            <p:cNvPr id="103" name="椭圆 102"/>
            <p:cNvSpPr/>
            <p:nvPr/>
          </p:nvSpPr>
          <p:spPr>
            <a:xfrm>
              <a:off x="1615362" y="1185566"/>
              <a:ext cx="2956638" cy="2956638"/>
            </a:xfrm>
            <a:prstGeom prst="ellipse">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cs typeface="+mn-ea"/>
                <a:sym typeface="+mn-lt"/>
              </a:endParaRPr>
            </a:p>
          </p:txBody>
        </p:sp>
        <p:sp>
          <p:nvSpPr>
            <p:cNvPr id="104" name="标题 1"/>
            <p:cNvSpPr txBox="1"/>
            <p:nvPr/>
          </p:nvSpPr>
          <p:spPr>
            <a:xfrm>
              <a:off x="2000414" y="1903073"/>
              <a:ext cx="1241148" cy="153888"/>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000" dirty="0" smtClean="0">
                  <a:solidFill>
                    <a:schemeClr val="tx2"/>
                  </a:solidFill>
                  <a:latin typeface="+mn-lt"/>
                  <a:ea typeface="+mn-ea"/>
                  <a:cs typeface="+mn-ea"/>
                  <a:sym typeface="+mn-lt"/>
                </a:rPr>
                <a:t>点击此处添加标题</a:t>
              </a:r>
              <a:endParaRPr lang="en-US" altLang="zh-CN" sz="1000" dirty="0">
                <a:solidFill>
                  <a:schemeClr val="tx2"/>
                </a:solidFill>
                <a:latin typeface="+mn-lt"/>
                <a:ea typeface="+mn-ea"/>
                <a:cs typeface="+mn-ea"/>
                <a:sym typeface="+mn-lt"/>
              </a:endParaRPr>
            </a:p>
          </p:txBody>
        </p:sp>
        <p:sp>
          <p:nvSpPr>
            <p:cNvPr id="105" name="标题 1"/>
            <p:cNvSpPr txBox="1"/>
            <p:nvPr/>
          </p:nvSpPr>
          <p:spPr>
            <a:xfrm>
              <a:off x="2000414" y="2150566"/>
              <a:ext cx="1241148" cy="599331"/>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50000"/>
                </a:lnSpc>
              </a:pPr>
              <a:r>
                <a:rPr lang="zh-CN" altLang="en-US" sz="900" dirty="0" smtClean="0">
                  <a:solidFill>
                    <a:schemeClr val="tx2"/>
                  </a:solidFill>
                  <a:latin typeface="+mn-lt"/>
                  <a:ea typeface="+mn-ea"/>
                  <a:cs typeface="+mn-ea"/>
                  <a:sym typeface="+mn-lt"/>
                </a:rPr>
                <a:t>点击此处添加内容点击此处添加内容点击此处添加内容。</a:t>
              </a:r>
              <a:endParaRPr lang="en-US" altLang="zh-CN" sz="900" dirty="0">
                <a:solidFill>
                  <a:schemeClr val="tx2"/>
                </a:solidFill>
                <a:latin typeface="+mn-lt"/>
                <a:ea typeface="+mn-ea"/>
                <a:cs typeface="+mn-ea"/>
                <a:sym typeface="+mn-lt"/>
              </a:endParaRPr>
            </a:p>
          </p:txBody>
        </p:sp>
        <p:sp>
          <p:nvSpPr>
            <p:cNvPr id="106" name="标题 1"/>
            <p:cNvSpPr txBox="1"/>
            <p:nvPr/>
          </p:nvSpPr>
          <p:spPr>
            <a:xfrm>
              <a:off x="2000414" y="2914271"/>
              <a:ext cx="1241148" cy="623248"/>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50000"/>
                </a:lnSpc>
              </a:pPr>
              <a:r>
                <a:rPr lang="zh-CN" altLang="en-US" sz="900" dirty="0" smtClean="0">
                  <a:solidFill>
                    <a:schemeClr val="tx2"/>
                  </a:solidFill>
                  <a:latin typeface="+mn-lt"/>
                  <a:ea typeface="+mn-ea"/>
                  <a:cs typeface="+mn-ea"/>
                  <a:sym typeface="+mn-lt"/>
                </a:rPr>
                <a:t>点击此处添加内容点击</a:t>
              </a:r>
              <a:r>
                <a:rPr lang="zh-CN" altLang="en-US" sz="900" dirty="0">
                  <a:solidFill>
                    <a:schemeClr val="tx2"/>
                  </a:solidFill>
                  <a:latin typeface="+mn-lt"/>
                  <a:ea typeface="+mn-ea"/>
                  <a:cs typeface="+mn-ea"/>
                  <a:sym typeface="+mn-lt"/>
                </a:rPr>
                <a:t>此处添加</a:t>
              </a:r>
              <a:r>
                <a:rPr lang="zh-CN" altLang="en-US" sz="900" dirty="0" smtClean="0">
                  <a:solidFill>
                    <a:schemeClr val="tx2"/>
                  </a:solidFill>
                  <a:latin typeface="+mn-lt"/>
                  <a:ea typeface="+mn-ea"/>
                  <a:cs typeface="+mn-ea"/>
                  <a:sym typeface="+mn-lt"/>
                </a:rPr>
                <a:t>内容点击</a:t>
              </a:r>
              <a:r>
                <a:rPr lang="zh-CN" altLang="en-US" sz="900" dirty="0">
                  <a:solidFill>
                    <a:schemeClr val="tx2"/>
                  </a:solidFill>
                  <a:latin typeface="+mn-lt"/>
                  <a:ea typeface="+mn-ea"/>
                  <a:cs typeface="+mn-ea"/>
                  <a:sym typeface="+mn-lt"/>
                </a:rPr>
                <a:t>此处添加</a:t>
              </a:r>
              <a:r>
                <a:rPr lang="zh-CN" altLang="en-US" sz="900" dirty="0" smtClean="0">
                  <a:solidFill>
                    <a:schemeClr val="tx2"/>
                  </a:solidFill>
                  <a:latin typeface="+mn-lt"/>
                  <a:ea typeface="+mn-ea"/>
                  <a:cs typeface="+mn-ea"/>
                  <a:sym typeface="+mn-lt"/>
                </a:rPr>
                <a:t>内容。</a:t>
              </a:r>
              <a:endParaRPr lang="en-US" altLang="zh-CN" sz="900" dirty="0">
                <a:solidFill>
                  <a:schemeClr val="tx2"/>
                </a:solidFill>
                <a:latin typeface="+mn-lt"/>
                <a:ea typeface="+mn-ea"/>
                <a:cs typeface="+mn-ea"/>
                <a:sym typeface="+mn-lt"/>
              </a:endParaRPr>
            </a:p>
          </p:txBody>
        </p:sp>
      </p:grpSp>
      <p:grpSp>
        <p:nvGrpSpPr>
          <p:cNvPr id="107" name="组合 106"/>
          <p:cNvGrpSpPr/>
          <p:nvPr/>
        </p:nvGrpSpPr>
        <p:grpSpPr>
          <a:xfrm>
            <a:off x="4572000" y="1487320"/>
            <a:ext cx="2956638" cy="2956638"/>
            <a:chOff x="4572000" y="1185566"/>
            <a:chExt cx="2956638" cy="2956638"/>
          </a:xfrm>
        </p:grpSpPr>
        <p:sp>
          <p:nvSpPr>
            <p:cNvPr id="108" name="椭圆 107"/>
            <p:cNvSpPr/>
            <p:nvPr/>
          </p:nvSpPr>
          <p:spPr>
            <a:xfrm>
              <a:off x="4572000" y="1185566"/>
              <a:ext cx="2956638" cy="2956638"/>
            </a:xfrm>
            <a:prstGeom prst="ellipse">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cs typeface="+mn-ea"/>
                <a:sym typeface="+mn-lt"/>
              </a:endParaRPr>
            </a:p>
          </p:txBody>
        </p:sp>
        <p:grpSp>
          <p:nvGrpSpPr>
            <p:cNvPr id="109" name="组合 108"/>
            <p:cNvGrpSpPr/>
            <p:nvPr/>
          </p:nvGrpSpPr>
          <p:grpSpPr>
            <a:xfrm>
              <a:off x="5891343" y="1903073"/>
              <a:ext cx="1241148" cy="1634446"/>
              <a:chOff x="5891343" y="1903073"/>
              <a:chExt cx="1241148" cy="1634446"/>
            </a:xfrm>
          </p:grpSpPr>
          <p:sp>
            <p:nvSpPr>
              <p:cNvPr id="110" name="标题 1"/>
              <p:cNvSpPr txBox="1"/>
              <p:nvPr/>
            </p:nvSpPr>
            <p:spPr>
              <a:xfrm>
                <a:off x="5891343" y="1903073"/>
                <a:ext cx="1241148" cy="153888"/>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000" dirty="0" smtClean="0">
                    <a:solidFill>
                      <a:schemeClr val="tx2"/>
                    </a:solidFill>
                    <a:latin typeface="+mn-lt"/>
                    <a:ea typeface="+mn-ea"/>
                    <a:cs typeface="+mn-ea"/>
                    <a:sym typeface="+mn-lt"/>
                  </a:rPr>
                  <a:t>点击此处添加标题</a:t>
                </a:r>
                <a:endParaRPr lang="en-US" altLang="zh-CN" sz="1000" dirty="0">
                  <a:solidFill>
                    <a:schemeClr val="tx2"/>
                  </a:solidFill>
                  <a:latin typeface="+mn-lt"/>
                  <a:ea typeface="+mn-ea"/>
                  <a:cs typeface="+mn-ea"/>
                  <a:sym typeface="+mn-lt"/>
                </a:endParaRPr>
              </a:p>
            </p:txBody>
          </p:sp>
          <p:sp>
            <p:nvSpPr>
              <p:cNvPr id="111" name="标题 1"/>
              <p:cNvSpPr txBox="1"/>
              <p:nvPr/>
            </p:nvSpPr>
            <p:spPr>
              <a:xfrm>
                <a:off x="5891343" y="2138608"/>
                <a:ext cx="1241148" cy="623248"/>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50000"/>
                  </a:lnSpc>
                </a:pPr>
                <a:r>
                  <a:rPr lang="zh-CN" altLang="en-US" sz="900" dirty="0" smtClean="0">
                    <a:solidFill>
                      <a:schemeClr val="tx2"/>
                    </a:solidFill>
                    <a:latin typeface="+mn-lt"/>
                    <a:ea typeface="+mn-ea"/>
                    <a:cs typeface="+mn-ea"/>
                    <a:sym typeface="+mn-lt"/>
                  </a:rPr>
                  <a:t>点击此处添加内容点击</a:t>
                </a:r>
                <a:r>
                  <a:rPr lang="zh-CN" altLang="en-US" sz="900" dirty="0">
                    <a:solidFill>
                      <a:schemeClr val="tx2"/>
                    </a:solidFill>
                    <a:latin typeface="+mn-lt"/>
                    <a:ea typeface="+mn-ea"/>
                    <a:cs typeface="+mn-ea"/>
                    <a:sym typeface="+mn-lt"/>
                  </a:rPr>
                  <a:t>此处添加</a:t>
                </a:r>
                <a:r>
                  <a:rPr lang="zh-CN" altLang="en-US" sz="900" dirty="0" smtClean="0">
                    <a:solidFill>
                      <a:schemeClr val="tx2"/>
                    </a:solidFill>
                    <a:latin typeface="+mn-lt"/>
                    <a:ea typeface="+mn-ea"/>
                    <a:cs typeface="+mn-ea"/>
                    <a:sym typeface="+mn-lt"/>
                  </a:rPr>
                  <a:t>内容点击</a:t>
                </a:r>
                <a:r>
                  <a:rPr lang="zh-CN" altLang="en-US" sz="900" dirty="0">
                    <a:solidFill>
                      <a:schemeClr val="tx2"/>
                    </a:solidFill>
                    <a:latin typeface="+mn-lt"/>
                    <a:ea typeface="+mn-ea"/>
                    <a:cs typeface="+mn-ea"/>
                    <a:sym typeface="+mn-lt"/>
                  </a:rPr>
                  <a:t>此处添加</a:t>
                </a:r>
                <a:r>
                  <a:rPr lang="zh-CN" altLang="en-US" sz="900" dirty="0" smtClean="0">
                    <a:solidFill>
                      <a:schemeClr val="tx2"/>
                    </a:solidFill>
                    <a:latin typeface="+mn-lt"/>
                    <a:ea typeface="+mn-ea"/>
                    <a:cs typeface="+mn-ea"/>
                    <a:sym typeface="+mn-lt"/>
                  </a:rPr>
                  <a:t>内容。</a:t>
                </a:r>
                <a:endParaRPr lang="en-US" altLang="zh-CN" sz="900" dirty="0">
                  <a:solidFill>
                    <a:schemeClr val="tx2"/>
                  </a:solidFill>
                  <a:latin typeface="+mn-lt"/>
                  <a:ea typeface="+mn-ea"/>
                  <a:cs typeface="+mn-ea"/>
                  <a:sym typeface="+mn-lt"/>
                </a:endParaRPr>
              </a:p>
            </p:txBody>
          </p:sp>
          <p:sp>
            <p:nvSpPr>
              <p:cNvPr id="112" name="标题 1"/>
              <p:cNvSpPr txBox="1"/>
              <p:nvPr/>
            </p:nvSpPr>
            <p:spPr>
              <a:xfrm>
                <a:off x="5891343" y="2914271"/>
                <a:ext cx="1241148" cy="623248"/>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50000"/>
                  </a:lnSpc>
                </a:pPr>
                <a:r>
                  <a:rPr lang="zh-CN" altLang="en-US" sz="900" dirty="0" smtClean="0">
                    <a:solidFill>
                      <a:schemeClr val="tx2"/>
                    </a:solidFill>
                    <a:latin typeface="+mn-lt"/>
                    <a:ea typeface="+mn-ea"/>
                    <a:cs typeface="+mn-ea"/>
                    <a:sym typeface="+mn-lt"/>
                  </a:rPr>
                  <a:t>点击此处添加内容点击</a:t>
                </a:r>
                <a:r>
                  <a:rPr lang="zh-CN" altLang="en-US" sz="900" dirty="0">
                    <a:solidFill>
                      <a:schemeClr val="tx2"/>
                    </a:solidFill>
                    <a:latin typeface="+mn-lt"/>
                    <a:ea typeface="+mn-ea"/>
                    <a:cs typeface="+mn-ea"/>
                    <a:sym typeface="+mn-lt"/>
                  </a:rPr>
                  <a:t>此处添加</a:t>
                </a:r>
                <a:r>
                  <a:rPr lang="zh-CN" altLang="en-US" sz="900" dirty="0" smtClean="0">
                    <a:solidFill>
                      <a:schemeClr val="tx2"/>
                    </a:solidFill>
                    <a:latin typeface="+mn-lt"/>
                    <a:ea typeface="+mn-ea"/>
                    <a:cs typeface="+mn-ea"/>
                    <a:sym typeface="+mn-lt"/>
                  </a:rPr>
                  <a:t>内容点击</a:t>
                </a:r>
                <a:r>
                  <a:rPr lang="zh-CN" altLang="en-US" sz="900" dirty="0">
                    <a:solidFill>
                      <a:schemeClr val="tx2"/>
                    </a:solidFill>
                    <a:latin typeface="+mn-lt"/>
                    <a:ea typeface="+mn-ea"/>
                    <a:cs typeface="+mn-ea"/>
                    <a:sym typeface="+mn-lt"/>
                  </a:rPr>
                  <a:t>此处添加</a:t>
                </a:r>
                <a:r>
                  <a:rPr lang="zh-CN" altLang="en-US" sz="900" dirty="0" smtClean="0">
                    <a:solidFill>
                      <a:schemeClr val="tx2"/>
                    </a:solidFill>
                    <a:latin typeface="+mn-lt"/>
                    <a:ea typeface="+mn-ea"/>
                    <a:cs typeface="+mn-ea"/>
                    <a:sym typeface="+mn-lt"/>
                  </a:rPr>
                  <a:t>内容。</a:t>
                </a:r>
                <a:endParaRPr lang="en-US" altLang="zh-CN" sz="900" dirty="0">
                  <a:solidFill>
                    <a:schemeClr val="tx2"/>
                  </a:solidFill>
                  <a:latin typeface="+mn-lt"/>
                  <a:ea typeface="+mn-ea"/>
                  <a:cs typeface="+mn-ea"/>
                  <a:sym typeface="+mn-lt"/>
                </a:endParaRPr>
              </a:p>
            </p:txBody>
          </p:sp>
        </p:grpSp>
      </p:grpSp>
      <p:sp>
        <p:nvSpPr>
          <p:cNvPr id="17" name="文本框 16"/>
          <p:cNvSpPr txBox="1"/>
          <p:nvPr/>
        </p:nvSpPr>
        <p:spPr>
          <a:xfrm>
            <a:off x="587884" y="195486"/>
            <a:ext cx="2232248" cy="369332"/>
          </a:xfrm>
          <a:prstGeom prst="rect">
            <a:avLst/>
          </a:prstGeom>
          <a:noFill/>
        </p:spPr>
        <p:txBody>
          <a:bodyPr wrap="square" rtlCol="0">
            <a:spAutoFit/>
          </a:bodyPr>
          <a:lstStyle/>
          <a:p>
            <a:r>
              <a:rPr lang="zh-CN" altLang="en-US" dirty="0">
                <a:solidFill>
                  <a:schemeClr val="accent2"/>
                </a:solidFill>
                <a:cs typeface="+mn-ea"/>
                <a:sym typeface="+mn-lt"/>
              </a:rPr>
              <a:t>点击添加标题</a:t>
            </a:r>
            <a:endParaRPr lang="zh-CN" altLang="en-US" dirty="0">
              <a:solidFill>
                <a:schemeClr val="accent2"/>
              </a:solidFill>
              <a:cs typeface="+mn-ea"/>
              <a:sym typeface="+mn-lt"/>
            </a:endParaRPr>
          </a:p>
        </p:txBody>
      </p:sp>
      <p:sp>
        <p:nvSpPr>
          <p:cNvPr id="18" name="矩形 17"/>
          <p:cNvSpPr/>
          <p:nvPr/>
        </p:nvSpPr>
        <p:spPr>
          <a:xfrm>
            <a:off x="587884" y="463773"/>
            <a:ext cx="1889492" cy="276999"/>
          </a:xfrm>
          <a:prstGeom prst="rect">
            <a:avLst/>
          </a:prstGeom>
        </p:spPr>
        <p:txBody>
          <a:bodyPr wrap="none">
            <a:spAutoFit/>
          </a:bodyPr>
          <a:lstStyle/>
          <a:p>
            <a:r>
              <a:rPr lang="zh-CN" altLang="en-US" sz="1200" dirty="0">
                <a:solidFill>
                  <a:schemeClr val="tx2"/>
                </a:solidFill>
              </a:rPr>
              <a:t>CLICK TO ADD TITLE</a:t>
            </a:r>
            <a:endParaRPr lang="zh-CN" altLang="en-US" sz="1200" dirty="0">
              <a:solidFill>
                <a:schemeClr val="tx2"/>
              </a:solidFill>
            </a:endParaRPr>
          </a:p>
        </p:txBody>
      </p:sp>
      <p:cxnSp>
        <p:nvCxnSpPr>
          <p:cNvPr id="19" name="直接箭头连接符 18"/>
          <p:cNvCxnSpPr/>
          <p:nvPr/>
        </p:nvCxnSpPr>
        <p:spPr>
          <a:xfrm>
            <a:off x="587884" y="514296"/>
            <a:ext cx="2376636"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 name="椭圆 1"/>
          <p:cNvSpPr/>
          <p:nvPr/>
        </p:nvSpPr>
        <p:spPr bwMode="auto">
          <a:xfrm>
            <a:off x="3347864" y="1741503"/>
            <a:ext cx="2448272" cy="2448272"/>
          </a:xfrm>
          <a:prstGeom prst="ellipse">
            <a:avLst/>
          </a:prstGeom>
          <a:blipFill>
            <a:blip r:embed="rId1"/>
            <a:stretch>
              <a:fillRect/>
            </a:stretch>
          </a:blipFill>
          <a:ln w="15875">
            <a:noFill/>
          </a:ln>
          <a:effectLst/>
        </p:spPr>
        <p:txBody>
          <a:bodyPr vert="horz" wrap="square" lIns="91440" tIns="45720" rIns="91440" bIns="45720" numCol="1" rtlCol="0" anchor="t" anchorCtr="0" compatLnSpc="1"/>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12" presetClass="entr" presetSubtype="8" fill="hold" nodeType="afterEffect">
                                  <p:stCondLst>
                                    <p:cond delay="0"/>
                                  </p:stCondLst>
                                  <p:childTnLst>
                                    <p:set>
                                      <p:cBhvr>
                                        <p:cTn id="13" dur="1" fill="hold">
                                          <p:stCondLst>
                                            <p:cond delay="0"/>
                                          </p:stCondLst>
                                        </p:cTn>
                                        <p:tgtEl>
                                          <p:spTgt spid="102"/>
                                        </p:tgtEl>
                                        <p:attrNameLst>
                                          <p:attrName>style.visibility</p:attrName>
                                        </p:attrNameLst>
                                      </p:cBhvr>
                                      <p:to>
                                        <p:strVal val="visible"/>
                                      </p:to>
                                    </p:set>
                                    <p:anim calcmode="lin" valueType="num">
                                      <p:cBhvr additive="base">
                                        <p:cTn id="14" dur="1250"/>
                                        <p:tgtEl>
                                          <p:spTgt spid="102"/>
                                        </p:tgtEl>
                                        <p:attrNameLst>
                                          <p:attrName>ppt_x</p:attrName>
                                        </p:attrNameLst>
                                      </p:cBhvr>
                                      <p:tavLst>
                                        <p:tav tm="0">
                                          <p:val>
                                            <p:strVal val="#ppt_x-#ppt_w*1.125000"/>
                                          </p:val>
                                        </p:tav>
                                        <p:tav tm="100000">
                                          <p:val>
                                            <p:strVal val="#ppt_x"/>
                                          </p:val>
                                        </p:tav>
                                      </p:tavLst>
                                    </p:anim>
                                    <p:animEffect transition="in" filter="wipe(right)">
                                      <p:cBhvr>
                                        <p:cTn id="15" dur="1250"/>
                                        <p:tgtEl>
                                          <p:spTgt spid="102"/>
                                        </p:tgtEl>
                                      </p:cBhvr>
                                    </p:animEffect>
                                  </p:childTnLst>
                                </p:cTn>
                              </p:par>
                              <p:par>
                                <p:cTn id="16" presetID="12" presetClass="entr" presetSubtype="2" fill="hold" nodeType="withEffect">
                                  <p:stCondLst>
                                    <p:cond delay="0"/>
                                  </p:stCondLst>
                                  <p:childTnLst>
                                    <p:set>
                                      <p:cBhvr>
                                        <p:cTn id="17" dur="1" fill="hold">
                                          <p:stCondLst>
                                            <p:cond delay="0"/>
                                          </p:stCondLst>
                                        </p:cTn>
                                        <p:tgtEl>
                                          <p:spTgt spid="107"/>
                                        </p:tgtEl>
                                        <p:attrNameLst>
                                          <p:attrName>style.visibility</p:attrName>
                                        </p:attrNameLst>
                                      </p:cBhvr>
                                      <p:to>
                                        <p:strVal val="visible"/>
                                      </p:to>
                                    </p:set>
                                    <p:anim calcmode="lin" valueType="num">
                                      <p:cBhvr additive="base">
                                        <p:cTn id="18" dur="1250"/>
                                        <p:tgtEl>
                                          <p:spTgt spid="107"/>
                                        </p:tgtEl>
                                        <p:attrNameLst>
                                          <p:attrName>ppt_x</p:attrName>
                                        </p:attrNameLst>
                                      </p:cBhvr>
                                      <p:tavLst>
                                        <p:tav tm="0">
                                          <p:val>
                                            <p:strVal val="#ppt_x+#ppt_w*1.125000"/>
                                          </p:val>
                                        </p:tav>
                                        <p:tav tm="100000">
                                          <p:val>
                                            <p:strVal val="#ppt_x"/>
                                          </p:val>
                                        </p:tav>
                                      </p:tavLst>
                                    </p:anim>
                                    <p:animEffect transition="in" filter="wipe(left)">
                                      <p:cBhvr>
                                        <p:cTn id="19" dur="125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品 2"/>
          <p:cNvSpPr>
            <a:spLocks noChangeArrowheads="1"/>
          </p:cNvSpPr>
          <p:nvPr/>
        </p:nvSpPr>
        <p:spPr bwMode="auto">
          <a:xfrm flipH="1">
            <a:off x="1639836" y="1419622"/>
            <a:ext cx="3189067" cy="1803573"/>
          </a:xfrm>
          <a:prstGeom prst="rect">
            <a:avLst/>
          </a:prstGeom>
          <a:solidFill>
            <a:schemeClr val="accent1"/>
          </a:solidFill>
          <a:ln w="12700">
            <a:no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bg1"/>
              </a:solidFill>
              <a:latin typeface="+mn-lt"/>
              <a:ea typeface="+mn-ea"/>
              <a:cs typeface="+mn-ea"/>
              <a:sym typeface="+mn-lt"/>
            </a:endParaRPr>
          </a:p>
        </p:txBody>
      </p:sp>
      <p:sp>
        <p:nvSpPr>
          <p:cNvPr id="26" name="15"/>
          <p:cNvSpPr>
            <a:spLocks noChangeArrowheads="1"/>
          </p:cNvSpPr>
          <p:nvPr>
            <p:custDataLst>
              <p:tags r:id="rId1"/>
            </p:custDataLst>
          </p:nvPr>
        </p:nvSpPr>
        <p:spPr bwMode="auto">
          <a:xfrm flipH="1">
            <a:off x="1686019" y="1851670"/>
            <a:ext cx="2928622"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a:lnSpc>
                <a:spcPct val="130000"/>
              </a:lnSpc>
              <a:buNone/>
            </a:pPr>
            <a:r>
              <a:rPr lang="zh-CN" altLang="en-US" sz="1000" dirty="0">
                <a:solidFill>
                  <a:schemeClr val="bg2"/>
                </a:solidFill>
                <a:latin typeface="+mn-ea"/>
                <a:ea typeface="+mn-ea"/>
                <a:cs typeface="+mn-ea"/>
                <a:sym typeface="+mn-lt"/>
              </a:rPr>
              <a:t>您的内容打在这里，或者通过复制您的文本后，在此框中选择粘贴，并选择只保留文字</a:t>
            </a:r>
            <a:r>
              <a:rPr lang="zh-CN" altLang="en-US" sz="1000" dirty="0" smtClean="0">
                <a:solidFill>
                  <a:schemeClr val="bg2"/>
                </a:solidFill>
                <a:latin typeface="+mn-ea"/>
                <a:ea typeface="+mn-ea"/>
                <a:cs typeface="+mn-ea"/>
                <a:sym typeface="+mn-lt"/>
              </a:rPr>
              <a:t>。</a:t>
            </a:r>
            <a:r>
              <a:rPr lang="zh-CN" altLang="en-US" sz="1000" dirty="0">
                <a:solidFill>
                  <a:schemeClr val="bg2"/>
                </a:solidFill>
                <a:latin typeface="+mn-ea"/>
                <a:ea typeface="+mn-ea"/>
                <a:cs typeface="+mn-ea"/>
                <a:sym typeface="+mn-lt"/>
              </a:rPr>
              <a:t>您的内容打在这里，或者通过复制您的文本后，在此框中选择粘贴，并选择只保留文字</a:t>
            </a:r>
            <a:r>
              <a:rPr lang="zh-CN" altLang="en-US" sz="1000" dirty="0" smtClean="0">
                <a:solidFill>
                  <a:schemeClr val="bg2"/>
                </a:solidFill>
                <a:latin typeface="+mn-ea"/>
                <a:ea typeface="+mn-ea"/>
                <a:cs typeface="+mn-ea"/>
                <a:sym typeface="+mn-lt"/>
              </a:rPr>
              <a:t>。</a:t>
            </a:r>
            <a:endParaRPr lang="zh-CN" altLang="en-US" sz="1000" dirty="0">
              <a:solidFill>
                <a:schemeClr val="bg2"/>
              </a:solidFill>
              <a:latin typeface="+mn-ea"/>
              <a:ea typeface="+mn-ea"/>
              <a:cs typeface="+mn-ea"/>
              <a:sym typeface="+mn-lt"/>
            </a:endParaRPr>
          </a:p>
        </p:txBody>
      </p:sp>
      <p:sp>
        <p:nvSpPr>
          <p:cNvPr id="27" name="9"/>
          <p:cNvSpPr>
            <a:spLocks noChangeArrowheads="1"/>
          </p:cNvSpPr>
          <p:nvPr/>
        </p:nvSpPr>
        <p:spPr bwMode="auto">
          <a:xfrm flipH="1">
            <a:off x="4934258" y="3341149"/>
            <a:ext cx="2578203" cy="1236206"/>
          </a:xfrm>
          <a:prstGeom prst="rect">
            <a:avLst/>
          </a:prstGeom>
          <a:solidFill>
            <a:schemeClr val="accent2"/>
          </a:solidFill>
          <a:ln w="12700">
            <a:no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bg1"/>
              </a:solidFill>
              <a:latin typeface="+mn-lt"/>
              <a:ea typeface="+mn-ea"/>
              <a:cs typeface="+mn-ea"/>
              <a:sym typeface="+mn-lt"/>
            </a:endParaRPr>
          </a:p>
        </p:txBody>
      </p:sp>
      <p:sp>
        <p:nvSpPr>
          <p:cNvPr id="28" name="15"/>
          <p:cNvSpPr>
            <a:spLocks noChangeArrowheads="1"/>
          </p:cNvSpPr>
          <p:nvPr>
            <p:custDataLst>
              <p:tags r:id="rId2"/>
            </p:custDataLst>
          </p:nvPr>
        </p:nvSpPr>
        <p:spPr bwMode="auto">
          <a:xfrm flipH="1">
            <a:off x="5047122" y="3757689"/>
            <a:ext cx="2330943"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a:lnSpc>
                <a:spcPct val="130000"/>
              </a:lnSpc>
              <a:buNone/>
            </a:pPr>
            <a:r>
              <a:rPr lang="zh-CN" altLang="en-US" sz="1000" dirty="0">
                <a:solidFill>
                  <a:schemeClr val="bg2"/>
                </a:solidFill>
                <a:latin typeface="+mn-ea"/>
                <a:ea typeface="+mn-ea"/>
                <a:cs typeface="+mn-ea"/>
                <a:sym typeface="+mn-lt"/>
              </a:rPr>
              <a:t>您的内容打在这里，或者通过复制您的文本后，在此框中选择粘贴，并选择只保留文字。</a:t>
            </a:r>
            <a:endParaRPr lang="zh-CN" altLang="en-US" sz="1000" dirty="0">
              <a:solidFill>
                <a:schemeClr val="bg2"/>
              </a:solidFill>
              <a:latin typeface="+mn-ea"/>
              <a:ea typeface="+mn-ea"/>
              <a:cs typeface="+mn-ea"/>
              <a:sym typeface="+mn-lt"/>
            </a:endParaRPr>
          </a:p>
        </p:txBody>
      </p:sp>
      <p:sp>
        <p:nvSpPr>
          <p:cNvPr id="29" name="12"/>
          <p:cNvSpPr>
            <a:spLocks noChangeArrowheads="1"/>
          </p:cNvSpPr>
          <p:nvPr>
            <p:custDataLst>
              <p:tags r:id="rId3"/>
            </p:custDataLst>
          </p:nvPr>
        </p:nvSpPr>
        <p:spPr bwMode="auto">
          <a:xfrm flipH="1">
            <a:off x="1686019" y="1553091"/>
            <a:ext cx="2357553"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dirty="0">
                <a:solidFill>
                  <a:schemeClr val="bg1"/>
                </a:solidFill>
                <a:latin typeface="+mn-lt"/>
                <a:ea typeface="+mn-ea"/>
                <a:cs typeface="+mn-ea"/>
                <a:sym typeface="+mn-lt"/>
              </a:rPr>
              <a:t>这里输入简单的文字概述</a:t>
            </a:r>
            <a:endParaRPr lang="zh-CN" altLang="en-US" sz="1500" dirty="0">
              <a:solidFill>
                <a:schemeClr val="bg1"/>
              </a:solidFill>
              <a:latin typeface="+mn-lt"/>
              <a:ea typeface="+mn-ea"/>
              <a:cs typeface="+mn-ea"/>
              <a:sym typeface="+mn-lt"/>
            </a:endParaRPr>
          </a:p>
        </p:txBody>
      </p:sp>
      <p:sp>
        <p:nvSpPr>
          <p:cNvPr id="30" name="13"/>
          <p:cNvSpPr>
            <a:spLocks noChangeArrowheads="1"/>
          </p:cNvSpPr>
          <p:nvPr>
            <p:custDataLst>
              <p:tags r:id="rId4"/>
            </p:custDataLst>
          </p:nvPr>
        </p:nvSpPr>
        <p:spPr bwMode="auto">
          <a:xfrm flipH="1">
            <a:off x="5047122" y="3489741"/>
            <a:ext cx="191604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dirty="0">
                <a:solidFill>
                  <a:schemeClr val="bg1"/>
                </a:solidFill>
                <a:latin typeface="+mn-lt"/>
                <a:ea typeface="+mn-ea"/>
                <a:cs typeface="+mn-ea"/>
                <a:sym typeface="+mn-lt"/>
              </a:rPr>
              <a:t>这里输入简单的文字概述</a:t>
            </a:r>
            <a:endParaRPr lang="zh-CN" altLang="en-US" sz="1200" dirty="0">
              <a:solidFill>
                <a:schemeClr val="bg1"/>
              </a:solidFill>
              <a:latin typeface="+mn-lt"/>
              <a:ea typeface="+mn-ea"/>
              <a:cs typeface="+mn-ea"/>
              <a:sym typeface="+mn-lt"/>
            </a:endParaRPr>
          </a:p>
        </p:txBody>
      </p:sp>
      <p:sp>
        <p:nvSpPr>
          <p:cNvPr id="31" name="矩形 30"/>
          <p:cNvSpPr/>
          <p:nvPr/>
        </p:nvSpPr>
        <p:spPr>
          <a:xfrm flipH="1">
            <a:off x="4934258" y="1426187"/>
            <a:ext cx="2578203" cy="1797008"/>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1"/>
              </a:solidFill>
              <a:cs typeface="+mn-ea"/>
              <a:sym typeface="+mn-lt"/>
            </a:endParaRPr>
          </a:p>
        </p:txBody>
      </p:sp>
      <p:sp>
        <p:nvSpPr>
          <p:cNvPr id="32" name="9"/>
          <p:cNvSpPr>
            <a:spLocks noChangeArrowheads="1"/>
          </p:cNvSpPr>
          <p:nvPr/>
        </p:nvSpPr>
        <p:spPr bwMode="auto">
          <a:xfrm flipH="1">
            <a:off x="1639836" y="3341149"/>
            <a:ext cx="3189067" cy="1236206"/>
          </a:xfrm>
          <a:prstGeom prst="rect">
            <a:avLst/>
          </a:prstGeom>
          <a:blipFill dpi="0" rotWithShape="1">
            <a:blip r:embed="rId6"/>
            <a:srcRect/>
            <a:stretch>
              <a:fillRect/>
            </a:stretch>
          </a:blipFill>
          <a:ln w="12700">
            <a:no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bg1"/>
              </a:solidFill>
              <a:latin typeface="+mn-lt"/>
              <a:ea typeface="+mn-ea"/>
              <a:cs typeface="+mn-ea"/>
              <a:sym typeface="+mn-lt"/>
            </a:endParaRPr>
          </a:p>
        </p:txBody>
      </p:sp>
      <p:sp>
        <p:nvSpPr>
          <p:cNvPr id="13" name="文本框 12"/>
          <p:cNvSpPr txBox="1"/>
          <p:nvPr/>
        </p:nvSpPr>
        <p:spPr>
          <a:xfrm>
            <a:off x="587884" y="195486"/>
            <a:ext cx="2232248" cy="369332"/>
          </a:xfrm>
          <a:prstGeom prst="rect">
            <a:avLst/>
          </a:prstGeom>
          <a:noFill/>
        </p:spPr>
        <p:txBody>
          <a:bodyPr wrap="square" rtlCol="0">
            <a:spAutoFit/>
          </a:bodyPr>
          <a:lstStyle/>
          <a:p>
            <a:r>
              <a:rPr lang="zh-CN" altLang="en-US" dirty="0">
                <a:solidFill>
                  <a:schemeClr val="accent2"/>
                </a:solidFill>
                <a:cs typeface="+mn-ea"/>
                <a:sym typeface="+mn-lt"/>
              </a:rPr>
              <a:t>点击添加标题</a:t>
            </a:r>
            <a:endParaRPr lang="zh-CN" altLang="en-US" dirty="0">
              <a:solidFill>
                <a:schemeClr val="accent2"/>
              </a:solidFill>
              <a:cs typeface="+mn-ea"/>
              <a:sym typeface="+mn-lt"/>
            </a:endParaRPr>
          </a:p>
        </p:txBody>
      </p:sp>
      <p:sp>
        <p:nvSpPr>
          <p:cNvPr id="14" name="矩形 13"/>
          <p:cNvSpPr/>
          <p:nvPr/>
        </p:nvSpPr>
        <p:spPr>
          <a:xfrm>
            <a:off x="587884" y="463773"/>
            <a:ext cx="1889492" cy="276999"/>
          </a:xfrm>
          <a:prstGeom prst="rect">
            <a:avLst/>
          </a:prstGeom>
        </p:spPr>
        <p:txBody>
          <a:bodyPr wrap="none">
            <a:spAutoFit/>
          </a:bodyPr>
          <a:lstStyle/>
          <a:p>
            <a:r>
              <a:rPr lang="zh-CN" altLang="en-US" sz="1200" dirty="0">
                <a:solidFill>
                  <a:schemeClr val="tx2"/>
                </a:solidFill>
              </a:rPr>
              <a:t>CLICK TO ADD TITLE</a:t>
            </a:r>
            <a:endParaRPr lang="zh-CN" altLang="en-US" sz="1200" dirty="0">
              <a:solidFill>
                <a:schemeClr val="tx2"/>
              </a:solidFill>
            </a:endParaRPr>
          </a:p>
        </p:txBody>
      </p:sp>
      <p:cxnSp>
        <p:nvCxnSpPr>
          <p:cNvPr id="15" name="直接箭头连接符 14"/>
          <p:cNvCxnSpPr/>
          <p:nvPr/>
        </p:nvCxnSpPr>
        <p:spPr>
          <a:xfrm>
            <a:off x="587884" y="514296"/>
            <a:ext cx="2376636"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p:tgtEl>
                                          <p:spTgt spid="25"/>
                                        </p:tgtEl>
                                        <p:attrNameLst>
                                          <p:attrName>ppt_x</p:attrName>
                                        </p:attrNameLst>
                                      </p:cBhvr>
                                      <p:tavLst>
                                        <p:tav tm="0">
                                          <p:val>
                                            <p:strVal val="#ppt_x+#ppt_w*1.125000"/>
                                          </p:val>
                                        </p:tav>
                                        <p:tav tm="100000">
                                          <p:val>
                                            <p:strVal val="#ppt_x"/>
                                          </p:val>
                                        </p:tav>
                                      </p:tavLst>
                                    </p:anim>
                                    <p:animEffect transition="in" filter="wipe(left)">
                                      <p:cBhvr>
                                        <p:cTn id="14" dur="500"/>
                                        <p:tgtEl>
                                          <p:spTgt spid="2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up)">
                                      <p:cBhvr>
                                        <p:cTn id="22" dur="500"/>
                                        <p:tgtEl>
                                          <p:spTgt spid="26"/>
                                        </p:tgtEl>
                                      </p:cBhvr>
                                    </p:animEffect>
                                  </p:childTnLst>
                                </p:cTn>
                              </p:par>
                            </p:childTnLst>
                          </p:cTn>
                        </p:par>
                        <p:par>
                          <p:cTn id="23" fill="hold">
                            <p:stCondLst>
                              <p:cond delay="2000"/>
                            </p:stCondLst>
                            <p:childTnLst>
                              <p:par>
                                <p:cTn id="24" presetID="12" presetClass="entr" presetSubtype="8"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p:tgtEl>
                                          <p:spTgt spid="32"/>
                                        </p:tgtEl>
                                        <p:attrNameLst>
                                          <p:attrName>ppt_x</p:attrName>
                                        </p:attrNameLst>
                                      </p:cBhvr>
                                      <p:tavLst>
                                        <p:tav tm="0">
                                          <p:val>
                                            <p:strVal val="#ppt_x-#ppt_w*1.125000"/>
                                          </p:val>
                                        </p:tav>
                                        <p:tav tm="100000">
                                          <p:val>
                                            <p:strVal val="#ppt_x"/>
                                          </p:val>
                                        </p:tav>
                                      </p:tavLst>
                                    </p:anim>
                                    <p:animEffect transition="in" filter="wipe(right)">
                                      <p:cBhvr>
                                        <p:cTn id="27" dur="500"/>
                                        <p:tgtEl>
                                          <p:spTgt spid="3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up)">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animBg="1"/>
      <p:bldP spid="28" grpId="0"/>
      <p:bldP spid="29" grpId="0"/>
      <p:bldP spid="30" grpId="0"/>
      <p:bldP spid="31" grpId="0" animBg="1"/>
      <p:bldP spid="3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01798" y="3249584"/>
            <a:ext cx="2381145" cy="1134266"/>
            <a:chOff x="601798" y="3249584"/>
            <a:chExt cx="2381145" cy="1134266"/>
          </a:xfrm>
        </p:grpSpPr>
        <p:sp>
          <p:nvSpPr>
            <p:cNvPr id="24" name="圆角矩形 19"/>
            <p:cNvSpPr/>
            <p:nvPr/>
          </p:nvSpPr>
          <p:spPr>
            <a:xfrm>
              <a:off x="601798" y="3249584"/>
              <a:ext cx="2381145" cy="1134266"/>
            </a:xfrm>
            <a:prstGeom prst="roundRect">
              <a:avLst>
                <a:gd name="adj" fmla="val 5669"/>
              </a:avLst>
            </a:prstGeom>
            <a:solidFill>
              <a:schemeClr val="accent1"/>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000">
                <a:solidFill>
                  <a:schemeClr val="bg2"/>
                </a:solidFill>
                <a:cs typeface="+mn-ea"/>
                <a:sym typeface="+mn-lt"/>
              </a:endParaRPr>
            </a:p>
          </p:txBody>
        </p:sp>
        <p:grpSp>
          <p:nvGrpSpPr>
            <p:cNvPr id="8" name="组合 2"/>
            <p:cNvGrpSpPr/>
            <p:nvPr/>
          </p:nvGrpSpPr>
          <p:grpSpPr>
            <a:xfrm>
              <a:off x="667744" y="3338050"/>
              <a:ext cx="2315199" cy="768236"/>
              <a:chOff x="437058" y="3523235"/>
              <a:chExt cx="2142574" cy="710956"/>
            </a:xfrm>
          </p:grpSpPr>
          <p:sp>
            <p:nvSpPr>
              <p:cNvPr id="18" name="TextBox 28"/>
              <p:cNvSpPr txBox="1"/>
              <p:nvPr/>
            </p:nvSpPr>
            <p:spPr>
              <a:xfrm>
                <a:off x="466378" y="3523235"/>
                <a:ext cx="1310210" cy="31331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a:defRPr/>
                </a:pPr>
                <a:r>
                  <a:rPr lang="zh-CN" altLang="en-US" sz="1600" dirty="0">
                    <a:solidFill>
                      <a:schemeClr val="bg2"/>
                    </a:solidFill>
                    <a:latin typeface="+mn-lt"/>
                    <a:ea typeface="+mn-ea"/>
                    <a:cs typeface="+mn-ea"/>
                    <a:sym typeface="+mn-lt"/>
                  </a:rPr>
                  <a:t>点击添加标题</a:t>
                </a:r>
                <a:endParaRPr lang="en-US" altLang="zh-CN" sz="1600" dirty="0">
                  <a:solidFill>
                    <a:schemeClr val="bg2"/>
                  </a:solidFill>
                  <a:latin typeface="+mn-lt"/>
                  <a:ea typeface="+mn-ea"/>
                  <a:cs typeface="+mn-ea"/>
                  <a:sym typeface="+mn-lt"/>
                </a:endParaRPr>
              </a:p>
            </p:txBody>
          </p:sp>
          <p:sp>
            <p:nvSpPr>
              <p:cNvPr id="19" name="矩形 95"/>
              <p:cNvSpPr/>
              <p:nvPr/>
            </p:nvSpPr>
            <p:spPr>
              <a:xfrm>
                <a:off x="437058" y="3824038"/>
                <a:ext cx="2142574" cy="410153"/>
              </a:xfrm>
              <a:prstGeom prst="rect">
                <a:avLst/>
              </a:prstGeom>
            </p:spPr>
            <p:txBody>
              <a:bodyPr wrap="square">
                <a:spAutoFit/>
              </a:bodyPr>
              <a:lstStyle/>
              <a:p>
                <a:pPr algn="just">
                  <a:lnSpc>
                    <a:spcPct val="114000"/>
                  </a:lnSpc>
                </a:pPr>
                <a:r>
                  <a:rPr lang="zh-CN" altLang="en-US" sz="1000" dirty="0">
                    <a:solidFill>
                      <a:schemeClr val="bg2"/>
                    </a:solidFill>
                    <a:cs typeface="+mn-ea"/>
                    <a:sym typeface="+mn-lt"/>
                  </a:rPr>
                  <a:t>在此录入上述图表的描述说明，在此录入上述图表的描述说明。</a:t>
                </a:r>
                <a:endParaRPr lang="zh-CN" altLang="en-US" sz="1000" dirty="0">
                  <a:solidFill>
                    <a:schemeClr val="bg2"/>
                  </a:solidFill>
                  <a:cs typeface="+mn-ea"/>
                  <a:sym typeface="+mn-lt"/>
                </a:endParaRPr>
              </a:p>
            </p:txBody>
          </p:sp>
        </p:grpSp>
      </p:grpSp>
      <p:grpSp>
        <p:nvGrpSpPr>
          <p:cNvPr id="5" name="组合 4"/>
          <p:cNvGrpSpPr/>
          <p:nvPr/>
        </p:nvGrpSpPr>
        <p:grpSpPr>
          <a:xfrm>
            <a:off x="3376547" y="3249584"/>
            <a:ext cx="2381145" cy="1134266"/>
            <a:chOff x="3376547" y="3249584"/>
            <a:chExt cx="2381145" cy="1134266"/>
          </a:xfrm>
        </p:grpSpPr>
        <p:sp>
          <p:nvSpPr>
            <p:cNvPr id="22" name="圆角矩形 27"/>
            <p:cNvSpPr/>
            <p:nvPr/>
          </p:nvSpPr>
          <p:spPr>
            <a:xfrm>
              <a:off x="3376547" y="3249584"/>
              <a:ext cx="2381145" cy="1134266"/>
            </a:xfrm>
            <a:prstGeom prst="roundRect">
              <a:avLst>
                <a:gd name="adj" fmla="val 5669"/>
              </a:avLst>
            </a:prstGeom>
            <a:solidFill>
              <a:schemeClr val="accent2"/>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000">
                <a:solidFill>
                  <a:schemeClr val="bg2"/>
                </a:solidFill>
                <a:cs typeface="+mn-ea"/>
                <a:sym typeface="+mn-lt"/>
              </a:endParaRPr>
            </a:p>
          </p:txBody>
        </p:sp>
        <p:grpSp>
          <p:nvGrpSpPr>
            <p:cNvPr id="9" name="组合 2"/>
            <p:cNvGrpSpPr/>
            <p:nvPr/>
          </p:nvGrpSpPr>
          <p:grpSpPr>
            <a:xfrm>
              <a:off x="3442493" y="3338546"/>
              <a:ext cx="2315199" cy="768236"/>
              <a:chOff x="437058" y="3523235"/>
              <a:chExt cx="2142574" cy="710956"/>
            </a:xfrm>
          </p:grpSpPr>
          <p:sp>
            <p:nvSpPr>
              <p:cNvPr id="16" name="TextBox 26"/>
              <p:cNvSpPr txBox="1"/>
              <p:nvPr/>
            </p:nvSpPr>
            <p:spPr>
              <a:xfrm>
                <a:off x="466378" y="3523235"/>
                <a:ext cx="1310210" cy="31331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a:defRPr/>
                </a:pPr>
                <a:r>
                  <a:rPr lang="zh-CN" altLang="en-US" sz="1600" dirty="0">
                    <a:solidFill>
                      <a:schemeClr val="bg2"/>
                    </a:solidFill>
                    <a:latin typeface="+mn-lt"/>
                    <a:ea typeface="+mn-ea"/>
                    <a:cs typeface="+mn-ea"/>
                    <a:sym typeface="+mn-lt"/>
                  </a:rPr>
                  <a:t>点击添加标题</a:t>
                </a:r>
                <a:endParaRPr lang="en-US" altLang="zh-CN" sz="1600" dirty="0">
                  <a:solidFill>
                    <a:schemeClr val="bg2"/>
                  </a:solidFill>
                  <a:latin typeface="+mn-lt"/>
                  <a:ea typeface="+mn-ea"/>
                  <a:cs typeface="+mn-ea"/>
                  <a:sym typeface="+mn-lt"/>
                </a:endParaRPr>
              </a:p>
            </p:txBody>
          </p:sp>
          <p:sp>
            <p:nvSpPr>
              <p:cNvPr id="17" name="矩形 95"/>
              <p:cNvSpPr/>
              <p:nvPr/>
            </p:nvSpPr>
            <p:spPr>
              <a:xfrm>
                <a:off x="437058" y="3824038"/>
                <a:ext cx="2142574" cy="410153"/>
              </a:xfrm>
              <a:prstGeom prst="rect">
                <a:avLst/>
              </a:prstGeom>
            </p:spPr>
            <p:txBody>
              <a:bodyPr wrap="square">
                <a:spAutoFit/>
              </a:bodyPr>
              <a:lstStyle/>
              <a:p>
                <a:pPr algn="just">
                  <a:lnSpc>
                    <a:spcPct val="114000"/>
                  </a:lnSpc>
                </a:pPr>
                <a:r>
                  <a:rPr lang="zh-CN" altLang="en-US" sz="1000" dirty="0">
                    <a:solidFill>
                      <a:schemeClr val="bg2"/>
                    </a:solidFill>
                    <a:cs typeface="+mn-ea"/>
                    <a:sym typeface="+mn-lt"/>
                  </a:rPr>
                  <a:t>在此录入上述图表的描述说明，在此录入上述图表的描述说明。</a:t>
                </a:r>
                <a:endParaRPr lang="zh-CN" altLang="en-US" sz="1000" dirty="0">
                  <a:solidFill>
                    <a:schemeClr val="bg2"/>
                  </a:solidFill>
                  <a:cs typeface="+mn-ea"/>
                  <a:sym typeface="+mn-lt"/>
                </a:endParaRPr>
              </a:p>
            </p:txBody>
          </p:sp>
        </p:grpSp>
      </p:grpSp>
      <p:grpSp>
        <p:nvGrpSpPr>
          <p:cNvPr id="6" name="组合 5"/>
          <p:cNvGrpSpPr/>
          <p:nvPr/>
        </p:nvGrpSpPr>
        <p:grpSpPr>
          <a:xfrm>
            <a:off x="6151295" y="3249584"/>
            <a:ext cx="2381145" cy="1134266"/>
            <a:chOff x="6151295" y="3249584"/>
            <a:chExt cx="2381145" cy="1134266"/>
          </a:xfrm>
        </p:grpSpPr>
        <p:sp>
          <p:nvSpPr>
            <p:cNvPr id="20" name="圆角矩形 32"/>
            <p:cNvSpPr/>
            <p:nvPr/>
          </p:nvSpPr>
          <p:spPr>
            <a:xfrm>
              <a:off x="6151295" y="3249584"/>
              <a:ext cx="2381145" cy="1134266"/>
            </a:xfrm>
            <a:prstGeom prst="roundRect">
              <a:avLst>
                <a:gd name="adj" fmla="val 5669"/>
              </a:avLst>
            </a:prstGeom>
            <a:solidFill>
              <a:schemeClr val="accent1"/>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000">
                <a:solidFill>
                  <a:schemeClr val="bg2"/>
                </a:solidFill>
                <a:cs typeface="+mn-ea"/>
                <a:sym typeface="+mn-lt"/>
              </a:endParaRPr>
            </a:p>
          </p:txBody>
        </p:sp>
        <p:grpSp>
          <p:nvGrpSpPr>
            <p:cNvPr id="10" name="组合 2"/>
            <p:cNvGrpSpPr/>
            <p:nvPr/>
          </p:nvGrpSpPr>
          <p:grpSpPr>
            <a:xfrm>
              <a:off x="6217241" y="3338547"/>
              <a:ext cx="2315199" cy="771827"/>
              <a:chOff x="437058" y="3523235"/>
              <a:chExt cx="2142574" cy="714279"/>
            </a:xfrm>
          </p:grpSpPr>
          <p:sp>
            <p:nvSpPr>
              <p:cNvPr id="14" name="TextBox 24"/>
              <p:cNvSpPr txBox="1"/>
              <p:nvPr/>
            </p:nvSpPr>
            <p:spPr>
              <a:xfrm>
                <a:off x="466378" y="3523235"/>
                <a:ext cx="1310210" cy="31331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a:defRPr/>
                </a:pPr>
                <a:r>
                  <a:rPr lang="zh-CN" altLang="en-US" sz="1600" dirty="0">
                    <a:solidFill>
                      <a:schemeClr val="bg2"/>
                    </a:solidFill>
                    <a:latin typeface="+mn-lt"/>
                    <a:ea typeface="+mn-ea"/>
                    <a:cs typeface="+mn-ea"/>
                    <a:sym typeface="+mn-lt"/>
                  </a:rPr>
                  <a:t>点击添加标题</a:t>
                </a:r>
                <a:endParaRPr lang="en-US" altLang="zh-CN" sz="1600" dirty="0">
                  <a:solidFill>
                    <a:schemeClr val="bg2"/>
                  </a:solidFill>
                  <a:latin typeface="+mn-lt"/>
                  <a:ea typeface="+mn-ea"/>
                  <a:cs typeface="+mn-ea"/>
                  <a:sym typeface="+mn-lt"/>
                </a:endParaRPr>
              </a:p>
            </p:txBody>
          </p:sp>
          <p:sp>
            <p:nvSpPr>
              <p:cNvPr id="15" name="矩形 95"/>
              <p:cNvSpPr/>
              <p:nvPr/>
            </p:nvSpPr>
            <p:spPr>
              <a:xfrm>
                <a:off x="437058" y="3824038"/>
                <a:ext cx="2142574" cy="413476"/>
              </a:xfrm>
              <a:prstGeom prst="rect">
                <a:avLst/>
              </a:prstGeom>
            </p:spPr>
            <p:txBody>
              <a:bodyPr wrap="square">
                <a:spAutoFit/>
              </a:bodyPr>
              <a:lstStyle/>
              <a:p>
                <a:pPr algn="just">
                  <a:lnSpc>
                    <a:spcPct val="114000"/>
                  </a:lnSpc>
                </a:pPr>
                <a:r>
                  <a:rPr lang="zh-CN" altLang="en-US" sz="1000" dirty="0">
                    <a:solidFill>
                      <a:schemeClr val="bg2"/>
                    </a:solidFill>
                    <a:cs typeface="+mn-ea"/>
                    <a:sym typeface="+mn-lt"/>
                  </a:rPr>
                  <a:t>在此录入上述图表的描述说明，在此录入上述图表的描述说明。</a:t>
                </a:r>
                <a:endParaRPr lang="zh-CN" altLang="en-US" sz="1000" dirty="0">
                  <a:solidFill>
                    <a:schemeClr val="bg2"/>
                  </a:solidFill>
                  <a:cs typeface="+mn-ea"/>
                  <a:sym typeface="+mn-lt"/>
                </a:endParaRPr>
              </a:p>
            </p:txBody>
          </p:sp>
        </p:grpSp>
      </p:grpSp>
      <p:sp>
        <p:nvSpPr>
          <p:cNvPr id="26" name="Rectangle 30"/>
          <p:cNvSpPr/>
          <p:nvPr/>
        </p:nvSpPr>
        <p:spPr>
          <a:xfrm>
            <a:off x="601798" y="1410974"/>
            <a:ext cx="2381144" cy="1675829"/>
          </a:xfrm>
          <a:prstGeom prst="rect">
            <a:avLst/>
          </a:prstGeom>
          <a:blipFill dpi="0" rotWithShape="1">
            <a:blip r:embed="rId1"/>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cs typeface="+mn-ea"/>
              <a:sym typeface="+mn-lt"/>
            </a:endParaRPr>
          </a:p>
        </p:txBody>
      </p:sp>
      <p:sp>
        <p:nvSpPr>
          <p:cNvPr id="27" name="Rectangle 30"/>
          <p:cNvSpPr/>
          <p:nvPr/>
        </p:nvSpPr>
        <p:spPr>
          <a:xfrm>
            <a:off x="3376547" y="1437644"/>
            <a:ext cx="2381144" cy="1675829"/>
          </a:xfrm>
          <a:prstGeom prst="rect">
            <a:avLst/>
          </a:prstGeom>
          <a:blipFill dpi="0" rotWithShape="1">
            <a:blip r:embed="rId2"/>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cs typeface="+mn-ea"/>
              <a:sym typeface="+mn-lt"/>
            </a:endParaRPr>
          </a:p>
        </p:txBody>
      </p:sp>
      <p:sp>
        <p:nvSpPr>
          <p:cNvPr id="28" name="Rectangle 30"/>
          <p:cNvSpPr/>
          <p:nvPr/>
        </p:nvSpPr>
        <p:spPr>
          <a:xfrm>
            <a:off x="6151296" y="1410974"/>
            <a:ext cx="2381144" cy="1675829"/>
          </a:xfrm>
          <a:prstGeom prst="rect">
            <a:avLst/>
          </a:prstGeom>
          <a:blipFill dpi="0" rotWithShape="1">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cs typeface="+mn-ea"/>
              <a:sym typeface="+mn-lt"/>
            </a:endParaRPr>
          </a:p>
        </p:txBody>
      </p:sp>
      <p:sp>
        <p:nvSpPr>
          <p:cNvPr id="31" name="文本框 30"/>
          <p:cNvSpPr txBox="1"/>
          <p:nvPr/>
        </p:nvSpPr>
        <p:spPr>
          <a:xfrm>
            <a:off x="587884" y="195486"/>
            <a:ext cx="2232248" cy="369332"/>
          </a:xfrm>
          <a:prstGeom prst="rect">
            <a:avLst/>
          </a:prstGeom>
          <a:noFill/>
        </p:spPr>
        <p:txBody>
          <a:bodyPr wrap="square" rtlCol="0">
            <a:spAutoFit/>
          </a:bodyPr>
          <a:lstStyle/>
          <a:p>
            <a:r>
              <a:rPr lang="zh-CN" altLang="en-US" dirty="0">
                <a:solidFill>
                  <a:schemeClr val="accent2"/>
                </a:solidFill>
                <a:cs typeface="+mn-ea"/>
                <a:sym typeface="+mn-lt"/>
              </a:rPr>
              <a:t>点击添加标题</a:t>
            </a:r>
            <a:endParaRPr lang="zh-CN" altLang="en-US" dirty="0">
              <a:solidFill>
                <a:schemeClr val="accent2"/>
              </a:solidFill>
              <a:cs typeface="+mn-ea"/>
              <a:sym typeface="+mn-lt"/>
            </a:endParaRPr>
          </a:p>
        </p:txBody>
      </p:sp>
      <p:sp>
        <p:nvSpPr>
          <p:cNvPr id="32" name="矩形 31"/>
          <p:cNvSpPr/>
          <p:nvPr/>
        </p:nvSpPr>
        <p:spPr>
          <a:xfrm>
            <a:off x="587884" y="463773"/>
            <a:ext cx="1889492" cy="276999"/>
          </a:xfrm>
          <a:prstGeom prst="rect">
            <a:avLst/>
          </a:prstGeom>
        </p:spPr>
        <p:txBody>
          <a:bodyPr wrap="none">
            <a:spAutoFit/>
          </a:bodyPr>
          <a:lstStyle/>
          <a:p>
            <a:r>
              <a:rPr lang="zh-CN" altLang="en-US" sz="1200" dirty="0">
                <a:solidFill>
                  <a:schemeClr val="tx2"/>
                </a:solidFill>
              </a:rPr>
              <a:t>CLICK TO ADD TITLE</a:t>
            </a:r>
            <a:endParaRPr lang="zh-CN" altLang="en-US" sz="1200" dirty="0">
              <a:solidFill>
                <a:schemeClr val="tx2"/>
              </a:solidFill>
            </a:endParaRPr>
          </a:p>
        </p:txBody>
      </p:sp>
      <p:cxnSp>
        <p:nvCxnSpPr>
          <p:cNvPr id="33" name="直接箭头连接符 32"/>
          <p:cNvCxnSpPr/>
          <p:nvPr/>
        </p:nvCxnSpPr>
        <p:spPr>
          <a:xfrm>
            <a:off x="587884" y="514296"/>
            <a:ext cx="2376636"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0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2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6"/>
          <p:cNvSpPr>
            <a:spLocks noChangeArrowheads="1"/>
          </p:cNvSpPr>
          <p:nvPr/>
        </p:nvSpPr>
        <p:spPr bwMode="auto">
          <a:xfrm>
            <a:off x="755576" y="1707654"/>
            <a:ext cx="2265235" cy="1466996"/>
          </a:xfrm>
          <a:prstGeom prst="rect">
            <a:avLst/>
          </a:prstGeom>
          <a:solidFill>
            <a:schemeClr val="accent1"/>
          </a:solidFill>
          <a:ln w="38100">
            <a:noFill/>
            <a:miter lim="800000"/>
          </a:ln>
          <a:effectLst/>
        </p:spPr>
        <p:txBody>
          <a:bodyPr anchor="ctr"/>
          <a:lstStyle/>
          <a:p>
            <a:pPr algn="ctr">
              <a:buFont typeface="Arial" panose="020B0604020202020204" pitchFamily="34" charset="0"/>
              <a:buNone/>
            </a:pPr>
            <a:endParaRPr lang="zh-CN" altLang="en-US" sz="1500">
              <a:solidFill>
                <a:schemeClr val="bg2"/>
              </a:solidFill>
              <a:cs typeface="+mn-ea"/>
              <a:sym typeface="+mn-lt"/>
            </a:endParaRPr>
          </a:p>
        </p:txBody>
      </p:sp>
      <p:sp>
        <p:nvSpPr>
          <p:cNvPr id="5" name="矩形 9"/>
          <p:cNvSpPr>
            <a:spLocks noChangeArrowheads="1"/>
          </p:cNvSpPr>
          <p:nvPr/>
        </p:nvSpPr>
        <p:spPr bwMode="auto">
          <a:xfrm>
            <a:off x="981740" y="3507854"/>
            <a:ext cx="7265298" cy="52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7000"/>
              </a:lnSpc>
              <a:buFont typeface="Arial" panose="020B0604020202020204" pitchFamily="34" charset="0"/>
              <a:buNone/>
            </a:pPr>
            <a:r>
              <a:rPr lang="zh-CN" altLang="en-US" sz="1100" dirty="0">
                <a:solidFill>
                  <a:schemeClr val="tx2"/>
                </a:solidFill>
                <a:cs typeface="+mn-ea"/>
                <a:sym typeface="+mn-lt"/>
              </a:rPr>
              <a:t>此处添加详细文本描述，建议与标题相关并符合整体语言风格，语言描述尽量简洁生动。尽量将每页幻灯片的字数控制在  </a:t>
            </a:r>
            <a:r>
              <a:rPr lang="en-US" altLang="zh-CN" sz="1100" dirty="0">
                <a:solidFill>
                  <a:schemeClr val="tx2"/>
                </a:solidFill>
                <a:cs typeface="+mn-ea"/>
                <a:sym typeface="+mn-lt"/>
              </a:rPr>
              <a:t>200</a:t>
            </a:r>
            <a:r>
              <a:rPr lang="zh-CN" altLang="en-US" sz="1100" dirty="0">
                <a:solidFill>
                  <a:schemeClr val="tx2"/>
                </a:solidFill>
                <a:cs typeface="+mn-ea"/>
                <a:sym typeface="+mn-lt"/>
              </a:rPr>
              <a:t>字以内，据统计每页幻灯片的最好控制在</a:t>
            </a:r>
            <a:r>
              <a:rPr lang="en-US" altLang="zh-CN" sz="1100" dirty="0">
                <a:solidFill>
                  <a:schemeClr val="tx2"/>
                </a:solidFill>
                <a:cs typeface="+mn-ea"/>
                <a:sym typeface="+mn-lt"/>
              </a:rPr>
              <a:t>5</a:t>
            </a:r>
            <a:r>
              <a:rPr lang="zh-CN" altLang="en-US" sz="1100" dirty="0">
                <a:solidFill>
                  <a:schemeClr val="tx2"/>
                </a:solidFill>
                <a:cs typeface="+mn-ea"/>
                <a:sym typeface="+mn-lt"/>
              </a:rPr>
              <a:t>分钟之内</a:t>
            </a:r>
            <a:r>
              <a:rPr lang="zh-CN" altLang="en-US" sz="1100" dirty="0" smtClean="0">
                <a:solidFill>
                  <a:schemeClr val="tx2"/>
                </a:solidFill>
                <a:cs typeface="+mn-ea"/>
                <a:sym typeface="+mn-lt"/>
              </a:rPr>
              <a:t>。</a:t>
            </a:r>
            <a:endParaRPr lang="en-US" sz="1100" dirty="0">
              <a:solidFill>
                <a:schemeClr val="tx2"/>
              </a:solidFill>
              <a:cs typeface="+mn-ea"/>
              <a:sym typeface="+mn-lt"/>
            </a:endParaRPr>
          </a:p>
        </p:txBody>
      </p:sp>
      <p:sp>
        <p:nvSpPr>
          <p:cNvPr id="6" name="文本框 13"/>
          <p:cNvSpPr txBox="1">
            <a:spLocks noChangeArrowheads="1"/>
          </p:cNvSpPr>
          <p:nvPr/>
        </p:nvSpPr>
        <p:spPr bwMode="auto">
          <a:xfrm>
            <a:off x="1036797" y="1918515"/>
            <a:ext cx="170279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400" dirty="0">
                <a:solidFill>
                  <a:schemeClr val="bg2"/>
                </a:solidFill>
                <a:latin typeface="+mn-lt"/>
                <a:ea typeface="+mn-ea"/>
                <a:cs typeface="+mn-ea"/>
                <a:sym typeface="+mn-lt"/>
              </a:rPr>
              <a:t>单击添加标题</a:t>
            </a:r>
            <a:endParaRPr lang="zh-CN" altLang="en-US" sz="1400" dirty="0">
              <a:solidFill>
                <a:schemeClr val="bg2"/>
              </a:solidFill>
              <a:latin typeface="+mn-lt"/>
              <a:ea typeface="+mn-ea"/>
              <a:cs typeface="+mn-ea"/>
              <a:sym typeface="+mn-lt"/>
            </a:endParaRPr>
          </a:p>
        </p:txBody>
      </p:sp>
      <p:sp>
        <p:nvSpPr>
          <p:cNvPr id="7" name="文本框 14"/>
          <p:cNvSpPr txBox="1">
            <a:spLocks noChangeArrowheads="1"/>
          </p:cNvSpPr>
          <p:nvPr/>
        </p:nvSpPr>
        <p:spPr bwMode="auto">
          <a:xfrm>
            <a:off x="916085" y="2208068"/>
            <a:ext cx="1944216"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buFont typeface="Arial" panose="020B0604020202020204" pitchFamily="34" charset="0"/>
              <a:buNone/>
            </a:pPr>
            <a:r>
              <a:rPr lang="zh-CN" altLang="en-US" sz="1050" dirty="0">
                <a:solidFill>
                  <a:schemeClr val="bg2"/>
                </a:solidFill>
                <a:latin typeface="+mn-lt"/>
                <a:ea typeface="+mn-ea"/>
                <a:cs typeface="+mn-ea"/>
                <a:sym typeface="+mn-lt"/>
              </a:rPr>
              <a:t>您的内容打在这里，或者通过复制您的文本后，在此框中选择粘贴，并选择只保留文字。</a:t>
            </a:r>
            <a:endParaRPr lang="zh-CN" altLang="en-US" sz="1100" dirty="0">
              <a:solidFill>
                <a:schemeClr val="bg2"/>
              </a:solidFill>
              <a:latin typeface="+mn-lt"/>
              <a:ea typeface="+mn-ea"/>
              <a:cs typeface="+mn-ea"/>
              <a:sym typeface="+mn-lt"/>
            </a:endParaRPr>
          </a:p>
        </p:txBody>
      </p:sp>
      <p:sp>
        <p:nvSpPr>
          <p:cNvPr id="8" name="矩形 23"/>
          <p:cNvSpPr>
            <a:spLocks noChangeArrowheads="1"/>
          </p:cNvSpPr>
          <p:nvPr/>
        </p:nvSpPr>
        <p:spPr bwMode="auto">
          <a:xfrm>
            <a:off x="3454693" y="1707654"/>
            <a:ext cx="2265235" cy="1466996"/>
          </a:xfrm>
          <a:prstGeom prst="rect">
            <a:avLst/>
          </a:prstGeom>
          <a:solidFill>
            <a:schemeClr val="accent2"/>
          </a:solidFill>
          <a:ln w="38100">
            <a:noFill/>
            <a:miter lim="800000"/>
          </a:ln>
          <a:effectLst/>
        </p:spPr>
        <p:txBody>
          <a:bodyPr anchor="ctr"/>
          <a:lstStyle/>
          <a:p>
            <a:pPr algn="ctr">
              <a:buFont typeface="Arial" panose="020B0604020202020204" pitchFamily="34" charset="0"/>
              <a:buNone/>
            </a:pPr>
            <a:endParaRPr lang="zh-CN" altLang="en-US" sz="1500">
              <a:solidFill>
                <a:schemeClr val="bg2"/>
              </a:solidFill>
              <a:cs typeface="+mn-ea"/>
              <a:sym typeface="+mn-lt"/>
            </a:endParaRPr>
          </a:p>
        </p:txBody>
      </p:sp>
      <p:sp>
        <p:nvSpPr>
          <p:cNvPr id="9" name="文本框 20"/>
          <p:cNvSpPr txBox="1">
            <a:spLocks noChangeArrowheads="1"/>
          </p:cNvSpPr>
          <p:nvPr/>
        </p:nvSpPr>
        <p:spPr bwMode="auto">
          <a:xfrm>
            <a:off x="3735914" y="1918515"/>
            <a:ext cx="170279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350" dirty="0">
                <a:solidFill>
                  <a:schemeClr val="bg2"/>
                </a:solidFill>
                <a:latin typeface="+mn-lt"/>
                <a:ea typeface="+mn-ea"/>
                <a:cs typeface="+mn-ea"/>
                <a:sym typeface="+mn-lt"/>
              </a:rPr>
              <a:t>单击添加标题</a:t>
            </a:r>
            <a:endParaRPr lang="zh-CN" altLang="en-US" sz="1350" dirty="0">
              <a:solidFill>
                <a:schemeClr val="bg2"/>
              </a:solidFill>
              <a:latin typeface="+mn-lt"/>
              <a:ea typeface="+mn-ea"/>
              <a:cs typeface="+mn-ea"/>
              <a:sym typeface="+mn-lt"/>
            </a:endParaRPr>
          </a:p>
        </p:txBody>
      </p:sp>
      <p:sp>
        <p:nvSpPr>
          <p:cNvPr id="10" name="文本框 21"/>
          <p:cNvSpPr txBox="1">
            <a:spLocks noChangeArrowheads="1"/>
          </p:cNvSpPr>
          <p:nvPr/>
        </p:nvSpPr>
        <p:spPr bwMode="auto">
          <a:xfrm>
            <a:off x="3615202" y="2231138"/>
            <a:ext cx="1944216"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buFont typeface="Arial" panose="020B0604020202020204" pitchFamily="34" charset="0"/>
              <a:buNone/>
            </a:pPr>
            <a:r>
              <a:rPr lang="zh-CN" altLang="en-US" sz="1050" dirty="0">
                <a:solidFill>
                  <a:schemeClr val="bg2"/>
                </a:solidFill>
                <a:latin typeface="+mn-lt"/>
                <a:ea typeface="+mn-ea"/>
                <a:cs typeface="+mn-ea"/>
                <a:sym typeface="+mn-lt"/>
              </a:rPr>
              <a:t>您的内容打在这里，或者通过复制您的文本后，在此框中选择粘贴，并选择只保留文字。</a:t>
            </a:r>
            <a:endParaRPr lang="zh-CN" altLang="en-US" sz="1050" dirty="0">
              <a:solidFill>
                <a:schemeClr val="bg2"/>
              </a:solidFill>
              <a:latin typeface="+mn-lt"/>
              <a:ea typeface="+mn-ea"/>
              <a:cs typeface="+mn-ea"/>
              <a:sym typeface="+mn-lt"/>
            </a:endParaRPr>
          </a:p>
        </p:txBody>
      </p:sp>
      <p:sp>
        <p:nvSpPr>
          <p:cNvPr id="11" name="矩形 26"/>
          <p:cNvSpPr>
            <a:spLocks noChangeArrowheads="1"/>
          </p:cNvSpPr>
          <p:nvPr/>
        </p:nvSpPr>
        <p:spPr bwMode="auto">
          <a:xfrm>
            <a:off x="6153811" y="1707654"/>
            <a:ext cx="2265235" cy="1466996"/>
          </a:xfrm>
          <a:prstGeom prst="rect">
            <a:avLst/>
          </a:prstGeom>
          <a:solidFill>
            <a:schemeClr val="accent1"/>
          </a:solidFill>
          <a:ln w="38100">
            <a:noFill/>
            <a:miter lim="800000"/>
          </a:ln>
          <a:effectLst/>
        </p:spPr>
        <p:txBody>
          <a:bodyPr anchor="ctr"/>
          <a:lstStyle/>
          <a:p>
            <a:pPr algn="ctr">
              <a:buFont typeface="Arial" panose="020B0604020202020204" pitchFamily="34" charset="0"/>
              <a:buNone/>
            </a:pPr>
            <a:endParaRPr lang="zh-CN" altLang="en-US" sz="1500">
              <a:solidFill>
                <a:schemeClr val="bg2"/>
              </a:solidFill>
              <a:cs typeface="+mn-ea"/>
              <a:sym typeface="+mn-lt"/>
            </a:endParaRPr>
          </a:p>
        </p:txBody>
      </p:sp>
      <p:sp>
        <p:nvSpPr>
          <p:cNvPr id="12" name="文本框 28"/>
          <p:cNvSpPr txBox="1">
            <a:spLocks noChangeArrowheads="1"/>
          </p:cNvSpPr>
          <p:nvPr/>
        </p:nvSpPr>
        <p:spPr bwMode="auto">
          <a:xfrm>
            <a:off x="6435031" y="1925019"/>
            <a:ext cx="1702794"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1350" dirty="0">
                <a:solidFill>
                  <a:schemeClr val="bg2"/>
                </a:solidFill>
                <a:latin typeface="+mn-lt"/>
                <a:ea typeface="+mn-ea"/>
                <a:cs typeface="+mn-ea"/>
                <a:sym typeface="+mn-lt"/>
              </a:rPr>
              <a:t>单击添加标题</a:t>
            </a:r>
            <a:endParaRPr lang="zh-CN" altLang="en-US" sz="1350" dirty="0">
              <a:solidFill>
                <a:schemeClr val="bg2"/>
              </a:solidFill>
              <a:latin typeface="+mn-lt"/>
              <a:ea typeface="+mn-ea"/>
              <a:cs typeface="+mn-ea"/>
              <a:sym typeface="+mn-lt"/>
            </a:endParaRPr>
          </a:p>
        </p:txBody>
      </p:sp>
      <p:sp>
        <p:nvSpPr>
          <p:cNvPr id="13" name="文本框 29"/>
          <p:cNvSpPr txBox="1">
            <a:spLocks noChangeArrowheads="1"/>
          </p:cNvSpPr>
          <p:nvPr/>
        </p:nvSpPr>
        <p:spPr bwMode="auto">
          <a:xfrm>
            <a:off x="6314320" y="2231139"/>
            <a:ext cx="194421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buFont typeface="Arial" panose="020B0604020202020204" pitchFamily="34" charset="0"/>
              <a:buNone/>
            </a:pPr>
            <a:r>
              <a:rPr lang="zh-CN" altLang="en-US" sz="1050" dirty="0">
                <a:solidFill>
                  <a:schemeClr val="bg2"/>
                </a:solidFill>
                <a:latin typeface="+mn-lt"/>
                <a:ea typeface="+mn-ea"/>
                <a:cs typeface="+mn-ea"/>
                <a:sym typeface="+mn-lt"/>
              </a:rPr>
              <a:t>您的内容打在这里，或者通过复制您的文本后，在此框中选择粘贴，并选择只保留文字。</a:t>
            </a:r>
            <a:endParaRPr lang="zh-CN" altLang="en-US" sz="1050" dirty="0">
              <a:solidFill>
                <a:schemeClr val="bg2"/>
              </a:solidFill>
              <a:latin typeface="+mn-lt"/>
              <a:ea typeface="+mn-ea"/>
              <a:cs typeface="+mn-ea"/>
              <a:sym typeface="+mn-lt"/>
            </a:endParaRPr>
          </a:p>
        </p:txBody>
      </p:sp>
      <p:sp>
        <p:nvSpPr>
          <p:cNvPr id="19" name="文本框 18"/>
          <p:cNvSpPr txBox="1"/>
          <p:nvPr/>
        </p:nvSpPr>
        <p:spPr>
          <a:xfrm>
            <a:off x="587884" y="195486"/>
            <a:ext cx="2232248" cy="369332"/>
          </a:xfrm>
          <a:prstGeom prst="rect">
            <a:avLst/>
          </a:prstGeom>
          <a:noFill/>
        </p:spPr>
        <p:txBody>
          <a:bodyPr wrap="square" rtlCol="0">
            <a:spAutoFit/>
          </a:bodyPr>
          <a:lstStyle/>
          <a:p>
            <a:r>
              <a:rPr lang="zh-CN" altLang="en-US" dirty="0">
                <a:solidFill>
                  <a:schemeClr val="accent2"/>
                </a:solidFill>
                <a:cs typeface="+mn-ea"/>
                <a:sym typeface="+mn-lt"/>
              </a:rPr>
              <a:t>点击添加标题</a:t>
            </a:r>
            <a:endParaRPr lang="zh-CN" altLang="en-US" dirty="0">
              <a:solidFill>
                <a:schemeClr val="accent2"/>
              </a:solidFill>
              <a:cs typeface="+mn-ea"/>
              <a:sym typeface="+mn-lt"/>
            </a:endParaRPr>
          </a:p>
        </p:txBody>
      </p:sp>
      <p:sp>
        <p:nvSpPr>
          <p:cNvPr id="20" name="矩形 19"/>
          <p:cNvSpPr/>
          <p:nvPr/>
        </p:nvSpPr>
        <p:spPr>
          <a:xfrm>
            <a:off x="587884" y="463773"/>
            <a:ext cx="1889492" cy="276999"/>
          </a:xfrm>
          <a:prstGeom prst="rect">
            <a:avLst/>
          </a:prstGeom>
        </p:spPr>
        <p:txBody>
          <a:bodyPr wrap="none">
            <a:spAutoFit/>
          </a:bodyPr>
          <a:lstStyle/>
          <a:p>
            <a:r>
              <a:rPr lang="zh-CN" altLang="en-US" sz="1200" dirty="0">
                <a:solidFill>
                  <a:schemeClr val="tx2"/>
                </a:solidFill>
              </a:rPr>
              <a:t>CLICK TO ADD TITLE</a:t>
            </a:r>
            <a:endParaRPr lang="zh-CN" altLang="en-US" sz="1200" dirty="0">
              <a:solidFill>
                <a:schemeClr val="tx2"/>
              </a:solidFill>
            </a:endParaRPr>
          </a:p>
        </p:txBody>
      </p:sp>
      <p:cxnSp>
        <p:nvCxnSpPr>
          <p:cNvPr id="21" name="直接箭头连接符 20"/>
          <p:cNvCxnSpPr/>
          <p:nvPr/>
        </p:nvCxnSpPr>
        <p:spPr>
          <a:xfrm>
            <a:off x="587884" y="514296"/>
            <a:ext cx="2376636"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2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2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20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0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0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childTnLst>
                          </p:cTn>
                        </p:par>
                        <p:par>
                          <p:cTn id="51" fill="hold">
                            <p:stCondLst>
                              <p:cond delay="2200"/>
                            </p:stCondLst>
                            <p:childTnLst>
                              <p:par>
                                <p:cTn id="52" presetID="42" presetClass="entr" presetSubtype="0" fill="hold" grpId="0" nodeType="after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fade">
                                      <p:cBhvr>
                                        <p:cTn id="54" dur="1000"/>
                                        <p:tgtEl>
                                          <p:spTgt spid="5"/>
                                        </p:tgtEl>
                                      </p:cBhvr>
                                    </p:animEffect>
                                    <p:anim calcmode="lin" valueType="num">
                                      <p:cBhvr>
                                        <p:cTn id="55" dur="1000" fill="hold"/>
                                        <p:tgtEl>
                                          <p:spTgt spid="5"/>
                                        </p:tgtEl>
                                        <p:attrNameLst>
                                          <p:attrName>ppt_x</p:attrName>
                                        </p:attrNameLst>
                                      </p:cBhvr>
                                      <p:tavLst>
                                        <p:tav tm="0">
                                          <p:val>
                                            <p:strVal val="#ppt_x"/>
                                          </p:val>
                                        </p:tav>
                                        <p:tav tm="100000">
                                          <p:val>
                                            <p:strVal val="#ppt_x"/>
                                          </p:val>
                                        </p:tav>
                                      </p:tavLst>
                                    </p:anim>
                                    <p:anim calcmode="lin" valueType="num">
                                      <p:cBhvr>
                                        <p:cTn id="5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animBg="1"/>
      <p:bldP spid="9" grpId="0"/>
      <p:bldP spid="10" grpId="0"/>
      <p:bldP spid="11" grpId="0" animBg="1"/>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9552" y="0"/>
            <a:ext cx="4680955" cy="5143500"/>
          </a:xfrm>
          <a:prstGeom prst="rect">
            <a:avLst/>
          </a:prstGeom>
        </p:spPr>
      </p:pic>
      <p:sp>
        <p:nvSpPr>
          <p:cNvPr id="28" name="文本框 27"/>
          <p:cNvSpPr txBox="1"/>
          <p:nvPr/>
        </p:nvSpPr>
        <p:spPr>
          <a:xfrm>
            <a:off x="4788024" y="2214936"/>
            <a:ext cx="2232248" cy="369332"/>
          </a:xfrm>
          <a:prstGeom prst="rect">
            <a:avLst/>
          </a:prstGeom>
          <a:noFill/>
        </p:spPr>
        <p:txBody>
          <a:bodyPr wrap="square" rtlCol="0">
            <a:spAutoFit/>
          </a:bodyPr>
          <a:lstStyle/>
          <a:p>
            <a:pPr algn="ctr"/>
            <a:r>
              <a:rPr lang="zh-CN" altLang="en-US" dirty="0">
                <a:solidFill>
                  <a:schemeClr val="accent2"/>
                </a:solidFill>
                <a:cs typeface="+mn-ea"/>
                <a:sym typeface="+mn-lt"/>
              </a:rPr>
              <a:t>点击添加标题</a:t>
            </a:r>
            <a:endParaRPr lang="zh-CN" altLang="en-US" dirty="0">
              <a:solidFill>
                <a:schemeClr val="accent2"/>
              </a:solidFill>
              <a:cs typeface="+mn-ea"/>
              <a:sym typeface="+mn-lt"/>
            </a:endParaRPr>
          </a:p>
        </p:txBody>
      </p:sp>
      <p:sp>
        <p:nvSpPr>
          <p:cNvPr id="35" name="椭圆 34"/>
          <p:cNvSpPr>
            <a:spLocks noChangeAspect="1"/>
          </p:cNvSpPr>
          <p:nvPr/>
        </p:nvSpPr>
        <p:spPr bwMode="auto">
          <a:xfrm>
            <a:off x="3717383" y="2213986"/>
            <a:ext cx="766837" cy="766837"/>
          </a:xfrm>
          <a:prstGeom prst="ellipse">
            <a:avLst/>
          </a:prstGeom>
          <a:solidFill>
            <a:schemeClr val="accent1"/>
          </a:solidFill>
          <a:ln w="15875">
            <a:noFill/>
          </a:ln>
          <a:effectLst/>
        </p:spPr>
        <p:txBody>
          <a:bodyPr vert="horz" wrap="square" lIns="91440" tIns="45720" rIns="91440" bIns="45720" numCol="1" rtlCol="0" anchor="t" anchorCtr="0" compatLnSpc="1"/>
          <a:lstStyle/>
          <a:p>
            <a:pPr algn="ctr"/>
            <a:endParaRPr lang="zh-CN" altLang="en-US" sz="4000" dirty="0">
              <a:solidFill>
                <a:schemeClr val="bg2"/>
              </a:solidFill>
              <a:cs typeface="+mn-ea"/>
              <a:sym typeface="+mn-lt"/>
            </a:endParaRPr>
          </a:p>
        </p:txBody>
      </p:sp>
      <p:sp>
        <p:nvSpPr>
          <p:cNvPr id="36" name="矩形 35"/>
          <p:cNvSpPr/>
          <p:nvPr/>
        </p:nvSpPr>
        <p:spPr>
          <a:xfrm>
            <a:off x="3787254" y="2366572"/>
            <a:ext cx="627095" cy="461665"/>
          </a:xfrm>
          <a:prstGeom prst="rect">
            <a:avLst/>
          </a:prstGeom>
        </p:spPr>
        <p:txBody>
          <a:bodyPr wrap="none">
            <a:spAutoFit/>
          </a:bodyPr>
          <a:lstStyle/>
          <a:p>
            <a:pPr algn="ctr"/>
            <a:r>
              <a:rPr lang="en-US" altLang="zh-CN" sz="2400" dirty="0" smtClean="0">
                <a:solidFill>
                  <a:schemeClr val="bg2"/>
                </a:solidFill>
                <a:cs typeface="+mn-ea"/>
                <a:sym typeface="+mn-lt"/>
              </a:rPr>
              <a:t>02</a:t>
            </a:r>
            <a:endParaRPr lang="zh-CN" altLang="en-US" sz="2400" dirty="0">
              <a:solidFill>
                <a:schemeClr val="bg2"/>
              </a:solidFill>
              <a:cs typeface="+mn-ea"/>
              <a:sym typeface="+mn-lt"/>
            </a:endParaRPr>
          </a:p>
        </p:txBody>
      </p:sp>
      <p:cxnSp>
        <p:nvCxnSpPr>
          <p:cNvPr id="4" name="直接连接符 3"/>
          <p:cNvCxnSpPr/>
          <p:nvPr/>
        </p:nvCxnSpPr>
        <p:spPr>
          <a:xfrm>
            <a:off x="4427984" y="2597404"/>
            <a:ext cx="3096344"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矩形 13"/>
          <p:cNvSpPr>
            <a:spLocks noChangeArrowheads="1"/>
          </p:cNvSpPr>
          <p:nvPr/>
        </p:nvSpPr>
        <p:spPr bwMode="auto">
          <a:xfrm>
            <a:off x="4572000" y="2571750"/>
            <a:ext cx="266429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a:lnSpc>
                <a:spcPct val="150000"/>
              </a:lnSpc>
              <a:defRPr/>
            </a:pPr>
            <a:r>
              <a:rPr lang="zh-CN" altLang="en-US" sz="600" dirty="0">
                <a:solidFill>
                  <a:schemeClr val="tx2"/>
                </a:solidFill>
                <a:cs typeface="+mn-ea"/>
                <a:sym typeface="+mn-lt"/>
              </a:rPr>
              <a:t>您的内容打在这里，或者通过复制您的文本后，在此框中选择粘贴，并</a:t>
            </a:r>
            <a:r>
              <a:rPr lang="zh-CN" altLang="en-US" sz="600" dirty="0" smtClean="0">
                <a:solidFill>
                  <a:schemeClr val="tx2"/>
                </a:solidFill>
                <a:cs typeface="+mn-ea"/>
                <a:sym typeface="+mn-lt"/>
              </a:rPr>
              <a:t>选</a:t>
            </a:r>
            <a:endParaRPr lang="en-US" altLang="zh-CN" sz="600" dirty="0" smtClean="0">
              <a:solidFill>
                <a:schemeClr val="tx2"/>
              </a:solidFill>
              <a:cs typeface="+mn-ea"/>
              <a:sym typeface="+mn-lt"/>
            </a:endParaRPr>
          </a:p>
          <a:p>
            <a:pPr algn="ctr" defTabSz="617220">
              <a:lnSpc>
                <a:spcPct val="150000"/>
              </a:lnSpc>
              <a:defRPr/>
            </a:pPr>
            <a:r>
              <a:rPr lang="zh-CN" altLang="en-US" sz="600" dirty="0" smtClean="0">
                <a:solidFill>
                  <a:schemeClr val="tx2"/>
                </a:solidFill>
                <a:cs typeface="+mn-ea"/>
                <a:sym typeface="+mn-lt"/>
              </a:rPr>
              <a:t>择</a:t>
            </a:r>
            <a:r>
              <a:rPr lang="zh-CN" altLang="en-US" sz="600" dirty="0">
                <a:solidFill>
                  <a:schemeClr val="tx2"/>
                </a:solidFill>
                <a:cs typeface="+mn-ea"/>
                <a:sym typeface="+mn-lt"/>
              </a:rPr>
              <a:t>只保留文字</a:t>
            </a:r>
            <a:r>
              <a:rPr lang="zh-CN" altLang="en-US" sz="600" dirty="0" smtClean="0">
                <a:solidFill>
                  <a:schemeClr val="tx2"/>
                </a:solidFill>
                <a:cs typeface="+mn-ea"/>
                <a:sym typeface="+mn-lt"/>
              </a:rPr>
              <a:t>。您</a:t>
            </a:r>
            <a:r>
              <a:rPr lang="zh-CN" altLang="en-US" sz="600" dirty="0">
                <a:solidFill>
                  <a:schemeClr val="tx2"/>
                </a:solidFill>
                <a:cs typeface="+mn-ea"/>
                <a:sym typeface="+mn-lt"/>
              </a:rPr>
              <a:t>的内容打在这里，或者通过复制您的</a:t>
            </a:r>
            <a:r>
              <a:rPr lang="zh-CN" altLang="en-US" sz="600" dirty="0" smtClean="0">
                <a:solidFill>
                  <a:schemeClr val="tx2"/>
                </a:solidFill>
                <a:cs typeface="+mn-ea"/>
                <a:sym typeface="+mn-lt"/>
              </a:rPr>
              <a:t>文本</a:t>
            </a:r>
            <a:endParaRPr lang="en-US" altLang="zh-CN" sz="600" dirty="0" smtClean="0">
              <a:solidFill>
                <a:schemeClr val="tx2"/>
              </a:solidFill>
              <a:cs typeface="+mn-ea"/>
              <a:sym typeface="+mn-lt"/>
            </a:endParaRPr>
          </a:p>
          <a:p>
            <a:pPr algn="ctr" defTabSz="617220">
              <a:lnSpc>
                <a:spcPct val="150000"/>
              </a:lnSpc>
              <a:defRPr/>
            </a:pPr>
            <a:r>
              <a:rPr lang="zh-CN" altLang="en-US" sz="600" dirty="0" smtClean="0">
                <a:solidFill>
                  <a:schemeClr val="tx2"/>
                </a:solidFill>
                <a:cs typeface="+mn-ea"/>
                <a:sym typeface="+mn-lt"/>
              </a:rPr>
              <a:t>后</a:t>
            </a:r>
            <a:r>
              <a:rPr lang="zh-CN" altLang="en-US" sz="600" dirty="0">
                <a:solidFill>
                  <a:schemeClr val="tx2"/>
                </a:solidFill>
                <a:cs typeface="+mn-ea"/>
                <a:sym typeface="+mn-lt"/>
              </a:rPr>
              <a:t>，在此框中选择粘贴，并选择只保留文字</a:t>
            </a:r>
            <a:r>
              <a:rPr lang="zh-CN" altLang="en-US" sz="600" dirty="0" smtClean="0">
                <a:solidFill>
                  <a:schemeClr val="tx2"/>
                </a:solidFill>
                <a:cs typeface="+mn-ea"/>
                <a:sym typeface="+mn-lt"/>
              </a:rPr>
              <a:t>。</a:t>
            </a:r>
            <a:endParaRPr lang="zh-CN" altLang="en-US" sz="600" dirty="0">
              <a:solidFill>
                <a:schemeClr val="tx2"/>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500" tmFilter="0, 0; .2, .5; .8, .5; 1, 0"/>
                                        <p:tgtEl>
                                          <p:spTgt spid="24"/>
                                        </p:tgtEl>
                                      </p:cBhvr>
                                    </p:animEffect>
                                    <p:animScale>
                                      <p:cBhvr>
                                        <p:cTn id="13" dur="250" autoRev="1" fill="hold"/>
                                        <p:tgtEl>
                                          <p:spTgt spid="24"/>
                                        </p:tgtEl>
                                      </p:cBhvr>
                                      <p:by x="105000" y="105000"/>
                                    </p:animScale>
                                  </p:childTnLst>
                                </p:cTn>
                              </p:par>
                            </p:childTnLst>
                          </p:cTn>
                        </p:par>
                        <p:par>
                          <p:cTn id="14" fill="hold">
                            <p:stCondLst>
                              <p:cond delay="1500"/>
                            </p:stCondLst>
                            <p:childTnLst>
                              <p:par>
                                <p:cTn id="15" presetID="49" presetClass="entr" presetSubtype="0" decel="100000"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 calcmode="lin" valueType="num">
                                      <p:cBhvr>
                                        <p:cTn id="19" dur="500" fill="hold"/>
                                        <p:tgtEl>
                                          <p:spTgt spid="35"/>
                                        </p:tgtEl>
                                        <p:attrNameLst>
                                          <p:attrName>style.rotation</p:attrName>
                                        </p:attrNameLst>
                                      </p:cBhvr>
                                      <p:tavLst>
                                        <p:tav tm="0">
                                          <p:val>
                                            <p:fltVal val="360"/>
                                          </p:val>
                                        </p:tav>
                                        <p:tav tm="100000">
                                          <p:val>
                                            <p:fltVal val="0"/>
                                          </p:val>
                                        </p:tav>
                                      </p:tavLst>
                                    </p:anim>
                                    <p:animEffect transition="in" filter="fade">
                                      <p:cBhvr>
                                        <p:cTn id="20" dur="500"/>
                                        <p:tgtEl>
                                          <p:spTgt spid="35"/>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par>
                          <p:cTn id="31" fill="hold">
                            <p:stCondLst>
                              <p:cond delay="3000"/>
                            </p:stCondLst>
                            <p:childTnLst>
                              <p:par>
                                <p:cTn id="32" presetID="49" presetClass="entr" presetSubtype="0" decel="100000" fill="hold" grpId="0" nodeType="afterEffect">
                                  <p:stCondLst>
                                    <p:cond delay="0"/>
                                  </p:stCondLst>
                                  <p:iterate type="lt">
                                    <p:tmPct val="10000"/>
                                  </p:iterate>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 calcmode="lin" valueType="num">
                                      <p:cBhvr>
                                        <p:cTn id="36" dur="500" fill="hold"/>
                                        <p:tgtEl>
                                          <p:spTgt spid="28"/>
                                        </p:tgtEl>
                                        <p:attrNameLst>
                                          <p:attrName>style.rotation</p:attrName>
                                        </p:attrNameLst>
                                      </p:cBhvr>
                                      <p:tavLst>
                                        <p:tav tm="0">
                                          <p:val>
                                            <p:fltVal val="360"/>
                                          </p:val>
                                        </p:tav>
                                        <p:tav tm="100000">
                                          <p:val>
                                            <p:fltVal val="0"/>
                                          </p:val>
                                        </p:tav>
                                      </p:tavLst>
                                    </p:anim>
                                    <p:animEffect transition="in" filter="fade">
                                      <p:cBhvr>
                                        <p:cTn id="37" dur="500"/>
                                        <p:tgtEl>
                                          <p:spTgt spid="28"/>
                                        </p:tgtEl>
                                      </p:cBhvr>
                                    </p:animEffect>
                                  </p:childTnLst>
                                </p:cTn>
                              </p:par>
                            </p:childTnLst>
                          </p:cTn>
                        </p:par>
                        <p:par>
                          <p:cTn id="38" fill="hold">
                            <p:stCondLst>
                              <p:cond delay="3750"/>
                            </p:stCondLst>
                            <p:childTnLst>
                              <p:par>
                                <p:cTn id="39" presetID="22" presetClass="entr" presetSubtype="1"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up)">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5" grpId="0" animBg="1"/>
      <p:bldP spid="36"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对角圆角矩形 7"/>
          <p:cNvSpPr/>
          <p:nvPr/>
        </p:nvSpPr>
        <p:spPr>
          <a:xfrm>
            <a:off x="1491428" y="1619591"/>
            <a:ext cx="3295641" cy="779615"/>
          </a:xfrm>
          <a:prstGeom prst="round2DiagRect">
            <a:avLst/>
          </a:prstGeom>
          <a:solidFill>
            <a:schemeClr val="accent1"/>
          </a:solidFill>
          <a:ln w="25400" cap="flat" cmpd="sng" algn="ctr">
            <a:noFill/>
            <a:prstDash val="solid"/>
          </a:ln>
          <a:effectLst/>
        </p:spPr>
        <p:txBody>
          <a:bodyPr rtlCol="0" anchor="ctr"/>
          <a:lstStyle/>
          <a:p>
            <a:pPr algn="ctr" defTabSz="685800">
              <a:defRPr/>
            </a:pPr>
            <a:endParaRPr lang="en-US" sz="1350" kern="0">
              <a:solidFill>
                <a:sysClr val="window" lastClr="FFFFFF"/>
              </a:solidFill>
              <a:cs typeface="+mn-ea"/>
              <a:sym typeface="+mn-lt"/>
            </a:endParaRPr>
          </a:p>
        </p:txBody>
      </p:sp>
      <p:sp>
        <p:nvSpPr>
          <p:cNvPr id="9" name="圆角矩形 4"/>
          <p:cNvSpPr/>
          <p:nvPr/>
        </p:nvSpPr>
        <p:spPr>
          <a:xfrm>
            <a:off x="2412790" y="1686655"/>
            <a:ext cx="2303406" cy="645488"/>
          </a:xfrm>
          <a:prstGeom prst="round2DiagRect">
            <a:avLst/>
          </a:prstGeom>
          <a:solidFill>
            <a:schemeClr val="bg2"/>
          </a:solidFill>
          <a:ln w="25400" cap="flat" cmpd="sng" algn="ctr">
            <a:noFill/>
            <a:prstDash val="solid"/>
          </a:ln>
          <a:effectLst/>
        </p:spPr>
        <p:txBody>
          <a:bodyPr rtlCol="0" anchor="ctr"/>
          <a:lstStyle/>
          <a:p>
            <a:pPr algn="ctr" defTabSz="685800">
              <a:defRPr/>
            </a:pPr>
            <a:endParaRPr lang="en-US" sz="1350" kern="0">
              <a:solidFill>
                <a:sysClr val="window" lastClr="FFFFFF"/>
              </a:solidFill>
              <a:cs typeface="+mn-ea"/>
              <a:sym typeface="+mn-lt"/>
            </a:endParaRPr>
          </a:p>
        </p:txBody>
      </p:sp>
      <p:sp>
        <p:nvSpPr>
          <p:cNvPr id="10" name="TextBox 40"/>
          <p:cNvSpPr txBox="1"/>
          <p:nvPr/>
        </p:nvSpPr>
        <p:spPr>
          <a:xfrm flipH="1">
            <a:off x="1598788" y="1797032"/>
            <a:ext cx="732128" cy="424732"/>
          </a:xfrm>
          <a:prstGeom prst="rect">
            <a:avLst/>
          </a:prstGeom>
          <a:noFill/>
          <a:effectLst/>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85800">
              <a:defRPr/>
            </a:pPr>
            <a:r>
              <a:rPr lang="en-US" altLang="zh-CN" sz="2700" b="0" dirty="0">
                <a:solidFill>
                  <a:schemeClr val="bg1"/>
                </a:solidFill>
                <a:latin typeface="+mn-lt"/>
                <a:ea typeface="+mn-ea"/>
                <a:cs typeface="+mn-ea"/>
                <a:sym typeface="+mn-lt"/>
              </a:rPr>
              <a:t>01</a:t>
            </a:r>
            <a:endParaRPr lang="zh-CN" altLang="en-US" sz="2700" b="0" dirty="0">
              <a:solidFill>
                <a:schemeClr val="bg1"/>
              </a:solidFill>
              <a:latin typeface="+mn-lt"/>
              <a:ea typeface="+mn-ea"/>
              <a:cs typeface="+mn-ea"/>
              <a:sym typeface="+mn-lt"/>
            </a:endParaRPr>
          </a:p>
        </p:txBody>
      </p:sp>
      <p:sp>
        <p:nvSpPr>
          <p:cNvPr id="11" name="文本框 10"/>
          <p:cNvSpPr txBox="1"/>
          <p:nvPr/>
        </p:nvSpPr>
        <p:spPr>
          <a:xfrm>
            <a:off x="2494323" y="1782967"/>
            <a:ext cx="2140340" cy="473528"/>
          </a:xfrm>
          <a:prstGeom prst="rect">
            <a:avLst/>
          </a:prstGeom>
          <a:noFill/>
          <a:effectLst/>
        </p:spPr>
        <p:txBody>
          <a:bodyPr wrap="square" rtlCol="0">
            <a:spAutoFit/>
          </a:bodyPr>
          <a:lstStyle/>
          <a:p>
            <a:pPr>
              <a:lnSpc>
                <a:spcPct val="130000"/>
              </a:lnSpc>
            </a:pPr>
            <a:r>
              <a:rPr lang="zh-CN" altLang="en-US" sz="1000" dirty="0">
                <a:solidFill>
                  <a:schemeClr val="tx2"/>
                </a:solidFill>
                <a:cs typeface="+mn-ea"/>
                <a:sym typeface="+mn-lt"/>
              </a:rPr>
              <a:t>请在此添加文字说明，模板。请在此添加文字说明，模板。</a:t>
            </a:r>
            <a:endParaRPr lang="zh-CN" altLang="en-US" sz="1000" dirty="0">
              <a:solidFill>
                <a:schemeClr val="tx2"/>
              </a:solidFill>
              <a:cs typeface="+mn-ea"/>
              <a:sym typeface="+mn-lt"/>
            </a:endParaRPr>
          </a:p>
        </p:txBody>
      </p:sp>
      <p:sp>
        <p:nvSpPr>
          <p:cNvPr id="12" name="对角圆角矩形 11"/>
          <p:cNvSpPr/>
          <p:nvPr/>
        </p:nvSpPr>
        <p:spPr>
          <a:xfrm>
            <a:off x="5112711" y="1619591"/>
            <a:ext cx="3295641" cy="779615"/>
          </a:xfrm>
          <a:prstGeom prst="round2DiagRect">
            <a:avLst/>
          </a:prstGeom>
          <a:solidFill>
            <a:schemeClr val="accent1"/>
          </a:solidFill>
          <a:ln w="25400" cap="flat" cmpd="sng" algn="ctr">
            <a:noFill/>
            <a:prstDash val="solid"/>
          </a:ln>
          <a:effectLst/>
        </p:spPr>
        <p:txBody>
          <a:bodyPr rtlCol="0" anchor="ctr"/>
          <a:lstStyle/>
          <a:p>
            <a:pPr algn="ctr" defTabSz="685800">
              <a:defRPr/>
            </a:pPr>
            <a:endParaRPr lang="en-US" sz="1350" kern="0">
              <a:solidFill>
                <a:sysClr val="window" lastClr="FFFFFF"/>
              </a:solidFill>
              <a:cs typeface="+mn-ea"/>
              <a:sym typeface="+mn-lt"/>
            </a:endParaRPr>
          </a:p>
        </p:txBody>
      </p:sp>
      <p:sp>
        <p:nvSpPr>
          <p:cNvPr id="13" name="圆角矩形 4"/>
          <p:cNvSpPr/>
          <p:nvPr/>
        </p:nvSpPr>
        <p:spPr>
          <a:xfrm>
            <a:off x="6034073" y="1686655"/>
            <a:ext cx="2303406" cy="645488"/>
          </a:xfrm>
          <a:prstGeom prst="round2DiagRect">
            <a:avLst/>
          </a:prstGeom>
          <a:solidFill>
            <a:schemeClr val="bg2"/>
          </a:solidFill>
          <a:ln w="25400" cap="flat" cmpd="sng" algn="ctr">
            <a:noFill/>
            <a:prstDash val="solid"/>
          </a:ln>
          <a:effectLst/>
        </p:spPr>
        <p:txBody>
          <a:bodyPr rtlCol="0" anchor="ctr"/>
          <a:lstStyle/>
          <a:p>
            <a:pPr algn="ctr" defTabSz="685800">
              <a:defRPr/>
            </a:pPr>
            <a:endParaRPr lang="en-US" sz="1350" kern="0">
              <a:solidFill>
                <a:sysClr val="window" lastClr="FFFFFF"/>
              </a:solidFill>
              <a:cs typeface="+mn-ea"/>
              <a:sym typeface="+mn-lt"/>
            </a:endParaRPr>
          </a:p>
        </p:txBody>
      </p:sp>
      <p:sp>
        <p:nvSpPr>
          <p:cNvPr id="14" name="TextBox 40"/>
          <p:cNvSpPr txBox="1"/>
          <p:nvPr/>
        </p:nvSpPr>
        <p:spPr>
          <a:xfrm flipH="1">
            <a:off x="5220072" y="1797032"/>
            <a:ext cx="732128" cy="424732"/>
          </a:xfrm>
          <a:prstGeom prst="rect">
            <a:avLst/>
          </a:prstGeom>
          <a:noFill/>
          <a:effectLst/>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85800">
              <a:defRPr/>
            </a:pPr>
            <a:r>
              <a:rPr lang="en-US" altLang="zh-CN" sz="2700" b="0" dirty="0">
                <a:solidFill>
                  <a:schemeClr val="bg1"/>
                </a:solidFill>
                <a:latin typeface="+mn-lt"/>
                <a:ea typeface="+mn-ea"/>
                <a:cs typeface="+mn-ea"/>
                <a:sym typeface="+mn-lt"/>
              </a:rPr>
              <a:t>02</a:t>
            </a:r>
            <a:endParaRPr lang="zh-CN" altLang="en-US" sz="2700" b="0" dirty="0">
              <a:solidFill>
                <a:schemeClr val="bg1"/>
              </a:solidFill>
              <a:latin typeface="+mn-lt"/>
              <a:ea typeface="+mn-ea"/>
              <a:cs typeface="+mn-ea"/>
              <a:sym typeface="+mn-lt"/>
            </a:endParaRPr>
          </a:p>
        </p:txBody>
      </p:sp>
      <p:sp>
        <p:nvSpPr>
          <p:cNvPr id="15" name="文本框 14"/>
          <p:cNvSpPr txBox="1"/>
          <p:nvPr/>
        </p:nvSpPr>
        <p:spPr>
          <a:xfrm>
            <a:off x="6115606" y="1782967"/>
            <a:ext cx="2140340" cy="473528"/>
          </a:xfrm>
          <a:prstGeom prst="rect">
            <a:avLst/>
          </a:prstGeom>
          <a:noFill/>
          <a:effectLst/>
        </p:spPr>
        <p:txBody>
          <a:bodyPr wrap="square" rtlCol="0">
            <a:spAutoFit/>
          </a:bodyPr>
          <a:lstStyle/>
          <a:p>
            <a:pPr>
              <a:lnSpc>
                <a:spcPct val="130000"/>
              </a:lnSpc>
            </a:pPr>
            <a:r>
              <a:rPr lang="zh-CN" altLang="en-US" sz="1000" dirty="0">
                <a:solidFill>
                  <a:schemeClr val="tx2"/>
                </a:solidFill>
                <a:cs typeface="+mn-ea"/>
                <a:sym typeface="+mn-lt"/>
              </a:rPr>
              <a:t>请在此添加文字说明，模板。请在此添加文字说明，模板。</a:t>
            </a:r>
            <a:endParaRPr lang="zh-CN" altLang="en-US" sz="1000" dirty="0">
              <a:solidFill>
                <a:schemeClr val="tx2"/>
              </a:solidFill>
              <a:cs typeface="+mn-ea"/>
              <a:sym typeface="+mn-lt"/>
            </a:endParaRPr>
          </a:p>
        </p:txBody>
      </p:sp>
      <p:sp>
        <p:nvSpPr>
          <p:cNvPr id="16" name="对角圆角矩形 15"/>
          <p:cNvSpPr/>
          <p:nvPr/>
        </p:nvSpPr>
        <p:spPr>
          <a:xfrm>
            <a:off x="735648" y="3140068"/>
            <a:ext cx="3295641" cy="779615"/>
          </a:xfrm>
          <a:prstGeom prst="round2DiagRect">
            <a:avLst/>
          </a:prstGeom>
          <a:solidFill>
            <a:schemeClr val="accent2"/>
          </a:solidFill>
          <a:ln w="25400" cap="flat" cmpd="sng" algn="ctr">
            <a:noFill/>
            <a:prstDash val="solid"/>
          </a:ln>
          <a:effectLst/>
        </p:spPr>
        <p:txBody>
          <a:bodyPr rtlCol="0" anchor="ctr"/>
          <a:lstStyle/>
          <a:p>
            <a:pPr algn="ctr" defTabSz="685800">
              <a:defRPr/>
            </a:pPr>
            <a:endParaRPr lang="en-US" sz="1350" kern="0">
              <a:solidFill>
                <a:sysClr val="window" lastClr="FFFFFF"/>
              </a:solidFill>
              <a:cs typeface="+mn-ea"/>
              <a:sym typeface="+mn-lt"/>
            </a:endParaRPr>
          </a:p>
        </p:txBody>
      </p:sp>
      <p:sp>
        <p:nvSpPr>
          <p:cNvPr id="17" name="圆角矩形 4"/>
          <p:cNvSpPr/>
          <p:nvPr/>
        </p:nvSpPr>
        <p:spPr>
          <a:xfrm>
            <a:off x="1657010" y="3207131"/>
            <a:ext cx="2303406" cy="645488"/>
          </a:xfrm>
          <a:prstGeom prst="round2DiagRect">
            <a:avLst/>
          </a:prstGeom>
          <a:solidFill>
            <a:schemeClr val="bg2"/>
          </a:solidFill>
          <a:ln w="25400" cap="flat" cmpd="sng" algn="ctr">
            <a:noFill/>
            <a:prstDash val="solid"/>
          </a:ln>
          <a:effectLst/>
        </p:spPr>
        <p:txBody>
          <a:bodyPr rtlCol="0" anchor="ctr"/>
          <a:lstStyle/>
          <a:p>
            <a:pPr algn="ctr" defTabSz="685800">
              <a:defRPr/>
            </a:pPr>
            <a:endParaRPr lang="en-US" sz="1350" kern="0">
              <a:solidFill>
                <a:sysClr val="window" lastClr="FFFFFF"/>
              </a:solidFill>
              <a:cs typeface="+mn-ea"/>
              <a:sym typeface="+mn-lt"/>
            </a:endParaRPr>
          </a:p>
        </p:txBody>
      </p:sp>
      <p:sp>
        <p:nvSpPr>
          <p:cNvPr id="18" name="TextBox 40"/>
          <p:cNvSpPr txBox="1"/>
          <p:nvPr/>
        </p:nvSpPr>
        <p:spPr>
          <a:xfrm flipH="1">
            <a:off x="843009" y="3317509"/>
            <a:ext cx="732128" cy="424732"/>
          </a:xfrm>
          <a:prstGeom prst="rect">
            <a:avLst/>
          </a:prstGeom>
          <a:noFill/>
          <a:effectLst/>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85800">
              <a:defRPr/>
            </a:pPr>
            <a:r>
              <a:rPr lang="en-US" altLang="zh-CN" sz="2700" b="0" dirty="0">
                <a:solidFill>
                  <a:schemeClr val="bg1"/>
                </a:solidFill>
                <a:latin typeface="+mn-lt"/>
                <a:ea typeface="+mn-ea"/>
                <a:cs typeface="+mn-ea"/>
                <a:sym typeface="+mn-lt"/>
              </a:rPr>
              <a:t>03</a:t>
            </a:r>
            <a:endParaRPr lang="zh-CN" altLang="en-US" sz="2700" b="0" dirty="0">
              <a:solidFill>
                <a:schemeClr val="bg1"/>
              </a:solidFill>
              <a:latin typeface="+mn-lt"/>
              <a:ea typeface="+mn-ea"/>
              <a:cs typeface="+mn-ea"/>
              <a:sym typeface="+mn-lt"/>
            </a:endParaRPr>
          </a:p>
        </p:txBody>
      </p:sp>
      <p:sp>
        <p:nvSpPr>
          <p:cNvPr id="19" name="文本框 18"/>
          <p:cNvSpPr txBox="1"/>
          <p:nvPr/>
        </p:nvSpPr>
        <p:spPr>
          <a:xfrm>
            <a:off x="1738543" y="3303443"/>
            <a:ext cx="2140340" cy="473528"/>
          </a:xfrm>
          <a:prstGeom prst="rect">
            <a:avLst/>
          </a:prstGeom>
          <a:noFill/>
          <a:effectLst/>
        </p:spPr>
        <p:txBody>
          <a:bodyPr wrap="square" rtlCol="0">
            <a:spAutoFit/>
          </a:bodyPr>
          <a:lstStyle/>
          <a:p>
            <a:pPr>
              <a:lnSpc>
                <a:spcPct val="130000"/>
              </a:lnSpc>
            </a:pPr>
            <a:r>
              <a:rPr lang="zh-CN" altLang="en-US" sz="1000" dirty="0">
                <a:solidFill>
                  <a:schemeClr val="tx2"/>
                </a:solidFill>
                <a:cs typeface="+mn-ea"/>
                <a:sym typeface="+mn-lt"/>
              </a:rPr>
              <a:t>请在此添加文字说明，模板。请在此添加文字说明，模板。</a:t>
            </a:r>
            <a:endParaRPr lang="zh-CN" altLang="en-US" sz="1000" dirty="0">
              <a:solidFill>
                <a:schemeClr val="tx2"/>
              </a:solidFill>
              <a:cs typeface="+mn-ea"/>
              <a:sym typeface="+mn-lt"/>
            </a:endParaRPr>
          </a:p>
        </p:txBody>
      </p:sp>
      <p:sp>
        <p:nvSpPr>
          <p:cNvPr id="20" name="对角圆角矩形 19"/>
          <p:cNvSpPr/>
          <p:nvPr/>
        </p:nvSpPr>
        <p:spPr>
          <a:xfrm>
            <a:off x="4356932" y="3140068"/>
            <a:ext cx="3295641" cy="779615"/>
          </a:xfrm>
          <a:prstGeom prst="round2DiagRect">
            <a:avLst/>
          </a:prstGeom>
          <a:solidFill>
            <a:schemeClr val="accent2"/>
          </a:solidFill>
          <a:ln w="25400" cap="flat" cmpd="sng" algn="ctr">
            <a:noFill/>
            <a:prstDash val="solid"/>
          </a:ln>
          <a:effectLst/>
        </p:spPr>
        <p:txBody>
          <a:bodyPr rtlCol="0" anchor="ctr"/>
          <a:lstStyle/>
          <a:p>
            <a:pPr algn="ctr" defTabSz="685800">
              <a:defRPr/>
            </a:pPr>
            <a:endParaRPr lang="en-US" sz="1350" kern="0">
              <a:solidFill>
                <a:sysClr val="window" lastClr="FFFFFF"/>
              </a:solidFill>
              <a:cs typeface="+mn-ea"/>
              <a:sym typeface="+mn-lt"/>
            </a:endParaRPr>
          </a:p>
        </p:txBody>
      </p:sp>
      <p:sp>
        <p:nvSpPr>
          <p:cNvPr id="21" name="圆角矩形 4"/>
          <p:cNvSpPr/>
          <p:nvPr/>
        </p:nvSpPr>
        <p:spPr>
          <a:xfrm>
            <a:off x="5278294" y="3207131"/>
            <a:ext cx="2303406" cy="645488"/>
          </a:xfrm>
          <a:prstGeom prst="round2DiagRect">
            <a:avLst/>
          </a:prstGeom>
          <a:solidFill>
            <a:schemeClr val="bg2"/>
          </a:solidFill>
          <a:ln w="25400" cap="flat" cmpd="sng" algn="ctr">
            <a:noFill/>
            <a:prstDash val="solid"/>
          </a:ln>
          <a:effectLst/>
        </p:spPr>
        <p:txBody>
          <a:bodyPr rtlCol="0" anchor="ctr"/>
          <a:lstStyle/>
          <a:p>
            <a:pPr algn="ctr" defTabSz="685800">
              <a:defRPr/>
            </a:pPr>
            <a:endParaRPr lang="en-US" sz="1350" kern="0">
              <a:solidFill>
                <a:sysClr val="window" lastClr="FFFFFF"/>
              </a:solidFill>
              <a:cs typeface="+mn-ea"/>
              <a:sym typeface="+mn-lt"/>
            </a:endParaRPr>
          </a:p>
        </p:txBody>
      </p:sp>
      <p:sp>
        <p:nvSpPr>
          <p:cNvPr id="22" name="TextBox 40"/>
          <p:cNvSpPr txBox="1"/>
          <p:nvPr/>
        </p:nvSpPr>
        <p:spPr>
          <a:xfrm flipH="1">
            <a:off x="4464292" y="3317509"/>
            <a:ext cx="732128" cy="424732"/>
          </a:xfrm>
          <a:prstGeom prst="rect">
            <a:avLst/>
          </a:prstGeom>
          <a:noFill/>
          <a:effectLst/>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685800">
              <a:defRPr/>
            </a:pPr>
            <a:r>
              <a:rPr lang="en-US" altLang="zh-CN" sz="2700" b="0" dirty="0">
                <a:solidFill>
                  <a:schemeClr val="bg1"/>
                </a:solidFill>
                <a:latin typeface="+mn-lt"/>
                <a:ea typeface="+mn-ea"/>
                <a:cs typeface="+mn-ea"/>
                <a:sym typeface="+mn-lt"/>
              </a:rPr>
              <a:t>04</a:t>
            </a:r>
            <a:endParaRPr lang="zh-CN" altLang="en-US" sz="2700" b="0" dirty="0">
              <a:solidFill>
                <a:schemeClr val="bg1"/>
              </a:solidFill>
              <a:latin typeface="+mn-lt"/>
              <a:ea typeface="+mn-ea"/>
              <a:cs typeface="+mn-ea"/>
              <a:sym typeface="+mn-lt"/>
            </a:endParaRPr>
          </a:p>
        </p:txBody>
      </p:sp>
      <p:sp>
        <p:nvSpPr>
          <p:cNvPr id="23" name="文本框 22"/>
          <p:cNvSpPr txBox="1"/>
          <p:nvPr/>
        </p:nvSpPr>
        <p:spPr>
          <a:xfrm>
            <a:off x="5359827" y="3303443"/>
            <a:ext cx="2140340" cy="473528"/>
          </a:xfrm>
          <a:prstGeom prst="rect">
            <a:avLst/>
          </a:prstGeom>
          <a:noFill/>
          <a:effectLst/>
        </p:spPr>
        <p:txBody>
          <a:bodyPr wrap="square" rtlCol="0">
            <a:spAutoFit/>
          </a:bodyPr>
          <a:lstStyle/>
          <a:p>
            <a:pPr>
              <a:lnSpc>
                <a:spcPct val="130000"/>
              </a:lnSpc>
            </a:pPr>
            <a:r>
              <a:rPr lang="zh-CN" altLang="en-US" sz="1000" dirty="0">
                <a:solidFill>
                  <a:schemeClr val="tx2"/>
                </a:solidFill>
                <a:cs typeface="+mn-ea"/>
                <a:sym typeface="+mn-lt"/>
              </a:rPr>
              <a:t>请在此添加文字说明，模板。请在此添加文字说明，模板。</a:t>
            </a:r>
            <a:endParaRPr lang="zh-CN" altLang="en-US" sz="1000" dirty="0">
              <a:solidFill>
                <a:schemeClr val="tx2"/>
              </a:solidFill>
              <a:cs typeface="+mn-ea"/>
              <a:sym typeface="+mn-lt"/>
            </a:endParaRPr>
          </a:p>
        </p:txBody>
      </p:sp>
      <p:sp>
        <p:nvSpPr>
          <p:cNvPr id="29" name="文本框 28"/>
          <p:cNvSpPr txBox="1"/>
          <p:nvPr/>
        </p:nvSpPr>
        <p:spPr>
          <a:xfrm>
            <a:off x="587884" y="195486"/>
            <a:ext cx="2232248" cy="369332"/>
          </a:xfrm>
          <a:prstGeom prst="rect">
            <a:avLst/>
          </a:prstGeom>
          <a:noFill/>
        </p:spPr>
        <p:txBody>
          <a:bodyPr wrap="square" rtlCol="0">
            <a:spAutoFit/>
          </a:bodyPr>
          <a:lstStyle/>
          <a:p>
            <a:r>
              <a:rPr lang="zh-CN" altLang="en-US" dirty="0">
                <a:solidFill>
                  <a:schemeClr val="accent2"/>
                </a:solidFill>
                <a:cs typeface="+mn-ea"/>
                <a:sym typeface="+mn-lt"/>
              </a:rPr>
              <a:t>点击添加标题</a:t>
            </a:r>
            <a:endParaRPr lang="zh-CN" altLang="en-US" dirty="0">
              <a:solidFill>
                <a:schemeClr val="accent2"/>
              </a:solidFill>
              <a:cs typeface="+mn-ea"/>
              <a:sym typeface="+mn-lt"/>
            </a:endParaRPr>
          </a:p>
        </p:txBody>
      </p:sp>
      <p:sp>
        <p:nvSpPr>
          <p:cNvPr id="30" name="矩形 29"/>
          <p:cNvSpPr/>
          <p:nvPr/>
        </p:nvSpPr>
        <p:spPr>
          <a:xfrm>
            <a:off x="587884" y="463773"/>
            <a:ext cx="1889492" cy="276999"/>
          </a:xfrm>
          <a:prstGeom prst="rect">
            <a:avLst/>
          </a:prstGeom>
        </p:spPr>
        <p:txBody>
          <a:bodyPr wrap="none">
            <a:spAutoFit/>
          </a:bodyPr>
          <a:lstStyle/>
          <a:p>
            <a:r>
              <a:rPr lang="zh-CN" altLang="en-US" sz="1200" dirty="0">
                <a:solidFill>
                  <a:schemeClr val="tx2"/>
                </a:solidFill>
              </a:rPr>
              <a:t>CLICK TO ADD TITLE</a:t>
            </a:r>
            <a:endParaRPr lang="zh-CN" altLang="en-US" sz="1200" dirty="0">
              <a:solidFill>
                <a:schemeClr val="tx2"/>
              </a:solidFill>
            </a:endParaRPr>
          </a:p>
        </p:txBody>
      </p:sp>
      <p:cxnSp>
        <p:nvCxnSpPr>
          <p:cNvPr id="31" name="直接箭头连接符 30"/>
          <p:cNvCxnSpPr/>
          <p:nvPr/>
        </p:nvCxnSpPr>
        <p:spPr>
          <a:xfrm>
            <a:off x="587884" y="514296"/>
            <a:ext cx="2376636"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 calcmode="lin" valueType="num">
                                      <p:cBhvr>
                                        <p:cTn id="13" dur="500" fill="hold"/>
                                        <p:tgtEl>
                                          <p:spTgt spid="10"/>
                                        </p:tgtEl>
                                        <p:attrNameLst>
                                          <p:attrName>style.rotation</p:attrName>
                                        </p:attrNameLst>
                                      </p:cBhvr>
                                      <p:tavLst>
                                        <p:tav tm="0">
                                          <p:val>
                                            <p:fltVal val="360"/>
                                          </p:val>
                                        </p:tav>
                                        <p:tav tm="100000">
                                          <p:val>
                                            <p:fltVal val="0"/>
                                          </p:val>
                                        </p:tav>
                                      </p:tavLst>
                                    </p:anim>
                                    <p:animEffect transition="in" filter="fade">
                                      <p:cBhvr>
                                        <p:cTn id="14" dur="500"/>
                                        <p:tgtEl>
                                          <p:spTgt spid="10"/>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2500"/>
                            </p:stCondLst>
                            <p:childTnLst>
                              <p:par>
                                <p:cTn id="30" presetID="49" presetClass="entr" presetSubtype="0" decel="10000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 calcmode="lin" valueType="num">
                                      <p:cBhvr>
                                        <p:cTn id="34" dur="500" fill="hold"/>
                                        <p:tgtEl>
                                          <p:spTgt spid="14"/>
                                        </p:tgtEl>
                                        <p:attrNameLst>
                                          <p:attrName>style.rotation</p:attrName>
                                        </p:attrNameLst>
                                      </p:cBhvr>
                                      <p:tavLst>
                                        <p:tav tm="0">
                                          <p:val>
                                            <p:fltVal val="360"/>
                                          </p:val>
                                        </p:tav>
                                        <p:tav tm="100000">
                                          <p:val>
                                            <p:fltVal val="0"/>
                                          </p:val>
                                        </p:tav>
                                      </p:tavLst>
                                    </p:anim>
                                    <p:animEffect transition="in" filter="fade">
                                      <p:cBhvr>
                                        <p:cTn id="35" dur="500"/>
                                        <p:tgtEl>
                                          <p:spTgt spid="14"/>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childTnLst>
                          </p:cTn>
                        </p:par>
                        <p:par>
                          <p:cTn id="50" fill="hold">
                            <p:stCondLst>
                              <p:cond delay="4500"/>
                            </p:stCondLst>
                            <p:childTnLst>
                              <p:par>
                                <p:cTn id="51" presetID="49" presetClass="entr" presetSubtype="0" decel="10000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 calcmode="lin" valueType="num">
                                      <p:cBhvr>
                                        <p:cTn id="55" dur="500" fill="hold"/>
                                        <p:tgtEl>
                                          <p:spTgt spid="18"/>
                                        </p:tgtEl>
                                        <p:attrNameLst>
                                          <p:attrName>style.rotation</p:attrName>
                                        </p:attrNameLst>
                                      </p:cBhvr>
                                      <p:tavLst>
                                        <p:tav tm="0">
                                          <p:val>
                                            <p:fltVal val="360"/>
                                          </p:val>
                                        </p:tav>
                                        <p:tav tm="100000">
                                          <p:val>
                                            <p:fltVal val="0"/>
                                          </p:val>
                                        </p:tav>
                                      </p:tavLst>
                                    </p:anim>
                                    <p:animEffect transition="in" filter="fade">
                                      <p:cBhvr>
                                        <p:cTn id="56" dur="500"/>
                                        <p:tgtEl>
                                          <p:spTgt spid="18"/>
                                        </p:tgtEl>
                                      </p:cBhvr>
                                    </p:animEffect>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500" fill="hold"/>
                                        <p:tgtEl>
                                          <p:spTgt spid="17"/>
                                        </p:tgtEl>
                                        <p:attrNameLst>
                                          <p:attrName>ppt_w</p:attrName>
                                        </p:attrNameLst>
                                      </p:cBhvr>
                                      <p:tavLst>
                                        <p:tav tm="0">
                                          <p:val>
                                            <p:fltVal val="0"/>
                                          </p:val>
                                        </p:tav>
                                        <p:tav tm="100000">
                                          <p:val>
                                            <p:strVal val="#ppt_w"/>
                                          </p:val>
                                        </p:tav>
                                      </p:tavLst>
                                    </p:anim>
                                    <p:anim calcmode="lin" valueType="num">
                                      <p:cBhvr>
                                        <p:cTn id="61" dur="500" fill="hold"/>
                                        <p:tgtEl>
                                          <p:spTgt spid="17"/>
                                        </p:tgtEl>
                                        <p:attrNameLst>
                                          <p:attrName>ppt_h</p:attrName>
                                        </p:attrNameLst>
                                      </p:cBhvr>
                                      <p:tavLst>
                                        <p:tav tm="0">
                                          <p:val>
                                            <p:fltVal val="0"/>
                                          </p:val>
                                        </p:tav>
                                        <p:tav tm="100000">
                                          <p:val>
                                            <p:strVal val="#ppt_h"/>
                                          </p:val>
                                        </p:tav>
                                      </p:tavLst>
                                    </p:anim>
                                    <p:animEffect transition="in" filter="fade">
                                      <p:cBhvr>
                                        <p:cTn id="62" dur="500"/>
                                        <p:tgtEl>
                                          <p:spTgt spid="17"/>
                                        </p:tgtEl>
                                      </p:cBhvr>
                                    </p:animEffect>
                                  </p:childTnLst>
                                </p:cTn>
                              </p:par>
                            </p:childTnLst>
                          </p:cTn>
                        </p:par>
                        <p:par>
                          <p:cTn id="63" fill="hold">
                            <p:stCondLst>
                              <p:cond delay="5500"/>
                            </p:stCondLst>
                            <p:childTnLst>
                              <p:par>
                                <p:cTn id="64" presetID="22" presetClass="entr" presetSubtype="1"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wipe(up)">
                                      <p:cBhvr>
                                        <p:cTn id="66" dur="500"/>
                                        <p:tgtEl>
                                          <p:spTgt spid="19"/>
                                        </p:tgtEl>
                                      </p:cBhvr>
                                    </p:animEffect>
                                  </p:childTnLst>
                                </p:cTn>
                              </p:par>
                            </p:childTnLst>
                          </p:cTn>
                        </p:par>
                        <p:par>
                          <p:cTn id="67" fill="hold">
                            <p:stCondLst>
                              <p:cond delay="6000"/>
                            </p:stCondLst>
                            <p:childTnLst>
                              <p:par>
                                <p:cTn id="68" presetID="10" presetClass="entr" presetSubtype="0"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childTnLst>
                                </p:cTn>
                              </p:par>
                            </p:childTnLst>
                          </p:cTn>
                        </p:par>
                        <p:par>
                          <p:cTn id="71" fill="hold">
                            <p:stCondLst>
                              <p:cond delay="6500"/>
                            </p:stCondLst>
                            <p:childTnLst>
                              <p:par>
                                <p:cTn id="72" presetID="49" presetClass="entr" presetSubtype="0" decel="100000"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p:cTn id="74" dur="500" fill="hold"/>
                                        <p:tgtEl>
                                          <p:spTgt spid="22"/>
                                        </p:tgtEl>
                                        <p:attrNameLst>
                                          <p:attrName>ppt_w</p:attrName>
                                        </p:attrNameLst>
                                      </p:cBhvr>
                                      <p:tavLst>
                                        <p:tav tm="0">
                                          <p:val>
                                            <p:fltVal val="0"/>
                                          </p:val>
                                        </p:tav>
                                        <p:tav tm="100000">
                                          <p:val>
                                            <p:strVal val="#ppt_w"/>
                                          </p:val>
                                        </p:tav>
                                      </p:tavLst>
                                    </p:anim>
                                    <p:anim calcmode="lin" valueType="num">
                                      <p:cBhvr>
                                        <p:cTn id="75" dur="500" fill="hold"/>
                                        <p:tgtEl>
                                          <p:spTgt spid="22"/>
                                        </p:tgtEl>
                                        <p:attrNameLst>
                                          <p:attrName>ppt_h</p:attrName>
                                        </p:attrNameLst>
                                      </p:cBhvr>
                                      <p:tavLst>
                                        <p:tav tm="0">
                                          <p:val>
                                            <p:fltVal val="0"/>
                                          </p:val>
                                        </p:tav>
                                        <p:tav tm="100000">
                                          <p:val>
                                            <p:strVal val="#ppt_h"/>
                                          </p:val>
                                        </p:tav>
                                      </p:tavLst>
                                    </p:anim>
                                    <p:anim calcmode="lin" valueType="num">
                                      <p:cBhvr>
                                        <p:cTn id="76" dur="500" fill="hold"/>
                                        <p:tgtEl>
                                          <p:spTgt spid="22"/>
                                        </p:tgtEl>
                                        <p:attrNameLst>
                                          <p:attrName>style.rotation</p:attrName>
                                        </p:attrNameLst>
                                      </p:cBhvr>
                                      <p:tavLst>
                                        <p:tav tm="0">
                                          <p:val>
                                            <p:fltVal val="360"/>
                                          </p:val>
                                        </p:tav>
                                        <p:tav tm="100000">
                                          <p:val>
                                            <p:fltVal val="0"/>
                                          </p:val>
                                        </p:tav>
                                      </p:tavLst>
                                    </p:anim>
                                    <p:animEffect transition="in" filter="fade">
                                      <p:cBhvr>
                                        <p:cTn id="77" dur="500"/>
                                        <p:tgtEl>
                                          <p:spTgt spid="22"/>
                                        </p:tgtEl>
                                      </p:cBhvr>
                                    </p:animEffect>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p:cTn id="81" dur="500" fill="hold"/>
                                        <p:tgtEl>
                                          <p:spTgt spid="21"/>
                                        </p:tgtEl>
                                        <p:attrNameLst>
                                          <p:attrName>ppt_w</p:attrName>
                                        </p:attrNameLst>
                                      </p:cBhvr>
                                      <p:tavLst>
                                        <p:tav tm="0">
                                          <p:val>
                                            <p:fltVal val="0"/>
                                          </p:val>
                                        </p:tav>
                                        <p:tav tm="100000">
                                          <p:val>
                                            <p:strVal val="#ppt_w"/>
                                          </p:val>
                                        </p:tav>
                                      </p:tavLst>
                                    </p:anim>
                                    <p:anim calcmode="lin" valueType="num">
                                      <p:cBhvr>
                                        <p:cTn id="82" dur="500" fill="hold"/>
                                        <p:tgtEl>
                                          <p:spTgt spid="21"/>
                                        </p:tgtEl>
                                        <p:attrNameLst>
                                          <p:attrName>ppt_h</p:attrName>
                                        </p:attrNameLst>
                                      </p:cBhvr>
                                      <p:tavLst>
                                        <p:tav tm="0">
                                          <p:val>
                                            <p:fltVal val="0"/>
                                          </p:val>
                                        </p:tav>
                                        <p:tav tm="100000">
                                          <p:val>
                                            <p:strVal val="#ppt_h"/>
                                          </p:val>
                                        </p:tav>
                                      </p:tavLst>
                                    </p:anim>
                                    <p:animEffect transition="in" filter="fade">
                                      <p:cBhvr>
                                        <p:cTn id="83" dur="500"/>
                                        <p:tgtEl>
                                          <p:spTgt spid="21"/>
                                        </p:tgtEl>
                                      </p:cBhvr>
                                    </p:animEffect>
                                  </p:childTnLst>
                                </p:cTn>
                              </p:par>
                            </p:childTnLst>
                          </p:cTn>
                        </p:par>
                        <p:par>
                          <p:cTn id="84" fill="hold">
                            <p:stCondLst>
                              <p:cond delay="7500"/>
                            </p:stCondLst>
                            <p:childTnLst>
                              <p:par>
                                <p:cTn id="85" presetID="22" presetClass="entr" presetSubtype="1"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up)">
                                      <p:cBhvr>
                                        <p:cTn id="8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P spid="20" grpId="0" animBg="1"/>
      <p:bldP spid="21" grpId="0" animBg="1"/>
      <p:bldP spid="22" grpId="0"/>
      <p:bldP spid="23" grpId="0"/>
    </p:bld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自定义 932">
      <a:dk1>
        <a:srgbClr val="000000"/>
      </a:dk1>
      <a:lt1>
        <a:srgbClr val="FFFFFF"/>
      </a:lt1>
      <a:dk2>
        <a:srgbClr val="7F7F7F"/>
      </a:dk2>
      <a:lt2>
        <a:srgbClr val="FFFFFF"/>
      </a:lt2>
      <a:accent1>
        <a:srgbClr val="75A0C8"/>
      </a:accent1>
      <a:accent2>
        <a:srgbClr val="D0A872"/>
      </a:accent2>
      <a:accent3>
        <a:srgbClr val="75A0C8"/>
      </a:accent3>
      <a:accent4>
        <a:srgbClr val="C69555"/>
      </a:accent4>
      <a:accent5>
        <a:srgbClr val="75A0C8"/>
      </a:accent5>
      <a:accent6>
        <a:srgbClr val="C69555"/>
      </a:accent6>
      <a:hlink>
        <a:srgbClr val="75A0C8"/>
      </a:hlink>
      <a:folHlink>
        <a:srgbClr val="C69555"/>
      </a:folHlink>
    </a:clrScheme>
    <a:fontScheme name="Temp">
      <a:majorFont>
        <a:latin typeface="Copperplate Gothic Light"/>
        <a:ea typeface="微软雅黑 Light"/>
        <a:cs typeface=""/>
      </a:majorFont>
      <a:minorFont>
        <a:latin typeface="Copperplate Gothic Light"/>
        <a:ea typeface="微软雅黑 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70C0"/>
        </a:solidFill>
        <a:ln w="15875">
          <a:noFill/>
        </a:ln>
        <a:effectLst>
          <a:innerShdw blurRad="63500" dist="25400" dir="8100000">
            <a:prstClr val="black">
              <a:alpha val="50000"/>
            </a:prstClr>
          </a:innerShdw>
        </a:effectLst>
      </a:spPr>
      <a:bodyPr vert="horz" wrap="square" lIns="91440" tIns="45720" rIns="91440" bIns="45720" numCol="1" anchor="t" anchorCtr="0" compatLnSpc="1"/>
      <a:lstStyle>
        <a:defPPr>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4141</Words>
  <Application>WPS 演示</Application>
  <PresentationFormat>全屏显示(16:9)</PresentationFormat>
  <Paragraphs>437</Paragraphs>
  <Slides>25</Slides>
  <Notes>25</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25</vt:i4>
      </vt:variant>
    </vt:vector>
  </HeadingPairs>
  <TitlesOfParts>
    <vt:vector size="40" baseType="lpstr">
      <vt:lpstr>Arial</vt:lpstr>
      <vt:lpstr>宋体</vt:lpstr>
      <vt:lpstr>Wingdings</vt:lpstr>
      <vt:lpstr>微软雅黑</vt:lpstr>
      <vt:lpstr>德彪钢笔行书字库</vt:lpstr>
      <vt:lpstr>Calibri</vt:lpstr>
      <vt:lpstr>Agency FB</vt:lpstr>
      <vt:lpstr>方正兰亭黑_GBK</vt:lpstr>
      <vt:lpstr>微软雅黑 Light</vt:lpstr>
      <vt:lpstr>黑体</vt:lpstr>
      <vt:lpstr>Copperplate Gothic Light</vt:lpstr>
      <vt:lpstr>Arial Unicode MS</vt:lpstr>
      <vt:lpstr>Aller Light</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李慧民</cp:lastModifiedBy>
  <cp:revision>1886</cp:revision>
  <dcterms:created xsi:type="dcterms:W3CDTF">2016-03-09T04:37:00Z</dcterms:created>
  <dcterms:modified xsi:type="dcterms:W3CDTF">2018-04-11T14:59:50Z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