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57" r:id="rId2"/>
    <p:sldId id="259"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Lst>
  <p:sldSz cx="9144000" cy="5143500" type="screen16x9"/>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BEF"/>
    <a:srgbClr val="6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p:scale>
          <a:sx n="100" d="100"/>
          <a:sy n="100" d="100"/>
        </p:scale>
        <p:origin x="-1860" y="-864"/>
      </p:cViewPr>
      <p:guideLst>
        <p:guide orient="horz" pos="1620"/>
        <p:guide pos="2880"/>
      </p:guideLst>
    </p:cSldViewPr>
  </p:slideViewPr>
  <p:notesTextViewPr>
    <p:cViewPr>
      <p:scale>
        <a:sx n="100" d="100"/>
        <a:sy n="100" d="100"/>
      </p:scale>
      <p:origin x="0" y="0"/>
    </p:cViewPr>
  </p:notesTextViewPr>
  <p:sorterViewPr>
    <p:cViewPr>
      <p:scale>
        <a:sx n="200" d="100"/>
        <a:sy n="2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BA623A-CDDF-4C66-9E62-182D0E5F7088}" type="datetimeFigureOut">
              <a:rPr lang="zh-CN" altLang="en-US" smtClean="0"/>
              <a:t>2016/11/7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BC0816C-44C7-4C5E-9344-6669B4DDD0C5}" type="slidenum">
              <a:rPr lang="zh-CN" altLang="en-US" smtClean="0"/>
              <a:t>‹#›</a:t>
            </a:fld>
            <a:endParaRPr lang="zh-CN" altLang="en-US"/>
          </a:p>
        </p:txBody>
      </p:sp>
    </p:spTree>
    <p:extLst>
      <p:ext uri="{BB962C8B-B14F-4D97-AF65-F5344CB8AC3E}">
        <p14:creationId xmlns:p14="http://schemas.microsoft.com/office/powerpoint/2010/main" val="39458332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C0816C-44C7-4C5E-9344-6669B4DDD0C5}" type="slidenum">
              <a:rPr lang="zh-CN" altLang="en-US" smtClean="0"/>
              <a:t>1</a:t>
            </a:fld>
            <a:endParaRPr lang="zh-CN" altLang="en-US"/>
          </a:p>
        </p:txBody>
      </p:sp>
    </p:spTree>
    <p:extLst>
      <p:ext uri="{BB962C8B-B14F-4D97-AF65-F5344CB8AC3E}">
        <p14:creationId xmlns:p14="http://schemas.microsoft.com/office/powerpoint/2010/main" val="25377253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10</a:t>
            </a:fld>
            <a:endParaRPr lang="zh-CN" altLang="en-US"/>
          </a:p>
        </p:txBody>
      </p:sp>
    </p:spTree>
    <p:extLst>
      <p:ext uri="{BB962C8B-B14F-4D97-AF65-F5344CB8AC3E}">
        <p14:creationId xmlns:p14="http://schemas.microsoft.com/office/powerpoint/2010/main" val="3322264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11</a:t>
            </a:fld>
            <a:endParaRPr lang="zh-CN" altLang="en-US"/>
          </a:p>
        </p:txBody>
      </p:sp>
    </p:spTree>
    <p:extLst>
      <p:ext uri="{BB962C8B-B14F-4D97-AF65-F5344CB8AC3E}">
        <p14:creationId xmlns:p14="http://schemas.microsoft.com/office/powerpoint/2010/main" val="17384224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12</a:t>
            </a:fld>
            <a:endParaRPr lang="zh-CN" altLang="en-US"/>
          </a:p>
        </p:txBody>
      </p:sp>
    </p:spTree>
    <p:extLst>
      <p:ext uri="{BB962C8B-B14F-4D97-AF65-F5344CB8AC3E}">
        <p14:creationId xmlns:p14="http://schemas.microsoft.com/office/powerpoint/2010/main" val="8419859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13</a:t>
            </a:fld>
            <a:endParaRPr lang="zh-CN" altLang="en-US"/>
          </a:p>
        </p:txBody>
      </p:sp>
    </p:spTree>
    <p:extLst>
      <p:ext uri="{BB962C8B-B14F-4D97-AF65-F5344CB8AC3E}">
        <p14:creationId xmlns:p14="http://schemas.microsoft.com/office/powerpoint/2010/main" val="34315025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14</a:t>
            </a:fld>
            <a:endParaRPr lang="zh-CN" altLang="en-US"/>
          </a:p>
        </p:txBody>
      </p:sp>
    </p:spTree>
    <p:extLst>
      <p:ext uri="{BB962C8B-B14F-4D97-AF65-F5344CB8AC3E}">
        <p14:creationId xmlns:p14="http://schemas.microsoft.com/office/powerpoint/2010/main" val="21651088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15</a:t>
            </a:fld>
            <a:endParaRPr lang="zh-CN" altLang="en-US"/>
          </a:p>
        </p:txBody>
      </p:sp>
    </p:spTree>
    <p:extLst>
      <p:ext uri="{BB962C8B-B14F-4D97-AF65-F5344CB8AC3E}">
        <p14:creationId xmlns:p14="http://schemas.microsoft.com/office/powerpoint/2010/main" val="17073077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16</a:t>
            </a:fld>
            <a:endParaRPr lang="zh-CN" altLang="en-US"/>
          </a:p>
        </p:txBody>
      </p:sp>
    </p:spTree>
    <p:extLst>
      <p:ext uri="{BB962C8B-B14F-4D97-AF65-F5344CB8AC3E}">
        <p14:creationId xmlns:p14="http://schemas.microsoft.com/office/powerpoint/2010/main" val="36333947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17</a:t>
            </a:fld>
            <a:endParaRPr lang="zh-CN" altLang="en-US"/>
          </a:p>
        </p:txBody>
      </p:sp>
    </p:spTree>
    <p:extLst>
      <p:ext uri="{BB962C8B-B14F-4D97-AF65-F5344CB8AC3E}">
        <p14:creationId xmlns:p14="http://schemas.microsoft.com/office/powerpoint/2010/main" val="32222449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18</a:t>
            </a:fld>
            <a:endParaRPr lang="zh-CN" altLang="en-US"/>
          </a:p>
        </p:txBody>
      </p:sp>
    </p:spTree>
    <p:extLst>
      <p:ext uri="{BB962C8B-B14F-4D97-AF65-F5344CB8AC3E}">
        <p14:creationId xmlns:p14="http://schemas.microsoft.com/office/powerpoint/2010/main" val="39972735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19</a:t>
            </a:fld>
            <a:endParaRPr lang="zh-CN" altLang="en-US"/>
          </a:p>
        </p:txBody>
      </p:sp>
    </p:spTree>
    <p:extLst>
      <p:ext uri="{BB962C8B-B14F-4D97-AF65-F5344CB8AC3E}">
        <p14:creationId xmlns:p14="http://schemas.microsoft.com/office/powerpoint/2010/main" val="39580524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FCBAEC2-31EB-455A-8A8F-656CDC03D206}" type="slidenum">
              <a:rPr lang="zh-CN" altLang="en-US" smtClean="0"/>
              <a:t>2</a:t>
            </a:fld>
            <a:endParaRPr lang="zh-CN" altLang="en-US"/>
          </a:p>
        </p:txBody>
      </p:sp>
    </p:spTree>
    <p:extLst>
      <p:ext uri="{BB962C8B-B14F-4D97-AF65-F5344CB8AC3E}">
        <p14:creationId xmlns:p14="http://schemas.microsoft.com/office/powerpoint/2010/main" val="17471079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20</a:t>
            </a:fld>
            <a:endParaRPr lang="zh-CN" altLang="en-US"/>
          </a:p>
        </p:txBody>
      </p:sp>
    </p:spTree>
    <p:extLst>
      <p:ext uri="{BB962C8B-B14F-4D97-AF65-F5344CB8AC3E}">
        <p14:creationId xmlns:p14="http://schemas.microsoft.com/office/powerpoint/2010/main" val="7692239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21</a:t>
            </a:fld>
            <a:endParaRPr lang="zh-CN" altLang="en-US"/>
          </a:p>
        </p:txBody>
      </p:sp>
    </p:spTree>
    <p:extLst>
      <p:ext uri="{BB962C8B-B14F-4D97-AF65-F5344CB8AC3E}">
        <p14:creationId xmlns:p14="http://schemas.microsoft.com/office/powerpoint/2010/main" val="4378610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22</a:t>
            </a:fld>
            <a:endParaRPr lang="zh-CN" altLang="en-US"/>
          </a:p>
        </p:txBody>
      </p:sp>
    </p:spTree>
    <p:extLst>
      <p:ext uri="{BB962C8B-B14F-4D97-AF65-F5344CB8AC3E}">
        <p14:creationId xmlns:p14="http://schemas.microsoft.com/office/powerpoint/2010/main" val="274732464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23</a:t>
            </a:fld>
            <a:endParaRPr lang="zh-CN" altLang="en-US"/>
          </a:p>
        </p:txBody>
      </p:sp>
    </p:spTree>
    <p:extLst>
      <p:ext uri="{BB962C8B-B14F-4D97-AF65-F5344CB8AC3E}">
        <p14:creationId xmlns:p14="http://schemas.microsoft.com/office/powerpoint/2010/main" val="11434629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24</a:t>
            </a:fld>
            <a:endParaRPr lang="zh-CN" altLang="en-US"/>
          </a:p>
        </p:txBody>
      </p:sp>
    </p:spTree>
    <p:extLst>
      <p:ext uri="{BB962C8B-B14F-4D97-AF65-F5344CB8AC3E}">
        <p14:creationId xmlns:p14="http://schemas.microsoft.com/office/powerpoint/2010/main" val="63404741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25</a:t>
            </a:fld>
            <a:endParaRPr lang="zh-CN" altLang="en-US"/>
          </a:p>
        </p:txBody>
      </p:sp>
    </p:spTree>
    <p:extLst>
      <p:ext uri="{BB962C8B-B14F-4D97-AF65-F5344CB8AC3E}">
        <p14:creationId xmlns:p14="http://schemas.microsoft.com/office/powerpoint/2010/main" val="257796725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26</a:t>
            </a:fld>
            <a:endParaRPr lang="zh-CN" altLang="en-US"/>
          </a:p>
        </p:txBody>
      </p:sp>
    </p:spTree>
    <p:extLst>
      <p:ext uri="{BB962C8B-B14F-4D97-AF65-F5344CB8AC3E}">
        <p14:creationId xmlns:p14="http://schemas.microsoft.com/office/powerpoint/2010/main" val="76827087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27</a:t>
            </a:fld>
            <a:endParaRPr lang="zh-CN" altLang="en-US"/>
          </a:p>
        </p:txBody>
      </p:sp>
    </p:spTree>
    <p:extLst>
      <p:ext uri="{BB962C8B-B14F-4D97-AF65-F5344CB8AC3E}">
        <p14:creationId xmlns:p14="http://schemas.microsoft.com/office/powerpoint/2010/main" val="353726376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28</a:t>
            </a:fld>
            <a:endParaRPr lang="zh-CN" altLang="en-US"/>
          </a:p>
        </p:txBody>
      </p:sp>
    </p:spTree>
    <p:extLst>
      <p:ext uri="{BB962C8B-B14F-4D97-AF65-F5344CB8AC3E}">
        <p14:creationId xmlns:p14="http://schemas.microsoft.com/office/powerpoint/2010/main" val="252664749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29</a:t>
            </a:fld>
            <a:endParaRPr lang="zh-CN" altLang="en-US"/>
          </a:p>
        </p:txBody>
      </p:sp>
    </p:spTree>
    <p:extLst>
      <p:ext uri="{BB962C8B-B14F-4D97-AF65-F5344CB8AC3E}">
        <p14:creationId xmlns:p14="http://schemas.microsoft.com/office/powerpoint/2010/main" val="14779545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3</a:t>
            </a:fld>
            <a:endParaRPr lang="zh-CN" altLang="en-US"/>
          </a:p>
        </p:txBody>
      </p:sp>
    </p:spTree>
    <p:extLst>
      <p:ext uri="{BB962C8B-B14F-4D97-AF65-F5344CB8AC3E}">
        <p14:creationId xmlns:p14="http://schemas.microsoft.com/office/powerpoint/2010/main" val="32372570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30</a:t>
            </a:fld>
            <a:endParaRPr lang="zh-CN" altLang="en-US"/>
          </a:p>
        </p:txBody>
      </p:sp>
    </p:spTree>
    <p:extLst>
      <p:ext uri="{BB962C8B-B14F-4D97-AF65-F5344CB8AC3E}">
        <p14:creationId xmlns:p14="http://schemas.microsoft.com/office/powerpoint/2010/main" val="123596228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31</a:t>
            </a:fld>
            <a:endParaRPr lang="zh-CN" altLang="en-US"/>
          </a:p>
        </p:txBody>
      </p:sp>
    </p:spTree>
    <p:extLst>
      <p:ext uri="{BB962C8B-B14F-4D97-AF65-F5344CB8AC3E}">
        <p14:creationId xmlns:p14="http://schemas.microsoft.com/office/powerpoint/2010/main" val="119587791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32</a:t>
            </a:fld>
            <a:endParaRPr lang="zh-CN" altLang="en-US"/>
          </a:p>
        </p:txBody>
      </p:sp>
    </p:spTree>
    <p:extLst>
      <p:ext uri="{BB962C8B-B14F-4D97-AF65-F5344CB8AC3E}">
        <p14:creationId xmlns:p14="http://schemas.microsoft.com/office/powerpoint/2010/main" val="91121831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33</a:t>
            </a:fld>
            <a:endParaRPr lang="zh-CN" altLang="en-US"/>
          </a:p>
        </p:txBody>
      </p:sp>
    </p:spTree>
    <p:extLst>
      <p:ext uri="{BB962C8B-B14F-4D97-AF65-F5344CB8AC3E}">
        <p14:creationId xmlns:p14="http://schemas.microsoft.com/office/powerpoint/2010/main" val="235851530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34</a:t>
            </a:fld>
            <a:endParaRPr lang="zh-CN" altLang="en-US"/>
          </a:p>
        </p:txBody>
      </p:sp>
    </p:spTree>
    <p:extLst>
      <p:ext uri="{BB962C8B-B14F-4D97-AF65-F5344CB8AC3E}">
        <p14:creationId xmlns:p14="http://schemas.microsoft.com/office/powerpoint/2010/main" val="332774401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35</a:t>
            </a:fld>
            <a:endParaRPr lang="zh-CN" altLang="en-US"/>
          </a:p>
        </p:txBody>
      </p:sp>
    </p:spTree>
    <p:extLst>
      <p:ext uri="{BB962C8B-B14F-4D97-AF65-F5344CB8AC3E}">
        <p14:creationId xmlns:p14="http://schemas.microsoft.com/office/powerpoint/2010/main" val="21037091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36</a:t>
            </a:fld>
            <a:endParaRPr lang="zh-CN" altLang="en-US"/>
          </a:p>
        </p:txBody>
      </p:sp>
    </p:spTree>
    <p:extLst>
      <p:ext uri="{BB962C8B-B14F-4D97-AF65-F5344CB8AC3E}">
        <p14:creationId xmlns:p14="http://schemas.microsoft.com/office/powerpoint/2010/main" val="32104734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4</a:t>
            </a:fld>
            <a:endParaRPr lang="zh-CN" altLang="en-US"/>
          </a:p>
        </p:txBody>
      </p:sp>
    </p:spTree>
    <p:extLst>
      <p:ext uri="{BB962C8B-B14F-4D97-AF65-F5344CB8AC3E}">
        <p14:creationId xmlns:p14="http://schemas.microsoft.com/office/powerpoint/2010/main" val="11603995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5</a:t>
            </a:fld>
            <a:endParaRPr lang="zh-CN" altLang="en-US"/>
          </a:p>
        </p:txBody>
      </p:sp>
    </p:spTree>
    <p:extLst>
      <p:ext uri="{BB962C8B-B14F-4D97-AF65-F5344CB8AC3E}">
        <p14:creationId xmlns:p14="http://schemas.microsoft.com/office/powerpoint/2010/main" val="1163957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6</a:t>
            </a:fld>
            <a:endParaRPr lang="zh-CN" altLang="en-US"/>
          </a:p>
        </p:txBody>
      </p:sp>
    </p:spTree>
    <p:extLst>
      <p:ext uri="{BB962C8B-B14F-4D97-AF65-F5344CB8AC3E}">
        <p14:creationId xmlns:p14="http://schemas.microsoft.com/office/powerpoint/2010/main" val="3717655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7</a:t>
            </a:fld>
            <a:endParaRPr lang="zh-CN" altLang="en-US"/>
          </a:p>
        </p:txBody>
      </p:sp>
    </p:spTree>
    <p:extLst>
      <p:ext uri="{BB962C8B-B14F-4D97-AF65-F5344CB8AC3E}">
        <p14:creationId xmlns:p14="http://schemas.microsoft.com/office/powerpoint/2010/main" val="29765460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8</a:t>
            </a:fld>
            <a:endParaRPr lang="zh-CN" altLang="en-US"/>
          </a:p>
        </p:txBody>
      </p:sp>
    </p:spTree>
    <p:extLst>
      <p:ext uri="{BB962C8B-B14F-4D97-AF65-F5344CB8AC3E}">
        <p14:creationId xmlns:p14="http://schemas.microsoft.com/office/powerpoint/2010/main" val="38638375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17CBE41-6C63-4A16-873F-5A51AEDA08C3}" type="slidenum">
              <a:rPr lang="zh-CN" altLang="en-US" smtClean="0"/>
              <a:t>9</a:t>
            </a:fld>
            <a:endParaRPr lang="zh-CN" altLang="en-US"/>
          </a:p>
        </p:txBody>
      </p:sp>
    </p:spTree>
    <p:extLst>
      <p:ext uri="{BB962C8B-B14F-4D97-AF65-F5344CB8AC3E}">
        <p14:creationId xmlns:p14="http://schemas.microsoft.com/office/powerpoint/2010/main" val="14039285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79512" y="144418"/>
            <a:ext cx="4032448" cy="421556"/>
          </a:xfrm>
          <a:prstGeom prst="rect">
            <a:avLst/>
          </a:prstGeom>
        </p:spPr>
        <p:txBody>
          <a:bodyPr/>
          <a:lstStyle>
            <a:lvl1pPr algn="l">
              <a:defRPr sz="2200" b="1">
                <a:solidFill>
                  <a:schemeClr val="tx1">
                    <a:lumMod val="75000"/>
                    <a:lumOff val="25000"/>
                  </a:schemeClr>
                </a:solidFill>
              </a:defRPr>
            </a:lvl1pPr>
          </a:lstStyle>
          <a:p>
            <a:r>
              <a:rPr lang="zh-CN" altLang="en-US" dirty="0" smtClean="0"/>
              <a:t>单击此处编辑母版标题样式</a:t>
            </a:r>
            <a:endParaRPr lang="zh-CN" altLang="en-US" dirty="0"/>
          </a:p>
        </p:txBody>
      </p:sp>
      <p:grpSp>
        <p:nvGrpSpPr>
          <p:cNvPr id="3" name="组合 2"/>
          <p:cNvGrpSpPr/>
          <p:nvPr userDrawn="1"/>
        </p:nvGrpSpPr>
        <p:grpSpPr>
          <a:xfrm>
            <a:off x="-8384" y="195486"/>
            <a:ext cx="187896" cy="348962"/>
            <a:chOff x="-10224" y="123478"/>
            <a:chExt cx="187896" cy="432048"/>
          </a:xfrm>
        </p:grpSpPr>
        <p:sp>
          <p:nvSpPr>
            <p:cNvPr id="4" name="矩形 3"/>
            <p:cNvSpPr/>
            <p:nvPr/>
          </p:nvSpPr>
          <p:spPr>
            <a:xfrm>
              <a:off x="-10224" y="123478"/>
              <a:ext cx="187896" cy="43204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224" y="123478"/>
              <a:ext cx="142176" cy="43204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0224" y="123478"/>
              <a:ext cx="91440" cy="43204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0224" y="123478"/>
              <a:ext cx="45720" cy="43204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2" name="Picture 2" descr="C:\Users\MDG\Desktop\58pic_526b17a769504.png"/>
          <p:cNvPicPr>
            <a:picLocks noChangeAspect="1" noChangeArrowheads="1"/>
          </p:cNvPicPr>
          <p:nvPr userDrawn="1"/>
        </p:nvPicPr>
        <p:blipFill rotWithShape="1">
          <a:blip r:embed="rId2" cstate="screen">
            <a:duotone>
              <a:schemeClr val="bg2">
                <a:shade val="45000"/>
                <a:satMod val="135000"/>
              </a:schemeClr>
              <a:prstClr val="white"/>
            </a:duotone>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a:ext>
            </a:extLst>
          </a:blip>
          <a:srcRect/>
          <a:stretch/>
        </p:blipFill>
        <p:spPr bwMode="auto">
          <a:xfrm>
            <a:off x="0" y="0"/>
            <a:ext cx="9164149" cy="51435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BEF"/>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4" r:id="rId1"/>
    <p:sldLayoutId id="2147483655" r:id="rId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slideLayout" Target="../slideLayouts/slideLayout2.xml"/><Relationship Id="rId7" Type="http://schemas.openxmlformats.org/officeDocument/2006/relationships/image" Target="../media/image3.png"/><Relationship Id="rId12" Type="http://schemas.openxmlformats.org/officeDocument/2006/relationships/image" Target="../media/image7.png"/><Relationship Id="rId2" Type="http://schemas.openxmlformats.org/officeDocument/2006/relationships/audio" Target="../media/media1.mp3"/><Relationship Id="rId1" Type="http://schemas.microsoft.com/office/2007/relationships/media" Target="../media/media1.mp3"/><Relationship Id="rId6" Type="http://schemas.microsoft.com/office/2007/relationships/hdphoto" Target="../media/hdphoto2.wdp"/><Relationship Id="rId11" Type="http://schemas.openxmlformats.org/officeDocument/2006/relationships/image" Target="../media/image6.png"/><Relationship Id="rId5" Type="http://schemas.openxmlformats.org/officeDocument/2006/relationships/image" Target="../media/image2.png"/><Relationship Id="rId10" Type="http://schemas.openxmlformats.org/officeDocument/2006/relationships/image" Target="../media/image5.png"/><Relationship Id="rId4" Type="http://schemas.openxmlformats.org/officeDocument/2006/relationships/notesSlide" Target="../notesSlides/notesSlide1.xml"/><Relationship Id="rId9"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5.jpeg"/><Relationship Id="rId4" Type="http://schemas.openxmlformats.org/officeDocument/2006/relationships/image" Target="../media/image14.jpe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6.png"/><Relationship Id="rId4" Type="http://schemas.microsoft.com/office/2007/relationships/hdphoto" Target="../media/hdphoto4.wdp"/></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21.jpg"/><Relationship Id="rId4" Type="http://schemas.openxmlformats.org/officeDocument/2006/relationships/image" Target="../media/image10.jpeg"/></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6.png"/><Relationship Id="rId4" Type="http://schemas.microsoft.com/office/2007/relationships/hdphoto" Target="../media/hdphoto4.wdp"/></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6.png"/><Relationship Id="rId4" Type="http://schemas.microsoft.com/office/2007/relationships/hdphoto" Target="../media/hdphoto4.wdp"/></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6.png"/><Relationship Id="rId4" Type="http://schemas.microsoft.com/office/2007/relationships/hdphoto" Target="../media/hdphoto4.wdp"/></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6.png"/><Relationship Id="rId4" Type="http://schemas.microsoft.com/office/2007/relationships/hdphoto" Target="../media/hdphoto4.wdp"/></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tags" Target="../tags/tag19.xml"/><Relationship Id="rId3" Type="http://schemas.openxmlformats.org/officeDocument/2006/relationships/tags" Target="../tags/tag4.xml"/><Relationship Id="rId21" Type="http://schemas.openxmlformats.org/officeDocument/2006/relationships/slideLayout" Target="../slideLayouts/slideLayout1.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tags" Target="../tags/tag18.xml"/><Relationship Id="rId2" Type="http://schemas.openxmlformats.org/officeDocument/2006/relationships/tags" Target="../tags/tag3.xml"/><Relationship Id="rId16" Type="http://schemas.openxmlformats.org/officeDocument/2006/relationships/tags" Target="../tags/tag17.xml"/><Relationship Id="rId20" Type="http://schemas.openxmlformats.org/officeDocument/2006/relationships/tags" Target="../tags/tag21.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tags" Target="../tags/tag16.xml"/><Relationship Id="rId10" Type="http://schemas.openxmlformats.org/officeDocument/2006/relationships/tags" Target="../tags/tag11.xml"/><Relationship Id="rId19" Type="http://schemas.openxmlformats.org/officeDocument/2006/relationships/tags" Target="../tags/tag20.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 Id="rId2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3.jpeg"/><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MDG\Desktop\58pic_526b17a769504.png" hidden="1"/>
          <p:cNvPicPr>
            <a:picLocks noChangeAspect="1" noChangeArrowheads="1"/>
          </p:cNvPicPr>
          <p:nvPr/>
        </p:nvPicPr>
        <p:blipFill rotWithShape="1">
          <a:blip r:embed="rId5" cstate="screen">
            <a:extLst>
              <a:ext uri="{BEBA8EAE-BF5A-486C-A8C5-ECC9F3942E4B}">
                <a14:imgProps xmlns:a14="http://schemas.microsoft.com/office/drawing/2010/main">
                  <a14:imgLayer r:embed="rId6">
                    <a14:imgEffect>
                      <a14:colorTemperature colorTemp="4700"/>
                    </a14:imgEffect>
                  </a14:imgLayer>
                </a14:imgProps>
              </a:ext>
              <a:ext uri="{28A0092B-C50C-407E-A947-70E740481C1C}">
                <a14:useLocalDpi xmlns:a14="http://schemas.microsoft.com/office/drawing/2010/main"/>
              </a:ext>
            </a:extLst>
          </a:blip>
          <a:srcRect t="4385"/>
          <a:stretch/>
        </p:blipFill>
        <p:spPr bwMode="auto">
          <a:xfrm>
            <a:off x="0" y="0"/>
            <a:ext cx="9164149" cy="5770376"/>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noChangeArrowheads="1"/>
          </p:cNvPicPr>
          <p:nvPr/>
        </p:nvPicPr>
        <p:blipFill>
          <a:blip r:embed="rId7">
            <a:extLst>
              <a:ext uri="{BEBA8EAE-BF5A-486C-A8C5-ECC9F3942E4B}">
                <a14:imgProps xmlns:a14="http://schemas.microsoft.com/office/drawing/2010/main">
                  <a14:imgLayer r:embed="rId8">
                    <a14:imgEffect>
                      <a14:saturation sat="33000"/>
                    </a14:imgEffect>
                  </a14:imgLayer>
                </a14:imgProps>
              </a:ext>
              <a:ext uri="{28A0092B-C50C-407E-A947-70E740481C1C}">
                <a14:useLocalDpi xmlns:a14="http://schemas.microsoft.com/office/drawing/2010/main" val="0"/>
              </a:ext>
            </a:extLst>
          </a:blip>
          <a:stretch>
            <a:fillRect/>
          </a:stretch>
        </p:blipFill>
        <p:spPr bwMode="auto">
          <a:xfrm>
            <a:off x="-1908720" y="2042767"/>
            <a:ext cx="11305256" cy="3847614"/>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p:cNvPicPr>
            <a:picLocks noChangeAspect="1" noChangeArrowheads="1"/>
          </p:cNvPicPr>
          <p:nvPr/>
        </p:nvPicPr>
        <p:blipFill>
          <a:blip r:embed="rId7">
            <a:extLst>
              <a:ext uri="{BEBA8EAE-BF5A-486C-A8C5-ECC9F3942E4B}">
                <a14:imgProps xmlns:a14="http://schemas.microsoft.com/office/drawing/2010/main">
                  <a14:imgLayer r:embed="rId8">
                    <a14:imgEffect>
                      <a14:saturation sat="33000"/>
                    </a14:imgEffect>
                  </a14:imgLayer>
                </a14:imgProps>
              </a:ext>
              <a:ext uri="{28A0092B-C50C-407E-A947-70E740481C1C}">
                <a14:useLocalDpi xmlns:a14="http://schemas.microsoft.com/office/drawing/2010/main" val="0"/>
              </a:ext>
            </a:extLst>
          </a:blip>
          <a:stretch>
            <a:fillRect/>
          </a:stretch>
        </p:blipFill>
        <p:spPr bwMode="auto">
          <a:xfrm>
            <a:off x="-1431429" y="1203598"/>
            <a:ext cx="10815895" cy="424847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p:cNvPicPr>
            <a:picLocks noChangeAspect="1" noChangeArrowheads="1"/>
          </p:cNvPicPr>
          <p:nvPr/>
        </p:nvPicPr>
        <p:blipFill>
          <a:blip r:embed="rId7">
            <a:extLst>
              <a:ext uri="{BEBA8EAE-BF5A-486C-A8C5-ECC9F3942E4B}">
                <a14:imgProps xmlns:a14="http://schemas.microsoft.com/office/drawing/2010/main">
                  <a14:imgLayer r:embed="rId8">
                    <a14:imgEffect>
                      <a14:saturation sat="33000"/>
                    </a14:imgEffect>
                  </a14:imgLayer>
                </a14:imgProps>
              </a:ext>
              <a:ext uri="{28A0092B-C50C-407E-A947-70E740481C1C}">
                <a14:useLocalDpi xmlns:a14="http://schemas.microsoft.com/office/drawing/2010/main" val="0"/>
              </a:ext>
            </a:extLst>
          </a:blip>
          <a:stretch>
            <a:fillRect/>
          </a:stretch>
        </p:blipFill>
        <p:spPr bwMode="auto">
          <a:xfrm>
            <a:off x="-496371" y="2277735"/>
            <a:ext cx="10110508" cy="3102327"/>
          </a:xfrm>
          <a:prstGeom prst="rect">
            <a:avLst/>
          </a:prstGeom>
          <a:noFill/>
          <a:extLst>
            <a:ext uri="{909E8E84-426E-40DD-AFC4-6F175D3DCCD1}">
              <a14:hiddenFill xmlns:a14="http://schemas.microsoft.com/office/drawing/2010/main">
                <a:solidFill>
                  <a:srgbClr val="FFFFFF"/>
                </a:solidFill>
              </a14:hiddenFill>
            </a:ext>
          </a:extLst>
        </p:spPr>
      </p:pic>
      <p:pic>
        <p:nvPicPr>
          <p:cNvPr id="6" name="25 - Freeflight.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9309337" y="4254912"/>
            <a:ext cx="609600" cy="609600"/>
          </a:xfrm>
          <a:prstGeom prst="rect">
            <a:avLst/>
          </a:prstGeom>
        </p:spPr>
      </p:pic>
      <p:sp>
        <p:nvSpPr>
          <p:cNvPr id="2" name="椭圆 1"/>
          <p:cNvSpPr/>
          <p:nvPr/>
        </p:nvSpPr>
        <p:spPr>
          <a:xfrm>
            <a:off x="3903029" y="339502"/>
            <a:ext cx="1230312" cy="1230312"/>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800" dirty="0" smtClean="0">
                <a:latin typeface="方正剪纸简体" panose="03000509000000000000" pitchFamily="65" charset="-122"/>
                <a:ea typeface="方正剪纸简体" panose="03000509000000000000" pitchFamily="65" charset="-122"/>
              </a:rPr>
              <a:t>梦</a:t>
            </a:r>
            <a:endParaRPr lang="zh-CN" altLang="en-US" sz="4800" dirty="0">
              <a:latin typeface="方正剪纸简体" panose="03000509000000000000" pitchFamily="65" charset="-122"/>
              <a:ea typeface="方正剪纸简体" panose="03000509000000000000" pitchFamily="65" charset="-122"/>
            </a:endParaRPr>
          </a:p>
        </p:txBody>
      </p:sp>
      <p:sp>
        <p:nvSpPr>
          <p:cNvPr id="13" name="椭圆 12"/>
          <p:cNvSpPr/>
          <p:nvPr/>
        </p:nvSpPr>
        <p:spPr>
          <a:xfrm>
            <a:off x="2966925" y="895688"/>
            <a:ext cx="1230312" cy="1230312"/>
          </a:xfrm>
          <a:prstGeom prst="ellipse">
            <a:avLst/>
          </a:prstGeom>
          <a:solidFill>
            <a:schemeClr val="accent6">
              <a:alpha val="7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CN" altLang="en-US" sz="4800" dirty="0" smtClean="0">
                <a:latin typeface="方正剪纸简体" panose="03000509000000000000" pitchFamily="65" charset="-122"/>
                <a:ea typeface="方正剪纸简体" panose="03000509000000000000" pitchFamily="65" charset="-122"/>
              </a:rPr>
              <a:t>起</a:t>
            </a:r>
            <a:endParaRPr lang="zh-CN" altLang="en-US" sz="4800" dirty="0">
              <a:latin typeface="方正剪纸简体" panose="03000509000000000000" pitchFamily="65" charset="-122"/>
              <a:ea typeface="方正剪纸简体" panose="03000509000000000000" pitchFamily="65" charset="-122"/>
            </a:endParaRPr>
          </a:p>
        </p:txBody>
      </p:sp>
      <p:sp>
        <p:nvSpPr>
          <p:cNvPr id="14" name="椭圆 13"/>
          <p:cNvSpPr/>
          <p:nvPr/>
        </p:nvSpPr>
        <p:spPr>
          <a:xfrm>
            <a:off x="3903029" y="1491630"/>
            <a:ext cx="1230312" cy="1230312"/>
          </a:xfrm>
          <a:prstGeom prst="ellipse">
            <a:avLst/>
          </a:prstGeom>
          <a:solidFill>
            <a:schemeClr val="accent4">
              <a:alpha val="7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CN" altLang="en-US" sz="4800" dirty="0" smtClean="0">
                <a:latin typeface="方正剪纸简体" panose="03000509000000000000" pitchFamily="65" charset="-122"/>
                <a:ea typeface="方正剪纸简体" panose="03000509000000000000" pitchFamily="65" charset="-122"/>
              </a:rPr>
              <a:t>想</a:t>
            </a:r>
            <a:endParaRPr lang="zh-CN" altLang="en-US" sz="4800" dirty="0">
              <a:latin typeface="方正剪纸简体" panose="03000509000000000000" pitchFamily="65" charset="-122"/>
              <a:ea typeface="方正剪纸简体" panose="03000509000000000000" pitchFamily="65" charset="-122"/>
            </a:endParaRPr>
          </a:p>
        </p:txBody>
      </p:sp>
      <p:sp>
        <p:nvSpPr>
          <p:cNvPr id="15" name="椭圆 14"/>
          <p:cNvSpPr/>
          <p:nvPr/>
        </p:nvSpPr>
        <p:spPr>
          <a:xfrm>
            <a:off x="4767125" y="895688"/>
            <a:ext cx="1230312" cy="1230312"/>
          </a:xfrm>
          <a:prstGeom prst="ellipse">
            <a:avLst/>
          </a:prstGeom>
          <a:solidFill>
            <a:schemeClr val="accent5">
              <a:alpha val="7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zh-CN" altLang="en-US" sz="4800" dirty="0" smtClean="0">
                <a:latin typeface="方正剪纸简体" panose="03000509000000000000" pitchFamily="65" charset="-122"/>
                <a:ea typeface="方正剪纸简体" panose="03000509000000000000" pitchFamily="65" charset="-122"/>
              </a:rPr>
              <a:t>航</a:t>
            </a:r>
            <a:endParaRPr lang="zh-CN" altLang="en-US" sz="4800" dirty="0">
              <a:latin typeface="方正剪纸简体" panose="03000509000000000000" pitchFamily="65" charset="-122"/>
              <a:ea typeface="方正剪纸简体" panose="03000509000000000000" pitchFamily="65" charset="-122"/>
            </a:endParaRPr>
          </a:p>
        </p:txBody>
      </p:sp>
      <p:sp>
        <p:nvSpPr>
          <p:cNvPr id="18" name="椭圆 17"/>
          <p:cNvSpPr/>
          <p:nvPr/>
        </p:nvSpPr>
        <p:spPr>
          <a:xfrm rot="20808582">
            <a:off x="2474010" y="898401"/>
            <a:ext cx="342190" cy="342190"/>
          </a:xfrm>
          <a:prstGeom prst="ellipse">
            <a:avLst/>
          </a:prstGeom>
          <a:solidFill>
            <a:schemeClr val="accent6">
              <a:alpha val="7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sz="4800" dirty="0">
              <a:latin typeface="方正剪纸简体" panose="03000509000000000000" pitchFamily="65" charset="-122"/>
              <a:ea typeface="方正剪纸简体" panose="03000509000000000000" pitchFamily="65" charset="-122"/>
            </a:endParaRPr>
          </a:p>
        </p:txBody>
      </p:sp>
      <p:sp>
        <p:nvSpPr>
          <p:cNvPr id="20" name="椭圆 19"/>
          <p:cNvSpPr/>
          <p:nvPr/>
        </p:nvSpPr>
        <p:spPr>
          <a:xfrm>
            <a:off x="8219373" y="1508988"/>
            <a:ext cx="423368" cy="423368"/>
          </a:xfrm>
          <a:prstGeom prst="ellipse">
            <a:avLst/>
          </a:prstGeom>
          <a:solidFill>
            <a:schemeClr val="accent5">
              <a:alpha val="7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sz="4800" dirty="0">
              <a:latin typeface="方正剪纸简体" panose="03000509000000000000" pitchFamily="65" charset="-122"/>
              <a:ea typeface="方正剪纸简体" panose="03000509000000000000" pitchFamily="65" charset="-122"/>
            </a:endParaRPr>
          </a:p>
        </p:txBody>
      </p:sp>
      <p:sp>
        <p:nvSpPr>
          <p:cNvPr id="21" name="椭圆 20"/>
          <p:cNvSpPr/>
          <p:nvPr/>
        </p:nvSpPr>
        <p:spPr>
          <a:xfrm>
            <a:off x="8817781" y="2157910"/>
            <a:ext cx="242936" cy="242936"/>
          </a:xfrm>
          <a:prstGeom prst="ellipse">
            <a:avLst/>
          </a:prstGeom>
          <a:solidFill>
            <a:schemeClr val="accent4">
              <a:alpha val="7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sz="4800" dirty="0">
              <a:latin typeface="方正剪纸简体" panose="03000509000000000000" pitchFamily="65" charset="-122"/>
              <a:ea typeface="方正剪纸简体" panose="03000509000000000000" pitchFamily="65" charset="-122"/>
            </a:endParaRPr>
          </a:p>
        </p:txBody>
      </p:sp>
      <p:sp>
        <p:nvSpPr>
          <p:cNvPr id="22" name="椭圆 21"/>
          <p:cNvSpPr/>
          <p:nvPr/>
        </p:nvSpPr>
        <p:spPr>
          <a:xfrm>
            <a:off x="1786251" y="1004753"/>
            <a:ext cx="323121" cy="323121"/>
          </a:xfrm>
          <a:prstGeom prst="ellipse">
            <a:avLst/>
          </a:prstGeom>
          <a:solidFill>
            <a:schemeClr val="accent2">
              <a:alpha val="7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sz="4800" dirty="0">
              <a:latin typeface="方正剪纸简体" panose="03000509000000000000" pitchFamily="65" charset="-122"/>
              <a:ea typeface="方正剪纸简体" panose="03000509000000000000" pitchFamily="65" charset="-122"/>
            </a:endParaRPr>
          </a:p>
        </p:txBody>
      </p:sp>
      <p:sp>
        <p:nvSpPr>
          <p:cNvPr id="25" name="椭圆 24"/>
          <p:cNvSpPr/>
          <p:nvPr/>
        </p:nvSpPr>
        <p:spPr>
          <a:xfrm>
            <a:off x="7872149" y="2033313"/>
            <a:ext cx="423368" cy="423368"/>
          </a:xfrm>
          <a:prstGeom prst="ellipse">
            <a:avLst/>
          </a:prstGeom>
          <a:solidFill>
            <a:schemeClr val="accent5">
              <a:alpha val="7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sz="4800" dirty="0">
              <a:latin typeface="方正剪纸简体" panose="03000509000000000000" pitchFamily="65" charset="-122"/>
              <a:ea typeface="方正剪纸简体" panose="03000509000000000000" pitchFamily="65" charset="-122"/>
            </a:endParaRPr>
          </a:p>
        </p:txBody>
      </p:sp>
      <p:sp>
        <p:nvSpPr>
          <p:cNvPr id="26" name="椭圆 25"/>
          <p:cNvSpPr/>
          <p:nvPr/>
        </p:nvSpPr>
        <p:spPr>
          <a:xfrm>
            <a:off x="6754128" y="1952820"/>
            <a:ext cx="490490" cy="490490"/>
          </a:xfrm>
          <a:prstGeom prst="ellipse">
            <a:avLst/>
          </a:prstGeom>
          <a:solidFill>
            <a:schemeClr val="accent2">
              <a:alpha val="7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sz="4800" dirty="0">
              <a:latin typeface="方正剪纸简体" panose="03000509000000000000" pitchFamily="65" charset="-122"/>
              <a:ea typeface="方正剪纸简体" panose="03000509000000000000" pitchFamily="65" charset="-122"/>
            </a:endParaRPr>
          </a:p>
        </p:txBody>
      </p:sp>
      <p:pic>
        <p:nvPicPr>
          <p:cNvPr id="1029" name="Picture 5" descr="C:\Users\MDG\Desktop\3.png"/>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1768987" y="1778339"/>
            <a:ext cx="712213" cy="698565"/>
          </a:xfrm>
          <a:prstGeom prst="rect">
            <a:avLst/>
          </a:prstGeom>
          <a:noFill/>
          <a:extLst>
            <a:ext uri="{909E8E84-426E-40DD-AFC4-6F175D3DCCD1}">
              <a14:hiddenFill xmlns:a14="http://schemas.microsoft.com/office/drawing/2010/main">
                <a:solidFill>
                  <a:srgbClr val="FFFFFF"/>
                </a:solidFill>
              </a14:hiddenFill>
            </a:ext>
          </a:extLst>
        </p:spPr>
      </p:pic>
      <p:sp>
        <p:nvSpPr>
          <p:cNvPr id="19" name="椭圆 18"/>
          <p:cNvSpPr/>
          <p:nvPr/>
        </p:nvSpPr>
        <p:spPr>
          <a:xfrm>
            <a:off x="6057124" y="973052"/>
            <a:ext cx="423368" cy="423368"/>
          </a:xfrm>
          <a:prstGeom prst="ellipse">
            <a:avLst/>
          </a:prstGeom>
          <a:solidFill>
            <a:schemeClr val="accent3">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a:latin typeface="方正剪纸简体" panose="03000509000000000000" pitchFamily="65" charset="-122"/>
              <a:ea typeface="方正剪纸简体" panose="03000509000000000000" pitchFamily="65" charset="-122"/>
            </a:endParaRPr>
          </a:p>
        </p:txBody>
      </p:sp>
      <p:sp>
        <p:nvSpPr>
          <p:cNvPr id="23" name="椭圆 22"/>
          <p:cNvSpPr/>
          <p:nvPr/>
        </p:nvSpPr>
        <p:spPr>
          <a:xfrm>
            <a:off x="6226550" y="1431404"/>
            <a:ext cx="539368" cy="539368"/>
          </a:xfrm>
          <a:prstGeom prst="ellipse">
            <a:avLst/>
          </a:prstGeom>
          <a:solidFill>
            <a:schemeClr val="accent1">
              <a:alpha val="7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sz="4800" dirty="0">
              <a:latin typeface="方正剪纸简体" panose="03000509000000000000" pitchFamily="65" charset="-122"/>
              <a:ea typeface="方正剪纸简体" panose="03000509000000000000" pitchFamily="65" charset="-122"/>
            </a:endParaRPr>
          </a:p>
        </p:txBody>
      </p:sp>
      <p:sp>
        <p:nvSpPr>
          <p:cNvPr id="27" name="椭圆 26"/>
          <p:cNvSpPr/>
          <p:nvPr/>
        </p:nvSpPr>
        <p:spPr>
          <a:xfrm>
            <a:off x="5654153" y="1952862"/>
            <a:ext cx="539368" cy="539368"/>
          </a:xfrm>
          <a:prstGeom prst="ellipse">
            <a:avLst/>
          </a:prstGeom>
          <a:solidFill>
            <a:schemeClr val="accent4">
              <a:alpha val="7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sz="4800" dirty="0">
              <a:latin typeface="方正剪纸简体" panose="03000509000000000000" pitchFamily="65" charset="-122"/>
              <a:ea typeface="方正剪纸简体" panose="03000509000000000000" pitchFamily="65" charset="-122"/>
            </a:endParaRPr>
          </a:p>
        </p:txBody>
      </p:sp>
      <p:sp>
        <p:nvSpPr>
          <p:cNvPr id="28" name="椭圆 27"/>
          <p:cNvSpPr/>
          <p:nvPr/>
        </p:nvSpPr>
        <p:spPr>
          <a:xfrm>
            <a:off x="2538968" y="1591084"/>
            <a:ext cx="306894" cy="306894"/>
          </a:xfrm>
          <a:prstGeom prst="ellipse">
            <a:avLst/>
          </a:prstGeom>
          <a:solidFill>
            <a:schemeClr val="accent1">
              <a:alpha val="48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sz="4800" dirty="0">
              <a:latin typeface="方正剪纸简体" panose="03000509000000000000" pitchFamily="65" charset="-122"/>
              <a:ea typeface="方正剪纸简体" panose="03000509000000000000" pitchFamily="65" charset="-122"/>
            </a:endParaRPr>
          </a:p>
        </p:txBody>
      </p:sp>
      <p:sp>
        <p:nvSpPr>
          <p:cNvPr id="29" name="椭圆 28"/>
          <p:cNvSpPr/>
          <p:nvPr/>
        </p:nvSpPr>
        <p:spPr>
          <a:xfrm>
            <a:off x="8080839" y="1722528"/>
            <a:ext cx="167396" cy="167398"/>
          </a:xfrm>
          <a:prstGeom prst="ellipse">
            <a:avLst/>
          </a:prstGeom>
          <a:solidFill>
            <a:schemeClr val="accent2">
              <a:alpha val="7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sz="4800" dirty="0">
              <a:latin typeface="方正剪纸简体" panose="03000509000000000000" pitchFamily="65" charset="-122"/>
              <a:ea typeface="方正剪纸简体" panose="03000509000000000000" pitchFamily="65" charset="-122"/>
            </a:endParaRPr>
          </a:p>
        </p:txBody>
      </p:sp>
      <p:sp>
        <p:nvSpPr>
          <p:cNvPr id="30" name="椭圆 29"/>
          <p:cNvSpPr/>
          <p:nvPr/>
        </p:nvSpPr>
        <p:spPr>
          <a:xfrm>
            <a:off x="8667592" y="2756991"/>
            <a:ext cx="423368" cy="423368"/>
          </a:xfrm>
          <a:prstGeom prst="ellipse">
            <a:avLst/>
          </a:prstGeom>
          <a:solidFill>
            <a:schemeClr val="accent3">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a:latin typeface="方正剪纸简体" panose="03000509000000000000" pitchFamily="65" charset="-122"/>
              <a:ea typeface="方正剪纸简体" panose="03000509000000000000" pitchFamily="65" charset="-122"/>
            </a:endParaRPr>
          </a:p>
        </p:txBody>
      </p:sp>
      <p:sp>
        <p:nvSpPr>
          <p:cNvPr id="31" name="椭圆 30"/>
          <p:cNvSpPr/>
          <p:nvPr/>
        </p:nvSpPr>
        <p:spPr>
          <a:xfrm rot="20808582">
            <a:off x="2712896" y="701389"/>
            <a:ext cx="439046" cy="439046"/>
          </a:xfrm>
          <a:prstGeom prst="ellipse">
            <a:avLst/>
          </a:prstGeom>
          <a:solidFill>
            <a:schemeClr val="accent5">
              <a:alpha val="4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sz="4800" dirty="0">
              <a:latin typeface="方正剪纸简体" panose="03000509000000000000" pitchFamily="65" charset="-122"/>
              <a:ea typeface="方正剪纸简体" panose="03000509000000000000" pitchFamily="65" charset="-122"/>
            </a:endParaRPr>
          </a:p>
        </p:txBody>
      </p:sp>
      <p:sp>
        <p:nvSpPr>
          <p:cNvPr id="32" name="椭圆 31"/>
          <p:cNvSpPr/>
          <p:nvPr/>
        </p:nvSpPr>
        <p:spPr>
          <a:xfrm>
            <a:off x="8303495" y="1785051"/>
            <a:ext cx="414322" cy="414322"/>
          </a:xfrm>
          <a:prstGeom prst="ellipse">
            <a:avLst/>
          </a:prstGeom>
          <a:solidFill>
            <a:schemeClr val="accent1">
              <a:alpha val="46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sz="4800" dirty="0">
              <a:latin typeface="方正剪纸简体" panose="03000509000000000000" pitchFamily="65" charset="-122"/>
              <a:ea typeface="方正剪纸简体" panose="03000509000000000000" pitchFamily="65" charset="-122"/>
            </a:endParaRPr>
          </a:p>
        </p:txBody>
      </p:sp>
      <p:sp>
        <p:nvSpPr>
          <p:cNvPr id="33" name="椭圆 32"/>
          <p:cNvSpPr/>
          <p:nvPr/>
        </p:nvSpPr>
        <p:spPr>
          <a:xfrm rot="20808582">
            <a:off x="6136932" y="1310420"/>
            <a:ext cx="342190" cy="342190"/>
          </a:xfrm>
          <a:prstGeom prst="ellipse">
            <a:avLst/>
          </a:prstGeom>
          <a:solidFill>
            <a:schemeClr val="accent6">
              <a:alpha val="7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sz="4800" dirty="0">
              <a:latin typeface="方正剪纸简体" panose="03000509000000000000" pitchFamily="65" charset="-122"/>
              <a:ea typeface="方正剪纸简体" panose="03000509000000000000" pitchFamily="65" charset="-122"/>
            </a:endParaRPr>
          </a:p>
        </p:txBody>
      </p:sp>
      <p:sp>
        <p:nvSpPr>
          <p:cNvPr id="34" name="椭圆 33"/>
          <p:cNvSpPr/>
          <p:nvPr/>
        </p:nvSpPr>
        <p:spPr>
          <a:xfrm>
            <a:off x="5999199" y="1874944"/>
            <a:ext cx="323121" cy="323121"/>
          </a:xfrm>
          <a:prstGeom prst="ellipse">
            <a:avLst/>
          </a:prstGeom>
          <a:solidFill>
            <a:schemeClr val="accent2">
              <a:alpha val="42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sz="4800" dirty="0">
              <a:latin typeface="方正剪纸简体" panose="03000509000000000000" pitchFamily="65" charset="-122"/>
              <a:ea typeface="方正剪纸简体" panose="03000509000000000000" pitchFamily="65" charset="-122"/>
            </a:endParaRPr>
          </a:p>
        </p:txBody>
      </p:sp>
      <p:sp>
        <p:nvSpPr>
          <p:cNvPr id="35" name="椭圆 34"/>
          <p:cNvSpPr/>
          <p:nvPr/>
        </p:nvSpPr>
        <p:spPr>
          <a:xfrm>
            <a:off x="8770840" y="1794660"/>
            <a:ext cx="409672" cy="409672"/>
          </a:xfrm>
          <a:prstGeom prst="ellipse">
            <a:avLst/>
          </a:prstGeom>
          <a:solidFill>
            <a:schemeClr val="accent2">
              <a:alpha val="7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sz="4800" dirty="0">
              <a:latin typeface="方正剪纸简体" panose="03000509000000000000" pitchFamily="65" charset="-122"/>
              <a:ea typeface="方正剪纸简体" panose="03000509000000000000" pitchFamily="65" charset="-122"/>
            </a:endParaRPr>
          </a:p>
        </p:txBody>
      </p:sp>
      <p:pic>
        <p:nvPicPr>
          <p:cNvPr id="1027" name="Picture 3" descr="C:\Users\MDG\Desktop\1.png"/>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2181009" y="-273022"/>
            <a:ext cx="4136534" cy="469023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MDG\Desktop\2.png"/>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7236847" y="430574"/>
            <a:ext cx="1892084" cy="2165914"/>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688186" y="2826416"/>
            <a:ext cx="6340197" cy="707886"/>
          </a:xfrm>
          <a:prstGeom prst="rect">
            <a:avLst/>
          </a:prstGeom>
          <a:noFill/>
        </p:spPr>
        <p:txBody>
          <a:bodyPr wrap="none" rtlCol="0">
            <a:spAutoFit/>
          </a:bodyPr>
          <a:lstStyle/>
          <a:p>
            <a:r>
              <a:rPr lang="zh-CN" altLang="en-US" sz="4000" b="1" dirty="0" smtClean="0">
                <a:solidFill>
                  <a:schemeClr val="tx1">
                    <a:lumMod val="75000"/>
                    <a:lumOff val="25000"/>
                  </a:schemeClr>
                </a:solidFill>
              </a:rPr>
              <a:t>梦想起航工作总结计划汇报</a:t>
            </a:r>
            <a:endParaRPr lang="zh-CN" altLang="en-US" sz="4000" b="1" dirty="0">
              <a:solidFill>
                <a:schemeClr val="tx1">
                  <a:lumMod val="75000"/>
                  <a:lumOff val="25000"/>
                </a:schemeClr>
              </a:solidFill>
            </a:endParaRPr>
          </a:p>
        </p:txBody>
      </p:sp>
      <p:sp>
        <p:nvSpPr>
          <p:cNvPr id="17" name="TextBox 16"/>
          <p:cNvSpPr txBox="1"/>
          <p:nvPr/>
        </p:nvSpPr>
        <p:spPr>
          <a:xfrm>
            <a:off x="1936245" y="3763917"/>
            <a:ext cx="5724644" cy="369332"/>
          </a:xfrm>
          <a:prstGeom prst="rect">
            <a:avLst/>
          </a:prstGeom>
          <a:noFill/>
        </p:spPr>
        <p:txBody>
          <a:bodyPr wrap="none" rtlCol="0">
            <a:spAutoFit/>
          </a:bodyPr>
          <a:lstStyle/>
          <a:p>
            <a:r>
              <a:rPr lang="en-US" altLang="zh-CN" dirty="0" smtClean="0">
                <a:solidFill>
                  <a:schemeClr val="accent2"/>
                </a:solidFill>
              </a:rPr>
              <a:t>【</a:t>
            </a:r>
            <a:r>
              <a:rPr lang="zh-CN" altLang="en-US" dirty="0" smtClean="0">
                <a:solidFill>
                  <a:schemeClr val="accent2"/>
                </a:solidFill>
              </a:rPr>
              <a:t>年终总结</a:t>
            </a:r>
            <a:r>
              <a:rPr lang="en-US" altLang="zh-CN" dirty="0" smtClean="0">
                <a:solidFill>
                  <a:schemeClr val="accent2"/>
                </a:solidFill>
              </a:rPr>
              <a:t>】【</a:t>
            </a:r>
            <a:r>
              <a:rPr lang="zh-CN" altLang="en-US" dirty="0" smtClean="0">
                <a:solidFill>
                  <a:schemeClr val="accent2"/>
                </a:solidFill>
              </a:rPr>
              <a:t>工作汇报</a:t>
            </a:r>
            <a:r>
              <a:rPr lang="en-US" altLang="zh-CN" dirty="0" smtClean="0">
                <a:solidFill>
                  <a:schemeClr val="accent2"/>
                </a:solidFill>
              </a:rPr>
              <a:t>】【</a:t>
            </a:r>
            <a:r>
              <a:rPr lang="zh-CN" altLang="en-US" dirty="0" smtClean="0">
                <a:solidFill>
                  <a:schemeClr val="accent2"/>
                </a:solidFill>
              </a:rPr>
              <a:t>述职报告</a:t>
            </a:r>
            <a:r>
              <a:rPr lang="en-US" altLang="zh-CN" dirty="0" smtClean="0">
                <a:solidFill>
                  <a:schemeClr val="accent2"/>
                </a:solidFill>
              </a:rPr>
              <a:t>】【</a:t>
            </a:r>
            <a:r>
              <a:rPr lang="zh-CN" altLang="en-US" dirty="0" smtClean="0">
                <a:solidFill>
                  <a:schemeClr val="accent2"/>
                </a:solidFill>
              </a:rPr>
              <a:t>新年计划</a:t>
            </a:r>
            <a:r>
              <a:rPr lang="en-US" altLang="zh-CN" dirty="0" smtClean="0">
                <a:solidFill>
                  <a:schemeClr val="accent2"/>
                </a:solidFill>
              </a:rPr>
              <a:t>】</a:t>
            </a:r>
            <a:endParaRPr lang="zh-CN" altLang="en-US" dirty="0">
              <a:solidFill>
                <a:schemeClr val="accent2"/>
              </a:solidFill>
            </a:endParaRPr>
          </a:p>
        </p:txBody>
      </p:sp>
      <p:grpSp>
        <p:nvGrpSpPr>
          <p:cNvPr id="36" name="Group 550" hidden="1"/>
          <p:cNvGrpSpPr>
            <a:grpSpLocks/>
          </p:cNvGrpSpPr>
          <p:nvPr/>
        </p:nvGrpSpPr>
        <p:grpSpPr bwMode="auto">
          <a:xfrm>
            <a:off x="2890001" y="988999"/>
            <a:ext cx="3434917" cy="3432475"/>
            <a:chOff x="295" y="3475"/>
            <a:chExt cx="1407" cy="1407"/>
          </a:xfrm>
        </p:grpSpPr>
        <p:sp>
          <p:nvSpPr>
            <p:cNvPr id="37" name="Oval 551"/>
            <p:cNvSpPr>
              <a:spLocks noChangeArrowheads="1"/>
            </p:cNvSpPr>
            <p:nvPr/>
          </p:nvSpPr>
          <p:spPr bwMode="auto">
            <a:xfrm>
              <a:off x="295" y="3475"/>
              <a:ext cx="1407" cy="1407"/>
            </a:xfrm>
            <a:prstGeom prst="ellipse">
              <a:avLst/>
            </a:prstGeom>
            <a:gradFill rotWithShape="1">
              <a:gsLst>
                <a:gs pos="0">
                  <a:schemeClr val="bg1">
                    <a:alpha val="0"/>
                  </a:schemeClr>
                </a:gs>
                <a:gs pos="100000">
                  <a:schemeClr val="bg1">
                    <a:gamma/>
                    <a:shade val="81961"/>
                    <a:invGamma/>
                    <a:alpha val="12000"/>
                  </a:schemeClr>
                </a:gs>
              </a:gsLst>
              <a:path path="shape">
                <a:fillToRect l="50000" t="50000" r="50000" b="50000"/>
              </a:path>
            </a:gradFill>
            <a:ln>
              <a:noFill/>
            </a:ln>
            <a:effectLst/>
            <a:extLst/>
          </p:spPr>
          <p:txBody>
            <a:bodyPr wrap="none" anchor="ctr"/>
            <a:lstStyle/>
            <a:p>
              <a:pPr>
                <a:defRPr/>
              </a:pPr>
              <a:endParaRPr lang="zh-CN" altLang="en-US"/>
            </a:p>
          </p:txBody>
        </p:sp>
        <p:grpSp>
          <p:nvGrpSpPr>
            <p:cNvPr id="38" name="Group 552"/>
            <p:cNvGrpSpPr>
              <a:grpSpLocks/>
            </p:cNvGrpSpPr>
            <p:nvPr/>
          </p:nvGrpSpPr>
          <p:grpSpPr bwMode="auto">
            <a:xfrm>
              <a:off x="476" y="3657"/>
              <a:ext cx="1050" cy="1050"/>
              <a:chOff x="-6056" y="-2208"/>
              <a:chExt cx="2208" cy="2208"/>
            </a:xfrm>
          </p:grpSpPr>
          <p:sp>
            <p:nvSpPr>
              <p:cNvPr id="39" name="Oval 553"/>
              <p:cNvSpPr>
                <a:spLocks noChangeArrowheads="1"/>
              </p:cNvSpPr>
              <p:nvPr/>
            </p:nvSpPr>
            <p:spPr bwMode="auto">
              <a:xfrm>
                <a:off x="-6056" y="-2132"/>
                <a:ext cx="2132" cy="2132"/>
              </a:xfrm>
              <a:prstGeom prst="ellipse">
                <a:avLst/>
              </a:prstGeom>
              <a:gradFill rotWithShape="1">
                <a:gsLst>
                  <a:gs pos="0">
                    <a:schemeClr val="bg1"/>
                  </a:gs>
                  <a:gs pos="100000">
                    <a:schemeClr val="tx1">
                      <a:alpha val="0"/>
                    </a:scheme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nvGrpSpPr>
              <p:cNvPr id="40" name="Group 554"/>
              <p:cNvGrpSpPr>
                <a:grpSpLocks/>
              </p:cNvGrpSpPr>
              <p:nvPr/>
            </p:nvGrpSpPr>
            <p:grpSpPr bwMode="auto">
              <a:xfrm>
                <a:off x="-6056" y="-2208"/>
                <a:ext cx="2208" cy="2208"/>
                <a:chOff x="-4060" y="-879"/>
                <a:chExt cx="2208" cy="2208"/>
              </a:xfrm>
            </p:grpSpPr>
            <p:grpSp>
              <p:nvGrpSpPr>
                <p:cNvPr id="41" name="Group 555"/>
                <p:cNvGrpSpPr>
                  <a:grpSpLocks/>
                </p:cNvGrpSpPr>
                <p:nvPr/>
              </p:nvGrpSpPr>
              <p:grpSpPr bwMode="auto">
                <a:xfrm>
                  <a:off x="-4060" y="-879"/>
                  <a:ext cx="2208" cy="2208"/>
                  <a:chOff x="-3924" y="-788"/>
                  <a:chExt cx="2208" cy="2208"/>
                </a:xfrm>
              </p:grpSpPr>
              <p:grpSp>
                <p:nvGrpSpPr>
                  <p:cNvPr id="57" name="Group 556"/>
                  <p:cNvGrpSpPr>
                    <a:grpSpLocks noChangeAspect="1"/>
                  </p:cNvGrpSpPr>
                  <p:nvPr/>
                </p:nvGrpSpPr>
                <p:grpSpPr bwMode="auto">
                  <a:xfrm>
                    <a:off x="-3924" y="-788"/>
                    <a:ext cx="2208" cy="2202"/>
                    <a:chOff x="168" y="696"/>
                    <a:chExt cx="1429" cy="1429"/>
                  </a:xfrm>
                </p:grpSpPr>
                <p:grpSp>
                  <p:nvGrpSpPr>
                    <p:cNvPr id="65" name="Group 557"/>
                    <p:cNvGrpSpPr>
                      <a:grpSpLocks noChangeAspect="1"/>
                    </p:cNvGrpSpPr>
                    <p:nvPr/>
                  </p:nvGrpSpPr>
                  <p:grpSpPr bwMode="auto">
                    <a:xfrm>
                      <a:off x="854" y="696"/>
                      <a:ext cx="56" cy="1429"/>
                      <a:chOff x="845" y="696"/>
                      <a:chExt cx="56" cy="1429"/>
                    </a:xfrm>
                  </p:grpSpPr>
                  <p:sp>
                    <p:nvSpPr>
                      <p:cNvPr id="69" name="AutoShape 55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70" name="AutoShape 55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66" name="Group 560"/>
                    <p:cNvGrpSpPr>
                      <a:grpSpLocks noChangeAspect="1"/>
                    </p:cNvGrpSpPr>
                    <p:nvPr/>
                  </p:nvGrpSpPr>
                  <p:grpSpPr bwMode="auto">
                    <a:xfrm rot="5400000">
                      <a:off x="855" y="696"/>
                      <a:ext cx="56" cy="1429"/>
                      <a:chOff x="845" y="696"/>
                      <a:chExt cx="56" cy="1429"/>
                    </a:xfrm>
                  </p:grpSpPr>
                  <p:sp>
                    <p:nvSpPr>
                      <p:cNvPr id="67" name="AutoShape 561"/>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68" name="AutoShape 562"/>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nvGrpSpPr>
                  <p:cNvPr id="58" name="Group 563"/>
                  <p:cNvGrpSpPr>
                    <a:grpSpLocks noChangeAspect="1"/>
                  </p:cNvGrpSpPr>
                  <p:nvPr/>
                </p:nvGrpSpPr>
                <p:grpSpPr bwMode="auto">
                  <a:xfrm rot="2700000">
                    <a:off x="-3927" y="-785"/>
                    <a:ext cx="2208" cy="2202"/>
                    <a:chOff x="168" y="696"/>
                    <a:chExt cx="1429" cy="1429"/>
                  </a:xfrm>
                </p:grpSpPr>
                <p:grpSp>
                  <p:nvGrpSpPr>
                    <p:cNvPr id="59" name="Group 564"/>
                    <p:cNvGrpSpPr>
                      <a:grpSpLocks noChangeAspect="1"/>
                    </p:cNvGrpSpPr>
                    <p:nvPr/>
                  </p:nvGrpSpPr>
                  <p:grpSpPr bwMode="auto">
                    <a:xfrm>
                      <a:off x="854" y="696"/>
                      <a:ext cx="56" cy="1429"/>
                      <a:chOff x="845" y="696"/>
                      <a:chExt cx="56" cy="1429"/>
                    </a:xfrm>
                  </p:grpSpPr>
                  <p:sp>
                    <p:nvSpPr>
                      <p:cNvPr id="63" name="AutoShape 565"/>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64" name="AutoShape 566"/>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60" name="Group 567"/>
                    <p:cNvGrpSpPr>
                      <a:grpSpLocks noChangeAspect="1"/>
                    </p:cNvGrpSpPr>
                    <p:nvPr/>
                  </p:nvGrpSpPr>
                  <p:grpSpPr bwMode="auto">
                    <a:xfrm rot="5400000">
                      <a:off x="855" y="696"/>
                      <a:ext cx="56" cy="1429"/>
                      <a:chOff x="845" y="696"/>
                      <a:chExt cx="56" cy="1429"/>
                    </a:xfrm>
                  </p:grpSpPr>
                  <p:sp>
                    <p:nvSpPr>
                      <p:cNvPr id="61" name="AutoShape 568"/>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62" name="AutoShape 569"/>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grpSp>
              <p:nvGrpSpPr>
                <p:cNvPr id="42" name="Group 570"/>
                <p:cNvGrpSpPr>
                  <a:grpSpLocks/>
                </p:cNvGrpSpPr>
                <p:nvPr/>
              </p:nvGrpSpPr>
              <p:grpSpPr bwMode="auto">
                <a:xfrm rot="1320000">
                  <a:off x="-3742" y="-520"/>
                  <a:ext cx="1546" cy="1546"/>
                  <a:chOff x="-3924" y="-788"/>
                  <a:chExt cx="2208" cy="2208"/>
                </a:xfrm>
              </p:grpSpPr>
              <p:grpSp>
                <p:nvGrpSpPr>
                  <p:cNvPr id="43" name="Group 571"/>
                  <p:cNvGrpSpPr>
                    <a:grpSpLocks noChangeAspect="1"/>
                  </p:cNvGrpSpPr>
                  <p:nvPr/>
                </p:nvGrpSpPr>
                <p:grpSpPr bwMode="auto">
                  <a:xfrm>
                    <a:off x="-3924" y="-788"/>
                    <a:ext cx="2208" cy="2202"/>
                    <a:chOff x="168" y="696"/>
                    <a:chExt cx="1429" cy="1429"/>
                  </a:xfrm>
                </p:grpSpPr>
                <p:grpSp>
                  <p:nvGrpSpPr>
                    <p:cNvPr id="51" name="Group 572"/>
                    <p:cNvGrpSpPr>
                      <a:grpSpLocks noChangeAspect="1"/>
                    </p:cNvGrpSpPr>
                    <p:nvPr/>
                  </p:nvGrpSpPr>
                  <p:grpSpPr bwMode="auto">
                    <a:xfrm>
                      <a:off x="854" y="696"/>
                      <a:ext cx="56" cy="1429"/>
                      <a:chOff x="845" y="696"/>
                      <a:chExt cx="56" cy="1429"/>
                    </a:xfrm>
                  </p:grpSpPr>
                  <p:sp>
                    <p:nvSpPr>
                      <p:cNvPr id="55" name="AutoShape 57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56" name="AutoShape 57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52" name="Group 575"/>
                    <p:cNvGrpSpPr>
                      <a:grpSpLocks noChangeAspect="1"/>
                    </p:cNvGrpSpPr>
                    <p:nvPr/>
                  </p:nvGrpSpPr>
                  <p:grpSpPr bwMode="auto">
                    <a:xfrm rot="5400000">
                      <a:off x="855" y="696"/>
                      <a:ext cx="56" cy="1429"/>
                      <a:chOff x="845" y="696"/>
                      <a:chExt cx="56" cy="1429"/>
                    </a:xfrm>
                  </p:grpSpPr>
                  <p:sp>
                    <p:nvSpPr>
                      <p:cNvPr id="53" name="AutoShape 576"/>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54" name="AutoShape 577"/>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nvGrpSpPr>
                  <p:cNvPr id="44" name="Group 578"/>
                  <p:cNvGrpSpPr>
                    <a:grpSpLocks noChangeAspect="1"/>
                  </p:cNvGrpSpPr>
                  <p:nvPr/>
                </p:nvGrpSpPr>
                <p:grpSpPr bwMode="auto">
                  <a:xfrm rot="2700000">
                    <a:off x="-3927" y="-785"/>
                    <a:ext cx="2208" cy="2202"/>
                    <a:chOff x="168" y="696"/>
                    <a:chExt cx="1429" cy="1429"/>
                  </a:xfrm>
                </p:grpSpPr>
                <p:grpSp>
                  <p:nvGrpSpPr>
                    <p:cNvPr id="45" name="Group 579"/>
                    <p:cNvGrpSpPr>
                      <a:grpSpLocks noChangeAspect="1"/>
                    </p:cNvGrpSpPr>
                    <p:nvPr/>
                  </p:nvGrpSpPr>
                  <p:grpSpPr bwMode="auto">
                    <a:xfrm>
                      <a:off x="854" y="696"/>
                      <a:ext cx="56" cy="1429"/>
                      <a:chOff x="845" y="696"/>
                      <a:chExt cx="56" cy="1429"/>
                    </a:xfrm>
                  </p:grpSpPr>
                  <p:sp>
                    <p:nvSpPr>
                      <p:cNvPr id="49" name="AutoShape 580"/>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50" name="AutoShape 581"/>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nvGrpSpPr>
                    <p:cNvPr id="46" name="Group 582"/>
                    <p:cNvGrpSpPr>
                      <a:grpSpLocks noChangeAspect="1"/>
                    </p:cNvGrpSpPr>
                    <p:nvPr/>
                  </p:nvGrpSpPr>
                  <p:grpSpPr bwMode="auto">
                    <a:xfrm rot="5400000">
                      <a:off x="855" y="696"/>
                      <a:ext cx="56" cy="1429"/>
                      <a:chOff x="845" y="696"/>
                      <a:chExt cx="56" cy="1429"/>
                    </a:xfrm>
                  </p:grpSpPr>
                  <p:sp>
                    <p:nvSpPr>
                      <p:cNvPr id="47" name="AutoShape 583"/>
                      <p:cNvSpPr>
                        <a:spLocks noChangeAspect="1" noChangeArrowheads="1"/>
                      </p:cNvSpPr>
                      <p:nvPr/>
                    </p:nvSpPr>
                    <p:spPr bwMode="auto">
                      <a:xfrm>
                        <a:off x="845" y="696"/>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sp>
                    <p:nvSpPr>
                      <p:cNvPr id="48" name="AutoShape 584"/>
                      <p:cNvSpPr>
                        <a:spLocks noChangeAspect="1" noChangeArrowheads="1"/>
                      </p:cNvSpPr>
                      <p:nvPr/>
                    </p:nvSpPr>
                    <p:spPr bwMode="auto">
                      <a:xfrm flipV="1">
                        <a:off x="845" y="1410"/>
                        <a:ext cx="56" cy="715"/>
                      </a:xfrm>
                      <a:prstGeom prst="triangle">
                        <a:avLst>
                          <a:gd name="adj" fmla="val 50000"/>
                        </a:avLst>
                      </a:prstGeom>
                      <a:solidFill>
                        <a:schemeClr val="bg1">
                          <a:alpha val="18823"/>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a:p>
                    </p:txBody>
                  </p:sp>
                </p:grpSp>
              </p:grpSp>
            </p:grpSp>
          </p:grpSp>
        </p:grpSp>
      </p:grpSp>
    </p:spTree>
    <p:extLst>
      <p:ext uri="{BB962C8B-B14F-4D97-AF65-F5344CB8AC3E}">
        <p14:creationId xmlns:p14="http://schemas.microsoft.com/office/powerpoint/2010/main" val="3475041646"/>
      </p:ext>
    </p:extLst>
  </p:cSld>
  <p:clrMapOvr>
    <a:masterClrMapping/>
  </p:clrMapOvr>
  <mc:AlternateContent xmlns:mc="http://schemas.openxmlformats.org/markup-compatibility/2006" xmlns:p14="http://schemas.microsoft.com/office/powerpoint/2010/main">
    <mc:Choice Requires="p14">
      <p:transition spd="slow" p14:dur="2000" advTm="11550"/>
    </mc:Choice>
    <mc:Fallback xmlns="">
      <p:transition spd="slow" advTm="1155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6"/>
                                        </p:tgtEl>
                                      </p:cBhvr>
                                    </p:cmd>
                                  </p:childTnLst>
                                </p:cTn>
                              </p:par>
                              <p:par>
                                <p:cTn id="7" presetID="6" presetClass="emph" presetSubtype="0" repeatCount="indefinite" autoRev="1" fill="hold" nodeType="withEffect">
                                  <p:stCondLst>
                                    <p:cond delay="0"/>
                                  </p:stCondLst>
                                  <p:childTnLst>
                                    <p:animScale>
                                      <p:cBhvr>
                                        <p:cTn id="8" dur="13000" fill="hold"/>
                                        <p:tgtEl>
                                          <p:spTgt spid="5"/>
                                        </p:tgtEl>
                                      </p:cBhvr>
                                      <p:by x="150000" y="150000"/>
                                    </p:animScale>
                                  </p:childTnLst>
                                </p:cTn>
                              </p:par>
                              <p:par>
                                <p:cTn id="9" presetID="42" presetClass="path" presetSubtype="0" repeatCount="indefinite" autoRev="1" fill="hold" nodeType="withEffect">
                                  <p:stCondLst>
                                    <p:cond delay="0"/>
                                  </p:stCondLst>
                                  <p:childTnLst>
                                    <p:animMotion origin="layout" path="M -0.05348 -0.05345 L 4.44444E-6 4.35589E-6 " pathEditMode="relative" rAng="0" ptsTypes="AA">
                                      <p:cBhvr>
                                        <p:cTn id="10" dur="5000" fill="hold"/>
                                        <p:tgtEl>
                                          <p:spTgt spid="5"/>
                                        </p:tgtEl>
                                        <p:attrNameLst>
                                          <p:attrName>ppt_x</p:attrName>
                                          <p:attrName>ppt_y</p:attrName>
                                        </p:attrNameLst>
                                      </p:cBhvr>
                                      <p:rCtr x="2674" y="2657"/>
                                    </p:animMotion>
                                  </p:childTnLst>
                                </p:cTn>
                              </p:par>
                              <p:par>
                                <p:cTn id="11" presetID="6" presetClass="emph" presetSubtype="0" repeatCount="indefinite" autoRev="1" fill="hold" nodeType="withEffect">
                                  <p:stCondLst>
                                    <p:cond delay="0"/>
                                  </p:stCondLst>
                                  <p:childTnLst>
                                    <p:animScale>
                                      <p:cBhvr>
                                        <p:cTn id="12" dur="13000" fill="hold"/>
                                        <p:tgtEl>
                                          <p:spTgt spid="4"/>
                                        </p:tgtEl>
                                      </p:cBhvr>
                                      <p:by x="150000" y="150000"/>
                                    </p:animScale>
                                  </p:childTnLst>
                                </p:cTn>
                              </p:par>
                              <p:par>
                                <p:cTn id="13" presetID="42" presetClass="path" presetSubtype="0" repeatCount="indefinite" autoRev="1" fill="hold" nodeType="withEffect">
                                  <p:stCondLst>
                                    <p:cond delay="0"/>
                                  </p:stCondLst>
                                  <p:childTnLst>
                                    <p:animMotion origin="layout" path="M 0.04462 0.03058 L 1.94444E-6 3.81217E-6 " pathEditMode="relative" rAng="0" ptsTypes="AA">
                                      <p:cBhvr>
                                        <p:cTn id="14" dur="5000" fill="hold"/>
                                        <p:tgtEl>
                                          <p:spTgt spid="4"/>
                                        </p:tgtEl>
                                        <p:attrNameLst>
                                          <p:attrName>ppt_x</p:attrName>
                                          <p:attrName>ppt_y</p:attrName>
                                        </p:attrNameLst>
                                      </p:cBhvr>
                                      <p:rCtr x="-2240" y="-1545"/>
                                    </p:animMotion>
                                  </p:childTnLst>
                                </p:cTn>
                              </p:par>
                              <p:par>
                                <p:cTn id="15" presetID="6" presetClass="emph" presetSubtype="0" repeatCount="indefinite" autoRev="1" fill="hold" nodeType="withEffect">
                                  <p:stCondLst>
                                    <p:cond delay="0"/>
                                  </p:stCondLst>
                                  <p:childTnLst>
                                    <p:animScale>
                                      <p:cBhvr>
                                        <p:cTn id="16" dur="13000" fill="hold"/>
                                        <p:tgtEl>
                                          <p:spTgt spid="3"/>
                                        </p:tgtEl>
                                      </p:cBhvr>
                                      <p:by x="150000" y="150000"/>
                                    </p:animScale>
                                  </p:childTnLst>
                                </p:cTn>
                              </p:par>
                              <p:par>
                                <p:cTn id="17" presetID="42" presetClass="path" presetSubtype="0" repeatCount="indefinite" autoRev="1" fill="hold" nodeType="withEffect">
                                  <p:stCondLst>
                                    <p:cond delay="0"/>
                                  </p:stCondLst>
                                  <p:childTnLst>
                                    <p:animMotion origin="layout" path="M -0.04132 0.04109 L -5.55556E-7 -2.32314E-6 " pathEditMode="relative" rAng="0" ptsTypes="AA">
                                      <p:cBhvr>
                                        <p:cTn id="18" dur="5000" fill="hold"/>
                                        <p:tgtEl>
                                          <p:spTgt spid="3"/>
                                        </p:tgtEl>
                                        <p:attrNameLst>
                                          <p:attrName>ppt_x</p:attrName>
                                          <p:attrName>ppt_y</p:attrName>
                                        </p:attrNameLst>
                                      </p:cBhvr>
                                      <p:rCtr x="2066" y="-2070"/>
                                    </p:animMotion>
                                  </p:childTnLst>
                                </p:cTn>
                              </p:par>
                              <p:par>
                                <p:cTn id="19" presetID="42" presetClass="entr" presetSubtype="0" fill="hold" nodeType="withEffect">
                                  <p:stCondLst>
                                    <p:cond delay="0"/>
                                  </p:stCondLst>
                                  <p:childTnLst>
                                    <p:set>
                                      <p:cBhvr>
                                        <p:cTn id="20" dur="1" fill="hold">
                                          <p:stCondLst>
                                            <p:cond delay="0"/>
                                          </p:stCondLst>
                                        </p:cTn>
                                        <p:tgtEl>
                                          <p:spTgt spid="1027"/>
                                        </p:tgtEl>
                                        <p:attrNameLst>
                                          <p:attrName>style.visibility</p:attrName>
                                        </p:attrNameLst>
                                      </p:cBhvr>
                                      <p:to>
                                        <p:strVal val="visible"/>
                                      </p:to>
                                    </p:set>
                                    <p:animEffect transition="in" filter="fade">
                                      <p:cBhvr>
                                        <p:cTn id="21" dur="1000"/>
                                        <p:tgtEl>
                                          <p:spTgt spid="1027"/>
                                        </p:tgtEl>
                                      </p:cBhvr>
                                    </p:animEffect>
                                    <p:anim calcmode="lin" valueType="num">
                                      <p:cBhvr>
                                        <p:cTn id="22" dur="1000" fill="hold"/>
                                        <p:tgtEl>
                                          <p:spTgt spid="1027"/>
                                        </p:tgtEl>
                                        <p:attrNameLst>
                                          <p:attrName>ppt_x</p:attrName>
                                        </p:attrNameLst>
                                      </p:cBhvr>
                                      <p:tavLst>
                                        <p:tav tm="0">
                                          <p:val>
                                            <p:strVal val="#ppt_x"/>
                                          </p:val>
                                        </p:tav>
                                        <p:tav tm="100000">
                                          <p:val>
                                            <p:strVal val="#ppt_x"/>
                                          </p:val>
                                        </p:tav>
                                      </p:tavLst>
                                    </p:anim>
                                    <p:anim calcmode="lin" valueType="num">
                                      <p:cBhvr>
                                        <p:cTn id="23" dur="1000" fill="hold"/>
                                        <p:tgtEl>
                                          <p:spTgt spid="1027"/>
                                        </p:tgtEl>
                                        <p:attrNameLst>
                                          <p:attrName>ppt_y</p:attrName>
                                        </p:attrNameLst>
                                      </p:cBhvr>
                                      <p:tavLst>
                                        <p:tav tm="0">
                                          <p:val>
                                            <p:strVal val="#ppt_y+.1"/>
                                          </p:val>
                                        </p:tav>
                                        <p:tav tm="100000">
                                          <p:val>
                                            <p:strVal val="#ppt_y"/>
                                          </p:val>
                                        </p:tav>
                                      </p:tavLst>
                                    </p:anim>
                                  </p:childTnLst>
                                </p:cTn>
                              </p:par>
                              <p:par>
                                <p:cTn id="24" presetID="42" presetClass="path" presetSubtype="0" repeatCount="indefinite" autoRev="1" fill="hold" nodeType="withEffect">
                                  <p:stCondLst>
                                    <p:cond delay="1100"/>
                                  </p:stCondLst>
                                  <p:endCondLst>
                                    <p:cond evt="onNext" delay="0">
                                      <p:tgtEl>
                                        <p:sldTgt/>
                                      </p:tgtEl>
                                    </p:cond>
                                  </p:endCondLst>
                                  <p:childTnLst>
                                    <p:animMotion origin="layout" path="M -3.61111E-6 2.22222E-6 L -3.61111E-6 0.11821 " pathEditMode="relative" rAng="0" ptsTypes="AA">
                                      <p:cBhvr>
                                        <p:cTn id="25" dur="5000" fill="hold"/>
                                        <p:tgtEl>
                                          <p:spTgt spid="1027"/>
                                        </p:tgtEl>
                                        <p:attrNameLst>
                                          <p:attrName>ppt_x</p:attrName>
                                          <p:attrName>ppt_y</p:attrName>
                                        </p:attrNameLst>
                                      </p:cBhvr>
                                      <p:rCtr x="0" y="5895"/>
                                    </p:animMotion>
                                  </p:childTnLst>
                                </p:cTn>
                              </p:par>
                              <p:par>
                                <p:cTn id="26" presetID="42" presetClass="entr" presetSubtype="0" fill="hold" nodeType="withEffect">
                                  <p:stCondLst>
                                    <p:cond delay="500"/>
                                  </p:stCondLst>
                                  <p:childTnLst>
                                    <p:set>
                                      <p:cBhvr>
                                        <p:cTn id="27" dur="1" fill="hold">
                                          <p:stCondLst>
                                            <p:cond delay="0"/>
                                          </p:stCondLst>
                                        </p:cTn>
                                        <p:tgtEl>
                                          <p:spTgt spid="1028"/>
                                        </p:tgtEl>
                                        <p:attrNameLst>
                                          <p:attrName>style.visibility</p:attrName>
                                        </p:attrNameLst>
                                      </p:cBhvr>
                                      <p:to>
                                        <p:strVal val="visible"/>
                                      </p:to>
                                    </p:set>
                                    <p:animEffect transition="in" filter="fade">
                                      <p:cBhvr>
                                        <p:cTn id="28" dur="1000"/>
                                        <p:tgtEl>
                                          <p:spTgt spid="1028"/>
                                        </p:tgtEl>
                                      </p:cBhvr>
                                    </p:animEffect>
                                    <p:anim calcmode="lin" valueType="num">
                                      <p:cBhvr>
                                        <p:cTn id="29" dur="1000" fill="hold"/>
                                        <p:tgtEl>
                                          <p:spTgt spid="1028"/>
                                        </p:tgtEl>
                                        <p:attrNameLst>
                                          <p:attrName>ppt_x</p:attrName>
                                        </p:attrNameLst>
                                      </p:cBhvr>
                                      <p:tavLst>
                                        <p:tav tm="0">
                                          <p:val>
                                            <p:strVal val="#ppt_x"/>
                                          </p:val>
                                        </p:tav>
                                        <p:tav tm="100000">
                                          <p:val>
                                            <p:strVal val="#ppt_x"/>
                                          </p:val>
                                        </p:tav>
                                      </p:tavLst>
                                    </p:anim>
                                    <p:anim calcmode="lin" valueType="num">
                                      <p:cBhvr>
                                        <p:cTn id="30" dur="1000" fill="hold"/>
                                        <p:tgtEl>
                                          <p:spTgt spid="1028"/>
                                        </p:tgtEl>
                                        <p:attrNameLst>
                                          <p:attrName>ppt_y</p:attrName>
                                        </p:attrNameLst>
                                      </p:cBhvr>
                                      <p:tavLst>
                                        <p:tav tm="0">
                                          <p:val>
                                            <p:strVal val="#ppt_y+.1"/>
                                          </p:val>
                                        </p:tav>
                                        <p:tav tm="100000">
                                          <p:val>
                                            <p:strVal val="#ppt_y"/>
                                          </p:val>
                                        </p:tav>
                                      </p:tavLst>
                                    </p:anim>
                                  </p:childTnLst>
                                </p:cTn>
                              </p:par>
                              <p:par>
                                <p:cTn id="31" presetID="42" presetClass="path" presetSubtype="0" repeatCount="indefinite" autoRev="1" fill="hold" nodeType="withEffect">
                                  <p:stCondLst>
                                    <p:cond delay="1400"/>
                                  </p:stCondLst>
                                  <p:endCondLst>
                                    <p:cond evt="onNext" delay="0">
                                      <p:tgtEl>
                                        <p:sldTgt/>
                                      </p:tgtEl>
                                    </p:cond>
                                  </p:endCondLst>
                                  <p:childTnLst>
                                    <p:animMotion origin="layout" path="M 4.72222E-6 4.19753E-6 L 4.72222E-6 0.09413 " pathEditMode="relative" rAng="0" ptsTypes="AA">
                                      <p:cBhvr>
                                        <p:cTn id="32" dur="5000" fill="hold"/>
                                        <p:tgtEl>
                                          <p:spTgt spid="1028"/>
                                        </p:tgtEl>
                                        <p:attrNameLst>
                                          <p:attrName>ppt_x</p:attrName>
                                          <p:attrName>ppt_y</p:attrName>
                                        </p:attrNameLst>
                                      </p:cBhvr>
                                      <p:rCtr x="0" y="4691"/>
                                    </p:animMotion>
                                  </p:childTnLst>
                                </p:cTn>
                              </p:par>
                              <p:par>
                                <p:cTn id="33" presetID="42" presetClass="entr" presetSubtype="0" fill="hold" nodeType="withEffect">
                                  <p:stCondLst>
                                    <p:cond delay="1000"/>
                                  </p:stCondLst>
                                  <p:childTnLst>
                                    <p:set>
                                      <p:cBhvr>
                                        <p:cTn id="34" dur="1" fill="hold">
                                          <p:stCondLst>
                                            <p:cond delay="0"/>
                                          </p:stCondLst>
                                        </p:cTn>
                                        <p:tgtEl>
                                          <p:spTgt spid="1029"/>
                                        </p:tgtEl>
                                        <p:attrNameLst>
                                          <p:attrName>style.visibility</p:attrName>
                                        </p:attrNameLst>
                                      </p:cBhvr>
                                      <p:to>
                                        <p:strVal val="visible"/>
                                      </p:to>
                                    </p:set>
                                    <p:animEffect transition="in" filter="fade">
                                      <p:cBhvr>
                                        <p:cTn id="35" dur="1000"/>
                                        <p:tgtEl>
                                          <p:spTgt spid="1029"/>
                                        </p:tgtEl>
                                      </p:cBhvr>
                                    </p:animEffect>
                                    <p:anim calcmode="lin" valueType="num">
                                      <p:cBhvr>
                                        <p:cTn id="36" dur="1000" fill="hold"/>
                                        <p:tgtEl>
                                          <p:spTgt spid="1029"/>
                                        </p:tgtEl>
                                        <p:attrNameLst>
                                          <p:attrName>ppt_x</p:attrName>
                                        </p:attrNameLst>
                                      </p:cBhvr>
                                      <p:tavLst>
                                        <p:tav tm="0">
                                          <p:val>
                                            <p:strVal val="#ppt_x"/>
                                          </p:val>
                                        </p:tav>
                                        <p:tav tm="100000">
                                          <p:val>
                                            <p:strVal val="#ppt_x"/>
                                          </p:val>
                                        </p:tav>
                                      </p:tavLst>
                                    </p:anim>
                                    <p:anim calcmode="lin" valueType="num">
                                      <p:cBhvr>
                                        <p:cTn id="37" dur="1000" fill="hold"/>
                                        <p:tgtEl>
                                          <p:spTgt spid="1029"/>
                                        </p:tgtEl>
                                        <p:attrNameLst>
                                          <p:attrName>ppt_y</p:attrName>
                                        </p:attrNameLst>
                                      </p:cBhvr>
                                      <p:tavLst>
                                        <p:tav tm="0">
                                          <p:val>
                                            <p:strVal val="#ppt_y+.1"/>
                                          </p:val>
                                        </p:tav>
                                        <p:tav tm="100000">
                                          <p:val>
                                            <p:strVal val="#ppt_y"/>
                                          </p:val>
                                        </p:tav>
                                      </p:tavLst>
                                    </p:anim>
                                  </p:childTnLst>
                                </p:cTn>
                              </p:par>
                              <p:par>
                                <p:cTn id="38" presetID="42" presetClass="path" presetSubtype="0" repeatCount="indefinite" autoRev="1" fill="hold" nodeType="withEffect">
                                  <p:stCondLst>
                                    <p:cond delay="2000"/>
                                  </p:stCondLst>
                                  <p:endCondLst>
                                    <p:cond evt="onNext" delay="0">
                                      <p:tgtEl>
                                        <p:sldTgt/>
                                      </p:tgtEl>
                                    </p:cond>
                                  </p:endCondLst>
                                  <p:childTnLst>
                                    <p:animMotion origin="layout" path="M -1.66667E-6 -2.46914E-7 L -1.66667E-6 0.07531 " pathEditMode="relative" rAng="0" ptsTypes="AA">
                                      <p:cBhvr>
                                        <p:cTn id="39" dur="5000" fill="hold"/>
                                        <p:tgtEl>
                                          <p:spTgt spid="1029"/>
                                        </p:tgtEl>
                                        <p:attrNameLst>
                                          <p:attrName>ppt_x</p:attrName>
                                          <p:attrName>ppt_y</p:attrName>
                                        </p:attrNameLst>
                                      </p:cBhvr>
                                      <p:rCtr x="0" y="3765"/>
                                    </p:animMotion>
                                  </p:childTnLst>
                                </p:cTn>
                              </p:par>
                              <p:par>
                                <p:cTn id="40" presetID="2" presetClass="entr" presetSubtype="2" fill="hold" grpId="0" nodeType="withEffect">
                                  <p:stCondLst>
                                    <p:cond delay="100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1000" fill="hold"/>
                                        <p:tgtEl>
                                          <p:spTgt spid="13"/>
                                        </p:tgtEl>
                                        <p:attrNameLst>
                                          <p:attrName>ppt_x</p:attrName>
                                        </p:attrNameLst>
                                      </p:cBhvr>
                                      <p:tavLst>
                                        <p:tav tm="0">
                                          <p:val>
                                            <p:strVal val="1+#ppt_w/2"/>
                                          </p:val>
                                        </p:tav>
                                        <p:tav tm="100000">
                                          <p:val>
                                            <p:strVal val="#ppt_x"/>
                                          </p:val>
                                        </p:tav>
                                      </p:tavLst>
                                    </p:anim>
                                    <p:anim calcmode="lin" valueType="num">
                                      <p:cBhvr additive="base">
                                        <p:cTn id="43" dur="1000" fill="hold"/>
                                        <p:tgtEl>
                                          <p:spTgt spid="13"/>
                                        </p:tgtEl>
                                        <p:attrNameLst>
                                          <p:attrName>ppt_y</p:attrName>
                                        </p:attrNameLst>
                                      </p:cBhvr>
                                      <p:tavLst>
                                        <p:tav tm="0">
                                          <p:val>
                                            <p:strVal val="#ppt_y"/>
                                          </p:val>
                                        </p:tav>
                                        <p:tav tm="100000">
                                          <p:val>
                                            <p:strVal val="#ppt_y"/>
                                          </p:val>
                                        </p:tav>
                                      </p:tavLst>
                                    </p:anim>
                                  </p:childTnLst>
                                </p:cTn>
                              </p:par>
                              <p:par>
                                <p:cTn id="44" presetID="2" presetClass="entr" presetSubtype="4" fill="hold" grpId="0" nodeType="withEffect">
                                  <p:stCondLst>
                                    <p:cond delay="1000"/>
                                  </p:stCondLst>
                                  <p:childTnLst>
                                    <p:set>
                                      <p:cBhvr>
                                        <p:cTn id="45" dur="1" fill="hold">
                                          <p:stCondLst>
                                            <p:cond delay="0"/>
                                          </p:stCondLst>
                                        </p:cTn>
                                        <p:tgtEl>
                                          <p:spTgt spid="2"/>
                                        </p:tgtEl>
                                        <p:attrNameLst>
                                          <p:attrName>style.visibility</p:attrName>
                                        </p:attrNameLst>
                                      </p:cBhvr>
                                      <p:to>
                                        <p:strVal val="visible"/>
                                      </p:to>
                                    </p:set>
                                    <p:anim calcmode="lin" valueType="num">
                                      <p:cBhvr additive="base">
                                        <p:cTn id="46" dur="1000" fill="hold"/>
                                        <p:tgtEl>
                                          <p:spTgt spid="2"/>
                                        </p:tgtEl>
                                        <p:attrNameLst>
                                          <p:attrName>ppt_x</p:attrName>
                                        </p:attrNameLst>
                                      </p:cBhvr>
                                      <p:tavLst>
                                        <p:tav tm="0">
                                          <p:val>
                                            <p:strVal val="#ppt_x"/>
                                          </p:val>
                                        </p:tav>
                                        <p:tav tm="100000">
                                          <p:val>
                                            <p:strVal val="#ppt_x"/>
                                          </p:val>
                                        </p:tav>
                                      </p:tavLst>
                                    </p:anim>
                                    <p:anim calcmode="lin" valueType="num">
                                      <p:cBhvr additive="base">
                                        <p:cTn id="47" dur="1000" fill="hold"/>
                                        <p:tgtEl>
                                          <p:spTgt spid="2"/>
                                        </p:tgtEl>
                                        <p:attrNameLst>
                                          <p:attrName>ppt_y</p:attrName>
                                        </p:attrNameLst>
                                      </p:cBhvr>
                                      <p:tavLst>
                                        <p:tav tm="0">
                                          <p:val>
                                            <p:strVal val="1+#ppt_h/2"/>
                                          </p:val>
                                        </p:tav>
                                        <p:tav tm="100000">
                                          <p:val>
                                            <p:strVal val="#ppt_y"/>
                                          </p:val>
                                        </p:tav>
                                      </p:tavLst>
                                    </p:anim>
                                  </p:childTnLst>
                                </p:cTn>
                              </p:par>
                              <p:par>
                                <p:cTn id="48" presetID="2" presetClass="entr" presetSubtype="8" fill="hold" grpId="0" nodeType="withEffect">
                                  <p:stCondLst>
                                    <p:cond delay="1000"/>
                                  </p:stCondLst>
                                  <p:childTnLst>
                                    <p:set>
                                      <p:cBhvr>
                                        <p:cTn id="49" dur="1" fill="hold">
                                          <p:stCondLst>
                                            <p:cond delay="0"/>
                                          </p:stCondLst>
                                        </p:cTn>
                                        <p:tgtEl>
                                          <p:spTgt spid="15"/>
                                        </p:tgtEl>
                                        <p:attrNameLst>
                                          <p:attrName>style.visibility</p:attrName>
                                        </p:attrNameLst>
                                      </p:cBhvr>
                                      <p:to>
                                        <p:strVal val="visible"/>
                                      </p:to>
                                    </p:set>
                                    <p:anim calcmode="lin" valueType="num">
                                      <p:cBhvr additive="base">
                                        <p:cTn id="50" dur="1000" fill="hold"/>
                                        <p:tgtEl>
                                          <p:spTgt spid="15"/>
                                        </p:tgtEl>
                                        <p:attrNameLst>
                                          <p:attrName>ppt_x</p:attrName>
                                        </p:attrNameLst>
                                      </p:cBhvr>
                                      <p:tavLst>
                                        <p:tav tm="0">
                                          <p:val>
                                            <p:strVal val="0-#ppt_w/2"/>
                                          </p:val>
                                        </p:tav>
                                        <p:tav tm="100000">
                                          <p:val>
                                            <p:strVal val="#ppt_x"/>
                                          </p:val>
                                        </p:tav>
                                      </p:tavLst>
                                    </p:anim>
                                    <p:anim calcmode="lin" valueType="num">
                                      <p:cBhvr additive="base">
                                        <p:cTn id="51" dur="1000" fill="hold"/>
                                        <p:tgtEl>
                                          <p:spTgt spid="15"/>
                                        </p:tgtEl>
                                        <p:attrNameLst>
                                          <p:attrName>ppt_y</p:attrName>
                                        </p:attrNameLst>
                                      </p:cBhvr>
                                      <p:tavLst>
                                        <p:tav tm="0">
                                          <p:val>
                                            <p:strVal val="#ppt_y"/>
                                          </p:val>
                                        </p:tav>
                                        <p:tav tm="100000">
                                          <p:val>
                                            <p:strVal val="#ppt_y"/>
                                          </p:val>
                                        </p:tav>
                                      </p:tavLst>
                                    </p:anim>
                                  </p:childTnLst>
                                </p:cTn>
                              </p:par>
                              <p:par>
                                <p:cTn id="52" presetID="2" presetClass="entr" presetSubtype="1" fill="hold" grpId="0" nodeType="withEffect">
                                  <p:stCondLst>
                                    <p:cond delay="1000"/>
                                  </p:stCondLst>
                                  <p:childTnLst>
                                    <p:set>
                                      <p:cBhvr>
                                        <p:cTn id="53" dur="1" fill="hold">
                                          <p:stCondLst>
                                            <p:cond delay="0"/>
                                          </p:stCondLst>
                                        </p:cTn>
                                        <p:tgtEl>
                                          <p:spTgt spid="14"/>
                                        </p:tgtEl>
                                        <p:attrNameLst>
                                          <p:attrName>style.visibility</p:attrName>
                                        </p:attrNameLst>
                                      </p:cBhvr>
                                      <p:to>
                                        <p:strVal val="visible"/>
                                      </p:to>
                                    </p:set>
                                    <p:anim calcmode="lin" valueType="num">
                                      <p:cBhvr additive="base">
                                        <p:cTn id="54" dur="1000" fill="hold"/>
                                        <p:tgtEl>
                                          <p:spTgt spid="14"/>
                                        </p:tgtEl>
                                        <p:attrNameLst>
                                          <p:attrName>ppt_x</p:attrName>
                                        </p:attrNameLst>
                                      </p:cBhvr>
                                      <p:tavLst>
                                        <p:tav tm="0">
                                          <p:val>
                                            <p:strVal val="#ppt_x"/>
                                          </p:val>
                                        </p:tav>
                                        <p:tav tm="100000">
                                          <p:val>
                                            <p:strVal val="#ppt_x"/>
                                          </p:val>
                                        </p:tav>
                                      </p:tavLst>
                                    </p:anim>
                                    <p:anim calcmode="lin" valueType="num">
                                      <p:cBhvr additive="base">
                                        <p:cTn id="55" dur="1000" fill="hold"/>
                                        <p:tgtEl>
                                          <p:spTgt spid="14"/>
                                        </p:tgtEl>
                                        <p:attrNameLst>
                                          <p:attrName>ppt_y</p:attrName>
                                        </p:attrNameLst>
                                      </p:cBhvr>
                                      <p:tavLst>
                                        <p:tav tm="0">
                                          <p:val>
                                            <p:strVal val="0-#ppt_h/2"/>
                                          </p:val>
                                        </p:tav>
                                        <p:tav tm="100000">
                                          <p:val>
                                            <p:strVal val="#ppt_y"/>
                                          </p:val>
                                        </p:tav>
                                      </p:tavLst>
                                    </p:anim>
                                  </p:childTnLst>
                                </p:cTn>
                              </p:par>
                              <p:par>
                                <p:cTn id="56" presetID="2" presetClass="entr" presetSubtype="9" fill="hold" grpId="0" nodeType="withEffect">
                                  <p:stCondLst>
                                    <p:cond delay="2000"/>
                                  </p:stCondLst>
                                  <p:childTnLst>
                                    <p:set>
                                      <p:cBhvr>
                                        <p:cTn id="57" dur="1" fill="hold">
                                          <p:stCondLst>
                                            <p:cond delay="0"/>
                                          </p:stCondLst>
                                        </p:cTn>
                                        <p:tgtEl>
                                          <p:spTgt spid="18"/>
                                        </p:tgtEl>
                                        <p:attrNameLst>
                                          <p:attrName>style.visibility</p:attrName>
                                        </p:attrNameLst>
                                      </p:cBhvr>
                                      <p:to>
                                        <p:strVal val="visible"/>
                                      </p:to>
                                    </p:set>
                                    <p:anim calcmode="lin" valueType="num">
                                      <p:cBhvr additive="base">
                                        <p:cTn id="58" dur="1000" fill="hold"/>
                                        <p:tgtEl>
                                          <p:spTgt spid="18"/>
                                        </p:tgtEl>
                                        <p:attrNameLst>
                                          <p:attrName>ppt_x</p:attrName>
                                        </p:attrNameLst>
                                      </p:cBhvr>
                                      <p:tavLst>
                                        <p:tav tm="0">
                                          <p:val>
                                            <p:strVal val="0-#ppt_w/2"/>
                                          </p:val>
                                        </p:tav>
                                        <p:tav tm="100000">
                                          <p:val>
                                            <p:strVal val="#ppt_x"/>
                                          </p:val>
                                        </p:tav>
                                      </p:tavLst>
                                    </p:anim>
                                    <p:anim calcmode="lin" valueType="num">
                                      <p:cBhvr additive="base">
                                        <p:cTn id="59" dur="1000" fill="hold"/>
                                        <p:tgtEl>
                                          <p:spTgt spid="18"/>
                                        </p:tgtEl>
                                        <p:attrNameLst>
                                          <p:attrName>ppt_y</p:attrName>
                                        </p:attrNameLst>
                                      </p:cBhvr>
                                      <p:tavLst>
                                        <p:tav tm="0">
                                          <p:val>
                                            <p:strVal val="0-#ppt_h/2"/>
                                          </p:val>
                                        </p:tav>
                                        <p:tav tm="100000">
                                          <p:val>
                                            <p:strVal val="#ppt_y"/>
                                          </p:val>
                                        </p:tav>
                                      </p:tavLst>
                                    </p:anim>
                                  </p:childTnLst>
                                </p:cTn>
                              </p:par>
                              <p:par>
                                <p:cTn id="60" presetID="2" presetClass="entr" presetSubtype="4" fill="hold" grpId="0" nodeType="withEffect">
                                  <p:stCondLst>
                                    <p:cond delay="2200"/>
                                  </p:stCondLst>
                                  <p:childTnLst>
                                    <p:set>
                                      <p:cBhvr>
                                        <p:cTn id="61" dur="1" fill="hold">
                                          <p:stCondLst>
                                            <p:cond delay="0"/>
                                          </p:stCondLst>
                                        </p:cTn>
                                        <p:tgtEl>
                                          <p:spTgt spid="19"/>
                                        </p:tgtEl>
                                        <p:attrNameLst>
                                          <p:attrName>style.visibility</p:attrName>
                                        </p:attrNameLst>
                                      </p:cBhvr>
                                      <p:to>
                                        <p:strVal val="visible"/>
                                      </p:to>
                                    </p:set>
                                    <p:anim calcmode="lin" valueType="num">
                                      <p:cBhvr additive="base">
                                        <p:cTn id="62" dur="1000" fill="hold"/>
                                        <p:tgtEl>
                                          <p:spTgt spid="19"/>
                                        </p:tgtEl>
                                        <p:attrNameLst>
                                          <p:attrName>ppt_x</p:attrName>
                                        </p:attrNameLst>
                                      </p:cBhvr>
                                      <p:tavLst>
                                        <p:tav tm="0">
                                          <p:val>
                                            <p:strVal val="#ppt_x"/>
                                          </p:val>
                                        </p:tav>
                                        <p:tav tm="100000">
                                          <p:val>
                                            <p:strVal val="#ppt_x"/>
                                          </p:val>
                                        </p:tav>
                                      </p:tavLst>
                                    </p:anim>
                                    <p:anim calcmode="lin" valueType="num">
                                      <p:cBhvr additive="base">
                                        <p:cTn id="63" dur="1000" fill="hold"/>
                                        <p:tgtEl>
                                          <p:spTgt spid="19"/>
                                        </p:tgtEl>
                                        <p:attrNameLst>
                                          <p:attrName>ppt_y</p:attrName>
                                        </p:attrNameLst>
                                      </p:cBhvr>
                                      <p:tavLst>
                                        <p:tav tm="0">
                                          <p:val>
                                            <p:strVal val="1+#ppt_h/2"/>
                                          </p:val>
                                        </p:tav>
                                        <p:tav tm="100000">
                                          <p:val>
                                            <p:strVal val="#ppt_y"/>
                                          </p:val>
                                        </p:tav>
                                      </p:tavLst>
                                    </p:anim>
                                  </p:childTnLst>
                                </p:cTn>
                              </p:par>
                              <p:par>
                                <p:cTn id="64" presetID="2" presetClass="entr" presetSubtype="6" fill="hold" grpId="0" nodeType="withEffect">
                                  <p:stCondLst>
                                    <p:cond delay="2400"/>
                                  </p:stCondLst>
                                  <p:childTnLst>
                                    <p:set>
                                      <p:cBhvr>
                                        <p:cTn id="65" dur="1" fill="hold">
                                          <p:stCondLst>
                                            <p:cond delay="0"/>
                                          </p:stCondLst>
                                        </p:cTn>
                                        <p:tgtEl>
                                          <p:spTgt spid="20"/>
                                        </p:tgtEl>
                                        <p:attrNameLst>
                                          <p:attrName>style.visibility</p:attrName>
                                        </p:attrNameLst>
                                      </p:cBhvr>
                                      <p:to>
                                        <p:strVal val="visible"/>
                                      </p:to>
                                    </p:set>
                                    <p:anim calcmode="lin" valueType="num">
                                      <p:cBhvr additive="base">
                                        <p:cTn id="66" dur="1000" fill="hold"/>
                                        <p:tgtEl>
                                          <p:spTgt spid="20"/>
                                        </p:tgtEl>
                                        <p:attrNameLst>
                                          <p:attrName>ppt_x</p:attrName>
                                        </p:attrNameLst>
                                      </p:cBhvr>
                                      <p:tavLst>
                                        <p:tav tm="0">
                                          <p:val>
                                            <p:strVal val="1+#ppt_w/2"/>
                                          </p:val>
                                        </p:tav>
                                        <p:tav tm="100000">
                                          <p:val>
                                            <p:strVal val="#ppt_x"/>
                                          </p:val>
                                        </p:tav>
                                      </p:tavLst>
                                    </p:anim>
                                    <p:anim calcmode="lin" valueType="num">
                                      <p:cBhvr additive="base">
                                        <p:cTn id="67" dur="1000" fill="hold"/>
                                        <p:tgtEl>
                                          <p:spTgt spid="20"/>
                                        </p:tgtEl>
                                        <p:attrNameLst>
                                          <p:attrName>ppt_y</p:attrName>
                                        </p:attrNameLst>
                                      </p:cBhvr>
                                      <p:tavLst>
                                        <p:tav tm="0">
                                          <p:val>
                                            <p:strVal val="1+#ppt_h/2"/>
                                          </p:val>
                                        </p:tav>
                                        <p:tav tm="100000">
                                          <p:val>
                                            <p:strVal val="#ppt_y"/>
                                          </p:val>
                                        </p:tav>
                                      </p:tavLst>
                                    </p:anim>
                                  </p:childTnLst>
                                </p:cTn>
                              </p:par>
                              <p:par>
                                <p:cTn id="68" presetID="2" presetClass="entr" presetSubtype="9" fill="hold" grpId="0" nodeType="withEffect">
                                  <p:stCondLst>
                                    <p:cond delay="2600"/>
                                  </p:stCondLst>
                                  <p:childTnLst>
                                    <p:set>
                                      <p:cBhvr>
                                        <p:cTn id="69" dur="1" fill="hold">
                                          <p:stCondLst>
                                            <p:cond delay="0"/>
                                          </p:stCondLst>
                                        </p:cTn>
                                        <p:tgtEl>
                                          <p:spTgt spid="21"/>
                                        </p:tgtEl>
                                        <p:attrNameLst>
                                          <p:attrName>style.visibility</p:attrName>
                                        </p:attrNameLst>
                                      </p:cBhvr>
                                      <p:to>
                                        <p:strVal val="visible"/>
                                      </p:to>
                                    </p:set>
                                    <p:anim calcmode="lin" valueType="num">
                                      <p:cBhvr additive="base">
                                        <p:cTn id="70" dur="1000" fill="hold"/>
                                        <p:tgtEl>
                                          <p:spTgt spid="21"/>
                                        </p:tgtEl>
                                        <p:attrNameLst>
                                          <p:attrName>ppt_x</p:attrName>
                                        </p:attrNameLst>
                                      </p:cBhvr>
                                      <p:tavLst>
                                        <p:tav tm="0">
                                          <p:val>
                                            <p:strVal val="0-#ppt_w/2"/>
                                          </p:val>
                                        </p:tav>
                                        <p:tav tm="100000">
                                          <p:val>
                                            <p:strVal val="#ppt_x"/>
                                          </p:val>
                                        </p:tav>
                                      </p:tavLst>
                                    </p:anim>
                                    <p:anim calcmode="lin" valueType="num">
                                      <p:cBhvr additive="base">
                                        <p:cTn id="71" dur="1000" fill="hold"/>
                                        <p:tgtEl>
                                          <p:spTgt spid="21"/>
                                        </p:tgtEl>
                                        <p:attrNameLst>
                                          <p:attrName>ppt_y</p:attrName>
                                        </p:attrNameLst>
                                      </p:cBhvr>
                                      <p:tavLst>
                                        <p:tav tm="0">
                                          <p:val>
                                            <p:strVal val="0-#ppt_h/2"/>
                                          </p:val>
                                        </p:tav>
                                        <p:tav tm="100000">
                                          <p:val>
                                            <p:strVal val="#ppt_y"/>
                                          </p:val>
                                        </p:tav>
                                      </p:tavLst>
                                    </p:anim>
                                  </p:childTnLst>
                                </p:cTn>
                              </p:par>
                              <p:par>
                                <p:cTn id="72" presetID="2" presetClass="entr" presetSubtype="3" fill="hold" grpId="0" nodeType="withEffect">
                                  <p:stCondLst>
                                    <p:cond delay="2800"/>
                                  </p:stCondLst>
                                  <p:childTnLst>
                                    <p:set>
                                      <p:cBhvr>
                                        <p:cTn id="73" dur="1" fill="hold">
                                          <p:stCondLst>
                                            <p:cond delay="0"/>
                                          </p:stCondLst>
                                        </p:cTn>
                                        <p:tgtEl>
                                          <p:spTgt spid="22"/>
                                        </p:tgtEl>
                                        <p:attrNameLst>
                                          <p:attrName>style.visibility</p:attrName>
                                        </p:attrNameLst>
                                      </p:cBhvr>
                                      <p:to>
                                        <p:strVal val="visible"/>
                                      </p:to>
                                    </p:set>
                                    <p:anim calcmode="lin" valueType="num">
                                      <p:cBhvr additive="base">
                                        <p:cTn id="74" dur="1000" fill="hold"/>
                                        <p:tgtEl>
                                          <p:spTgt spid="22"/>
                                        </p:tgtEl>
                                        <p:attrNameLst>
                                          <p:attrName>ppt_x</p:attrName>
                                        </p:attrNameLst>
                                      </p:cBhvr>
                                      <p:tavLst>
                                        <p:tav tm="0">
                                          <p:val>
                                            <p:strVal val="1+#ppt_w/2"/>
                                          </p:val>
                                        </p:tav>
                                        <p:tav tm="100000">
                                          <p:val>
                                            <p:strVal val="#ppt_x"/>
                                          </p:val>
                                        </p:tav>
                                      </p:tavLst>
                                    </p:anim>
                                    <p:anim calcmode="lin" valueType="num">
                                      <p:cBhvr additive="base">
                                        <p:cTn id="75" dur="1000" fill="hold"/>
                                        <p:tgtEl>
                                          <p:spTgt spid="22"/>
                                        </p:tgtEl>
                                        <p:attrNameLst>
                                          <p:attrName>ppt_y</p:attrName>
                                        </p:attrNameLst>
                                      </p:cBhvr>
                                      <p:tavLst>
                                        <p:tav tm="0">
                                          <p:val>
                                            <p:strVal val="0-#ppt_h/2"/>
                                          </p:val>
                                        </p:tav>
                                        <p:tav tm="100000">
                                          <p:val>
                                            <p:strVal val="#ppt_y"/>
                                          </p:val>
                                        </p:tav>
                                      </p:tavLst>
                                    </p:anim>
                                  </p:childTnLst>
                                </p:cTn>
                              </p:par>
                              <p:par>
                                <p:cTn id="76" presetID="2" presetClass="entr" presetSubtype="1" fill="hold" grpId="0" nodeType="withEffect">
                                  <p:stCondLst>
                                    <p:cond delay="2700"/>
                                  </p:stCondLst>
                                  <p:childTnLst>
                                    <p:set>
                                      <p:cBhvr>
                                        <p:cTn id="77" dur="1" fill="hold">
                                          <p:stCondLst>
                                            <p:cond delay="0"/>
                                          </p:stCondLst>
                                        </p:cTn>
                                        <p:tgtEl>
                                          <p:spTgt spid="23"/>
                                        </p:tgtEl>
                                        <p:attrNameLst>
                                          <p:attrName>style.visibility</p:attrName>
                                        </p:attrNameLst>
                                      </p:cBhvr>
                                      <p:to>
                                        <p:strVal val="visible"/>
                                      </p:to>
                                    </p:set>
                                    <p:anim calcmode="lin" valueType="num">
                                      <p:cBhvr additive="base">
                                        <p:cTn id="78" dur="1000" fill="hold"/>
                                        <p:tgtEl>
                                          <p:spTgt spid="23"/>
                                        </p:tgtEl>
                                        <p:attrNameLst>
                                          <p:attrName>ppt_x</p:attrName>
                                        </p:attrNameLst>
                                      </p:cBhvr>
                                      <p:tavLst>
                                        <p:tav tm="0">
                                          <p:val>
                                            <p:strVal val="#ppt_x"/>
                                          </p:val>
                                        </p:tav>
                                        <p:tav tm="100000">
                                          <p:val>
                                            <p:strVal val="#ppt_x"/>
                                          </p:val>
                                        </p:tav>
                                      </p:tavLst>
                                    </p:anim>
                                    <p:anim calcmode="lin" valueType="num">
                                      <p:cBhvr additive="base">
                                        <p:cTn id="79" dur="1000" fill="hold"/>
                                        <p:tgtEl>
                                          <p:spTgt spid="23"/>
                                        </p:tgtEl>
                                        <p:attrNameLst>
                                          <p:attrName>ppt_y</p:attrName>
                                        </p:attrNameLst>
                                      </p:cBhvr>
                                      <p:tavLst>
                                        <p:tav tm="0">
                                          <p:val>
                                            <p:strVal val="0-#ppt_h/2"/>
                                          </p:val>
                                        </p:tav>
                                        <p:tav tm="100000">
                                          <p:val>
                                            <p:strVal val="#ppt_y"/>
                                          </p:val>
                                        </p:tav>
                                      </p:tavLst>
                                    </p:anim>
                                  </p:childTnLst>
                                </p:cTn>
                              </p:par>
                              <p:par>
                                <p:cTn id="80" presetID="2" presetClass="entr" presetSubtype="8" fill="hold" grpId="0" nodeType="withEffect">
                                  <p:stCondLst>
                                    <p:cond delay="3100"/>
                                  </p:stCondLst>
                                  <p:childTnLst>
                                    <p:set>
                                      <p:cBhvr>
                                        <p:cTn id="81" dur="1" fill="hold">
                                          <p:stCondLst>
                                            <p:cond delay="0"/>
                                          </p:stCondLst>
                                        </p:cTn>
                                        <p:tgtEl>
                                          <p:spTgt spid="25"/>
                                        </p:tgtEl>
                                        <p:attrNameLst>
                                          <p:attrName>style.visibility</p:attrName>
                                        </p:attrNameLst>
                                      </p:cBhvr>
                                      <p:to>
                                        <p:strVal val="visible"/>
                                      </p:to>
                                    </p:set>
                                    <p:anim calcmode="lin" valueType="num">
                                      <p:cBhvr additive="base">
                                        <p:cTn id="82" dur="1000" fill="hold"/>
                                        <p:tgtEl>
                                          <p:spTgt spid="25"/>
                                        </p:tgtEl>
                                        <p:attrNameLst>
                                          <p:attrName>ppt_x</p:attrName>
                                        </p:attrNameLst>
                                      </p:cBhvr>
                                      <p:tavLst>
                                        <p:tav tm="0">
                                          <p:val>
                                            <p:strVal val="0-#ppt_w/2"/>
                                          </p:val>
                                        </p:tav>
                                        <p:tav tm="100000">
                                          <p:val>
                                            <p:strVal val="#ppt_x"/>
                                          </p:val>
                                        </p:tav>
                                      </p:tavLst>
                                    </p:anim>
                                    <p:anim calcmode="lin" valueType="num">
                                      <p:cBhvr additive="base">
                                        <p:cTn id="83" dur="1000" fill="hold"/>
                                        <p:tgtEl>
                                          <p:spTgt spid="25"/>
                                        </p:tgtEl>
                                        <p:attrNameLst>
                                          <p:attrName>ppt_y</p:attrName>
                                        </p:attrNameLst>
                                      </p:cBhvr>
                                      <p:tavLst>
                                        <p:tav tm="0">
                                          <p:val>
                                            <p:strVal val="#ppt_y"/>
                                          </p:val>
                                        </p:tav>
                                        <p:tav tm="100000">
                                          <p:val>
                                            <p:strVal val="#ppt_y"/>
                                          </p:val>
                                        </p:tav>
                                      </p:tavLst>
                                    </p:anim>
                                  </p:childTnLst>
                                </p:cTn>
                              </p:par>
                              <p:par>
                                <p:cTn id="84" presetID="2" presetClass="entr" presetSubtype="1" fill="hold" grpId="0" nodeType="withEffect">
                                  <p:stCondLst>
                                    <p:cond delay="2500"/>
                                  </p:stCondLst>
                                  <p:childTnLst>
                                    <p:set>
                                      <p:cBhvr>
                                        <p:cTn id="85" dur="1" fill="hold">
                                          <p:stCondLst>
                                            <p:cond delay="0"/>
                                          </p:stCondLst>
                                        </p:cTn>
                                        <p:tgtEl>
                                          <p:spTgt spid="26"/>
                                        </p:tgtEl>
                                        <p:attrNameLst>
                                          <p:attrName>style.visibility</p:attrName>
                                        </p:attrNameLst>
                                      </p:cBhvr>
                                      <p:to>
                                        <p:strVal val="visible"/>
                                      </p:to>
                                    </p:set>
                                    <p:anim calcmode="lin" valueType="num">
                                      <p:cBhvr additive="base">
                                        <p:cTn id="86" dur="1000" fill="hold"/>
                                        <p:tgtEl>
                                          <p:spTgt spid="26"/>
                                        </p:tgtEl>
                                        <p:attrNameLst>
                                          <p:attrName>ppt_x</p:attrName>
                                        </p:attrNameLst>
                                      </p:cBhvr>
                                      <p:tavLst>
                                        <p:tav tm="0">
                                          <p:val>
                                            <p:strVal val="#ppt_x"/>
                                          </p:val>
                                        </p:tav>
                                        <p:tav tm="100000">
                                          <p:val>
                                            <p:strVal val="#ppt_x"/>
                                          </p:val>
                                        </p:tav>
                                      </p:tavLst>
                                    </p:anim>
                                    <p:anim calcmode="lin" valueType="num">
                                      <p:cBhvr additive="base">
                                        <p:cTn id="87" dur="1000" fill="hold"/>
                                        <p:tgtEl>
                                          <p:spTgt spid="26"/>
                                        </p:tgtEl>
                                        <p:attrNameLst>
                                          <p:attrName>ppt_y</p:attrName>
                                        </p:attrNameLst>
                                      </p:cBhvr>
                                      <p:tavLst>
                                        <p:tav tm="0">
                                          <p:val>
                                            <p:strVal val="0-#ppt_h/2"/>
                                          </p:val>
                                        </p:tav>
                                        <p:tav tm="100000">
                                          <p:val>
                                            <p:strVal val="#ppt_y"/>
                                          </p:val>
                                        </p:tav>
                                      </p:tavLst>
                                    </p:anim>
                                  </p:childTnLst>
                                </p:cTn>
                              </p:par>
                              <p:par>
                                <p:cTn id="88" presetID="2" presetClass="entr" presetSubtype="12" fill="hold" grpId="0" nodeType="withEffect">
                                  <p:stCondLst>
                                    <p:cond delay="2800"/>
                                  </p:stCondLst>
                                  <p:childTnLst>
                                    <p:set>
                                      <p:cBhvr>
                                        <p:cTn id="89" dur="1" fill="hold">
                                          <p:stCondLst>
                                            <p:cond delay="0"/>
                                          </p:stCondLst>
                                        </p:cTn>
                                        <p:tgtEl>
                                          <p:spTgt spid="27"/>
                                        </p:tgtEl>
                                        <p:attrNameLst>
                                          <p:attrName>style.visibility</p:attrName>
                                        </p:attrNameLst>
                                      </p:cBhvr>
                                      <p:to>
                                        <p:strVal val="visible"/>
                                      </p:to>
                                    </p:set>
                                    <p:anim calcmode="lin" valueType="num">
                                      <p:cBhvr additive="base">
                                        <p:cTn id="90" dur="1000" fill="hold"/>
                                        <p:tgtEl>
                                          <p:spTgt spid="27"/>
                                        </p:tgtEl>
                                        <p:attrNameLst>
                                          <p:attrName>ppt_x</p:attrName>
                                        </p:attrNameLst>
                                      </p:cBhvr>
                                      <p:tavLst>
                                        <p:tav tm="0">
                                          <p:val>
                                            <p:strVal val="0-#ppt_w/2"/>
                                          </p:val>
                                        </p:tav>
                                        <p:tav tm="100000">
                                          <p:val>
                                            <p:strVal val="#ppt_x"/>
                                          </p:val>
                                        </p:tav>
                                      </p:tavLst>
                                    </p:anim>
                                    <p:anim calcmode="lin" valueType="num">
                                      <p:cBhvr additive="base">
                                        <p:cTn id="91" dur="1000" fill="hold"/>
                                        <p:tgtEl>
                                          <p:spTgt spid="27"/>
                                        </p:tgtEl>
                                        <p:attrNameLst>
                                          <p:attrName>ppt_y</p:attrName>
                                        </p:attrNameLst>
                                      </p:cBhvr>
                                      <p:tavLst>
                                        <p:tav tm="0">
                                          <p:val>
                                            <p:strVal val="1+#ppt_h/2"/>
                                          </p:val>
                                        </p:tav>
                                        <p:tav tm="100000">
                                          <p:val>
                                            <p:strVal val="#ppt_y"/>
                                          </p:val>
                                        </p:tav>
                                      </p:tavLst>
                                    </p:anim>
                                  </p:childTnLst>
                                </p:cTn>
                              </p:par>
                              <p:par>
                                <p:cTn id="92" presetID="2" presetClass="entr" presetSubtype="9" fill="hold" grpId="0" nodeType="withEffect">
                                  <p:stCondLst>
                                    <p:cond delay="3000"/>
                                  </p:stCondLst>
                                  <p:childTnLst>
                                    <p:set>
                                      <p:cBhvr>
                                        <p:cTn id="93" dur="1" fill="hold">
                                          <p:stCondLst>
                                            <p:cond delay="0"/>
                                          </p:stCondLst>
                                        </p:cTn>
                                        <p:tgtEl>
                                          <p:spTgt spid="28"/>
                                        </p:tgtEl>
                                        <p:attrNameLst>
                                          <p:attrName>style.visibility</p:attrName>
                                        </p:attrNameLst>
                                      </p:cBhvr>
                                      <p:to>
                                        <p:strVal val="visible"/>
                                      </p:to>
                                    </p:set>
                                    <p:anim calcmode="lin" valueType="num">
                                      <p:cBhvr additive="base">
                                        <p:cTn id="94" dur="1000" fill="hold"/>
                                        <p:tgtEl>
                                          <p:spTgt spid="28"/>
                                        </p:tgtEl>
                                        <p:attrNameLst>
                                          <p:attrName>ppt_x</p:attrName>
                                        </p:attrNameLst>
                                      </p:cBhvr>
                                      <p:tavLst>
                                        <p:tav tm="0">
                                          <p:val>
                                            <p:strVal val="0-#ppt_w/2"/>
                                          </p:val>
                                        </p:tav>
                                        <p:tav tm="100000">
                                          <p:val>
                                            <p:strVal val="#ppt_x"/>
                                          </p:val>
                                        </p:tav>
                                      </p:tavLst>
                                    </p:anim>
                                    <p:anim calcmode="lin" valueType="num">
                                      <p:cBhvr additive="base">
                                        <p:cTn id="95" dur="1000" fill="hold"/>
                                        <p:tgtEl>
                                          <p:spTgt spid="28"/>
                                        </p:tgtEl>
                                        <p:attrNameLst>
                                          <p:attrName>ppt_y</p:attrName>
                                        </p:attrNameLst>
                                      </p:cBhvr>
                                      <p:tavLst>
                                        <p:tav tm="0">
                                          <p:val>
                                            <p:strVal val="0-#ppt_h/2"/>
                                          </p:val>
                                        </p:tav>
                                        <p:tav tm="100000">
                                          <p:val>
                                            <p:strVal val="#ppt_y"/>
                                          </p:val>
                                        </p:tav>
                                      </p:tavLst>
                                    </p:anim>
                                  </p:childTnLst>
                                </p:cTn>
                              </p:par>
                              <p:par>
                                <p:cTn id="96" presetID="2" presetClass="entr" presetSubtype="1" fill="hold" grpId="0" nodeType="withEffect">
                                  <p:stCondLst>
                                    <p:cond delay="3400"/>
                                  </p:stCondLst>
                                  <p:childTnLst>
                                    <p:set>
                                      <p:cBhvr>
                                        <p:cTn id="97" dur="1" fill="hold">
                                          <p:stCondLst>
                                            <p:cond delay="0"/>
                                          </p:stCondLst>
                                        </p:cTn>
                                        <p:tgtEl>
                                          <p:spTgt spid="29"/>
                                        </p:tgtEl>
                                        <p:attrNameLst>
                                          <p:attrName>style.visibility</p:attrName>
                                        </p:attrNameLst>
                                      </p:cBhvr>
                                      <p:to>
                                        <p:strVal val="visible"/>
                                      </p:to>
                                    </p:set>
                                    <p:anim calcmode="lin" valueType="num">
                                      <p:cBhvr additive="base">
                                        <p:cTn id="98" dur="1000" fill="hold"/>
                                        <p:tgtEl>
                                          <p:spTgt spid="29"/>
                                        </p:tgtEl>
                                        <p:attrNameLst>
                                          <p:attrName>ppt_x</p:attrName>
                                        </p:attrNameLst>
                                      </p:cBhvr>
                                      <p:tavLst>
                                        <p:tav tm="0">
                                          <p:val>
                                            <p:strVal val="#ppt_x"/>
                                          </p:val>
                                        </p:tav>
                                        <p:tav tm="100000">
                                          <p:val>
                                            <p:strVal val="#ppt_x"/>
                                          </p:val>
                                        </p:tav>
                                      </p:tavLst>
                                    </p:anim>
                                    <p:anim calcmode="lin" valueType="num">
                                      <p:cBhvr additive="base">
                                        <p:cTn id="99" dur="1000" fill="hold"/>
                                        <p:tgtEl>
                                          <p:spTgt spid="29"/>
                                        </p:tgtEl>
                                        <p:attrNameLst>
                                          <p:attrName>ppt_y</p:attrName>
                                        </p:attrNameLst>
                                      </p:cBhvr>
                                      <p:tavLst>
                                        <p:tav tm="0">
                                          <p:val>
                                            <p:strVal val="0-#ppt_h/2"/>
                                          </p:val>
                                        </p:tav>
                                        <p:tav tm="100000">
                                          <p:val>
                                            <p:strVal val="#ppt_y"/>
                                          </p:val>
                                        </p:tav>
                                      </p:tavLst>
                                    </p:anim>
                                  </p:childTnLst>
                                </p:cTn>
                              </p:par>
                              <p:par>
                                <p:cTn id="100" presetID="2" presetClass="entr" presetSubtype="8" fill="hold" grpId="0" nodeType="withEffect">
                                  <p:stCondLst>
                                    <p:cond delay="2700"/>
                                  </p:stCondLst>
                                  <p:childTnLst>
                                    <p:set>
                                      <p:cBhvr>
                                        <p:cTn id="101" dur="1" fill="hold">
                                          <p:stCondLst>
                                            <p:cond delay="0"/>
                                          </p:stCondLst>
                                        </p:cTn>
                                        <p:tgtEl>
                                          <p:spTgt spid="30"/>
                                        </p:tgtEl>
                                        <p:attrNameLst>
                                          <p:attrName>style.visibility</p:attrName>
                                        </p:attrNameLst>
                                      </p:cBhvr>
                                      <p:to>
                                        <p:strVal val="visible"/>
                                      </p:to>
                                    </p:set>
                                    <p:anim calcmode="lin" valueType="num">
                                      <p:cBhvr additive="base">
                                        <p:cTn id="102" dur="1000" fill="hold"/>
                                        <p:tgtEl>
                                          <p:spTgt spid="30"/>
                                        </p:tgtEl>
                                        <p:attrNameLst>
                                          <p:attrName>ppt_x</p:attrName>
                                        </p:attrNameLst>
                                      </p:cBhvr>
                                      <p:tavLst>
                                        <p:tav tm="0">
                                          <p:val>
                                            <p:strVal val="0-#ppt_w/2"/>
                                          </p:val>
                                        </p:tav>
                                        <p:tav tm="100000">
                                          <p:val>
                                            <p:strVal val="#ppt_x"/>
                                          </p:val>
                                        </p:tav>
                                      </p:tavLst>
                                    </p:anim>
                                    <p:anim calcmode="lin" valueType="num">
                                      <p:cBhvr additive="base">
                                        <p:cTn id="103" dur="1000" fill="hold"/>
                                        <p:tgtEl>
                                          <p:spTgt spid="30"/>
                                        </p:tgtEl>
                                        <p:attrNameLst>
                                          <p:attrName>ppt_y</p:attrName>
                                        </p:attrNameLst>
                                      </p:cBhvr>
                                      <p:tavLst>
                                        <p:tav tm="0">
                                          <p:val>
                                            <p:strVal val="#ppt_y"/>
                                          </p:val>
                                        </p:tav>
                                        <p:tav tm="100000">
                                          <p:val>
                                            <p:strVal val="#ppt_y"/>
                                          </p:val>
                                        </p:tav>
                                      </p:tavLst>
                                    </p:anim>
                                  </p:childTnLst>
                                </p:cTn>
                              </p:par>
                              <p:par>
                                <p:cTn id="104" presetID="2" presetClass="entr" presetSubtype="2" fill="hold" grpId="0" nodeType="withEffect">
                                  <p:stCondLst>
                                    <p:cond delay="3300"/>
                                  </p:stCondLst>
                                  <p:childTnLst>
                                    <p:set>
                                      <p:cBhvr>
                                        <p:cTn id="105" dur="1" fill="hold">
                                          <p:stCondLst>
                                            <p:cond delay="0"/>
                                          </p:stCondLst>
                                        </p:cTn>
                                        <p:tgtEl>
                                          <p:spTgt spid="31"/>
                                        </p:tgtEl>
                                        <p:attrNameLst>
                                          <p:attrName>style.visibility</p:attrName>
                                        </p:attrNameLst>
                                      </p:cBhvr>
                                      <p:to>
                                        <p:strVal val="visible"/>
                                      </p:to>
                                    </p:set>
                                    <p:anim calcmode="lin" valueType="num">
                                      <p:cBhvr additive="base">
                                        <p:cTn id="106" dur="1000" fill="hold"/>
                                        <p:tgtEl>
                                          <p:spTgt spid="31"/>
                                        </p:tgtEl>
                                        <p:attrNameLst>
                                          <p:attrName>ppt_x</p:attrName>
                                        </p:attrNameLst>
                                      </p:cBhvr>
                                      <p:tavLst>
                                        <p:tav tm="0">
                                          <p:val>
                                            <p:strVal val="1+#ppt_w/2"/>
                                          </p:val>
                                        </p:tav>
                                        <p:tav tm="100000">
                                          <p:val>
                                            <p:strVal val="#ppt_x"/>
                                          </p:val>
                                        </p:tav>
                                      </p:tavLst>
                                    </p:anim>
                                    <p:anim calcmode="lin" valueType="num">
                                      <p:cBhvr additive="base">
                                        <p:cTn id="107" dur="1000" fill="hold"/>
                                        <p:tgtEl>
                                          <p:spTgt spid="31"/>
                                        </p:tgtEl>
                                        <p:attrNameLst>
                                          <p:attrName>ppt_y</p:attrName>
                                        </p:attrNameLst>
                                      </p:cBhvr>
                                      <p:tavLst>
                                        <p:tav tm="0">
                                          <p:val>
                                            <p:strVal val="#ppt_y"/>
                                          </p:val>
                                        </p:tav>
                                        <p:tav tm="100000">
                                          <p:val>
                                            <p:strVal val="#ppt_y"/>
                                          </p:val>
                                        </p:tav>
                                      </p:tavLst>
                                    </p:anim>
                                  </p:childTnLst>
                                </p:cTn>
                              </p:par>
                              <p:par>
                                <p:cTn id="108" presetID="2" presetClass="entr" presetSubtype="4" fill="hold" grpId="0" nodeType="withEffect">
                                  <p:stCondLst>
                                    <p:cond delay="2600"/>
                                  </p:stCondLst>
                                  <p:childTnLst>
                                    <p:set>
                                      <p:cBhvr>
                                        <p:cTn id="109" dur="1" fill="hold">
                                          <p:stCondLst>
                                            <p:cond delay="0"/>
                                          </p:stCondLst>
                                        </p:cTn>
                                        <p:tgtEl>
                                          <p:spTgt spid="32"/>
                                        </p:tgtEl>
                                        <p:attrNameLst>
                                          <p:attrName>style.visibility</p:attrName>
                                        </p:attrNameLst>
                                      </p:cBhvr>
                                      <p:to>
                                        <p:strVal val="visible"/>
                                      </p:to>
                                    </p:set>
                                    <p:anim calcmode="lin" valueType="num">
                                      <p:cBhvr additive="base">
                                        <p:cTn id="110" dur="1000" fill="hold"/>
                                        <p:tgtEl>
                                          <p:spTgt spid="32"/>
                                        </p:tgtEl>
                                        <p:attrNameLst>
                                          <p:attrName>ppt_x</p:attrName>
                                        </p:attrNameLst>
                                      </p:cBhvr>
                                      <p:tavLst>
                                        <p:tav tm="0">
                                          <p:val>
                                            <p:strVal val="#ppt_x"/>
                                          </p:val>
                                        </p:tav>
                                        <p:tav tm="100000">
                                          <p:val>
                                            <p:strVal val="#ppt_x"/>
                                          </p:val>
                                        </p:tav>
                                      </p:tavLst>
                                    </p:anim>
                                    <p:anim calcmode="lin" valueType="num">
                                      <p:cBhvr additive="base">
                                        <p:cTn id="111" dur="1000" fill="hold"/>
                                        <p:tgtEl>
                                          <p:spTgt spid="32"/>
                                        </p:tgtEl>
                                        <p:attrNameLst>
                                          <p:attrName>ppt_y</p:attrName>
                                        </p:attrNameLst>
                                      </p:cBhvr>
                                      <p:tavLst>
                                        <p:tav tm="0">
                                          <p:val>
                                            <p:strVal val="1+#ppt_h/2"/>
                                          </p:val>
                                        </p:tav>
                                        <p:tav tm="100000">
                                          <p:val>
                                            <p:strVal val="#ppt_y"/>
                                          </p:val>
                                        </p:tav>
                                      </p:tavLst>
                                    </p:anim>
                                  </p:childTnLst>
                                </p:cTn>
                              </p:par>
                              <p:par>
                                <p:cTn id="112" presetID="2" presetClass="entr" presetSubtype="2" fill="hold" grpId="0" nodeType="withEffect">
                                  <p:stCondLst>
                                    <p:cond delay="3000"/>
                                  </p:stCondLst>
                                  <p:childTnLst>
                                    <p:set>
                                      <p:cBhvr>
                                        <p:cTn id="113" dur="1" fill="hold">
                                          <p:stCondLst>
                                            <p:cond delay="0"/>
                                          </p:stCondLst>
                                        </p:cTn>
                                        <p:tgtEl>
                                          <p:spTgt spid="33"/>
                                        </p:tgtEl>
                                        <p:attrNameLst>
                                          <p:attrName>style.visibility</p:attrName>
                                        </p:attrNameLst>
                                      </p:cBhvr>
                                      <p:to>
                                        <p:strVal val="visible"/>
                                      </p:to>
                                    </p:set>
                                    <p:anim calcmode="lin" valueType="num">
                                      <p:cBhvr additive="base">
                                        <p:cTn id="114" dur="1000" fill="hold"/>
                                        <p:tgtEl>
                                          <p:spTgt spid="33"/>
                                        </p:tgtEl>
                                        <p:attrNameLst>
                                          <p:attrName>ppt_x</p:attrName>
                                        </p:attrNameLst>
                                      </p:cBhvr>
                                      <p:tavLst>
                                        <p:tav tm="0">
                                          <p:val>
                                            <p:strVal val="1+#ppt_w/2"/>
                                          </p:val>
                                        </p:tav>
                                        <p:tav tm="100000">
                                          <p:val>
                                            <p:strVal val="#ppt_x"/>
                                          </p:val>
                                        </p:tav>
                                      </p:tavLst>
                                    </p:anim>
                                    <p:anim calcmode="lin" valueType="num">
                                      <p:cBhvr additive="base">
                                        <p:cTn id="115" dur="1000" fill="hold"/>
                                        <p:tgtEl>
                                          <p:spTgt spid="33"/>
                                        </p:tgtEl>
                                        <p:attrNameLst>
                                          <p:attrName>ppt_y</p:attrName>
                                        </p:attrNameLst>
                                      </p:cBhvr>
                                      <p:tavLst>
                                        <p:tav tm="0">
                                          <p:val>
                                            <p:strVal val="#ppt_y"/>
                                          </p:val>
                                        </p:tav>
                                        <p:tav tm="100000">
                                          <p:val>
                                            <p:strVal val="#ppt_y"/>
                                          </p:val>
                                        </p:tav>
                                      </p:tavLst>
                                    </p:anim>
                                  </p:childTnLst>
                                </p:cTn>
                              </p:par>
                              <p:par>
                                <p:cTn id="116" presetID="2" presetClass="entr" presetSubtype="1" fill="hold" grpId="0" nodeType="withEffect">
                                  <p:stCondLst>
                                    <p:cond delay="2300"/>
                                  </p:stCondLst>
                                  <p:childTnLst>
                                    <p:set>
                                      <p:cBhvr>
                                        <p:cTn id="117" dur="1" fill="hold">
                                          <p:stCondLst>
                                            <p:cond delay="0"/>
                                          </p:stCondLst>
                                        </p:cTn>
                                        <p:tgtEl>
                                          <p:spTgt spid="34"/>
                                        </p:tgtEl>
                                        <p:attrNameLst>
                                          <p:attrName>style.visibility</p:attrName>
                                        </p:attrNameLst>
                                      </p:cBhvr>
                                      <p:to>
                                        <p:strVal val="visible"/>
                                      </p:to>
                                    </p:set>
                                    <p:anim calcmode="lin" valueType="num">
                                      <p:cBhvr additive="base">
                                        <p:cTn id="118" dur="1000" fill="hold"/>
                                        <p:tgtEl>
                                          <p:spTgt spid="34"/>
                                        </p:tgtEl>
                                        <p:attrNameLst>
                                          <p:attrName>ppt_x</p:attrName>
                                        </p:attrNameLst>
                                      </p:cBhvr>
                                      <p:tavLst>
                                        <p:tav tm="0">
                                          <p:val>
                                            <p:strVal val="#ppt_x"/>
                                          </p:val>
                                        </p:tav>
                                        <p:tav tm="100000">
                                          <p:val>
                                            <p:strVal val="#ppt_x"/>
                                          </p:val>
                                        </p:tav>
                                      </p:tavLst>
                                    </p:anim>
                                    <p:anim calcmode="lin" valueType="num">
                                      <p:cBhvr additive="base">
                                        <p:cTn id="119" dur="1000" fill="hold"/>
                                        <p:tgtEl>
                                          <p:spTgt spid="34"/>
                                        </p:tgtEl>
                                        <p:attrNameLst>
                                          <p:attrName>ppt_y</p:attrName>
                                        </p:attrNameLst>
                                      </p:cBhvr>
                                      <p:tavLst>
                                        <p:tav tm="0">
                                          <p:val>
                                            <p:strVal val="0-#ppt_h/2"/>
                                          </p:val>
                                        </p:tav>
                                        <p:tav tm="100000">
                                          <p:val>
                                            <p:strVal val="#ppt_y"/>
                                          </p:val>
                                        </p:tav>
                                      </p:tavLst>
                                    </p:anim>
                                  </p:childTnLst>
                                </p:cTn>
                              </p:par>
                              <p:par>
                                <p:cTn id="120" presetID="2" presetClass="entr" presetSubtype="8" fill="hold" grpId="0" nodeType="withEffect">
                                  <p:stCondLst>
                                    <p:cond delay="3200"/>
                                  </p:stCondLst>
                                  <p:childTnLst>
                                    <p:set>
                                      <p:cBhvr>
                                        <p:cTn id="121" dur="1" fill="hold">
                                          <p:stCondLst>
                                            <p:cond delay="0"/>
                                          </p:stCondLst>
                                        </p:cTn>
                                        <p:tgtEl>
                                          <p:spTgt spid="35"/>
                                        </p:tgtEl>
                                        <p:attrNameLst>
                                          <p:attrName>style.visibility</p:attrName>
                                        </p:attrNameLst>
                                      </p:cBhvr>
                                      <p:to>
                                        <p:strVal val="visible"/>
                                      </p:to>
                                    </p:set>
                                    <p:anim calcmode="lin" valueType="num">
                                      <p:cBhvr additive="base">
                                        <p:cTn id="122" dur="1000" fill="hold"/>
                                        <p:tgtEl>
                                          <p:spTgt spid="35"/>
                                        </p:tgtEl>
                                        <p:attrNameLst>
                                          <p:attrName>ppt_x</p:attrName>
                                        </p:attrNameLst>
                                      </p:cBhvr>
                                      <p:tavLst>
                                        <p:tav tm="0">
                                          <p:val>
                                            <p:strVal val="0-#ppt_w/2"/>
                                          </p:val>
                                        </p:tav>
                                        <p:tav tm="100000">
                                          <p:val>
                                            <p:strVal val="#ppt_x"/>
                                          </p:val>
                                        </p:tav>
                                      </p:tavLst>
                                    </p:anim>
                                    <p:anim calcmode="lin" valueType="num">
                                      <p:cBhvr additive="base">
                                        <p:cTn id="123" dur="1000" fill="hold"/>
                                        <p:tgtEl>
                                          <p:spTgt spid="35"/>
                                        </p:tgtEl>
                                        <p:attrNameLst>
                                          <p:attrName>ppt_y</p:attrName>
                                        </p:attrNameLst>
                                      </p:cBhvr>
                                      <p:tavLst>
                                        <p:tav tm="0">
                                          <p:val>
                                            <p:strVal val="#ppt_y"/>
                                          </p:val>
                                        </p:tav>
                                        <p:tav tm="100000">
                                          <p:val>
                                            <p:strVal val="#ppt_y"/>
                                          </p:val>
                                        </p:tav>
                                      </p:tavLst>
                                    </p:anim>
                                  </p:childTnLst>
                                </p:cTn>
                              </p:par>
                              <p:par>
                                <p:cTn id="124" presetID="10" presetClass="entr" presetSubtype="0" fill="hold" nodeType="withEffect">
                                  <p:stCondLst>
                                    <p:cond delay="4100"/>
                                  </p:stCondLst>
                                  <p:childTnLst>
                                    <p:set>
                                      <p:cBhvr>
                                        <p:cTn id="125" dur="1" fill="hold">
                                          <p:stCondLst>
                                            <p:cond delay="0"/>
                                          </p:stCondLst>
                                        </p:cTn>
                                        <p:tgtEl>
                                          <p:spTgt spid="36"/>
                                        </p:tgtEl>
                                        <p:attrNameLst>
                                          <p:attrName>style.visibility</p:attrName>
                                        </p:attrNameLst>
                                      </p:cBhvr>
                                      <p:to>
                                        <p:strVal val="visible"/>
                                      </p:to>
                                    </p:set>
                                    <p:animEffect transition="in" filter="fade">
                                      <p:cBhvr>
                                        <p:cTn id="126" dur="500"/>
                                        <p:tgtEl>
                                          <p:spTgt spid="36"/>
                                        </p:tgtEl>
                                      </p:cBhvr>
                                    </p:animEffect>
                                  </p:childTnLst>
                                </p:cTn>
                              </p:par>
                              <p:par>
                                <p:cTn id="127" presetID="6" presetClass="emph" presetSubtype="0" fill="hold" nodeType="withEffect">
                                  <p:stCondLst>
                                    <p:cond delay="4600"/>
                                  </p:stCondLst>
                                  <p:childTnLst>
                                    <p:animScale>
                                      <p:cBhvr>
                                        <p:cTn id="128" dur="1250" fill="hold"/>
                                        <p:tgtEl>
                                          <p:spTgt spid="36"/>
                                        </p:tgtEl>
                                      </p:cBhvr>
                                      <p:by x="400000" y="400000"/>
                                    </p:animScale>
                                  </p:childTnLst>
                                </p:cTn>
                              </p:par>
                              <p:par>
                                <p:cTn id="129" presetID="6" presetClass="emph" presetSubtype="0" autoRev="1" fill="hold" nodeType="withEffect">
                                  <p:stCondLst>
                                    <p:cond delay="5800"/>
                                  </p:stCondLst>
                                  <p:childTnLst>
                                    <p:animScale>
                                      <p:cBhvr>
                                        <p:cTn id="130" dur="1250" fill="hold"/>
                                        <p:tgtEl>
                                          <p:spTgt spid="36"/>
                                        </p:tgtEl>
                                      </p:cBhvr>
                                      <p:by x="400000" y="400000"/>
                                    </p:animScale>
                                  </p:childTnLst>
                                </p:cTn>
                              </p:par>
                              <p:par>
                                <p:cTn id="131" presetID="10" presetClass="exit" presetSubtype="0" fill="hold" nodeType="withEffect">
                                  <p:stCondLst>
                                    <p:cond delay="5800"/>
                                  </p:stCondLst>
                                  <p:childTnLst>
                                    <p:animEffect transition="out" filter="fade">
                                      <p:cBhvr>
                                        <p:cTn id="132" dur="1250"/>
                                        <p:tgtEl>
                                          <p:spTgt spid="36"/>
                                        </p:tgtEl>
                                      </p:cBhvr>
                                    </p:animEffect>
                                    <p:set>
                                      <p:cBhvr>
                                        <p:cTn id="133" dur="1" fill="hold">
                                          <p:stCondLst>
                                            <p:cond delay="1249"/>
                                          </p:stCondLst>
                                        </p:cTn>
                                        <p:tgtEl>
                                          <p:spTgt spid="36"/>
                                        </p:tgtEl>
                                        <p:attrNameLst>
                                          <p:attrName>style.visibility</p:attrName>
                                        </p:attrNameLst>
                                      </p:cBhvr>
                                      <p:to>
                                        <p:strVal val="hidden"/>
                                      </p:to>
                                    </p:set>
                                  </p:childTnLst>
                                </p:cTn>
                              </p:par>
                              <p:par>
                                <p:cTn id="134" presetID="53" presetClass="entr" presetSubtype="528" fill="hold" grpId="0" nodeType="withEffect">
                                  <p:stCondLst>
                                    <p:cond delay="4700"/>
                                  </p:stCondLst>
                                  <p:iterate type="lt">
                                    <p:tmPct val="10000"/>
                                  </p:iterate>
                                  <p:childTnLst>
                                    <p:set>
                                      <p:cBhvr>
                                        <p:cTn id="135" dur="1" fill="hold">
                                          <p:stCondLst>
                                            <p:cond delay="0"/>
                                          </p:stCondLst>
                                        </p:cTn>
                                        <p:tgtEl>
                                          <p:spTgt spid="7"/>
                                        </p:tgtEl>
                                        <p:attrNameLst>
                                          <p:attrName>style.visibility</p:attrName>
                                        </p:attrNameLst>
                                      </p:cBhvr>
                                      <p:to>
                                        <p:strVal val="visible"/>
                                      </p:to>
                                    </p:set>
                                    <p:anim calcmode="lin" valueType="num">
                                      <p:cBhvr>
                                        <p:cTn id="136" dur="1000" fill="hold"/>
                                        <p:tgtEl>
                                          <p:spTgt spid="7"/>
                                        </p:tgtEl>
                                        <p:attrNameLst>
                                          <p:attrName>ppt_w</p:attrName>
                                        </p:attrNameLst>
                                      </p:cBhvr>
                                      <p:tavLst>
                                        <p:tav tm="0">
                                          <p:val>
                                            <p:fltVal val="0"/>
                                          </p:val>
                                        </p:tav>
                                        <p:tav tm="100000">
                                          <p:val>
                                            <p:strVal val="#ppt_w"/>
                                          </p:val>
                                        </p:tav>
                                      </p:tavLst>
                                    </p:anim>
                                    <p:anim calcmode="lin" valueType="num">
                                      <p:cBhvr>
                                        <p:cTn id="137" dur="1000" fill="hold"/>
                                        <p:tgtEl>
                                          <p:spTgt spid="7"/>
                                        </p:tgtEl>
                                        <p:attrNameLst>
                                          <p:attrName>ppt_h</p:attrName>
                                        </p:attrNameLst>
                                      </p:cBhvr>
                                      <p:tavLst>
                                        <p:tav tm="0">
                                          <p:val>
                                            <p:fltVal val="0"/>
                                          </p:val>
                                        </p:tav>
                                        <p:tav tm="100000">
                                          <p:val>
                                            <p:strVal val="#ppt_h"/>
                                          </p:val>
                                        </p:tav>
                                      </p:tavLst>
                                    </p:anim>
                                    <p:animEffect transition="in" filter="fade">
                                      <p:cBhvr>
                                        <p:cTn id="138" dur="1000"/>
                                        <p:tgtEl>
                                          <p:spTgt spid="7"/>
                                        </p:tgtEl>
                                      </p:cBhvr>
                                    </p:animEffect>
                                    <p:anim calcmode="lin" valueType="num">
                                      <p:cBhvr>
                                        <p:cTn id="139" dur="1000" fill="hold"/>
                                        <p:tgtEl>
                                          <p:spTgt spid="7"/>
                                        </p:tgtEl>
                                        <p:attrNameLst>
                                          <p:attrName>ppt_x</p:attrName>
                                        </p:attrNameLst>
                                      </p:cBhvr>
                                      <p:tavLst>
                                        <p:tav tm="0">
                                          <p:val>
                                            <p:fltVal val="0.5"/>
                                          </p:val>
                                        </p:tav>
                                        <p:tav tm="100000">
                                          <p:val>
                                            <p:strVal val="#ppt_x"/>
                                          </p:val>
                                        </p:tav>
                                      </p:tavLst>
                                    </p:anim>
                                    <p:anim calcmode="lin" valueType="num">
                                      <p:cBhvr>
                                        <p:cTn id="140" dur="1000" fill="hold"/>
                                        <p:tgtEl>
                                          <p:spTgt spid="7"/>
                                        </p:tgtEl>
                                        <p:attrNameLst>
                                          <p:attrName>ppt_y</p:attrName>
                                        </p:attrNameLst>
                                      </p:cBhvr>
                                      <p:tavLst>
                                        <p:tav tm="0">
                                          <p:val>
                                            <p:fltVal val="0.5"/>
                                          </p:val>
                                        </p:tav>
                                        <p:tav tm="100000">
                                          <p:val>
                                            <p:strVal val="#ppt_y"/>
                                          </p:val>
                                        </p:tav>
                                      </p:tavLst>
                                    </p:anim>
                                  </p:childTnLst>
                                </p:cTn>
                              </p:par>
                              <p:par>
                                <p:cTn id="141" presetID="53" presetClass="entr" presetSubtype="528" fill="hold" grpId="0" nodeType="withEffect">
                                  <p:stCondLst>
                                    <p:cond delay="5400"/>
                                  </p:stCondLst>
                                  <p:iterate type="lt">
                                    <p:tmPct val="10000"/>
                                  </p:iterate>
                                  <p:childTnLst>
                                    <p:set>
                                      <p:cBhvr>
                                        <p:cTn id="142" dur="1" fill="hold">
                                          <p:stCondLst>
                                            <p:cond delay="0"/>
                                          </p:stCondLst>
                                        </p:cTn>
                                        <p:tgtEl>
                                          <p:spTgt spid="17"/>
                                        </p:tgtEl>
                                        <p:attrNameLst>
                                          <p:attrName>style.visibility</p:attrName>
                                        </p:attrNameLst>
                                      </p:cBhvr>
                                      <p:to>
                                        <p:strVal val="visible"/>
                                      </p:to>
                                    </p:set>
                                    <p:anim calcmode="lin" valueType="num">
                                      <p:cBhvr>
                                        <p:cTn id="143" dur="1000" fill="hold"/>
                                        <p:tgtEl>
                                          <p:spTgt spid="17"/>
                                        </p:tgtEl>
                                        <p:attrNameLst>
                                          <p:attrName>ppt_w</p:attrName>
                                        </p:attrNameLst>
                                      </p:cBhvr>
                                      <p:tavLst>
                                        <p:tav tm="0">
                                          <p:val>
                                            <p:fltVal val="0"/>
                                          </p:val>
                                        </p:tav>
                                        <p:tav tm="100000">
                                          <p:val>
                                            <p:strVal val="#ppt_w"/>
                                          </p:val>
                                        </p:tav>
                                      </p:tavLst>
                                    </p:anim>
                                    <p:anim calcmode="lin" valueType="num">
                                      <p:cBhvr>
                                        <p:cTn id="144" dur="1000" fill="hold"/>
                                        <p:tgtEl>
                                          <p:spTgt spid="17"/>
                                        </p:tgtEl>
                                        <p:attrNameLst>
                                          <p:attrName>ppt_h</p:attrName>
                                        </p:attrNameLst>
                                      </p:cBhvr>
                                      <p:tavLst>
                                        <p:tav tm="0">
                                          <p:val>
                                            <p:fltVal val="0"/>
                                          </p:val>
                                        </p:tav>
                                        <p:tav tm="100000">
                                          <p:val>
                                            <p:strVal val="#ppt_h"/>
                                          </p:val>
                                        </p:tav>
                                      </p:tavLst>
                                    </p:anim>
                                    <p:animEffect transition="in" filter="fade">
                                      <p:cBhvr>
                                        <p:cTn id="145" dur="1000"/>
                                        <p:tgtEl>
                                          <p:spTgt spid="17"/>
                                        </p:tgtEl>
                                      </p:cBhvr>
                                    </p:animEffect>
                                    <p:anim calcmode="lin" valueType="num">
                                      <p:cBhvr>
                                        <p:cTn id="146" dur="1000" fill="hold"/>
                                        <p:tgtEl>
                                          <p:spTgt spid="17"/>
                                        </p:tgtEl>
                                        <p:attrNameLst>
                                          <p:attrName>ppt_x</p:attrName>
                                        </p:attrNameLst>
                                      </p:cBhvr>
                                      <p:tavLst>
                                        <p:tav tm="0">
                                          <p:val>
                                            <p:fltVal val="0.5"/>
                                          </p:val>
                                        </p:tav>
                                        <p:tav tm="100000">
                                          <p:val>
                                            <p:strVal val="#ppt_x"/>
                                          </p:val>
                                        </p:tav>
                                      </p:tavLst>
                                    </p:anim>
                                    <p:anim calcmode="lin" valueType="num">
                                      <p:cBhvr>
                                        <p:cTn id="147" dur="1000" fill="hold"/>
                                        <p:tgtEl>
                                          <p:spTgt spid="1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48" repeatCount="indefinite" fill="remove" display="0">
                  <p:stCondLst>
                    <p:cond delay="indefinite"/>
                  </p:stCondLst>
                  <p:endCondLst>
                    <p:cond evt="onStopAudio" delay="0">
                      <p:tgtEl>
                        <p:sldTgt/>
                      </p:tgtEl>
                    </p:cond>
                  </p:endCondLst>
                </p:cTn>
                <p:tgtEl>
                  <p:spTgt spid="6"/>
                </p:tgtEl>
              </p:cMediaNode>
            </p:audio>
          </p:childTnLst>
        </p:cTn>
      </p:par>
    </p:tnLst>
    <p:bldLst>
      <p:bldP spid="2" grpId="0" animBg="1"/>
      <p:bldP spid="13" grpId="0" animBg="1"/>
      <p:bldP spid="14" grpId="0" animBg="1"/>
      <p:bldP spid="15" grpId="0" animBg="1"/>
      <p:bldP spid="18" grpId="0" animBg="1"/>
      <p:bldP spid="20" grpId="0" animBg="1"/>
      <p:bldP spid="21" grpId="0" animBg="1"/>
      <p:bldP spid="22" grpId="0" animBg="1"/>
      <p:bldP spid="25" grpId="0" animBg="1"/>
      <p:bldP spid="26" grpId="0" animBg="1"/>
      <p:bldP spid="19" grpId="0" animBg="1"/>
      <p:bldP spid="23" grpId="0" animBg="1"/>
      <p:bldP spid="27" grpId="0" animBg="1"/>
      <p:bldP spid="28" grpId="0" animBg="1"/>
      <p:bldP spid="29" grpId="0" animBg="1"/>
      <p:bldP spid="30" grpId="0" animBg="1"/>
      <p:bldP spid="31" grpId="0" animBg="1"/>
      <p:bldP spid="32" grpId="0" animBg="1"/>
      <p:bldP spid="33" grpId="0" animBg="1"/>
      <p:bldP spid="34" grpId="0" animBg="1"/>
      <p:bldP spid="35" grpId="0" animBg="1"/>
      <p:bldP spid="7" grpId="0"/>
      <p:bldP spid="17" grpId="0"/>
    </p:bldLst>
  </p:timing>
  <p:extLst mod="1">
    <p:ext uri="{E180D4A7-C9FB-4DFB-919C-405C955672EB}">
      <p14:showEvtLst xmlns:p14="http://schemas.microsoft.com/office/powerpoint/2010/main">
        <p14:playEvt time="0" objId="6"/>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重点工作落实情况</a:t>
            </a:r>
          </a:p>
        </p:txBody>
      </p:sp>
      <p:sp>
        <p:nvSpPr>
          <p:cNvPr id="3" name="任意多边形 19"/>
          <p:cNvSpPr>
            <a:spLocks noChangeArrowheads="1"/>
          </p:cNvSpPr>
          <p:nvPr/>
        </p:nvSpPr>
        <p:spPr bwMode="auto">
          <a:xfrm>
            <a:off x="5407650" y="1619149"/>
            <a:ext cx="1029100" cy="1029100"/>
          </a:xfrm>
          <a:custGeom>
            <a:avLst/>
            <a:gdLst>
              <a:gd name="T0" fmla="*/ 678151 w 1217261"/>
              <a:gd name="T1" fmla="*/ 0 h 1216852"/>
              <a:gd name="T2" fmla="*/ 1245018 w 1217261"/>
              <a:gd name="T3" fmla="*/ 114483 h 1216852"/>
              <a:gd name="T4" fmla="*/ 1366838 w 1217261"/>
              <a:gd name="T5" fmla="*/ 173187 h 1216852"/>
              <a:gd name="T6" fmla="*/ 730030 w 1217261"/>
              <a:gd name="T7" fmla="*/ 1366837 h 1216852"/>
              <a:gd name="T8" fmla="*/ 724200 w 1217261"/>
              <a:gd name="T9" fmla="*/ 1362906 h 1216852"/>
              <a:gd name="T10" fmla="*/ 683418 w 1217261"/>
              <a:gd name="T11" fmla="*/ 1354669 h 1216852"/>
              <a:gd name="T12" fmla="*/ 642638 w 1217261"/>
              <a:gd name="T13" fmla="*/ 1362906 h 1216852"/>
              <a:gd name="T14" fmla="*/ 638801 w 1217261"/>
              <a:gd name="T15" fmla="*/ 1365492 h 1216852"/>
              <a:gd name="T16" fmla="*/ 0 w 1217261"/>
              <a:gd name="T17" fmla="*/ 168110 h 1216852"/>
              <a:gd name="T18" fmla="*/ 111284 w 1217261"/>
              <a:gd name="T19" fmla="*/ 114483 h 1216852"/>
              <a:gd name="T20" fmla="*/ 678151 w 1217261"/>
              <a:gd name="T21" fmla="*/ 0 h 12168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17261"/>
              <a:gd name="T34" fmla="*/ 0 h 1216852"/>
              <a:gd name="T35" fmla="*/ 1217261 w 1217261"/>
              <a:gd name="T36" fmla="*/ 1216852 h 121685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17261" h="1216852">
                <a:moveTo>
                  <a:pt x="603939" y="0"/>
                </a:moveTo>
                <a:cubicBezTo>
                  <a:pt x="783011" y="0"/>
                  <a:pt x="953607" y="36292"/>
                  <a:pt x="1108772" y="101921"/>
                </a:cubicBezTo>
                <a:lnTo>
                  <a:pt x="1217261" y="154183"/>
                </a:lnTo>
                <a:lnTo>
                  <a:pt x="650141" y="1216852"/>
                </a:lnTo>
                <a:lnTo>
                  <a:pt x="644949" y="1213352"/>
                </a:lnTo>
                <a:cubicBezTo>
                  <a:pt x="633786" y="1208630"/>
                  <a:pt x="621513" y="1206019"/>
                  <a:pt x="608630" y="1206019"/>
                </a:cubicBezTo>
                <a:cubicBezTo>
                  <a:pt x="595748" y="1206019"/>
                  <a:pt x="583475" y="1208630"/>
                  <a:pt x="572312" y="1213352"/>
                </a:cubicBezTo>
                <a:lnTo>
                  <a:pt x="568895" y="1215655"/>
                </a:lnTo>
                <a:lnTo>
                  <a:pt x="0" y="149663"/>
                </a:lnTo>
                <a:lnTo>
                  <a:pt x="99106" y="101921"/>
                </a:lnTo>
                <a:cubicBezTo>
                  <a:pt x="254272" y="36292"/>
                  <a:pt x="424867" y="0"/>
                  <a:pt x="603939" y="0"/>
                </a:cubicBezTo>
                <a:close/>
              </a:path>
            </a:pathLst>
          </a:custGeom>
          <a:solidFill>
            <a:schemeClr val="accent2"/>
          </a:solidFill>
          <a:ln>
            <a:noFill/>
          </a:ln>
        </p:spPr>
        <p:txBody>
          <a:bodyPr lIns="0" tIns="0" rIns="0" bIns="468000" anchor="ctr"/>
          <a:lstStyle/>
          <a:p>
            <a:pPr algn="ctr"/>
            <a:r>
              <a:rPr lang="zh-CN" altLang="en-US" dirty="0">
                <a:solidFill>
                  <a:srgbClr val="FFFFFF"/>
                </a:solidFill>
                <a:latin typeface="微软雅黑" pitchFamily="34" charset="-122"/>
                <a:ea typeface="微软雅黑" pitchFamily="34" charset="-122"/>
              </a:rPr>
              <a:t>文本</a:t>
            </a:r>
          </a:p>
        </p:txBody>
      </p:sp>
      <p:sp>
        <p:nvSpPr>
          <p:cNvPr id="4" name="任意多边形 20"/>
          <p:cNvSpPr>
            <a:spLocks noChangeArrowheads="1"/>
          </p:cNvSpPr>
          <p:nvPr/>
        </p:nvSpPr>
        <p:spPr bwMode="auto">
          <a:xfrm rot="3600000">
            <a:off x="5955667" y="1936485"/>
            <a:ext cx="1029100" cy="1027905"/>
          </a:xfrm>
          <a:custGeom>
            <a:avLst/>
            <a:gdLst>
              <a:gd name="T0" fmla="*/ 678151 w 1217261"/>
              <a:gd name="T1" fmla="*/ 0 h 1216852"/>
              <a:gd name="T2" fmla="*/ 1245018 w 1217261"/>
              <a:gd name="T3" fmla="*/ 114351 h 1216852"/>
              <a:gd name="T4" fmla="*/ 1366838 w 1217261"/>
              <a:gd name="T5" fmla="*/ 172986 h 1216852"/>
              <a:gd name="T6" fmla="*/ 730030 w 1217261"/>
              <a:gd name="T7" fmla="*/ 1365250 h 1216852"/>
              <a:gd name="T8" fmla="*/ 724200 w 1217261"/>
              <a:gd name="T9" fmla="*/ 1361323 h 1216852"/>
              <a:gd name="T10" fmla="*/ 683418 w 1217261"/>
              <a:gd name="T11" fmla="*/ 1353096 h 1216852"/>
              <a:gd name="T12" fmla="*/ 642638 w 1217261"/>
              <a:gd name="T13" fmla="*/ 1361323 h 1216852"/>
              <a:gd name="T14" fmla="*/ 638801 w 1217261"/>
              <a:gd name="T15" fmla="*/ 1363907 h 1216852"/>
              <a:gd name="T16" fmla="*/ 0 w 1217261"/>
              <a:gd name="T17" fmla="*/ 167915 h 1216852"/>
              <a:gd name="T18" fmla="*/ 111284 w 1217261"/>
              <a:gd name="T19" fmla="*/ 114351 h 1216852"/>
              <a:gd name="T20" fmla="*/ 678151 w 1217261"/>
              <a:gd name="T21" fmla="*/ 0 h 12168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17261"/>
              <a:gd name="T34" fmla="*/ 0 h 1216852"/>
              <a:gd name="T35" fmla="*/ 1217261 w 1217261"/>
              <a:gd name="T36" fmla="*/ 1216852 h 121685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17261" h="1216852">
                <a:moveTo>
                  <a:pt x="603939" y="0"/>
                </a:moveTo>
                <a:cubicBezTo>
                  <a:pt x="783011" y="0"/>
                  <a:pt x="953607" y="36292"/>
                  <a:pt x="1108772" y="101921"/>
                </a:cubicBezTo>
                <a:lnTo>
                  <a:pt x="1217261" y="154183"/>
                </a:lnTo>
                <a:lnTo>
                  <a:pt x="650141" y="1216852"/>
                </a:lnTo>
                <a:lnTo>
                  <a:pt x="644949" y="1213352"/>
                </a:lnTo>
                <a:cubicBezTo>
                  <a:pt x="633786" y="1208630"/>
                  <a:pt x="621513" y="1206019"/>
                  <a:pt x="608630" y="1206019"/>
                </a:cubicBezTo>
                <a:cubicBezTo>
                  <a:pt x="595748" y="1206019"/>
                  <a:pt x="583475" y="1208630"/>
                  <a:pt x="572312" y="1213352"/>
                </a:cubicBezTo>
                <a:lnTo>
                  <a:pt x="568895" y="1215655"/>
                </a:lnTo>
                <a:lnTo>
                  <a:pt x="0" y="149663"/>
                </a:lnTo>
                <a:lnTo>
                  <a:pt x="99106" y="101921"/>
                </a:lnTo>
                <a:cubicBezTo>
                  <a:pt x="254272" y="36292"/>
                  <a:pt x="424867" y="0"/>
                  <a:pt x="603939" y="0"/>
                </a:cubicBezTo>
                <a:close/>
              </a:path>
            </a:pathLst>
          </a:custGeom>
          <a:solidFill>
            <a:schemeClr val="bg1">
              <a:lumMod val="75000"/>
            </a:schemeClr>
          </a:solidFill>
          <a:ln>
            <a:noFill/>
          </a:ln>
        </p:spPr>
        <p:txBody>
          <a:bodyPr lIns="0" tIns="0" rIns="0" bIns="468000" anchor="ctr"/>
          <a:lstStyle/>
          <a:p>
            <a:pPr algn="ctr"/>
            <a:r>
              <a:rPr lang="zh-CN" altLang="en-US" dirty="0">
                <a:solidFill>
                  <a:srgbClr val="FFFFFF"/>
                </a:solidFill>
                <a:latin typeface="微软雅黑" pitchFamily="34" charset="-122"/>
                <a:ea typeface="微软雅黑" pitchFamily="34" charset="-122"/>
              </a:rPr>
              <a:t>文本</a:t>
            </a:r>
          </a:p>
        </p:txBody>
      </p:sp>
      <p:sp>
        <p:nvSpPr>
          <p:cNvPr id="5" name="任意多边形 24"/>
          <p:cNvSpPr>
            <a:spLocks noChangeArrowheads="1"/>
          </p:cNvSpPr>
          <p:nvPr/>
        </p:nvSpPr>
        <p:spPr bwMode="auto">
          <a:xfrm rot="18000000">
            <a:off x="4859036" y="1935887"/>
            <a:ext cx="1029100" cy="1029100"/>
          </a:xfrm>
          <a:custGeom>
            <a:avLst/>
            <a:gdLst>
              <a:gd name="T0" fmla="*/ 678151 w 1217261"/>
              <a:gd name="T1" fmla="*/ 0 h 1216852"/>
              <a:gd name="T2" fmla="*/ 1245018 w 1217261"/>
              <a:gd name="T3" fmla="*/ 114483 h 1216852"/>
              <a:gd name="T4" fmla="*/ 1366838 w 1217261"/>
              <a:gd name="T5" fmla="*/ 173187 h 1216852"/>
              <a:gd name="T6" fmla="*/ 730030 w 1217261"/>
              <a:gd name="T7" fmla="*/ 1366837 h 1216852"/>
              <a:gd name="T8" fmla="*/ 724200 w 1217261"/>
              <a:gd name="T9" fmla="*/ 1362906 h 1216852"/>
              <a:gd name="T10" fmla="*/ 683418 w 1217261"/>
              <a:gd name="T11" fmla="*/ 1354669 h 1216852"/>
              <a:gd name="T12" fmla="*/ 642638 w 1217261"/>
              <a:gd name="T13" fmla="*/ 1362906 h 1216852"/>
              <a:gd name="T14" fmla="*/ 638801 w 1217261"/>
              <a:gd name="T15" fmla="*/ 1365492 h 1216852"/>
              <a:gd name="T16" fmla="*/ 0 w 1217261"/>
              <a:gd name="T17" fmla="*/ 168110 h 1216852"/>
              <a:gd name="T18" fmla="*/ 111284 w 1217261"/>
              <a:gd name="T19" fmla="*/ 114483 h 1216852"/>
              <a:gd name="T20" fmla="*/ 678151 w 1217261"/>
              <a:gd name="T21" fmla="*/ 0 h 121685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17261"/>
              <a:gd name="T34" fmla="*/ 0 h 1216852"/>
              <a:gd name="T35" fmla="*/ 1217261 w 1217261"/>
              <a:gd name="T36" fmla="*/ 1216852 h 121685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17261" h="1216852">
                <a:moveTo>
                  <a:pt x="603939" y="0"/>
                </a:moveTo>
                <a:cubicBezTo>
                  <a:pt x="783011" y="0"/>
                  <a:pt x="953607" y="36292"/>
                  <a:pt x="1108772" y="101921"/>
                </a:cubicBezTo>
                <a:lnTo>
                  <a:pt x="1217261" y="154183"/>
                </a:lnTo>
                <a:lnTo>
                  <a:pt x="650141" y="1216852"/>
                </a:lnTo>
                <a:lnTo>
                  <a:pt x="644949" y="1213352"/>
                </a:lnTo>
                <a:cubicBezTo>
                  <a:pt x="633786" y="1208630"/>
                  <a:pt x="621513" y="1206019"/>
                  <a:pt x="608630" y="1206019"/>
                </a:cubicBezTo>
                <a:cubicBezTo>
                  <a:pt x="595748" y="1206019"/>
                  <a:pt x="583475" y="1208630"/>
                  <a:pt x="572312" y="1213352"/>
                </a:cubicBezTo>
                <a:lnTo>
                  <a:pt x="568895" y="1215655"/>
                </a:lnTo>
                <a:lnTo>
                  <a:pt x="0" y="149663"/>
                </a:lnTo>
                <a:lnTo>
                  <a:pt x="99106" y="101921"/>
                </a:lnTo>
                <a:cubicBezTo>
                  <a:pt x="254272" y="36292"/>
                  <a:pt x="424867" y="0"/>
                  <a:pt x="603939" y="0"/>
                </a:cubicBezTo>
                <a:close/>
              </a:path>
            </a:pathLst>
          </a:custGeom>
          <a:solidFill>
            <a:schemeClr val="bg1">
              <a:lumMod val="75000"/>
            </a:schemeClr>
          </a:solidFill>
          <a:ln>
            <a:noFill/>
          </a:ln>
        </p:spPr>
        <p:txBody>
          <a:bodyPr lIns="0" tIns="0" rIns="0" bIns="468000" anchor="ctr"/>
          <a:lstStyle/>
          <a:p>
            <a:pPr algn="ctr" eaLnBrk="1" hangingPunct="1"/>
            <a:r>
              <a:rPr lang="zh-CN" altLang="en-US" dirty="0" smtClean="0">
                <a:solidFill>
                  <a:srgbClr val="FFFFFF"/>
                </a:solidFill>
                <a:latin typeface="微软雅黑" pitchFamily="34" charset="-122"/>
                <a:ea typeface="微软雅黑" pitchFamily="34" charset="-122"/>
              </a:rPr>
              <a:t>文本</a:t>
            </a:r>
            <a:endParaRPr lang="zh-CN" altLang="en-US" dirty="0">
              <a:solidFill>
                <a:srgbClr val="FFFFFF"/>
              </a:solidFill>
              <a:latin typeface="微软雅黑" pitchFamily="34" charset="-122"/>
              <a:ea typeface="微软雅黑" pitchFamily="34" charset="-122"/>
            </a:endParaRPr>
          </a:p>
        </p:txBody>
      </p:sp>
      <p:sp>
        <p:nvSpPr>
          <p:cNvPr id="6" name="任意多边形 31"/>
          <p:cNvSpPr>
            <a:spLocks noChangeArrowheads="1"/>
          </p:cNvSpPr>
          <p:nvPr/>
        </p:nvSpPr>
        <p:spPr bwMode="auto">
          <a:xfrm rot="18255227">
            <a:off x="5973595" y="2546056"/>
            <a:ext cx="1026710" cy="1030295"/>
          </a:xfrm>
          <a:custGeom>
            <a:avLst/>
            <a:gdLst>
              <a:gd name="T0" fmla="*/ 637722 w 1072099"/>
              <a:gd name="T1" fmla="*/ 0 h 1075891"/>
              <a:gd name="T2" fmla="*/ 1363663 w 1072099"/>
              <a:gd name="T3" fmla="*/ 1146430 h 1075891"/>
              <a:gd name="T4" fmla="*/ 1256644 w 1072099"/>
              <a:gd name="T5" fmla="*/ 1208152 h 1075891"/>
              <a:gd name="T6" fmla="*/ 699741 w 1072099"/>
              <a:gd name="T7" fmla="*/ 1364346 h 1075891"/>
              <a:gd name="T8" fmla="*/ 125858 w 1072099"/>
              <a:gd name="T9" fmla="*/ 1292256 h 1075891"/>
              <a:gd name="T10" fmla="*/ 0 w 1072099"/>
              <a:gd name="T11" fmla="*/ 1242764 h 1075891"/>
              <a:gd name="T12" fmla="*/ 546631 w 1072099"/>
              <a:gd name="T13" fmla="*/ 5427 h 1075891"/>
              <a:gd name="T14" fmla="*/ 552736 w 1072099"/>
              <a:gd name="T15" fmla="*/ 8913 h 1075891"/>
              <a:gd name="T16" fmla="*/ 594024 w 1072099"/>
              <a:gd name="T17" fmla="*/ 14100 h 1075891"/>
              <a:gd name="T18" fmla="*/ 634088 w 1072099"/>
              <a:gd name="T19" fmla="*/ 2863 h 107589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72099"/>
              <a:gd name="T31" fmla="*/ 0 h 1075891"/>
              <a:gd name="T32" fmla="*/ 1072099 w 1072099"/>
              <a:gd name="T33" fmla="*/ 1075891 h 107589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72099" h="1075891">
                <a:moveTo>
                  <a:pt x="501371" y="0"/>
                </a:moveTo>
                <a:lnTo>
                  <a:pt x="1072099" y="901353"/>
                </a:lnTo>
                <a:lnTo>
                  <a:pt x="987962" y="949880"/>
                </a:lnTo>
                <a:cubicBezTo>
                  <a:pt x="855636" y="1017829"/>
                  <a:pt x="707803" y="1060957"/>
                  <a:pt x="550130" y="1072684"/>
                </a:cubicBezTo>
                <a:cubicBezTo>
                  <a:pt x="392456" y="1084412"/>
                  <a:pt x="239869" y="1063629"/>
                  <a:pt x="98948" y="1016005"/>
                </a:cubicBezTo>
                <a:lnTo>
                  <a:pt x="0" y="977093"/>
                </a:lnTo>
                <a:lnTo>
                  <a:pt x="429756" y="4267"/>
                </a:lnTo>
                <a:lnTo>
                  <a:pt x="434556" y="7008"/>
                </a:lnTo>
                <a:cubicBezTo>
                  <a:pt x="444695" y="10435"/>
                  <a:pt x="455672" y="11930"/>
                  <a:pt x="467016" y="11086"/>
                </a:cubicBezTo>
                <a:cubicBezTo>
                  <a:pt x="478358" y="10243"/>
                  <a:pt x="488994" y="7140"/>
                  <a:pt x="498514" y="2251"/>
                </a:cubicBezTo>
                <a:lnTo>
                  <a:pt x="501371" y="0"/>
                </a:lnTo>
                <a:close/>
              </a:path>
            </a:pathLst>
          </a:custGeom>
          <a:solidFill>
            <a:schemeClr val="accent5"/>
          </a:solidFill>
          <a:ln>
            <a:noFill/>
          </a:ln>
        </p:spPr>
        <p:txBody>
          <a:bodyPr tIns="468000" anchor="ctr"/>
          <a:lstStyle/>
          <a:p>
            <a:pPr algn="ctr"/>
            <a:r>
              <a:rPr lang="zh-CN" altLang="en-US" dirty="0">
                <a:solidFill>
                  <a:srgbClr val="FFFFFF"/>
                </a:solidFill>
                <a:latin typeface="微软雅黑" pitchFamily="34" charset="-122"/>
                <a:ea typeface="微软雅黑" pitchFamily="34" charset="-122"/>
              </a:rPr>
              <a:t>文本</a:t>
            </a:r>
          </a:p>
          <a:p>
            <a:pPr algn="ctr" eaLnBrk="1" hangingPunct="1"/>
            <a:endParaRPr lang="zh-CN" altLang="en-US" dirty="0">
              <a:solidFill>
                <a:srgbClr val="FFFFFF"/>
              </a:solidFill>
              <a:latin typeface="微软雅黑" pitchFamily="34" charset="-122"/>
              <a:ea typeface="微软雅黑" pitchFamily="34" charset="-122"/>
            </a:endParaRPr>
          </a:p>
        </p:txBody>
      </p:sp>
      <p:sp>
        <p:nvSpPr>
          <p:cNvPr id="7" name="任意多边形 35"/>
          <p:cNvSpPr>
            <a:spLocks noChangeArrowheads="1"/>
          </p:cNvSpPr>
          <p:nvPr/>
        </p:nvSpPr>
        <p:spPr bwMode="auto">
          <a:xfrm>
            <a:off x="5407650" y="2886102"/>
            <a:ext cx="1029100" cy="1029100"/>
          </a:xfrm>
          <a:custGeom>
            <a:avLst/>
            <a:gdLst>
              <a:gd name="T0" fmla="*/ 636808 w 1074764"/>
              <a:gd name="T1" fmla="*/ 0 h 1074402"/>
              <a:gd name="T2" fmla="*/ 642638 w 1074764"/>
              <a:gd name="T3" fmla="*/ 3931 h 1074402"/>
              <a:gd name="T4" fmla="*/ 683420 w 1074764"/>
              <a:gd name="T5" fmla="*/ 12168 h 1074402"/>
              <a:gd name="T6" fmla="*/ 724200 w 1074764"/>
              <a:gd name="T7" fmla="*/ 3931 h 1074402"/>
              <a:gd name="T8" fmla="*/ 728037 w 1074764"/>
              <a:gd name="T9" fmla="*/ 1345 h 1074402"/>
              <a:gd name="T10" fmla="*/ 1366838 w 1074764"/>
              <a:gd name="T11" fmla="*/ 1198727 h 1074402"/>
              <a:gd name="T12" fmla="*/ 1255554 w 1074764"/>
              <a:gd name="T13" fmla="*/ 1252353 h 1074402"/>
              <a:gd name="T14" fmla="*/ 688688 w 1074764"/>
              <a:gd name="T15" fmla="*/ 1366837 h 1074402"/>
              <a:gd name="T16" fmla="*/ 121820 w 1074764"/>
              <a:gd name="T17" fmla="*/ 1252353 h 1074402"/>
              <a:gd name="T18" fmla="*/ 0 w 1074764"/>
              <a:gd name="T19" fmla="*/ 1193650 h 10744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74764"/>
              <a:gd name="T31" fmla="*/ 0 h 1074402"/>
              <a:gd name="T32" fmla="*/ 1074764 w 1074764"/>
              <a:gd name="T33" fmla="*/ 1074402 h 10744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74764" h="1074402">
                <a:moveTo>
                  <a:pt x="500731" y="0"/>
                </a:moveTo>
                <a:lnTo>
                  <a:pt x="505315" y="3090"/>
                </a:lnTo>
                <a:cubicBezTo>
                  <a:pt x="515172" y="7259"/>
                  <a:pt x="526008" y="9565"/>
                  <a:pt x="537383" y="9565"/>
                </a:cubicBezTo>
                <a:cubicBezTo>
                  <a:pt x="548757" y="9565"/>
                  <a:pt x="559593" y="7259"/>
                  <a:pt x="569449" y="3090"/>
                </a:cubicBezTo>
                <a:lnTo>
                  <a:pt x="572466" y="1057"/>
                </a:lnTo>
                <a:lnTo>
                  <a:pt x="1074764" y="942259"/>
                </a:lnTo>
                <a:lnTo>
                  <a:pt x="987260" y="984412"/>
                </a:lnTo>
                <a:cubicBezTo>
                  <a:pt x="850258" y="1042358"/>
                  <a:pt x="699634" y="1074402"/>
                  <a:pt x="541525" y="1074402"/>
                </a:cubicBezTo>
                <a:cubicBezTo>
                  <a:pt x="383415" y="1074402"/>
                  <a:pt x="232790" y="1042358"/>
                  <a:pt x="95789" y="984412"/>
                </a:cubicBezTo>
                <a:lnTo>
                  <a:pt x="0" y="938268"/>
                </a:lnTo>
                <a:lnTo>
                  <a:pt x="500731" y="0"/>
                </a:lnTo>
                <a:close/>
              </a:path>
            </a:pathLst>
          </a:custGeom>
          <a:solidFill>
            <a:schemeClr val="bg1">
              <a:lumMod val="75000"/>
            </a:schemeClr>
          </a:solidFill>
          <a:ln>
            <a:noFill/>
          </a:ln>
        </p:spPr>
        <p:txBody>
          <a:bodyPr tIns="468000" anchor="ctr"/>
          <a:lstStyle/>
          <a:p>
            <a:pPr algn="ctr"/>
            <a:r>
              <a:rPr lang="zh-CN" altLang="en-US" dirty="0" smtClean="0">
                <a:solidFill>
                  <a:srgbClr val="FFFFFF"/>
                </a:solidFill>
                <a:latin typeface="微软雅黑" pitchFamily="34" charset="-122"/>
                <a:ea typeface="微软雅黑" pitchFamily="34" charset="-122"/>
              </a:rPr>
              <a:t>文本</a:t>
            </a:r>
            <a:endParaRPr lang="zh-CN" altLang="en-US" dirty="0">
              <a:solidFill>
                <a:srgbClr val="FFFFFF"/>
              </a:solidFill>
              <a:latin typeface="微软雅黑" pitchFamily="34" charset="-122"/>
              <a:ea typeface="微软雅黑" pitchFamily="34" charset="-122"/>
            </a:endParaRPr>
          </a:p>
        </p:txBody>
      </p:sp>
      <p:sp>
        <p:nvSpPr>
          <p:cNvPr id="8" name="任意多边形 39"/>
          <p:cNvSpPr>
            <a:spLocks noChangeArrowheads="1"/>
          </p:cNvSpPr>
          <p:nvPr/>
        </p:nvSpPr>
        <p:spPr bwMode="auto">
          <a:xfrm rot="3332381">
            <a:off x="4842899" y="2543667"/>
            <a:ext cx="1025514" cy="1031490"/>
          </a:xfrm>
          <a:custGeom>
            <a:avLst/>
            <a:gdLst>
              <a:gd name="T0" fmla="*/ 727554 w 1071198"/>
              <a:gd name="T1" fmla="*/ 0 h 1077846"/>
              <a:gd name="T2" fmla="*/ 733060 w 1071198"/>
              <a:gd name="T3" fmla="*/ 4369 h 1077846"/>
              <a:gd name="T4" fmla="*/ 773072 w 1071198"/>
              <a:gd name="T5" fmla="*/ 15743 h 1077846"/>
              <a:gd name="T6" fmla="*/ 814363 w 1071198"/>
              <a:gd name="T7" fmla="*/ 10709 h 1077846"/>
              <a:gd name="T8" fmla="*/ 818388 w 1071198"/>
              <a:gd name="T9" fmla="*/ 8430 h 1077846"/>
              <a:gd name="T10" fmla="*/ 1362075 w 1071198"/>
              <a:gd name="T11" fmla="*/ 1250789 h 1077846"/>
              <a:gd name="T12" fmla="*/ 1246977 w 1071198"/>
              <a:gd name="T13" fmla="*/ 1295556 h 1077846"/>
              <a:gd name="T14" fmla="*/ 673024 w 1071198"/>
              <a:gd name="T15" fmla="*/ 1365531 h 1077846"/>
              <a:gd name="T16" fmla="*/ 116868 w 1071198"/>
              <a:gd name="T17" fmla="*/ 1207435 h 1077846"/>
              <a:gd name="T18" fmla="*/ 0 w 1071198"/>
              <a:gd name="T19" fmla="*/ 1139492 h 107784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71198"/>
              <a:gd name="T31" fmla="*/ 0 h 1077846"/>
              <a:gd name="T32" fmla="*/ 1071198 w 1071198"/>
              <a:gd name="T33" fmla="*/ 1077846 h 107784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71198" h="1077846">
                <a:moveTo>
                  <a:pt x="572182" y="0"/>
                </a:moveTo>
                <a:lnTo>
                  <a:pt x="576512" y="3437"/>
                </a:lnTo>
                <a:cubicBezTo>
                  <a:pt x="586014" y="8360"/>
                  <a:pt x="596638" y="11501"/>
                  <a:pt x="607979" y="12386"/>
                </a:cubicBezTo>
                <a:cubicBezTo>
                  <a:pt x="619318" y="13270"/>
                  <a:pt x="630301" y="11815"/>
                  <a:pt x="640452" y="8425"/>
                </a:cubicBezTo>
                <a:lnTo>
                  <a:pt x="643618" y="6632"/>
                </a:lnTo>
                <a:lnTo>
                  <a:pt x="1071198" y="984048"/>
                </a:lnTo>
                <a:lnTo>
                  <a:pt x="980680" y="1019268"/>
                </a:lnTo>
                <a:cubicBezTo>
                  <a:pt x="839587" y="1066385"/>
                  <a:pt x="686927" y="1086617"/>
                  <a:pt x="529297" y="1074321"/>
                </a:cubicBezTo>
                <a:cubicBezTo>
                  <a:pt x="371667" y="1062025"/>
                  <a:pt x="223989" y="1018365"/>
                  <a:pt x="91910" y="949940"/>
                </a:cubicBezTo>
                <a:lnTo>
                  <a:pt x="0" y="896486"/>
                </a:lnTo>
                <a:lnTo>
                  <a:pt x="572182" y="0"/>
                </a:lnTo>
                <a:close/>
              </a:path>
            </a:pathLst>
          </a:custGeom>
          <a:solidFill>
            <a:schemeClr val="accent3"/>
          </a:solidFill>
          <a:ln>
            <a:noFill/>
          </a:ln>
        </p:spPr>
        <p:txBody>
          <a:bodyPr lIns="0" tIns="468000" rIns="0" bIns="0" anchor="ctr"/>
          <a:lstStyle/>
          <a:p>
            <a:pPr algn="ctr"/>
            <a:r>
              <a:rPr lang="zh-CN" altLang="en-US" dirty="0">
                <a:solidFill>
                  <a:srgbClr val="FFFFFF"/>
                </a:solidFill>
                <a:latin typeface="微软雅黑" pitchFamily="34" charset="-122"/>
                <a:ea typeface="微软雅黑" pitchFamily="34" charset="-122"/>
              </a:rPr>
              <a:t>文本</a:t>
            </a:r>
          </a:p>
        </p:txBody>
      </p:sp>
      <p:sp>
        <p:nvSpPr>
          <p:cNvPr id="9" name="矩形 41"/>
          <p:cNvSpPr>
            <a:spLocks noChangeArrowheads="1"/>
          </p:cNvSpPr>
          <p:nvPr/>
        </p:nvSpPr>
        <p:spPr bwMode="auto">
          <a:xfrm>
            <a:off x="4953822" y="1114759"/>
            <a:ext cx="1800200" cy="555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lstStyle/>
          <a:p>
            <a:pPr algn="just"/>
            <a:r>
              <a:rPr lang="zh-CN" altLang="en-US" sz="1200" dirty="0">
                <a:solidFill>
                  <a:schemeClr val="bg1">
                    <a:lumMod val="65000"/>
                  </a:schemeClr>
                </a:solidFill>
                <a:latin typeface="微软雅黑" pitchFamily="34" charset="-122"/>
                <a:ea typeface="微软雅黑" pitchFamily="34" charset="-122"/>
              </a:rPr>
              <a:t>单击此处添加段落文本</a:t>
            </a:r>
          </a:p>
        </p:txBody>
      </p:sp>
      <p:sp>
        <p:nvSpPr>
          <p:cNvPr id="10" name="矩形 42"/>
          <p:cNvSpPr>
            <a:spLocks noChangeArrowheads="1"/>
          </p:cNvSpPr>
          <p:nvPr/>
        </p:nvSpPr>
        <p:spPr bwMode="auto">
          <a:xfrm>
            <a:off x="4953822" y="3839902"/>
            <a:ext cx="1800200" cy="555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lstStyle/>
          <a:p>
            <a:pPr algn="just"/>
            <a:r>
              <a:rPr lang="zh-CN" altLang="en-US" sz="1200" dirty="0">
                <a:solidFill>
                  <a:schemeClr val="bg1">
                    <a:lumMod val="65000"/>
                  </a:schemeClr>
                </a:solidFill>
                <a:latin typeface="微软雅黑" pitchFamily="34" charset="-122"/>
                <a:ea typeface="微软雅黑" pitchFamily="34" charset="-122"/>
              </a:rPr>
              <a:t>单击此处添加段落文本</a:t>
            </a:r>
          </a:p>
        </p:txBody>
      </p:sp>
      <p:sp>
        <p:nvSpPr>
          <p:cNvPr id="11" name="矩形 43"/>
          <p:cNvSpPr>
            <a:spLocks noChangeArrowheads="1"/>
          </p:cNvSpPr>
          <p:nvPr/>
        </p:nvSpPr>
        <p:spPr bwMode="auto">
          <a:xfrm>
            <a:off x="6866791" y="1834839"/>
            <a:ext cx="1800200" cy="556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lstStyle/>
          <a:p>
            <a:r>
              <a:rPr lang="zh-CN" altLang="en-US" sz="1200" dirty="0">
                <a:solidFill>
                  <a:schemeClr val="bg1">
                    <a:lumMod val="65000"/>
                  </a:schemeClr>
                </a:solidFill>
                <a:latin typeface="微软雅黑" pitchFamily="34" charset="-122"/>
                <a:ea typeface="微软雅黑" pitchFamily="34" charset="-122"/>
              </a:rPr>
              <a:t>单击此处添加段落文本</a:t>
            </a:r>
          </a:p>
        </p:txBody>
      </p:sp>
      <p:sp>
        <p:nvSpPr>
          <p:cNvPr id="12" name="矩形 44"/>
          <p:cNvSpPr>
            <a:spLocks noChangeArrowheads="1"/>
          </p:cNvSpPr>
          <p:nvPr/>
        </p:nvSpPr>
        <p:spPr bwMode="auto">
          <a:xfrm>
            <a:off x="6866791" y="3199801"/>
            <a:ext cx="1800200" cy="556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lstStyle/>
          <a:p>
            <a:r>
              <a:rPr lang="zh-CN" altLang="en-US" sz="1200" dirty="0">
                <a:solidFill>
                  <a:schemeClr val="bg1">
                    <a:lumMod val="65000"/>
                  </a:schemeClr>
                </a:solidFill>
                <a:latin typeface="微软雅黑" pitchFamily="34" charset="-122"/>
                <a:ea typeface="微软雅黑" pitchFamily="34" charset="-122"/>
              </a:rPr>
              <a:t>单击此处添加段落文本</a:t>
            </a:r>
          </a:p>
        </p:txBody>
      </p:sp>
      <p:sp>
        <p:nvSpPr>
          <p:cNvPr id="13" name="矩形 45"/>
          <p:cNvSpPr>
            <a:spLocks noChangeArrowheads="1"/>
          </p:cNvSpPr>
          <p:nvPr/>
        </p:nvSpPr>
        <p:spPr bwMode="auto">
          <a:xfrm>
            <a:off x="3194383" y="1834839"/>
            <a:ext cx="1800200" cy="556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lstStyle/>
          <a:p>
            <a:pPr algn="r"/>
            <a:r>
              <a:rPr lang="zh-CN" altLang="en-US" sz="1200" dirty="0">
                <a:solidFill>
                  <a:schemeClr val="bg1">
                    <a:lumMod val="65000"/>
                  </a:schemeClr>
                </a:solidFill>
                <a:latin typeface="微软雅黑" pitchFamily="34" charset="-122"/>
                <a:ea typeface="微软雅黑" pitchFamily="34" charset="-122"/>
              </a:rPr>
              <a:t>单击此处添加段落文本</a:t>
            </a:r>
          </a:p>
        </p:txBody>
      </p:sp>
      <p:sp>
        <p:nvSpPr>
          <p:cNvPr id="14" name="矩形 46"/>
          <p:cNvSpPr>
            <a:spLocks noChangeArrowheads="1"/>
          </p:cNvSpPr>
          <p:nvPr/>
        </p:nvSpPr>
        <p:spPr bwMode="auto">
          <a:xfrm>
            <a:off x="3194383" y="3199801"/>
            <a:ext cx="1800200" cy="556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lstStyle/>
          <a:p>
            <a:pPr algn="r"/>
            <a:r>
              <a:rPr lang="zh-CN" altLang="en-US" sz="1200" dirty="0">
                <a:solidFill>
                  <a:schemeClr val="bg1">
                    <a:lumMod val="65000"/>
                  </a:schemeClr>
                </a:solidFill>
                <a:latin typeface="微软雅黑" pitchFamily="34" charset="-122"/>
                <a:ea typeface="微软雅黑" pitchFamily="34" charset="-122"/>
              </a:rPr>
              <a:t>单击此处添加段落文本</a:t>
            </a:r>
          </a:p>
        </p:txBody>
      </p:sp>
      <p:grpSp>
        <p:nvGrpSpPr>
          <p:cNvPr id="15" name="组合 14"/>
          <p:cNvGrpSpPr/>
          <p:nvPr/>
        </p:nvGrpSpPr>
        <p:grpSpPr>
          <a:xfrm>
            <a:off x="755577" y="820249"/>
            <a:ext cx="2016224" cy="1264108"/>
            <a:chOff x="6345511" y="712385"/>
            <a:chExt cx="2016224" cy="1264108"/>
          </a:xfrm>
        </p:grpSpPr>
        <p:pic>
          <p:nvPicPr>
            <p:cNvPr id="16" name="Picture 4"/>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6345511" y="712385"/>
              <a:ext cx="2016224" cy="1264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 name="椭圆 16"/>
            <p:cNvSpPr/>
            <p:nvPr/>
          </p:nvSpPr>
          <p:spPr>
            <a:xfrm>
              <a:off x="6421778" y="749120"/>
              <a:ext cx="405742" cy="40574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grpSp>
      <p:grpSp>
        <p:nvGrpSpPr>
          <p:cNvPr id="18" name="组合 17"/>
          <p:cNvGrpSpPr/>
          <p:nvPr/>
        </p:nvGrpSpPr>
        <p:grpSpPr>
          <a:xfrm>
            <a:off x="755576" y="2157138"/>
            <a:ext cx="2016224" cy="1290778"/>
            <a:chOff x="6345510" y="2049274"/>
            <a:chExt cx="2016224" cy="1290778"/>
          </a:xfrm>
        </p:grpSpPr>
        <p:pic>
          <p:nvPicPr>
            <p:cNvPr id="19" name="Picture 3"/>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6345510" y="2049274"/>
              <a:ext cx="2016224" cy="12907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 name="椭圆 19"/>
            <p:cNvSpPr/>
            <p:nvPr/>
          </p:nvSpPr>
          <p:spPr>
            <a:xfrm>
              <a:off x="7861096" y="2139702"/>
              <a:ext cx="405742" cy="40574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grpSp>
      <p:grpSp>
        <p:nvGrpSpPr>
          <p:cNvPr id="21" name="组合 20"/>
          <p:cNvGrpSpPr/>
          <p:nvPr/>
        </p:nvGrpSpPr>
        <p:grpSpPr>
          <a:xfrm>
            <a:off x="755576" y="3521664"/>
            <a:ext cx="2016224" cy="1268524"/>
            <a:chOff x="6345510" y="3413800"/>
            <a:chExt cx="2016224" cy="1268524"/>
          </a:xfrm>
        </p:grpSpPr>
        <p:pic>
          <p:nvPicPr>
            <p:cNvPr id="22" name="Picture 5"/>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6345510" y="3413800"/>
              <a:ext cx="2016224" cy="1268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椭圆 22"/>
            <p:cNvSpPr/>
            <p:nvPr/>
          </p:nvSpPr>
          <p:spPr>
            <a:xfrm>
              <a:off x="6421778" y="3498734"/>
              <a:ext cx="405742" cy="40574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grpSp>
    </p:spTree>
    <p:extLst>
      <p:ext uri="{BB962C8B-B14F-4D97-AF65-F5344CB8AC3E}">
        <p14:creationId xmlns:p14="http://schemas.microsoft.com/office/powerpoint/2010/main" val="3657495159"/>
      </p:ext>
    </p:extLst>
  </p:cSld>
  <p:clrMapOvr>
    <a:masterClrMapping/>
  </p:clrMapOvr>
  <mc:AlternateContent xmlns:mc="http://schemas.openxmlformats.org/markup-compatibility/2006" xmlns:p14="http://schemas.microsoft.com/office/powerpoint/2010/main">
    <mc:Choice Requires="p14">
      <p:transition spd="med" p14:dur="700" advTm="2754">
        <p:fade/>
      </p:transition>
    </mc:Choice>
    <mc:Fallback xmlns="">
      <p:transition spd="med" advTm="275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9"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ppt_x"/>
                                          </p:val>
                                        </p:tav>
                                        <p:tav tm="100000">
                                          <p:val>
                                            <p:strVal val="#ppt_x"/>
                                          </p:val>
                                        </p:tav>
                                      </p:tavLst>
                                    </p:anim>
                                    <p:anim calcmode="lin" valueType="num">
                                      <p:cBhvr additive="base">
                                        <p:cTn id="16" dur="500" fill="hold"/>
                                        <p:tgtEl>
                                          <p:spTgt spid="3"/>
                                        </p:tgtEl>
                                        <p:attrNameLst>
                                          <p:attrName>ppt_y</p:attrName>
                                        </p:attrNameLst>
                                      </p:cBhvr>
                                      <p:tavLst>
                                        <p:tav tm="0">
                                          <p:val>
                                            <p:strVal val="0-#ppt_h/2"/>
                                          </p:val>
                                        </p:tav>
                                        <p:tav tm="100000">
                                          <p:val>
                                            <p:strVal val="#ppt_y"/>
                                          </p:val>
                                        </p:tav>
                                      </p:tavLst>
                                    </p:anim>
                                  </p:childTnLst>
                                </p:cTn>
                              </p:par>
                              <p:par>
                                <p:cTn id="17" presetID="2" presetClass="entr" presetSubtype="3" fill="hold" grpId="0"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1+#ppt_w/2"/>
                                          </p:val>
                                        </p:tav>
                                        <p:tav tm="100000">
                                          <p:val>
                                            <p:strVal val="#ppt_x"/>
                                          </p:val>
                                        </p:tav>
                                      </p:tavLst>
                                    </p:anim>
                                    <p:anim calcmode="lin" valueType="num">
                                      <p:cBhvr additive="base">
                                        <p:cTn id="20" dur="500" fill="hold"/>
                                        <p:tgtEl>
                                          <p:spTgt spid="4"/>
                                        </p:tgtEl>
                                        <p:attrNameLst>
                                          <p:attrName>ppt_y</p:attrName>
                                        </p:attrNameLst>
                                      </p:cBhvr>
                                      <p:tavLst>
                                        <p:tav tm="0">
                                          <p:val>
                                            <p:strVal val="0-#ppt_h/2"/>
                                          </p:val>
                                        </p:tav>
                                        <p:tav tm="100000">
                                          <p:val>
                                            <p:strVal val="#ppt_y"/>
                                          </p:val>
                                        </p:tav>
                                      </p:tavLst>
                                    </p:anim>
                                  </p:childTnLst>
                                </p:cTn>
                              </p:par>
                              <p:par>
                                <p:cTn id="21" presetID="2" presetClass="entr" presetSubtype="6"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1+#ppt_w/2"/>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fill="hold"/>
                                        <p:tgtEl>
                                          <p:spTgt spid="7"/>
                                        </p:tgtEl>
                                        <p:attrNameLst>
                                          <p:attrName>ppt_x</p:attrName>
                                        </p:attrNameLst>
                                      </p:cBhvr>
                                      <p:tavLst>
                                        <p:tav tm="0">
                                          <p:val>
                                            <p:strVal val="#ppt_x"/>
                                          </p:val>
                                        </p:tav>
                                        <p:tav tm="100000">
                                          <p:val>
                                            <p:strVal val="#ppt_x"/>
                                          </p:val>
                                        </p:tav>
                                      </p:tavLst>
                                    </p:anim>
                                    <p:anim calcmode="lin" valueType="num">
                                      <p:cBhvr additive="base">
                                        <p:cTn id="28" dur="500" fill="hold"/>
                                        <p:tgtEl>
                                          <p:spTgt spid="7"/>
                                        </p:tgtEl>
                                        <p:attrNameLst>
                                          <p:attrName>ppt_y</p:attrName>
                                        </p:attrNameLst>
                                      </p:cBhvr>
                                      <p:tavLst>
                                        <p:tav tm="0">
                                          <p:val>
                                            <p:strVal val="1+#ppt_h/2"/>
                                          </p:val>
                                        </p:tav>
                                        <p:tav tm="100000">
                                          <p:val>
                                            <p:strVal val="#ppt_y"/>
                                          </p:val>
                                        </p:tav>
                                      </p:tavLst>
                                    </p:anim>
                                  </p:childTnLst>
                                </p:cTn>
                              </p:par>
                            </p:childTnLst>
                          </p:cTn>
                        </p:par>
                        <p:par>
                          <p:cTn id="29" fill="hold">
                            <p:stCondLst>
                              <p:cond delay="500"/>
                            </p:stCondLst>
                            <p:childTnLst>
                              <p:par>
                                <p:cTn id="30" presetID="10"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500"/>
                                        <p:tgtEl>
                                          <p:spTgt spid="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500"/>
                                        <p:tgtEl>
                                          <p:spTgt spid="11"/>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500"/>
                                        <p:tgtEl>
                                          <p:spTgt spid="12"/>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childTnLst>
                                </p:cTn>
                              </p:par>
                            </p:childTnLst>
                          </p:cTn>
                        </p:par>
                        <p:par>
                          <p:cTn id="48" fill="hold">
                            <p:stCondLst>
                              <p:cond delay="1000"/>
                            </p:stCondLst>
                            <p:childTnLst>
                              <p:par>
                                <p:cTn id="49" presetID="2" presetClass="entr" presetSubtype="1" fill="hold" nodeType="after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ppt_x"/>
                                          </p:val>
                                        </p:tav>
                                        <p:tav tm="100000">
                                          <p:val>
                                            <p:strVal val="#ppt_x"/>
                                          </p:val>
                                        </p:tav>
                                      </p:tavLst>
                                    </p:anim>
                                    <p:anim calcmode="lin" valueType="num">
                                      <p:cBhvr additive="base">
                                        <p:cTn id="52" dur="500" fill="hold"/>
                                        <p:tgtEl>
                                          <p:spTgt spid="15"/>
                                        </p:tgtEl>
                                        <p:attrNameLst>
                                          <p:attrName>ppt_y</p:attrName>
                                        </p:attrNameLst>
                                      </p:cBhvr>
                                      <p:tavLst>
                                        <p:tav tm="0">
                                          <p:val>
                                            <p:strVal val="0-#ppt_h/2"/>
                                          </p:val>
                                        </p:tav>
                                        <p:tav tm="100000">
                                          <p:val>
                                            <p:strVal val="#ppt_y"/>
                                          </p:val>
                                        </p:tav>
                                      </p:tavLst>
                                    </p:anim>
                                  </p:childTnLst>
                                </p:cTn>
                              </p:par>
                              <p:par>
                                <p:cTn id="53" presetID="2" presetClass="entr" presetSubtype="2" fill="hold" nodeType="with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additive="base">
                                        <p:cTn id="55" dur="500" fill="hold"/>
                                        <p:tgtEl>
                                          <p:spTgt spid="18"/>
                                        </p:tgtEl>
                                        <p:attrNameLst>
                                          <p:attrName>ppt_x</p:attrName>
                                        </p:attrNameLst>
                                      </p:cBhvr>
                                      <p:tavLst>
                                        <p:tav tm="0">
                                          <p:val>
                                            <p:strVal val="1+#ppt_w/2"/>
                                          </p:val>
                                        </p:tav>
                                        <p:tav tm="100000">
                                          <p:val>
                                            <p:strVal val="#ppt_x"/>
                                          </p:val>
                                        </p:tav>
                                      </p:tavLst>
                                    </p:anim>
                                    <p:anim calcmode="lin" valueType="num">
                                      <p:cBhvr additive="base">
                                        <p:cTn id="56" dur="500" fill="hold"/>
                                        <p:tgtEl>
                                          <p:spTgt spid="18"/>
                                        </p:tgtEl>
                                        <p:attrNameLst>
                                          <p:attrName>ppt_y</p:attrName>
                                        </p:attrNameLst>
                                      </p:cBhvr>
                                      <p:tavLst>
                                        <p:tav tm="0">
                                          <p:val>
                                            <p:strVal val="#ppt_y"/>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500" fill="hold"/>
                                        <p:tgtEl>
                                          <p:spTgt spid="21"/>
                                        </p:tgtEl>
                                        <p:attrNameLst>
                                          <p:attrName>ppt_x</p:attrName>
                                        </p:attrNameLst>
                                      </p:cBhvr>
                                      <p:tavLst>
                                        <p:tav tm="0">
                                          <p:val>
                                            <p:strVal val="#ppt_x"/>
                                          </p:val>
                                        </p:tav>
                                        <p:tav tm="100000">
                                          <p:val>
                                            <p:strVal val="#ppt_x"/>
                                          </p:val>
                                        </p:tav>
                                      </p:tavLst>
                                    </p:anim>
                                    <p:anim calcmode="lin" valueType="num">
                                      <p:cBhvr additive="base">
                                        <p:cTn id="60"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p:bldP spid="10" grpId="0"/>
      <p:bldP spid="11" grpId="0"/>
      <p:bldP spid="12" grpId="0"/>
      <p:bldP spid="13"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团队建设情况</a:t>
            </a:r>
            <a:endParaRPr lang="zh-CN" altLang="en-US" dirty="0"/>
          </a:p>
        </p:txBody>
      </p:sp>
      <p:sp>
        <p:nvSpPr>
          <p:cNvPr id="4" name="六边形 3"/>
          <p:cNvSpPr/>
          <p:nvPr/>
        </p:nvSpPr>
        <p:spPr>
          <a:xfrm>
            <a:off x="1826288" y="2189845"/>
            <a:ext cx="1645223" cy="1418295"/>
          </a:xfrm>
          <a:prstGeom prst="hexagon">
            <a:avLst/>
          </a:prstGeom>
          <a:blipFill dpi="0" rotWithShape="1">
            <a:blip r:embed="rId3"/>
            <a:srcRect/>
            <a:tile tx="0" ty="0" sx="90000" sy="90000" flip="none" algn="tl"/>
          </a:bli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65000"/>
                </a:schemeClr>
              </a:solidFill>
              <a:latin typeface="Arial" panose="020B0604020202020204" pitchFamily="34" charset="0"/>
              <a:cs typeface="Arial" panose="020B0604020202020204" pitchFamily="34" charset="0"/>
            </a:endParaRPr>
          </a:p>
        </p:txBody>
      </p:sp>
      <p:sp>
        <p:nvSpPr>
          <p:cNvPr id="6" name="六边形 5"/>
          <p:cNvSpPr/>
          <p:nvPr/>
        </p:nvSpPr>
        <p:spPr>
          <a:xfrm>
            <a:off x="4411803" y="2181608"/>
            <a:ext cx="1645223" cy="1418295"/>
          </a:xfrm>
          <a:prstGeom prst="hexagon">
            <a:avLst/>
          </a:prstGeom>
          <a:blipFill>
            <a:blip r:embed="rId4"/>
            <a:stretch>
              <a:fillRect/>
            </a:stretch>
          </a:bli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65000"/>
                </a:schemeClr>
              </a:solidFill>
              <a:latin typeface="Arial" panose="020B0604020202020204" pitchFamily="34" charset="0"/>
              <a:cs typeface="Arial" panose="020B0604020202020204" pitchFamily="34" charset="0"/>
            </a:endParaRPr>
          </a:p>
        </p:txBody>
      </p:sp>
      <p:sp>
        <p:nvSpPr>
          <p:cNvPr id="8" name="六边形 7"/>
          <p:cNvSpPr/>
          <p:nvPr/>
        </p:nvSpPr>
        <p:spPr>
          <a:xfrm>
            <a:off x="6997353" y="771550"/>
            <a:ext cx="1645223" cy="1418295"/>
          </a:xfrm>
          <a:prstGeom prst="hexagon">
            <a:avLst/>
          </a:prstGeom>
          <a:blipFill dpi="0" rotWithShape="1">
            <a:blip r:embed="rId5"/>
            <a:srcRect/>
            <a:tile tx="-190500" ty="0" sx="90000" sy="90000" flip="none" algn="tl"/>
          </a:blip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bg1">
                  <a:lumMod val="65000"/>
                </a:schemeClr>
              </a:solidFill>
              <a:latin typeface="Arial" panose="020B0604020202020204" pitchFamily="34" charset="0"/>
              <a:cs typeface="Arial" panose="020B0604020202020204" pitchFamily="34" charset="0"/>
            </a:endParaRPr>
          </a:p>
        </p:txBody>
      </p:sp>
      <p:sp>
        <p:nvSpPr>
          <p:cNvPr id="9" name="等腰三角形 8"/>
          <p:cNvSpPr/>
          <p:nvPr/>
        </p:nvSpPr>
        <p:spPr>
          <a:xfrm flipV="1">
            <a:off x="1263859" y="2995697"/>
            <a:ext cx="196608" cy="16949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sp>
        <p:nvSpPr>
          <p:cNvPr id="10" name="TextBox 9"/>
          <p:cNvSpPr txBox="1"/>
          <p:nvPr/>
        </p:nvSpPr>
        <p:spPr>
          <a:xfrm>
            <a:off x="635948" y="3388836"/>
            <a:ext cx="1415772" cy="830997"/>
          </a:xfrm>
          <a:prstGeom prst="rect">
            <a:avLst/>
          </a:prstGeom>
          <a:noFill/>
        </p:spPr>
        <p:txBody>
          <a:bodyPr wrap="none" rtlCol="0">
            <a:spAutoFit/>
          </a:bodyPr>
          <a:lstStyle/>
          <a:p>
            <a:pPr algn="ctr"/>
            <a:r>
              <a:rPr lang="zh-CN" altLang="en-US" sz="1200" dirty="0" smtClean="0">
                <a:solidFill>
                  <a:schemeClr val="bg1">
                    <a:lumMod val="50000"/>
                  </a:schemeClr>
                </a:solidFill>
              </a:rPr>
              <a:t>单击此处添加文本</a:t>
            </a:r>
            <a:endParaRPr lang="en-US" altLang="zh-CN" sz="1200" dirty="0" smtClean="0">
              <a:solidFill>
                <a:schemeClr val="bg1">
                  <a:lumMod val="50000"/>
                </a:schemeClr>
              </a:solidFill>
            </a:endParaRPr>
          </a:p>
          <a:p>
            <a:pPr algn="ctr"/>
            <a:r>
              <a:rPr lang="zh-CN" altLang="en-US" sz="1200" dirty="0" smtClean="0">
                <a:solidFill>
                  <a:schemeClr val="bg1">
                    <a:lumMod val="50000"/>
                  </a:schemeClr>
                </a:solidFill>
              </a:rPr>
              <a:t>单击此处添加文本</a:t>
            </a:r>
            <a:endParaRPr lang="en-US" altLang="zh-CN" sz="1200" dirty="0" smtClean="0">
              <a:solidFill>
                <a:schemeClr val="bg1">
                  <a:lumMod val="50000"/>
                </a:schemeClr>
              </a:solidFill>
            </a:endParaRPr>
          </a:p>
          <a:p>
            <a:pPr algn="ctr"/>
            <a:r>
              <a:rPr lang="zh-CN" altLang="en-US" sz="1200" dirty="0">
                <a:solidFill>
                  <a:schemeClr val="bg1">
                    <a:lumMod val="50000"/>
                  </a:schemeClr>
                </a:solidFill>
              </a:rPr>
              <a:t>单击此处</a:t>
            </a:r>
            <a:r>
              <a:rPr lang="zh-CN" altLang="en-US" sz="1200" dirty="0" smtClean="0">
                <a:solidFill>
                  <a:schemeClr val="bg1">
                    <a:lumMod val="50000"/>
                  </a:schemeClr>
                </a:solidFill>
              </a:rPr>
              <a:t>添加文本</a:t>
            </a:r>
            <a:endParaRPr lang="en-US" altLang="zh-CN" sz="1200" dirty="0" smtClean="0">
              <a:solidFill>
                <a:schemeClr val="bg1">
                  <a:lumMod val="50000"/>
                </a:schemeClr>
              </a:solidFill>
            </a:endParaRPr>
          </a:p>
          <a:p>
            <a:pPr algn="ctr"/>
            <a:r>
              <a:rPr lang="zh-CN" altLang="en-US" sz="1200" dirty="0">
                <a:solidFill>
                  <a:schemeClr val="bg1">
                    <a:lumMod val="50000"/>
                  </a:schemeClr>
                </a:solidFill>
              </a:rPr>
              <a:t>单击此处添加</a:t>
            </a:r>
            <a:r>
              <a:rPr lang="zh-CN" altLang="en-US" sz="1200" dirty="0" smtClean="0">
                <a:solidFill>
                  <a:schemeClr val="bg1">
                    <a:lumMod val="50000"/>
                  </a:schemeClr>
                </a:solidFill>
              </a:rPr>
              <a:t>文本</a:t>
            </a:r>
            <a:endParaRPr lang="zh-CN" altLang="en-US" sz="1200" dirty="0">
              <a:solidFill>
                <a:schemeClr val="bg1">
                  <a:lumMod val="50000"/>
                </a:schemeClr>
              </a:solidFill>
            </a:endParaRPr>
          </a:p>
        </p:txBody>
      </p:sp>
      <p:sp>
        <p:nvSpPr>
          <p:cNvPr id="11" name="等腰三角形 10"/>
          <p:cNvSpPr/>
          <p:nvPr/>
        </p:nvSpPr>
        <p:spPr>
          <a:xfrm rot="19483942" flipV="1">
            <a:off x="6979154" y="2928200"/>
            <a:ext cx="196608" cy="169490"/>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sp>
        <p:nvSpPr>
          <p:cNvPr id="12" name="TextBox 11"/>
          <p:cNvSpPr txBox="1"/>
          <p:nvPr/>
        </p:nvSpPr>
        <p:spPr>
          <a:xfrm>
            <a:off x="7252032" y="3036897"/>
            <a:ext cx="1415772" cy="830997"/>
          </a:xfrm>
          <a:prstGeom prst="rect">
            <a:avLst/>
          </a:prstGeom>
          <a:noFill/>
        </p:spPr>
        <p:txBody>
          <a:bodyPr wrap="none" rtlCol="0">
            <a:spAutoFit/>
          </a:bodyPr>
          <a:lstStyle/>
          <a:p>
            <a:pPr algn="ctr"/>
            <a:r>
              <a:rPr lang="zh-CN" altLang="en-US" sz="1200" dirty="0" smtClean="0">
                <a:solidFill>
                  <a:schemeClr val="bg1">
                    <a:lumMod val="50000"/>
                  </a:schemeClr>
                </a:solidFill>
              </a:rPr>
              <a:t>单击此处添加文本</a:t>
            </a:r>
            <a:endParaRPr lang="en-US" altLang="zh-CN" sz="1200" dirty="0" smtClean="0">
              <a:solidFill>
                <a:schemeClr val="bg1">
                  <a:lumMod val="50000"/>
                </a:schemeClr>
              </a:solidFill>
            </a:endParaRPr>
          </a:p>
          <a:p>
            <a:pPr algn="ctr"/>
            <a:r>
              <a:rPr lang="zh-CN" altLang="en-US" sz="1200" dirty="0" smtClean="0">
                <a:solidFill>
                  <a:schemeClr val="bg1">
                    <a:lumMod val="50000"/>
                  </a:schemeClr>
                </a:solidFill>
              </a:rPr>
              <a:t>单击此处添加文本</a:t>
            </a:r>
            <a:endParaRPr lang="en-US" altLang="zh-CN" sz="1200" dirty="0" smtClean="0">
              <a:solidFill>
                <a:schemeClr val="bg1">
                  <a:lumMod val="50000"/>
                </a:schemeClr>
              </a:solidFill>
            </a:endParaRPr>
          </a:p>
          <a:p>
            <a:pPr algn="ctr"/>
            <a:r>
              <a:rPr lang="zh-CN" altLang="en-US" sz="1200" dirty="0">
                <a:solidFill>
                  <a:schemeClr val="bg1">
                    <a:lumMod val="50000"/>
                  </a:schemeClr>
                </a:solidFill>
              </a:rPr>
              <a:t>单击此处</a:t>
            </a:r>
            <a:r>
              <a:rPr lang="zh-CN" altLang="en-US" sz="1200" dirty="0" smtClean="0">
                <a:solidFill>
                  <a:schemeClr val="bg1">
                    <a:lumMod val="50000"/>
                  </a:schemeClr>
                </a:solidFill>
              </a:rPr>
              <a:t>添加文本</a:t>
            </a:r>
            <a:endParaRPr lang="en-US" altLang="zh-CN" sz="1200" dirty="0" smtClean="0">
              <a:solidFill>
                <a:schemeClr val="bg1">
                  <a:lumMod val="50000"/>
                </a:schemeClr>
              </a:solidFill>
            </a:endParaRPr>
          </a:p>
          <a:p>
            <a:pPr algn="ctr"/>
            <a:r>
              <a:rPr lang="zh-CN" altLang="en-US" sz="1200" dirty="0">
                <a:solidFill>
                  <a:schemeClr val="bg1">
                    <a:lumMod val="50000"/>
                  </a:schemeClr>
                </a:solidFill>
              </a:rPr>
              <a:t>单击此处添加</a:t>
            </a:r>
            <a:r>
              <a:rPr lang="zh-CN" altLang="en-US" sz="1200" dirty="0" smtClean="0">
                <a:solidFill>
                  <a:schemeClr val="bg1">
                    <a:lumMod val="50000"/>
                  </a:schemeClr>
                </a:solidFill>
              </a:rPr>
              <a:t>文本</a:t>
            </a:r>
            <a:endParaRPr lang="zh-CN" altLang="en-US" sz="1200" dirty="0">
              <a:solidFill>
                <a:schemeClr val="bg1">
                  <a:lumMod val="50000"/>
                </a:schemeClr>
              </a:solidFill>
            </a:endParaRPr>
          </a:p>
        </p:txBody>
      </p:sp>
      <p:sp>
        <p:nvSpPr>
          <p:cNvPr id="13" name="TextBox 12"/>
          <p:cNvSpPr txBox="1"/>
          <p:nvPr/>
        </p:nvSpPr>
        <p:spPr>
          <a:xfrm>
            <a:off x="3227750" y="1452721"/>
            <a:ext cx="1415772" cy="830997"/>
          </a:xfrm>
          <a:prstGeom prst="rect">
            <a:avLst/>
          </a:prstGeom>
          <a:noFill/>
        </p:spPr>
        <p:txBody>
          <a:bodyPr wrap="none" rtlCol="0">
            <a:spAutoFit/>
          </a:bodyPr>
          <a:lstStyle/>
          <a:p>
            <a:pPr algn="ctr"/>
            <a:r>
              <a:rPr lang="zh-CN" altLang="en-US" sz="1200" dirty="0" smtClean="0">
                <a:solidFill>
                  <a:schemeClr val="bg1">
                    <a:lumMod val="50000"/>
                  </a:schemeClr>
                </a:solidFill>
              </a:rPr>
              <a:t>单击此处添加文本</a:t>
            </a:r>
            <a:endParaRPr lang="en-US" altLang="zh-CN" sz="1200" dirty="0" smtClean="0">
              <a:solidFill>
                <a:schemeClr val="bg1">
                  <a:lumMod val="50000"/>
                </a:schemeClr>
              </a:solidFill>
            </a:endParaRPr>
          </a:p>
          <a:p>
            <a:pPr algn="ctr"/>
            <a:r>
              <a:rPr lang="zh-CN" altLang="en-US" sz="1200" dirty="0" smtClean="0">
                <a:solidFill>
                  <a:schemeClr val="bg1">
                    <a:lumMod val="50000"/>
                  </a:schemeClr>
                </a:solidFill>
              </a:rPr>
              <a:t>单击此处添加文本</a:t>
            </a:r>
            <a:endParaRPr lang="en-US" altLang="zh-CN" sz="1200" dirty="0" smtClean="0">
              <a:solidFill>
                <a:schemeClr val="bg1">
                  <a:lumMod val="50000"/>
                </a:schemeClr>
              </a:solidFill>
            </a:endParaRPr>
          </a:p>
          <a:p>
            <a:pPr algn="ctr"/>
            <a:r>
              <a:rPr lang="zh-CN" altLang="en-US" sz="1200" dirty="0">
                <a:solidFill>
                  <a:schemeClr val="bg1">
                    <a:lumMod val="50000"/>
                  </a:schemeClr>
                </a:solidFill>
              </a:rPr>
              <a:t>单击此处</a:t>
            </a:r>
            <a:r>
              <a:rPr lang="zh-CN" altLang="en-US" sz="1200" dirty="0" smtClean="0">
                <a:solidFill>
                  <a:schemeClr val="bg1">
                    <a:lumMod val="50000"/>
                  </a:schemeClr>
                </a:solidFill>
              </a:rPr>
              <a:t>添加文本</a:t>
            </a:r>
            <a:endParaRPr lang="en-US" altLang="zh-CN" sz="1200" dirty="0" smtClean="0">
              <a:solidFill>
                <a:schemeClr val="bg1">
                  <a:lumMod val="50000"/>
                </a:schemeClr>
              </a:solidFill>
            </a:endParaRPr>
          </a:p>
          <a:p>
            <a:pPr algn="ctr"/>
            <a:r>
              <a:rPr lang="zh-CN" altLang="en-US" sz="1200" dirty="0">
                <a:solidFill>
                  <a:schemeClr val="bg1">
                    <a:lumMod val="50000"/>
                  </a:schemeClr>
                </a:solidFill>
              </a:rPr>
              <a:t>单击此处添加</a:t>
            </a:r>
            <a:r>
              <a:rPr lang="zh-CN" altLang="en-US" sz="1200" dirty="0" smtClean="0">
                <a:solidFill>
                  <a:schemeClr val="bg1">
                    <a:lumMod val="50000"/>
                  </a:schemeClr>
                </a:solidFill>
              </a:rPr>
              <a:t>文本</a:t>
            </a:r>
            <a:endParaRPr lang="zh-CN" altLang="en-US" sz="1200" dirty="0">
              <a:solidFill>
                <a:schemeClr val="bg1">
                  <a:lumMod val="50000"/>
                </a:schemeClr>
              </a:solidFill>
            </a:endParaRPr>
          </a:p>
        </p:txBody>
      </p:sp>
      <p:sp>
        <p:nvSpPr>
          <p:cNvPr id="14" name="等腰三角形 13"/>
          <p:cNvSpPr/>
          <p:nvPr/>
        </p:nvSpPr>
        <p:spPr>
          <a:xfrm>
            <a:off x="3837332" y="2635657"/>
            <a:ext cx="196608" cy="169490"/>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grpSp>
        <p:nvGrpSpPr>
          <p:cNvPr id="18" name="组合 17"/>
          <p:cNvGrpSpPr/>
          <p:nvPr/>
        </p:nvGrpSpPr>
        <p:grpSpPr>
          <a:xfrm>
            <a:off x="539552" y="1472335"/>
            <a:ext cx="1645223" cy="1418295"/>
            <a:chOff x="539552" y="1472335"/>
            <a:chExt cx="1645223" cy="1418295"/>
          </a:xfrm>
        </p:grpSpPr>
        <p:sp>
          <p:nvSpPr>
            <p:cNvPr id="3" name="六边形 2"/>
            <p:cNvSpPr/>
            <p:nvPr/>
          </p:nvSpPr>
          <p:spPr>
            <a:xfrm>
              <a:off x="539552" y="1472335"/>
              <a:ext cx="1645223" cy="1418295"/>
            </a:xfrm>
            <a:prstGeom prst="hexagon">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latin typeface="Arial" panose="020B0604020202020204" pitchFamily="34" charset="0"/>
                  <a:cs typeface="Arial" panose="020B0604020202020204" pitchFamily="34" charset="0"/>
                </a:rPr>
                <a:t>技术</a:t>
              </a:r>
              <a:endParaRPr lang="en-US" altLang="zh-CN" dirty="0" smtClean="0">
                <a:solidFill>
                  <a:schemeClr val="bg1"/>
                </a:solidFill>
                <a:latin typeface="Arial" panose="020B0604020202020204" pitchFamily="34" charset="0"/>
                <a:cs typeface="Arial" panose="020B0604020202020204" pitchFamily="34" charset="0"/>
              </a:endParaRPr>
            </a:p>
            <a:p>
              <a:pPr algn="ctr"/>
              <a:r>
                <a:rPr lang="zh-CN" altLang="en-US" dirty="0" smtClean="0">
                  <a:solidFill>
                    <a:schemeClr val="bg1"/>
                  </a:solidFill>
                  <a:latin typeface="Arial" panose="020B0604020202020204" pitchFamily="34" charset="0"/>
                  <a:cs typeface="Arial" panose="020B0604020202020204" pitchFamily="34" charset="0"/>
                </a:rPr>
                <a:t>团队</a:t>
              </a:r>
              <a:endParaRPr lang="zh-CN" altLang="en-US" dirty="0">
                <a:solidFill>
                  <a:schemeClr val="bg1"/>
                </a:solidFill>
                <a:latin typeface="Arial" panose="020B0604020202020204" pitchFamily="34" charset="0"/>
                <a:cs typeface="Arial" panose="020B0604020202020204" pitchFamily="34" charset="0"/>
              </a:endParaRPr>
            </a:p>
          </p:txBody>
        </p:sp>
        <p:sp>
          <p:nvSpPr>
            <p:cNvPr id="17" name="Freeform 6"/>
            <p:cNvSpPr>
              <a:spLocks noEditPoints="1"/>
            </p:cNvSpPr>
            <p:nvPr/>
          </p:nvSpPr>
          <p:spPr bwMode="auto">
            <a:xfrm>
              <a:off x="1199602" y="1563149"/>
              <a:ext cx="325122" cy="305070"/>
            </a:xfrm>
            <a:custGeom>
              <a:avLst/>
              <a:gdLst>
                <a:gd name="T0" fmla="*/ 151 w 192"/>
                <a:gd name="T1" fmla="*/ 144 h 180"/>
                <a:gd name="T2" fmla="*/ 132 w 192"/>
                <a:gd name="T3" fmla="*/ 128 h 180"/>
                <a:gd name="T4" fmla="*/ 105 w 192"/>
                <a:gd name="T5" fmla="*/ 128 h 180"/>
                <a:gd name="T6" fmla="*/ 108 w 192"/>
                <a:gd name="T7" fmla="*/ 119 h 180"/>
                <a:gd name="T8" fmla="*/ 138 w 192"/>
                <a:gd name="T9" fmla="*/ 104 h 180"/>
                <a:gd name="T10" fmla="*/ 171 w 192"/>
                <a:gd name="T11" fmla="*/ 104 h 180"/>
                <a:gd name="T12" fmla="*/ 182 w 192"/>
                <a:gd name="T13" fmla="*/ 113 h 180"/>
                <a:gd name="T14" fmla="*/ 192 w 192"/>
                <a:gd name="T15" fmla="*/ 144 h 180"/>
                <a:gd name="T16" fmla="*/ 151 w 192"/>
                <a:gd name="T17" fmla="*/ 144 h 180"/>
                <a:gd name="T18" fmla="*/ 146 w 192"/>
                <a:gd name="T19" fmla="*/ 96 h 180"/>
                <a:gd name="T20" fmla="*/ 141 w 192"/>
                <a:gd name="T21" fmla="*/ 95 h 180"/>
                <a:gd name="T22" fmla="*/ 151 w 192"/>
                <a:gd name="T23" fmla="*/ 63 h 180"/>
                <a:gd name="T24" fmla="*/ 129 w 192"/>
                <a:gd name="T25" fmla="*/ 24 h 180"/>
                <a:gd name="T26" fmla="*/ 182 w 192"/>
                <a:gd name="T27" fmla="*/ 59 h 180"/>
                <a:gd name="T28" fmla="*/ 146 w 192"/>
                <a:gd name="T29" fmla="*/ 96 h 180"/>
                <a:gd name="T30" fmla="*/ 140 w 192"/>
                <a:gd name="T31" fmla="*/ 66 h 180"/>
                <a:gd name="T32" fmla="*/ 94 w 192"/>
                <a:gd name="T33" fmla="*/ 112 h 180"/>
                <a:gd name="T34" fmla="*/ 48 w 192"/>
                <a:gd name="T35" fmla="*/ 66 h 180"/>
                <a:gd name="T36" fmla="*/ 94 w 192"/>
                <a:gd name="T37" fmla="*/ 20 h 180"/>
                <a:gd name="T38" fmla="*/ 140 w 192"/>
                <a:gd name="T39" fmla="*/ 66 h 180"/>
                <a:gd name="T40" fmla="*/ 86 w 192"/>
                <a:gd name="T41" fmla="*/ 33 h 180"/>
                <a:gd name="T42" fmla="*/ 58 w 192"/>
                <a:gd name="T43" fmla="*/ 66 h 180"/>
                <a:gd name="T44" fmla="*/ 94 w 192"/>
                <a:gd name="T45" fmla="*/ 102 h 180"/>
                <a:gd name="T46" fmla="*/ 129 w 192"/>
                <a:gd name="T47" fmla="*/ 66 h 180"/>
                <a:gd name="T48" fmla="*/ 86 w 192"/>
                <a:gd name="T49" fmla="*/ 33 h 180"/>
                <a:gd name="T50" fmla="*/ 60 w 192"/>
                <a:gd name="T51" fmla="*/ 23 h 180"/>
                <a:gd name="T52" fmla="*/ 36 w 192"/>
                <a:gd name="T53" fmla="*/ 63 h 180"/>
                <a:gd name="T54" fmla="*/ 46 w 192"/>
                <a:gd name="T55" fmla="*/ 100 h 180"/>
                <a:gd name="T56" fmla="*/ 46 w 192"/>
                <a:gd name="T57" fmla="*/ 100 h 180"/>
                <a:gd name="T58" fmla="*/ 9 w 192"/>
                <a:gd name="T59" fmla="*/ 59 h 180"/>
                <a:gd name="T60" fmla="*/ 60 w 192"/>
                <a:gd name="T61" fmla="*/ 23 h 180"/>
                <a:gd name="T62" fmla="*/ 23 w 192"/>
                <a:gd name="T63" fmla="*/ 104 h 180"/>
                <a:gd name="T64" fmla="*/ 50 w 192"/>
                <a:gd name="T65" fmla="*/ 104 h 180"/>
                <a:gd name="T66" fmla="*/ 80 w 192"/>
                <a:gd name="T67" fmla="*/ 120 h 180"/>
                <a:gd name="T68" fmla="*/ 82 w 192"/>
                <a:gd name="T69" fmla="*/ 128 h 180"/>
                <a:gd name="T70" fmla="*/ 58 w 192"/>
                <a:gd name="T71" fmla="*/ 128 h 180"/>
                <a:gd name="T72" fmla="*/ 40 w 192"/>
                <a:gd name="T73" fmla="*/ 144 h 180"/>
                <a:gd name="T74" fmla="*/ 0 w 192"/>
                <a:gd name="T75" fmla="*/ 144 h 180"/>
                <a:gd name="T76" fmla="*/ 11 w 192"/>
                <a:gd name="T77" fmla="*/ 113 h 180"/>
                <a:gd name="T78" fmla="*/ 23 w 192"/>
                <a:gd name="T79" fmla="*/ 104 h 180"/>
                <a:gd name="T80" fmla="*/ 65 w 192"/>
                <a:gd name="T81" fmla="*/ 132 h 180"/>
                <a:gd name="T82" fmla="*/ 125 w 192"/>
                <a:gd name="T83" fmla="*/ 132 h 180"/>
                <a:gd name="T84" fmla="*/ 140 w 192"/>
                <a:gd name="T85" fmla="*/ 143 h 180"/>
                <a:gd name="T86" fmla="*/ 152 w 192"/>
                <a:gd name="T87" fmla="*/ 180 h 180"/>
                <a:gd name="T88" fmla="*/ 36 w 192"/>
                <a:gd name="T89" fmla="*/ 180 h 180"/>
                <a:gd name="T90" fmla="*/ 51 w 192"/>
                <a:gd name="T91" fmla="*/ 143 h 180"/>
                <a:gd name="T92" fmla="*/ 65 w 192"/>
                <a:gd name="T93" fmla="*/ 13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2" h="180">
                  <a:moveTo>
                    <a:pt x="151" y="144"/>
                  </a:moveTo>
                  <a:cubicBezTo>
                    <a:pt x="150" y="142"/>
                    <a:pt x="145" y="128"/>
                    <a:pt x="132" y="128"/>
                  </a:cubicBezTo>
                  <a:cubicBezTo>
                    <a:pt x="105" y="128"/>
                    <a:pt x="105" y="128"/>
                    <a:pt x="105" y="128"/>
                  </a:cubicBezTo>
                  <a:cubicBezTo>
                    <a:pt x="108" y="119"/>
                    <a:pt x="108" y="119"/>
                    <a:pt x="108" y="119"/>
                  </a:cubicBezTo>
                  <a:cubicBezTo>
                    <a:pt x="120" y="116"/>
                    <a:pt x="130" y="113"/>
                    <a:pt x="138" y="104"/>
                  </a:cubicBezTo>
                  <a:cubicBezTo>
                    <a:pt x="171" y="104"/>
                    <a:pt x="171" y="104"/>
                    <a:pt x="171" y="104"/>
                  </a:cubicBezTo>
                  <a:cubicBezTo>
                    <a:pt x="180" y="104"/>
                    <a:pt x="182" y="113"/>
                    <a:pt x="182" y="113"/>
                  </a:cubicBezTo>
                  <a:cubicBezTo>
                    <a:pt x="192" y="144"/>
                    <a:pt x="192" y="144"/>
                    <a:pt x="192" y="144"/>
                  </a:cubicBezTo>
                  <a:lnTo>
                    <a:pt x="151" y="144"/>
                  </a:lnTo>
                  <a:close/>
                  <a:moveTo>
                    <a:pt x="146" y="96"/>
                  </a:moveTo>
                  <a:cubicBezTo>
                    <a:pt x="144" y="96"/>
                    <a:pt x="143" y="95"/>
                    <a:pt x="141" y="95"/>
                  </a:cubicBezTo>
                  <a:cubicBezTo>
                    <a:pt x="147" y="86"/>
                    <a:pt x="151" y="75"/>
                    <a:pt x="151" y="63"/>
                  </a:cubicBezTo>
                  <a:cubicBezTo>
                    <a:pt x="151" y="38"/>
                    <a:pt x="139" y="34"/>
                    <a:pt x="129" y="24"/>
                  </a:cubicBezTo>
                  <a:cubicBezTo>
                    <a:pt x="102" y="32"/>
                    <a:pt x="182" y="0"/>
                    <a:pt x="182" y="59"/>
                  </a:cubicBezTo>
                  <a:cubicBezTo>
                    <a:pt x="182" y="79"/>
                    <a:pt x="166" y="96"/>
                    <a:pt x="146" y="96"/>
                  </a:cubicBezTo>
                  <a:close/>
                  <a:moveTo>
                    <a:pt x="140" y="66"/>
                  </a:moveTo>
                  <a:cubicBezTo>
                    <a:pt x="140" y="92"/>
                    <a:pt x="119" y="112"/>
                    <a:pt x="94" y="112"/>
                  </a:cubicBezTo>
                  <a:cubicBezTo>
                    <a:pt x="68" y="112"/>
                    <a:pt x="48" y="92"/>
                    <a:pt x="48" y="66"/>
                  </a:cubicBezTo>
                  <a:cubicBezTo>
                    <a:pt x="48" y="41"/>
                    <a:pt x="68" y="20"/>
                    <a:pt x="94" y="20"/>
                  </a:cubicBezTo>
                  <a:cubicBezTo>
                    <a:pt x="119" y="20"/>
                    <a:pt x="140" y="41"/>
                    <a:pt x="140" y="66"/>
                  </a:cubicBezTo>
                  <a:close/>
                  <a:moveTo>
                    <a:pt x="86" y="33"/>
                  </a:moveTo>
                  <a:cubicBezTo>
                    <a:pt x="72" y="38"/>
                    <a:pt x="89" y="56"/>
                    <a:pt x="58" y="66"/>
                  </a:cubicBezTo>
                  <a:cubicBezTo>
                    <a:pt x="58" y="86"/>
                    <a:pt x="74" y="102"/>
                    <a:pt x="94" y="102"/>
                  </a:cubicBezTo>
                  <a:cubicBezTo>
                    <a:pt x="113" y="102"/>
                    <a:pt x="129" y="86"/>
                    <a:pt x="129" y="66"/>
                  </a:cubicBezTo>
                  <a:cubicBezTo>
                    <a:pt x="111" y="52"/>
                    <a:pt x="81" y="58"/>
                    <a:pt x="86" y="33"/>
                  </a:cubicBezTo>
                  <a:close/>
                  <a:moveTo>
                    <a:pt x="60" y="23"/>
                  </a:moveTo>
                  <a:cubicBezTo>
                    <a:pt x="50" y="33"/>
                    <a:pt x="36" y="41"/>
                    <a:pt x="36" y="63"/>
                  </a:cubicBezTo>
                  <a:cubicBezTo>
                    <a:pt x="36" y="75"/>
                    <a:pt x="40" y="90"/>
                    <a:pt x="46" y="100"/>
                  </a:cubicBezTo>
                  <a:cubicBezTo>
                    <a:pt x="46" y="100"/>
                    <a:pt x="46" y="100"/>
                    <a:pt x="46" y="100"/>
                  </a:cubicBezTo>
                  <a:cubicBezTo>
                    <a:pt x="26" y="100"/>
                    <a:pt x="9" y="79"/>
                    <a:pt x="9" y="59"/>
                  </a:cubicBezTo>
                  <a:cubicBezTo>
                    <a:pt x="9" y="3"/>
                    <a:pt x="90" y="29"/>
                    <a:pt x="60" y="23"/>
                  </a:cubicBezTo>
                  <a:close/>
                  <a:moveTo>
                    <a:pt x="23" y="104"/>
                  </a:moveTo>
                  <a:cubicBezTo>
                    <a:pt x="50" y="104"/>
                    <a:pt x="50" y="104"/>
                    <a:pt x="50" y="104"/>
                  </a:cubicBezTo>
                  <a:cubicBezTo>
                    <a:pt x="59" y="115"/>
                    <a:pt x="66" y="118"/>
                    <a:pt x="80" y="120"/>
                  </a:cubicBezTo>
                  <a:cubicBezTo>
                    <a:pt x="82" y="128"/>
                    <a:pt x="82" y="128"/>
                    <a:pt x="82" y="128"/>
                  </a:cubicBezTo>
                  <a:cubicBezTo>
                    <a:pt x="58" y="128"/>
                    <a:pt x="58" y="128"/>
                    <a:pt x="58" y="128"/>
                  </a:cubicBezTo>
                  <a:cubicBezTo>
                    <a:pt x="45" y="128"/>
                    <a:pt x="41" y="142"/>
                    <a:pt x="40" y="144"/>
                  </a:cubicBezTo>
                  <a:cubicBezTo>
                    <a:pt x="0" y="144"/>
                    <a:pt x="0" y="144"/>
                    <a:pt x="0" y="144"/>
                  </a:cubicBezTo>
                  <a:cubicBezTo>
                    <a:pt x="11" y="113"/>
                    <a:pt x="11" y="113"/>
                    <a:pt x="11" y="113"/>
                  </a:cubicBezTo>
                  <a:cubicBezTo>
                    <a:pt x="11" y="113"/>
                    <a:pt x="14" y="104"/>
                    <a:pt x="23" y="104"/>
                  </a:cubicBezTo>
                  <a:close/>
                  <a:moveTo>
                    <a:pt x="65" y="132"/>
                  </a:moveTo>
                  <a:cubicBezTo>
                    <a:pt x="125" y="132"/>
                    <a:pt x="125" y="132"/>
                    <a:pt x="125" y="132"/>
                  </a:cubicBezTo>
                  <a:cubicBezTo>
                    <a:pt x="136" y="132"/>
                    <a:pt x="140" y="143"/>
                    <a:pt x="140" y="143"/>
                  </a:cubicBezTo>
                  <a:cubicBezTo>
                    <a:pt x="152" y="180"/>
                    <a:pt x="152" y="180"/>
                    <a:pt x="152" y="180"/>
                  </a:cubicBezTo>
                  <a:cubicBezTo>
                    <a:pt x="36" y="180"/>
                    <a:pt x="36" y="180"/>
                    <a:pt x="36" y="180"/>
                  </a:cubicBezTo>
                  <a:cubicBezTo>
                    <a:pt x="51" y="143"/>
                    <a:pt x="51" y="143"/>
                    <a:pt x="51" y="143"/>
                  </a:cubicBezTo>
                  <a:cubicBezTo>
                    <a:pt x="51" y="143"/>
                    <a:pt x="54" y="132"/>
                    <a:pt x="65" y="13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1" name="组合 20"/>
          <p:cNvGrpSpPr/>
          <p:nvPr/>
        </p:nvGrpSpPr>
        <p:grpSpPr>
          <a:xfrm>
            <a:off x="3113025" y="2898992"/>
            <a:ext cx="1645223" cy="1418295"/>
            <a:chOff x="3113025" y="2898992"/>
            <a:chExt cx="1645223" cy="1418295"/>
          </a:xfrm>
        </p:grpSpPr>
        <p:sp>
          <p:nvSpPr>
            <p:cNvPr id="5" name="六边形 4"/>
            <p:cNvSpPr/>
            <p:nvPr/>
          </p:nvSpPr>
          <p:spPr>
            <a:xfrm>
              <a:off x="3113025" y="2898992"/>
              <a:ext cx="1645223" cy="1418295"/>
            </a:xfrm>
            <a:prstGeom prst="hexagon">
              <a:avLst/>
            </a:prstGeom>
            <a:solidFill>
              <a:schemeClr val="accent3"/>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latin typeface="Arial" panose="020B0604020202020204" pitchFamily="34" charset="0"/>
                  <a:cs typeface="Arial" panose="020B0604020202020204" pitchFamily="34" charset="0"/>
                </a:rPr>
                <a:t>项目</a:t>
              </a:r>
              <a:endParaRPr lang="en-US" altLang="zh-CN" dirty="0" smtClean="0">
                <a:solidFill>
                  <a:schemeClr val="bg1"/>
                </a:solidFill>
                <a:latin typeface="Arial" panose="020B0604020202020204" pitchFamily="34" charset="0"/>
                <a:cs typeface="Arial" panose="020B0604020202020204" pitchFamily="34" charset="0"/>
              </a:endParaRPr>
            </a:p>
            <a:p>
              <a:pPr algn="ctr"/>
              <a:r>
                <a:rPr lang="zh-CN" altLang="en-US" dirty="0" smtClean="0">
                  <a:solidFill>
                    <a:schemeClr val="bg1"/>
                  </a:solidFill>
                  <a:latin typeface="Arial" panose="020B0604020202020204" pitchFamily="34" charset="0"/>
                  <a:cs typeface="Arial" panose="020B0604020202020204" pitchFamily="34" charset="0"/>
                </a:rPr>
                <a:t>团队</a:t>
              </a:r>
              <a:endParaRPr lang="zh-CN" altLang="en-US" dirty="0">
                <a:solidFill>
                  <a:schemeClr val="bg1"/>
                </a:solidFill>
                <a:latin typeface="Arial" panose="020B0604020202020204" pitchFamily="34" charset="0"/>
                <a:cs typeface="Arial" panose="020B0604020202020204" pitchFamily="34" charset="0"/>
              </a:endParaRPr>
            </a:p>
          </p:txBody>
        </p:sp>
        <p:sp>
          <p:nvSpPr>
            <p:cNvPr id="19" name="Freeform 6"/>
            <p:cNvSpPr>
              <a:spLocks noEditPoints="1"/>
            </p:cNvSpPr>
            <p:nvPr/>
          </p:nvSpPr>
          <p:spPr bwMode="auto">
            <a:xfrm>
              <a:off x="3773075" y="2981641"/>
              <a:ext cx="325122" cy="305070"/>
            </a:xfrm>
            <a:custGeom>
              <a:avLst/>
              <a:gdLst>
                <a:gd name="T0" fmla="*/ 151 w 192"/>
                <a:gd name="T1" fmla="*/ 144 h 180"/>
                <a:gd name="T2" fmla="*/ 132 w 192"/>
                <a:gd name="T3" fmla="*/ 128 h 180"/>
                <a:gd name="T4" fmla="*/ 105 w 192"/>
                <a:gd name="T5" fmla="*/ 128 h 180"/>
                <a:gd name="T6" fmla="*/ 108 w 192"/>
                <a:gd name="T7" fmla="*/ 119 h 180"/>
                <a:gd name="T8" fmla="*/ 138 w 192"/>
                <a:gd name="T9" fmla="*/ 104 h 180"/>
                <a:gd name="T10" fmla="*/ 171 w 192"/>
                <a:gd name="T11" fmla="*/ 104 h 180"/>
                <a:gd name="T12" fmla="*/ 182 w 192"/>
                <a:gd name="T13" fmla="*/ 113 h 180"/>
                <a:gd name="T14" fmla="*/ 192 w 192"/>
                <a:gd name="T15" fmla="*/ 144 h 180"/>
                <a:gd name="T16" fmla="*/ 151 w 192"/>
                <a:gd name="T17" fmla="*/ 144 h 180"/>
                <a:gd name="T18" fmla="*/ 146 w 192"/>
                <a:gd name="T19" fmla="*/ 96 h 180"/>
                <a:gd name="T20" fmla="*/ 141 w 192"/>
                <a:gd name="T21" fmla="*/ 95 h 180"/>
                <a:gd name="T22" fmla="*/ 151 w 192"/>
                <a:gd name="T23" fmla="*/ 63 h 180"/>
                <a:gd name="T24" fmla="*/ 129 w 192"/>
                <a:gd name="T25" fmla="*/ 24 h 180"/>
                <a:gd name="T26" fmla="*/ 182 w 192"/>
                <a:gd name="T27" fmla="*/ 59 h 180"/>
                <a:gd name="T28" fmla="*/ 146 w 192"/>
                <a:gd name="T29" fmla="*/ 96 h 180"/>
                <a:gd name="T30" fmla="*/ 140 w 192"/>
                <a:gd name="T31" fmla="*/ 66 h 180"/>
                <a:gd name="T32" fmla="*/ 94 w 192"/>
                <a:gd name="T33" fmla="*/ 112 h 180"/>
                <a:gd name="T34" fmla="*/ 48 w 192"/>
                <a:gd name="T35" fmla="*/ 66 h 180"/>
                <a:gd name="T36" fmla="*/ 94 w 192"/>
                <a:gd name="T37" fmla="*/ 20 h 180"/>
                <a:gd name="T38" fmla="*/ 140 w 192"/>
                <a:gd name="T39" fmla="*/ 66 h 180"/>
                <a:gd name="T40" fmla="*/ 86 w 192"/>
                <a:gd name="T41" fmla="*/ 33 h 180"/>
                <a:gd name="T42" fmla="*/ 58 w 192"/>
                <a:gd name="T43" fmla="*/ 66 h 180"/>
                <a:gd name="T44" fmla="*/ 94 w 192"/>
                <a:gd name="T45" fmla="*/ 102 h 180"/>
                <a:gd name="T46" fmla="*/ 129 w 192"/>
                <a:gd name="T47" fmla="*/ 66 h 180"/>
                <a:gd name="T48" fmla="*/ 86 w 192"/>
                <a:gd name="T49" fmla="*/ 33 h 180"/>
                <a:gd name="T50" fmla="*/ 60 w 192"/>
                <a:gd name="T51" fmla="*/ 23 h 180"/>
                <a:gd name="T52" fmla="*/ 36 w 192"/>
                <a:gd name="T53" fmla="*/ 63 h 180"/>
                <a:gd name="T54" fmla="*/ 46 w 192"/>
                <a:gd name="T55" fmla="*/ 100 h 180"/>
                <a:gd name="T56" fmla="*/ 46 w 192"/>
                <a:gd name="T57" fmla="*/ 100 h 180"/>
                <a:gd name="T58" fmla="*/ 9 w 192"/>
                <a:gd name="T59" fmla="*/ 59 h 180"/>
                <a:gd name="T60" fmla="*/ 60 w 192"/>
                <a:gd name="T61" fmla="*/ 23 h 180"/>
                <a:gd name="T62" fmla="*/ 23 w 192"/>
                <a:gd name="T63" fmla="*/ 104 h 180"/>
                <a:gd name="T64" fmla="*/ 50 w 192"/>
                <a:gd name="T65" fmla="*/ 104 h 180"/>
                <a:gd name="T66" fmla="*/ 80 w 192"/>
                <a:gd name="T67" fmla="*/ 120 h 180"/>
                <a:gd name="T68" fmla="*/ 82 w 192"/>
                <a:gd name="T69" fmla="*/ 128 h 180"/>
                <a:gd name="T70" fmla="*/ 58 w 192"/>
                <a:gd name="T71" fmla="*/ 128 h 180"/>
                <a:gd name="T72" fmla="*/ 40 w 192"/>
                <a:gd name="T73" fmla="*/ 144 h 180"/>
                <a:gd name="T74" fmla="*/ 0 w 192"/>
                <a:gd name="T75" fmla="*/ 144 h 180"/>
                <a:gd name="T76" fmla="*/ 11 w 192"/>
                <a:gd name="T77" fmla="*/ 113 h 180"/>
                <a:gd name="T78" fmla="*/ 23 w 192"/>
                <a:gd name="T79" fmla="*/ 104 h 180"/>
                <a:gd name="T80" fmla="*/ 65 w 192"/>
                <a:gd name="T81" fmla="*/ 132 h 180"/>
                <a:gd name="T82" fmla="*/ 125 w 192"/>
                <a:gd name="T83" fmla="*/ 132 h 180"/>
                <a:gd name="T84" fmla="*/ 140 w 192"/>
                <a:gd name="T85" fmla="*/ 143 h 180"/>
                <a:gd name="T86" fmla="*/ 152 w 192"/>
                <a:gd name="T87" fmla="*/ 180 h 180"/>
                <a:gd name="T88" fmla="*/ 36 w 192"/>
                <a:gd name="T89" fmla="*/ 180 h 180"/>
                <a:gd name="T90" fmla="*/ 51 w 192"/>
                <a:gd name="T91" fmla="*/ 143 h 180"/>
                <a:gd name="T92" fmla="*/ 65 w 192"/>
                <a:gd name="T93" fmla="*/ 13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2" h="180">
                  <a:moveTo>
                    <a:pt x="151" y="144"/>
                  </a:moveTo>
                  <a:cubicBezTo>
                    <a:pt x="150" y="142"/>
                    <a:pt x="145" y="128"/>
                    <a:pt x="132" y="128"/>
                  </a:cubicBezTo>
                  <a:cubicBezTo>
                    <a:pt x="105" y="128"/>
                    <a:pt x="105" y="128"/>
                    <a:pt x="105" y="128"/>
                  </a:cubicBezTo>
                  <a:cubicBezTo>
                    <a:pt x="108" y="119"/>
                    <a:pt x="108" y="119"/>
                    <a:pt x="108" y="119"/>
                  </a:cubicBezTo>
                  <a:cubicBezTo>
                    <a:pt x="120" y="116"/>
                    <a:pt x="130" y="113"/>
                    <a:pt x="138" y="104"/>
                  </a:cubicBezTo>
                  <a:cubicBezTo>
                    <a:pt x="171" y="104"/>
                    <a:pt x="171" y="104"/>
                    <a:pt x="171" y="104"/>
                  </a:cubicBezTo>
                  <a:cubicBezTo>
                    <a:pt x="180" y="104"/>
                    <a:pt x="182" y="113"/>
                    <a:pt x="182" y="113"/>
                  </a:cubicBezTo>
                  <a:cubicBezTo>
                    <a:pt x="192" y="144"/>
                    <a:pt x="192" y="144"/>
                    <a:pt x="192" y="144"/>
                  </a:cubicBezTo>
                  <a:lnTo>
                    <a:pt x="151" y="144"/>
                  </a:lnTo>
                  <a:close/>
                  <a:moveTo>
                    <a:pt x="146" y="96"/>
                  </a:moveTo>
                  <a:cubicBezTo>
                    <a:pt x="144" y="96"/>
                    <a:pt x="143" y="95"/>
                    <a:pt x="141" y="95"/>
                  </a:cubicBezTo>
                  <a:cubicBezTo>
                    <a:pt x="147" y="86"/>
                    <a:pt x="151" y="75"/>
                    <a:pt x="151" y="63"/>
                  </a:cubicBezTo>
                  <a:cubicBezTo>
                    <a:pt x="151" y="38"/>
                    <a:pt x="139" y="34"/>
                    <a:pt x="129" y="24"/>
                  </a:cubicBezTo>
                  <a:cubicBezTo>
                    <a:pt x="102" y="32"/>
                    <a:pt x="182" y="0"/>
                    <a:pt x="182" y="59"/>
                  </a:cubicBezTo>
                  <a:cubicBezTo>
                    <a:pt x="182" y="79"/>
                    <a:pt x="166" y="96"/>
                    <a:pt x="146" y="96"/>
                  </a:cubicBezTo>
                  <a:close/>
                  <a:moveTo>
                    <a:pt x="140" y="66"/>
                  </a:moveTo>
                  <a:cubicBezTo>
                    <a:pt x="140" y="92"/>
                    <a:pt x="119" y="112"/>
                    <a:pt x="94" y="112"/>
                  </a:cubicBezTo>
                  <a:cubicBezTo>
                    <a:pt x="68" y="112"/>
                    <a:pt x="48" y="92"/>
                    <a:pt x="48" y="66"/>
                  </a:cubicBezTo>
                  <a:cubicBezTo>
                    <a:pt x="48" y="41"/>
                    <a:pt x="68" y="20"/>
                    <a:pt x="94" y="20"/>
                  </a:cubicBezTo>
                  <a:cubicBezTo>
                    <a:pt x="119" y="20"/>
                    <a:pt x="140" y="41"/>
                    <a:pt x="140" y="66"/>
                  </a:cubicBezTo>
                  <a:close/>
                  <a:moveTo>
                    <a:pt x="86" y="33"/>
                  </a:moveTo>
                  <a:cubicBezTo>
                    <a:pt x="72" y="38"/>
                    <a:pt x="89" y="56"/>
                    <a:pt x="58" y="66"/>
                  </a:cubicBezTo>
                  <a:cubicBezTo>
                    <a:pt x="58" y="86"/>
                    <a:pt x="74" y="102"/>
                    <a:pt x="94" y="102"/>
                  </a:cubicBezTo>
                  <a:cubicBezTo>
                    <a:pt x="113" y="102"/>
                    <a:pt x="129" y="86"/>
                    <a:pt x="129" y="66"/>
                  </a:cubicBezTo>
                  <a:cubicBezTo>
                    <a:pt x="111" y="52"/>
                    <a:pt x="81" y="58"/>
                    <a:pt x="86" y="33"/>
                  </a:cubicBezTo>
                  <a:close/>
                  <a:moveTo>
                    <a:pt x="60" y="23"/>
                  </a:moveTo>
                  <a:cubicBezTo>
                    <a:pt x="50" y="33"/>
                    <a:pt x="36" y="41"/>
                    <a:pt x="36" y="63"/>
                  </a:cubicBezTo>
                  <a:cubicBezTo>
                    <a:pt x="36" y="75"/>
                    <a:pt x="40" y="90"/>
                    <a:pt x="46" y="100"/>
                  </a:cubicBezTo>
                  <a:cubicBezTo>
                    <a:pt x="46" y="100"/>
                    <a:pt x="46" y="100"/>
                    <a:pt x="46" y="100"/>
                  </a:cubicBezTo>
                  <a:cubicBezTo>
                    <a:pt x="26" y="100"/>
                    <a:pt x="9" y="79"/>
                    <a:pt x="9" y="59"/>
                  </a:cubicBezTo>
                  <a:cubicBezTo>
                    <a:pt x="9" y="3"/>
                    <a:pt x="90" y="29"/>
                    <a:pt x="60" y="23"/>
                  </a:cubicBezTo>
                  <a:close/>
                  <a:moveTo>
                    <a:pt x="23" y="104"/>
                  </a:moveTo>
                  <a:cubicBezTo>
                    <a:pt x="50" y="104"/>
                    <a:pt x="50" y="104"/>
                    <a:pt x="50" y="104"/>
                  </a:cubicBezTo>
                  <a:cubicBezTo>
                    <a:pt x="59" y="115"/>
                    <a:pt x="66" y="118"/>
                    <a:pt x="80" y="120"/>
                  </a:cubicBezTo>
                  <a:cubicBezTo>
                    <a:pt x="82" y="128"/>
                    <a:pt x="82" y="128"/>
                    <a:pt x="82" y="128"/>
                  </a:cubicBezTo>
                  <a:cubicBezTo>
                    <a:pt x="58" y="128"/>
                    <a:pt x="58" y="128"/>
                    <a:pt x="58" y="128"/>
                  </a:cubicBezTo>
                  <a:cubicBezTo>
                    <a:pt x="45" y="128"/>
                    <a:pt x="41" y="142"/>
                    <a:pt x="40" y="144"/>
                  </a:cubicBezTo>
                  <a:cubicBezTo>
                    <a:pt x="0" y="144"/>
                    <a:pt x="0" y="144"/>
                    <a:pt x="0" y="144"/>
                  </a:cubicBezTo>
                  <a:cubicBezTo>
                    <a:pt x="11" y="113"/>
                    <a:pt x="11" y="113"/>
                    <a:pt x="11" y="113"/>
                  </a:cubicBezTo>
                  <a:cubicBezTo>
                    <a:pt x="11" y="113"/>
                    <a:pt x="14" y="104"/>
                    <a:pt x="23" y="104"/>
                  </a:cubicBezTo>
                  <a:close/>
                  <a:moveTo>
                    <a:pt x="65" y="132"/>
                  </a:moveTo>
                  <a:cubicBezTo>
                    <a:pt x="125" y="132"/>
                    <a:pt x="125" y="132"/>
                    <a:pt x="125" y="132"/>
                  </a:cubicBezTo>
                  <a:cubicBezTo>
                    <a:pt x="136" y="132"/>
                    <a:pt x="140" y="143"/>
                    <a:pt x="140" y="143"/>
                  </a:cubicBezTo>
                  <a:cubicBezTo>
                    <a:pt x="152" y="180"/>
                    <a:pt x="152" y="180"/>
                    <a:pt x="152" y="180"/>
                  </a:cubicBezTo>
                  <a:cubicBezTo>
                    <a:pt x="36" y="180"/>
                    <a:pt x="36" y="180"/>
                    <a:pt x="36" y="180"/>
                  </a:cubicBezTo>
                  <a:cubicBezTo>
                    <a:pt x="51" y="143"/>
                    <a:pt x="51" y="143"/>
                    <a:pt x="51" y="143"/>
                  </a:cubicBezTo>
                  <a:cubicBezTo>
                    <a:pt x="51" y="143"/>
                    <a:pt x="54" y="132"/>
                    <a:pt x="65" y="13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2" name="组合 21"/>
          <p:cNvGrpSpPr/>
          <p:nvPr/>
        </p:nvGrpSpPr>
        <p:grpSpPr>
          <a:xfrm>
            <a:off x="5698540" y="1468698"/>
            <a:ext cx="1645223" cy="1418295"/>
            <a:chOff x="5698540" y="1468698"/>
            <a:chExt cx="1645223" cy="1418295"/>
          </a:xfrm>
        </p:grpSpPr>
        <p:sp>
          <p:nvSpPr>
            <p:cNvPr id="7" name="六边形 6"/>
            <p:cNvSpPr/>
            <p:nvPr/>
          </p:nvSpPr>
          <p:spPr>
            <a:xfrm>
              <a:off x="5698540" y="1468698"/>
              <a:ext cx="1645223" cy="1418295"/>
            </a:xfrm>
            <a:prstGeom prst="hexagon">
              <a:avLst/>
            </a:prstGeom>
            <a:solidFill>
              <a:schemeClr val="accent6"/>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solidFill>
                  <a:latin typeface="Arial" panose="020B0604020202020204" pitchFamily="34" charset="0"/>
                  <a:cs typeface="Arial" panose="020B0604020202020204" pitchFamily="34" charset="0"/>
                </a:rPr>
                <a:t>销售</a:t>
              </a:r>
              <a:endParaRPr lang="en-US" altLang="zh-CN" dirty="0" smtClean="0">
                <a:solidFill>
                  <a:schemeClr val="bg1"/>
                </a:solidFill>
                <a:latin typeface="Arial" panose="020B0604020202020204" pitchFamily="34" charset="0"/>
                <a:cs typeface="Arial" panose="020B0604020202020204" pitchFamily="34" charset="0"/>
              </a:endParaRPr>
            </a:p>
            <a:p>
              <a:pPr algn="ctr"/>
              <a:r>
                <a:rPr lang="zh-CN" altLang="en-US" dirty="0" smtClean="0">
                  <a:solidFill>
                    <a:schemeClr val="bg1"/>
                  </a:solidFill>
                  <a:latin typeface="Arial" panose="020B0604020202020204" pitchFamily="34" charset="0"/>
                  <a:cs typeface="Arial" panose="020B0604020202020204" pitchFamily="34" charset="0"/>
                </a:rPr>
                <a:t>团队</a:t>
              </a:r>
              <a:endParaRPr lang="zh-CN" altLang="en-US" dirty="0">
                <a:solidFill>
                  <a:schemeClr val="bg1"/>
                </a:solidFill>
                <a:latin typeface="Arial" panose="020B0604020202020204" pitchFamily="34" charset="0"/>
                <a:cs typeface="Arial" panose="020B0604020202020204" pitchFamily="34" charset="0"/>
              </a:endParaRPr>
            </a:p>
          </p:txBody>
        </p:sp>
        <p:sp>
          <p:nvSpPr>
            <p:cNvPr id="20" name="Freeform 6"/>
            <p:cNvSpPr>
              <a:spLocks noEditPoints="1"/>
            </p:cNvSpPr>
            <p:nvPr/>
          </p:nvSpPr>
          <p:spPr bwMode="auto">
            <a:xfrm>
              <a:off x="6335110" y="1554986"/>
              <a:ext cx="325122" cy="305070"/>
            </a:xfrm>
            <a:custGeom>
              <a:avLst/>
              <a:gdLst>
                <a:gd name="T0" fmla="*/ 151 w 192"/>
                <a:gd name="T1" fmla="*/ 144 h 180"/>
                <a:gd name="T2" fmla="*/ 132 w 192"/>
                <a:gd name="T3" fmla="*/ 128 h 180"/>
                <a:gd name="T4" fmla="*/ 105 w 192"/>
                <a:gd name="T5" fmla="*/ 128 h 180"/>
                <a:gd name="T6" fmla="*/ 108 w 192"/>
                <a:gd name="T7" fmla="*/ 119 h 180"/>
                <a:gd name="T8" fmla="*/ 138 w 192"/>
                <a:gd name="T9" fmla="*/ 104 h 180"/>
                <a:gd name="T10" fmla="*/ 171 w 192"/>
                <a:gd name="T11" fmla="*/ 104 h 180"/>
                <a:gd name="T12" fmla="*/ 182 w 192"/>
                <a:gd name="T13" fmla="*/ 113 h 180"/>
                <a:gd name="T14" fmla="*/ 192 w 192"/>
                <a:gd name="T15" fmla="*/ 144 h 180"/>
                <a:gd name="T16" fmla="*/ 151 w 192"/>
                <a:gd name="T17" fmla="*/ 144 h 180"/>
                <a:gd name="T18" fmla="*/ 146 w 192"/>
                <a:gd name="T19" fmla="*/ 96 h 180"/>
                <a:gd name="T20" fmla="*/ 141 w 192"/>
                <a:gd name="T21" fmla="*/ 95 h 180"/>
                <a:gd name="T22" fmla="*/ 151 w 192"/>
                <a:gd name="T23" fmla="*/ 63 h 180"/>
                <a:gd name="T24" fmla="*/ 129 w 192"/>
                <a:gd name="T25" fmla="*/ 24 h 180"/>
                <a:gd name="T26" fmla="*/ 182 w 192"/>
                <a:gd name="T27" fmla="*/ 59 h 180"/>
                <a:gd name="T28" fmla="*/ 146 w 192"/>
                <a:gd name="T29" fmla="*/ 96 h 180"/>
                <a:gd name="T30" fmla="*/ 140 w 192"/>
                <a:gd name="T31" fmla="*/ 66 h 180"/>
                <a:gd name="T32" fmla="*/ 94 w 192"/>
                <a:gd name="T33" fmla="*/ 112 h 180"/>
                <a:gd name="T34" fmla="*/ 48 w 192"/>
                <a:gd name="T35" fmla="*/ 66 h 180"/>
                <a:gd name="T36" fmla="*/ 94 w 192"/>
                <a:gd name="T37" fmla="*/ 20 h 180"/>
                <a:gd name="T38" fmla="*/ 140 w 192"/>
                <a:gd name="T39" fmla="*/ 66 h 180"/>
                <a:gd name="T40" fmla="*/ 86 w 192"/>
                <a:gd name="T41" fmla="*/ 33 h 180"/>
                <a:gd name="T42" fmla="*/ 58 w 192"/>
                <a:gd name="T43" fmla="*/ 66 h 180"/>
                <a:gd name="T44" fmla="*/ 94 w 192"/>
                <a:gd name="T45" fmla="*/ 102 h 180"/>
                <a:gd name="T46" fmla="*/ 129 w 192"/>
                <a:gd name="T47" fmla="*/ 66 h 180"/>
                <a:gd name="T48" fmla="*/ 86 w 192"/>
                <a:gd name="T49" fmla="*/ 33 h 180"/>
                <a:gd name="T50" fmla="*/ 60 w 192"/>
                <a:gd name="T51" fmla="*/ 23 h 180"/>
                <a:gd name="T52" fmla="*/ 36 w 192"/>
                <a:gd name="T53" fmla="*/ 63 h 180"/>
                <a:gd name="T54" fmla="*/ 46 w 192"/>
                <a:gd name="T55" fmla="*/ 100 h 180"/>
                <a:gd name="T56" fmla="*/ 46 w 192"/>
                <a:gd name="T57" fmla="*/ 100 h 180"/>
                <a:gd name="T58" fmla="*/ 9 w 192"/>
                <a:gd name="T59" fmla="*/ 59 h 180"/>
                <a:gd name="T60" fmla="*/ 60 w 192"/>
                <a:gd name="T61" fmla="*/ 23 h 180"/>
                <a:gd name="T62" fmla="*/ 23 w 192"/>
                <a:gd name="T63" fmla="*/ 104 h 180"/>
                <a:gd name="T64" fmla="*/ 50 w 192"/>
                <a:gd name="T65" fmla="*/ 104 h 180"/>
                <a:gd name="T66" fmla="*/ 80 w 192"/>
                <a:gd name="T67" fmla="*/ 120 h 180"/>
                <a:gd name="T68" fmla="*/ 82 w 192"/>
                <a:gd name="T69" fmla="*/ 128 h 180"/>
                <a:gd name="T70" fmla="*/ 58 w 192"/>
                <a:gd name="T71" fmla="*/ 128 h 180"/>
                <a:gd name="T72" fmla="*/ 40 w 192"/>
                <a:gd name="T73" fmla="*/ 144 h 180"/>
                <a:gd name="T74" fmla="*/ 0 w 192"/>
                <a:gd name="T75" fmla="*/ 144 h 180"/>
                <a:gd name="T76" fmla="*/ 11 w 192"/>
                <a:gd name="T77" fmla="*/ 113 h 180"/>
                <a:gd name="T78" fmla="*/ 23 w 192"/>
                <a:gd name="T79" fmla="*/ 104 h 180"/>
                <a:gd name="T80" fmla="*/ 65 w 192"/>
                <a:gd name="T81" fmla="*/ 132 h 180"/>
                <a:gd name="T82" fmla="*/ 125 w 192"/>
                <a:gd name="T83" fmla="*/ 132 h 180"/>
                <a:gd name="T84" fmla="*/ 140 w 192"/>
                <a:gd name="T85" fmla="*/ 143 h 180"/>
                <a:gd name="T86" fmla="*/ 152 w 192"/>
                <a:gd name="T87" fmla="*/ 180 h 180"/>
                <a:gd name="T88" fmla="*/ 36 w 192"/>
                <a:gd name="T89" fmla="*/ 180 h 180"/>
                <a:gd name="T90" fmla="*/ 51 w 192"/>
                <a:gd name="T91" fmla="*/ 143 h 180"/>
                <a:gd name="T92" fmla="*/ 65 w 192"/>
                <a:gd name="T93" fmla="*/ 132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2" h="180">
                  <a:moveTo>
                    <a:pt x="151" y="144"/>
                  </a:moveTo>
                  <a:cubicBezTo>
                    <a:pt x="150" y="142"/>
                    <a:pt x="145" y="128"/>
                    <a:pt x="132" y="128"/>
                  </a:cubicBezTo>
                  <a:cubicBezTo>
                    <a:pt x="105" y="128"/>
                    <a:pt x="105" y="128"/>
                    <a:pt x="105" y="128"/>
                  </a:cubicBezTo>
                  <a:cubicBezTo>
                    <a:pt x="108" y="119"/>
                    <a:pt x="108" y="119"/>
                    <a:pt x="108" y="119"/>
                  </a:cubicBezTo>
                  <a:cubicBezTo>
                    <a:pt x="120" y="116"/>
                    <a:pt x="130" y="113"/>
                    <a:pt x="138" y="104"/>
                  </a:cubicBezTo>
                  <a:cubicBezTo>
                    <a:pt x="171" y="104"/>
                    <a:pt x="171" y="104"/>
                    <a:pt x="171" y="104"/>
                  </a:cubicBezTo>
                  <a:cubicBezTo>
                    <a:pt x="180" y="104"/>
                    <a:pt x="182" y="113"/>
                    <a:pt x="182" y="113"/>
                  </a:cubicBezTo>
                  <a:cubicBezTo>
                    <a:pt x="192" y="144"/>
                    <a:pt x="192" y="144"/>
                    <a:pt x="192" y="144"/>
                  </a:cubicBezTo>
                  <a:lnTo>
                    <a:pt x="151" y="144"/>
                  </a:lnTo>
                  <a:close/>
                  <a:moveTo>
                    <a:pt x="146" y="96"/>
                  </a:moveTo>
                  <a:cubicBezTo>
                    <a:pt x="144" y="96"/>
                    <a:pt x="143" y="95"/>
                    <a:pt x="141" y="95"/>
                  </a:cubicBezTo>
                  <a:cubicBezTo>
                    <a:pt x="147" y="86"/>
                    <a:pt x="151" y="75"/>
                    <a:pt x="151" y="63"/>
                  </a:cubicBezTo>
                  <a:cubicBezTo>
                    <a:pt x="151" y="38"/>
                    <a:pt x="139" y="34"/>
                    <a:pt x="129" y="24"/>
                  </a:cubicBezTo>
                  <a:cubicBezTo>
                    <a:pt x="102" y="32"/>
                    <a:pt x="182" y="0"/>
                    <a:pt x="182" y="59"/>
                  </a:cubicBezTo>
                  <a:cubicBezTo>
                    <a:pt x="182" y="79"/>
                    <a:pt x="166" y="96"/>
                    <a:pt x="146" y="96"/>
                  </a:cubicBezTo>
                  <a:close/>
                  <a:moveTo>
                    <a:pt x="140" y="66"/>
                  </a:moveTo>
                  <a:cubicBezTo>
                    <a:pt x="140" y="92"/>
                    <a:pt x="119" y="112"/>
                    <a:pt x="94" y="112"/>
                  </a:cubicBezTo>
                  <a:cubicBezTo>
                    <a:pt x="68" y="112"/>
                    <a:pt x="48" y="92"/>
                    <a:pt x="48" y="66"/>
                  </a:cubicBezTo>
                  <a:cubicBezTo>
                    <a:pt x="48" y="41"/>
                    <a:pt x="68" y="20"/>
                    <a:pt x="94" y="20"/>
                  </a:cubicBezTo>
                  <a:cubicBezTo>
                    <a:pt x="119" y="20"/>
                    <a:pt x="140" y="41"/>
                    <a:pt x="140" y="66"/>
                  </a:cubicBezTo>
                  <a:close/>
                  <a:moveTo>
                    <a:pt x="86" y="33"/>
                  </a:moveTo>
                  <a:cubicBezTo>
                    <a:pt x="72" y="38"/>
                    <a:pt x="89" y="56"/>
                    <a:pt x="58" y="66"/>
                  </a:cubicBezTo>
                  <a:cubicBezTo>
                    <a:pt x="58" y="86"/>
                    <a:pt x="74" y="102"/>
                    <a:pt x="94" y="102"/>
                  </a:cubicBezTo>
                  <a:cubicBezTo>
                    <a:pt x="113" y="102"/>
                    <a:pt x="129" y="86"/>
                    <a:pt x="129" y="66"/>
                  </a:cubicBezTo>
                  <a:cubicBezTo>
                    <a:pt x="111" y="52"/>
                    <a:pt x="81" y="58"/>
                    <a:pt x="86" y="33"/>
                  </a:cubicBezTo>
                  <a:close/>
                  <a:moveTo>
                    <a:pt x="60" y="23"/>
                  </a:moveTo>
                  <a:cubicBezTo>
                    <a:pt x="50" y="33"/>
                    <a:pt x="36" y="41"/>
                    <a:pt x="36" y="63"/>
                  </a:cubicBezTo>
                  <a:cubicBezTo>
                    <a:pt x="36" y="75"/>
                    <a:pt x="40" y="90"/>
                    <a:pt x="46" y="100"/>
                  </a:cubicBezTo>
                  <a:cubicBezTo>
                    <a:pt x="46" y="100"/>
                    <a:pt x="46" y="100"/>
                    <a:pt x="46" y="100"/>
                  </a:cubicBezTo>
                  <a:cubicBezTo>
                    <a:pt x="26" y="100"/>
                    <a:pt x="9" y="79"/>
                    <a:pt x="9" y="59"/>
                  </a:cubicBezTo>
                  <a:cubicBezTo>
                    <a:pt x="9" y="3"/>
                    <a:pt x="90" y="29"/>
                    <a:pt x="60" y="23"/>
                  </a:cubicBezTo>
                  <a:close/>
                  <a:moveTo>
                    <a:pt x="23" y="104"/>
                  </a:moveTo>
                  <a:cubicBezTo>
                    <a:pt x="50" y="104"/>
                    <a:pt x="50" y="104"/>
                    <a:pt x="50" y="104"/>
                  </a:cubicBezTo>
                  <a:cubicBezTo>
                    <a:pt x="59" y="115"/>
                    <a:pt x="66" y="118"/>
                    <a:pt x="80" y="120"/>
                  </a:cubicBezTo>
                  <a:cubicBezTo>
                    <a:pt x="82" y="128"/>
                    <a:pt x="82" y="128"/>
                    <a:pt x="82" y="128"/>
                  </a:cubicBezTo>
                  <a:cubicBezTo>
                    <a:pt x="58" y="128"/>
                    <a:pt x="58" y="128"/>
                    <a:pt x="58" y="128"/>
                  </a:cubicBezTo>
                  <a:cubicBezTo>
                    <a:pt x="45" y="128"/>
                    <a:pt x="41" y="142"/>
                    <a:pt x="40" y="144"/>
                  </a:cubicBezTo>
                  <a:cubicBezTo>
                    <a:pt x="0" y="144"/>
                    <a:pt x="0" y="144"/>
                    <a:pt x="0" y="144"/>
                  </a:cubicBezTo>
                  <a:cubicBezTo>
                    <a:pt x="11" y="113"/>
                    <a:pt x="11" y="113"/>
                    <a:pt x="11" y="113"/>
                  </a:cubicBezTo>
                  <a:cubicBezTo>
                    <a:pt x="11" y="113"/>
                    <a:pt x="14" y="104"/>
                    <a:pt x="23" y="104"/>
                  </a:cubicBezTo>
                  <a:close/>
                  <a:moveTo>
                    <a:pt x="65" y="132"/>
                  </a:moveTo>
                  <a:cubicBezTo>
                    <a:pt x="125" y="132"/>
                    <a:pt x="125" y="132"/>
                    <a:pt x="125" y="132"/>
                  </a:cubicBezTo>
                  <a:cubicBezTo>
                    <a:pt x="136" y="132"/>
                    <a:pt x="140" y="143"/>
                    <a:pt x="140" y="143"/>
                  </a:cubicBezTo>
                  <a:cubicBezTo>
                    <a:pt x="152" y="180"/>
                    <a:pt x="152" y="180"/>
                    <a:pt x="152" y="180"/>
                  </a:cubicBezTo>
                  <a:cubicBezTo>
                    <a:pt x="36" y="180"/>
                    <a:pt x="36" y="180"/>
                    <a:pt x="36" y="180"/>
                  </a:cubicBezTo>
                  <a:cubicBezTo>
                    <a:pt x="51" y="143"/>
                    <a:pt x="51" y="143"/>
                    <a:pt x="51" y="143"/>
                  </a:cubicBezTo>
                  <a:cubicBezTo>
                    <a:pt x="51" y="143"/>
                    <a:pt x="54" y="132"/>
                    <a:pt x="65" y="13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391926650"/>
      </p:ext>
    </p:extLst>
  </p:cSld>
  <p:clrMapOvr>
    <a:masterClrMapping/>
  </p:clrMapOvr>
  <mc:AlternateContent xmlns:mc="http://schemas.openxmlformats.org/markup-compatibility/2006" xmlns:p14="http://schemas.microsoft.com/office/powerpoint/2010/main">
    <mc:Choice Requires="p14">
      <p:transition spd="med" p14:dur="700" advTm="2966">
        <p:fade/>
      </p:transition>
    </mc:Choice>
    <mc:Fallback xmlns="">
      <p:transition spd="med" advTm="296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20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10" presetClass="entr" presetSubtype="0" fill="hold" grpId="0" nodeType="withEffect">
                                  <p:stCondLst>
                                    <p:cond delay="4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40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par>
                                <p:cTn id="17" presetID="10" presetClass="entr" presetSubtype="0" fill="hold" grpId="0" nodeType="withEffect">
                                  <p:stCondLst>
                                    <p:cond delay="60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nodeType="withEffect">
                                  <p:stCondLst>
                                    <p:cond delay="60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par>
                          <p:cTn id="23" fill="hold">
                            <p:stCondLst>
                              <p:cond delay="1100"/>
                            </p:stCondLst>
                            <p:childTnLst>
                              <p:par>
                                <p:cTn id="24" presetID="12" presetClass="entr" presetSubtype="1"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300"/>
                                        <p:tgtEl>
                                          <p:spTgt spid="9"/>
                                        </p:tgtEl>
                                        <p:attrNameLst>
                                          <p:attrName>ppt_y</p:attrName>
                                        </p:attrNameLst>
                                      </p:cBhvr>
                                      <p:tavLst>
                                        <p:tav tm="0">
                                          <p:val>
                                            <p:strVal val="#ppt_y-#ppt_h*1.125000"/>
                                          </p:val>
                                        </p:tav>
                                        <p:tav tm="100000">
                                          <p:val>
                                            <p:strVal val="#ppt_y"/>
                                          </p:val>
                                        </p:tav>
                                      </p:tavLst>
                                    </p:anim>
                                    <p:animEffect transition="in" filter="wipe(down)">
                                      <p:cBhvr>
                                        <p:cTn id="27" dur="300"/>
                                        <p:tgtEl>
                                          <p:spTgt spid="9"/>
                                        </p:tgtEl>
                                      </p:cBhvr>
                                    </p:animEffect>
                                  </p:childTnLst>
                                </p:cTn>
                              </p:par>
                              <p:par>
                                <p:cTn id="28" presetID="12" presetClass="entr" presetSubtype="4"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 calcmode="lin" valueType="num">
                                      <p:cBhvr additive="base">
                                        <p:cTn id="30" dur="300"/>
                                        <p:tgtEl>
                                          <p:spTgt spid="14"/>
                                        </p:tgtEl>
                                        <p:attrNameLst>
                                          <p:attrName>ppt_y</p:attrName>
                                        </p:attrNameLst>
                                      </p:cBhvr>
                                      <p:tavLst>
                                        <p:tav tm="0">
                                          <p:val>
                                            <p:strVal val="#ppt_y+#ppt_h*1.125000"/>
                                          </p:val>
                                        </p:tav>
                                        <p:tav tm="100000">
                                          <p:val>
                                            <p:strVal val="#ppt_y"/>
                                          </p:val>
                                        </p:tav>
                                      </p:tavLst>
                                    </p:anim>
                                    <p:animEffect transition="in" filter="wipe(up)">
                                      <p:cBhvr>
                                        <p:cTn id="31" dur="300"/>
                                        <p:tgtEl>
                                          <p:spTgt spid="14"/>
                                        </p:tgtEl>
                                      </p:cBhvr>
                                    </p:animEffect>
                                  </p:childTnLst>
                                </p:cTn>
                              </p:par>
                              <p:par>
                                <p:cTn id="32" presetID="12" presetClass="entr" presetSubtype="1"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300"/>
                                        <p:tgtEl>
                                          <p:spTgt spid="11"/>
                                        </p:tgtEl>
                                        <p:attrNameLst>
                                          <p:attrName>ppt_y</p:attrName>
                                        </p:attrNameLst>
                                      </p:cBhvr>
                                      <p:tavLst>
                                        <p:tav tm="0">
                                          <p:val>
                                            <p:strVal val="#ppt_y-#ppt_h*1.125000"/>
                                          </p:val>
                                        </p:tav>
                                        <p:tav tm="100000">
                                          <p:val>
                                            <p:strVal val="#ppt_y"/>
                                          </p:val>
                                        </p:tav>
                                      </p:tavLst>
                                    </p:anim>
                                    <p:animEffect transition="in" filter="wipe(down)">
                                      <p:cBhvr>
                                        <p:cTn id="35" dur="300"/>
                                        <p:tgtEl>
                                          <p:spTgt spid="11"/>
                                        </p:tgtEl>
                                      </p:cBhvr>
                                    </p:animEffect>
                                  </p:childTnLst>
                                </p:cTn>
                              </p:par>
                            </p:childTnLst>
                          </p:cTn>
                        </p:par>
                        <p:par>
                          <p:cTn id="36" fill="hold">
                            <p:stCondLst>
                              <p:cond delay="1400"/>
                            </p:stCondLst>
                            <p:childTnLst>
                              <p:par>
                                <p:cTn id="37" presetID="22" presetClass="entr" presetSubtype="1"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wipe(up)">
                                      <p:cBhvr>
                                        <p:cTn id="39" dur="300"/>
                                        <p:tgtEl>
                                          <p:spTgt spid="10"/>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down)">
                                      <p:cBhvr>
                                        <p:cTn id="42" dur="300"/>
                                        <p:tgtEl>
                                          <p:spTgt spid="13"/>
                                        </p:tgtEl>
                                      </p:cBhvr>
                                    </p:animEffect>
                                  </p:childTnLst>
                                </p:cTn>
                              </p:par>
                              <p:par>
                                <p:cTn id="43" presetID="22" presetClass="entr" presetSubtype="1"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up)">
                                      <p:cBhvr>
                                        <p:cTn id="45" dur="3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8" grpId="0" animBg="1"/>
      <p:bldP spid="9" grpId="0" animBg="1"/>
      <p:bldP spid="10" grpId="0"/>
      <p:bldP spid="11" grpId="0" animBg="1"/>
      <p:bldP spid="12" grpId="0"/>
      <p:bldP spid="13" grpId="0"/>
      <p:bldP spid="1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培训学习情况</a:t>
            </a:r>
            <a:endParaRPr lang="zh-CN" alt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568" y="987574"/>
            <a:ext cx="3846695" cy="1738970"/>
          </a:xfrm>
          <a:prstGeom prst="rect">
            <a:avLst/>
          </a:prstGeom>
          <a:noFill/>
          <a:ln w="9525">
            <a:solidFill>
              <a:schemeClr val="bg1">
                <a:lumMod val="8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41728" y="2745470"/>
            <a:ext cx="3846695" cy="1738970"/>
          </a:xfrm>
          <a:prstGeom prst="rect">
            <a:avLst/>
          </a:prstGeom>
          <a:noFill/>
          <a:ln w="9525">
            <a:solidFill>
              <a:schemeClr val="bg1">
                <a:lumMod val="85000"/>
              </a:schemeClr>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5" name="等腰三角形 24"/>
          <p:cNvSpPr/>
          <p:nvPr/>
        </p:nvSpPr>
        <p:spPr>
          <a:xfrm rot="5400000">
            <a:off x="4516704" y="1793220"/>
            <a:ext cx="196608" cy="16949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grpSp>
        <p:nvGrpSpPr>
          <p:cNvPr id="26" name="组合 25"/>
          <p:cNvGrpSpPr/>
          <p:nvPr/>
        </p:nvGrpSpPr>
        <p:grpSpPr>
          <a:xfrm>
            <a:off x="4944491" y="1270667"/>
            <a:ext cx="3443932" cy="1017987"/>
            <a:chOff x="5220072" y="1203598"/>
            <a:chExt cx="3443932" cy="1017987"/>
          </a:xfrm>
        </p:grpSpPr>
        <p:sp>
          <p:nvSpPr>
            <p:cNvPr id="27" name="TextBox 26"/>
            <p:cNvSpPr txBox="1"/>
            <p:nvPr/>
          </p:nvSpPr>
          <p:spPr>
            <a:xfrm>
              <a:off x="5220072" y="1203598"/>
              <a:ext cx="1980029" cy="400110"/>
            </a:xfrm>
            <a:prstGeom prst="rect">
              <a:avLst/>
            </a:prstGeom>
            <a:noFill/>
          </p:spPr>
          <p:txBody>
            <a:bodyPr wrap="none" rtlCol="0">
              <a:spAutoFit/>
            </a:bodyPr>
            <a:lstStyle/>
            <a:p>
              <a:r>
                <a:rPr lang="zh-CN" altLang="en-US" sz="2000" b="1" dirty="0" smtClean="0">
                  <a:solidFill>
                    <a:schemeClr val="accent2"/>
                  </a:solidFill>
                </a:rPr>
                <a:t>培训学习内容一</a:t>
              </a:r>
              <a:endParaRPr lang="zh-CN" altLang="en-US" sz="2000" b="1" dirty="0">
                <a:solidFill>
                  <a:schemeClr val="accent2"/>
                </a:solidFill>
              </a:endParaRPr>
            </a:p>
          </p:txBody>
        </p:sp>
        <p:sp>
          <p:nvSpPr>
            <p:cNvPr id="28" name="TextBox 27"/>
            <p:cNvSpPr txBox="1"/>
            <p:nvPr/>
          </p:nvSpPr>
          <p:spPr>
            <a:xfrm>
              <a:off x="5220072" y="1608212"/>
              <a:ext cx="3443932" cy="613373"/>
            </a:xfrm>
            <a:prstGeom prst="rect">
              <a:avLst/>
            </a:prstGeom>
            <a:noFill/>
          </p:spPr>
          <p:txBody>
            <a:bodyPr wrap="square" rtlCol="0">
              <a:spAutoFit/>
            </a:bodyPr>
            <a:lstStyle/>
            <a:p>
              <a:pPr>
                <a:lnSpc>
                  <a:spcPct val="150000"/>
                </a:lnSpc>
              </a:pPr>
              <a:r>
                <a:rPr lang="zh-CN" altLang="en-US" sz="1200" dirty="0" smtClean="0">
                  <a:solidFill>
                    <a:schemeClr val="bg1">
                      <a:lumMod val="50000"/>
                    </a:schemeClr>
                  </a:solidFill>
                </a:rPr>
                <a:t>单击此处添加段落文本，</a:t>
              </a:r>
              <a:r>
                <a:rPr lang="zh-CN" altLang="en-US" sz="1200" dirty="0">
                  <a:solidFill>
                    <a:schemeClr val="bg1">
                      <a:lumMod val="50000"/>
                    </a:schemeClr>
                  </a:solidFill>
                </a:rPr>
                <a:t>单击此处添加段落文本</a:t>
              </a:r>
              <a:r>
                <a:rPr lang="zh-CN" altLang="en-US" sz="1200" dirty="0" smtClean="0">
                  <a:solidFill>
                    <a:schemeClr val="bg1">
                      <a:lumMod val="50000"/>
                    </a:schemeClr>
                  </a:solidFill>
                </a:rPr>
                <a:t>，</a:t>
              </a:r>
              <a:r>
                <a:rPr lang="zh-CN" altLang="en-US" sz="1200" dirty="0">
                  <a:solidFill>
                    <a:schemeClr val="bg1">
                      <a:lumMod val="50000"/>
                    </a:schemeClr>
                  </a:solidFill>
                </a:rPr>
                <a:t>单击此处添加段落文本</a:t>
              </a:r>
              <a:r>
                <a:rPr lang="zh-CN" altLang="en-US" sz="1200" dirty="0" smtClean="0">
                  <a:solidFill>
                    <a:schemeClr val="bg1">
                      <a:lumMod val="50000"/>
                    </a:schemeClr>
                  </a:solidFill>
                </a:rPr>
                <a:t>，</a:t>
              </a:r>
              <a:r>
                <a:rPr lang="zh-CN" altLang="en-US" sz="1200" dirty="0">
                  <a:solidFill>
                    <a:schemeClr val="bg1">
                      <a:lumMod val="50000"/>
                    </a:schemeClr>
                  </a:solidFill>
                </a:rPr>
                <a:t>单击此处添加段落</a:t>
              </a:r>
              <a:r>
                <a:rPr lang="zh-CN" altLang="en-US" sz="1200" dirty="0" smtClean="0">
                  <a:solidFill>
                    <a:schemeClr val="bg1">
                      <a:lumMod val="50000"/>
                    </a:schemeClr>
                  </a:solidFill>
                </a:rPr>
                <a:t>文本。</a:t>
              </a:r>
              <a:endParaRPr lang="zh-CN" altLang="en-US" sz="1200" dirty="0">
                <a:solidFill>
                  <a:schemeClr val="bg1">
                    <a:lumMod val="50000"/>
                  </a:schemeClr>
                </a:solidFill>
              </a:endParaRPr>
            </a:p>
          </p:txBody>
        </p:sp>
      </p:grpSp>
      <p:sp>
        <p:nvSpPr>
          <p:cNvPr id="29" name="等腰三角形 28"/>
          <p:cNvSpPr/>
          <p:nvPr/>
        </p:nvSpPr>
        <p:spPr>
          <a:xfrm rot="16200000" flipH="1">
            <a:off x="4358679" y="3628514"/>
            <a:ext cx="196608" cy="169490"/>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grpSp>
        <p:nvGrpSpPr>
          <p:cNvPr id="30" name="组合 29"/>
          <p:cNvGrpSpPr/>
          <p:nvPr/>
        </p:nvGrpSpPr>
        <p:grpSpPr>
          <a:xfrm>
            <a:off x="827584" y="3105961"/>
            <a:ext cx="3443932" cy="1017987"/>
            <a:chOff x="5220072" y="1203598"/>
            <a:chExt cx="3443932" cy="1017987"/>
          </a:xfrm>
        </p:grpSpPr>
        <p:sp>
          <p:nvSpPr>
            <p:cNvPr id="31" name="TextBox 30"/>
            <p:cNvSpPr txBox="1"/>
            <p:nvPr/>
          </p:nvSpPr>
          <p:spPr>
            <a:xfrm>
              <a:off x="6660232" y="1203598"/>
              <a:ext cx="1980029" cy="400110"/>
            </a:xfrm>
            <a:prstGeom prst="rect">
              <a:avLst/>
            </a:prstGeom>
            <a:noFill/>
          </p:spPr>
          <p:txBody>
            <a:bodyPr wrap="none" rtlCol="0">
              <a:spAutoFit/>
            </a:bodyPr>
            <a:lstStyle/>
            <a:p>
              <a:pPr algn="r"/>
              <a:r>
                <a:rPr lang="zh-CN" altLang="en-US" sz="2000" b="1" dirty="0" smtClean="0">
                  <a:solidFill>
                    <a:schemeClr val="accent5"/>
                  </a:solidFill>
                </a:rPr>
                <a:t>培训学习内容二</a:t>
              </a:r>
              <a:endParaRPr lang="zh-CN" altLang="en-US" sz="2000" b="1" dirty="0">
                <a:solidFill>
                  <a:schemeClr val="accent5"/>
                </a:solidFill>
              </a:endParaRPr>
            </a:p>
          </p:txBody>
        </p:sp>
        <p:sp>
          <p:nvSpPr>
            <p:cNvPr id="32" name="TextBox 31"/>
            <p:cNvSpPr txBox="1"/>
            <p:nvPr/>
          </p:nvSpPr>
          <p:spPr>
            <a:xfrm>
              <a:off x="5220072" y="1608212"/>
              <a:ext cx="3443932" cy="613373"/>
            </a:xfrm>
            <a:prstGeom prst="rect">
              <a:avLst/>
            </a:prstGeom>
            <a:noFill/>
          </p:spPr>
          <p:txBody>
            <a:bodyPr wrap="square" rtlCol="0">
              <a:spAutoFit/>
            </a:bodyPr>
            <a:lstStyle/>
            <a:p>
              <a:pPr algn="r">
                <a:lnSpc>
                  <a:spcPct val="150000"/>
                </a:lnSpc>
              </a:pPr>
              <a:r>
                <a:rPr lang="zh-CN" altLang="en-US" sz="1200" dirty="0" smtClean="0">
                  <a:solidFill>
                    <a:schemeClr val="bg1">
                      <a:lumMod val="50000"/>
                    </a:schemeClr>
                  </a:solidFill>
                </a:rPr>
                <a:t>单击此处添加段落文本，</a:t>
              </a:r>
              <a:r>
                <a:rPr lang="zh-CN" altLang="en-US" sz="1200" dirty="0">
                  <a:solidFill>
                    <a:schemeClr val="bg1">
                      <a:lumMod val="50000"/>
                    </a:schemeClr>
                  </a:solidFill>
                </a:rPr>
                <a:t>单击此处添加段落文本</a:t>
              </a:r>
              <a:r>
                <a:rPr lang="zh-CN" altLang="en-US" sz="1200" dirty="0" smtClean="0">
                  <a:solidFill>
                    <a:schemeClr val="bg1">
                      <a:lumMod val="50000"/>
                    </a:schemeClr>
                  </a:solidFill>
                </a:rPr>
                <a:t>，</a:t>
              </a:r>
              <a:r>
                <a:rPr lang="zh-CN" altLang="en-US" sz="1200" dirty="0">
                  <a:solidFill>
                    <a:schemeClr val="bg1">
                      <a:lumMod val="50000"/>
                    </a:schemeClr>
                  </a:solidFill>
                </a:rPr>
                <a:t>单击此处添加段落文本</a:t>
              </a:r>
              <a:r>
                <a:rPr lang="zh-CN" altLang="en-US" sz="1200" dirty="0" smtClean="0">
                  <a:solidFill>
                    <a:schemeClr val="bg1">
                      <a:lumMod val="50000"/>
                    </a:schemeClr>
                  </a:solidFill>
                </a:rPr>
                <a:t>，</a:t>
              </a:r>
              <a:r>
                <a:rPr lang="zh-CN" altLang="en-US" sz="1200" dirty="0">
                  <a:solidFill>
                    <a:schemeClr val="bg1">
                      <a:lumMod val="50000"/>
                    </a:schemeClr>
                  </a:solidFill>
                </a:rPr>
                <a:t>单击此处添加段落</a:t>
              </a:r>
              <a:r>
                <a:rPr lang="zh-CN" altLang="en-US" sz="1200" dirty="0" smtClean="0">
                  <a:solidFill>
                    <a:schemeClr val="bg1">
                      <a:lumMod val="50000"/>
                    </a:schemeClr>
                  </a:solidFill>
                </a:rPr>
                <a:t>文本。</a:t>
              </a:r>
              <a:endParaRPr lang="zh-CN" altLang="en-US" sz="1200" dirty="0">
                <a:solidFill>
                  <a:schemeClr val="bg1">
                    <a:lumMod val="50000"/>
                  </a:schemeClr>
                </a:solidFill>
              </a:endParaRPr>
            </a:p>
          </p:txBody>
        </p:sp>
      </p:grpSp>
    </p:spTree>
    <p:extLst>
      <p:ext uri="{BB962C8B-B14F-4D97-AF65-F5344CB8AC3E}">
        <p14:creationId xmlns:p14="http://schemas.microsoft.com/office/powerpoint/2010/main" val="280313195"/>
      </p:ext>
    </p:extLst>
  </p:cSld>
  <p:clrMapOvr>
    <a:masterClrMapping/>
  </p:clrMapOvr>
  <mc:AlternateContent xmlns:mc="http://schemas.openxmlformats.org/markup-compatibility/2006" xmlns:p14="http://schemas.microsoft.com/office/powerpoint/2010/main">
    <mc:Choice Requires="p14">
      <p:transition spd="med" p14:dur="700" advTm="2400">
        <p:fade/>
      </p:transition>
    </mc:Choice>
    <mc:Fallback xmlns="">
      <p:transition spd="med" advTm="24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0-#ppt_w/2"/>
                                          </p:val>
                                        </p:tav>
                                        <p:tav tm="100000">
                                          <p:val>
                                            <p:strVal val="#ppt_x"/>
                                          </p:val>
                                        </p:tav>
                                      </p:tavLst>
                                    </p:anim>
                                    <p:anim calcmode="lin" valueType="num">
                                      <p:cBhvr additive="base">
                                        <p:cTn id="8" dur="500" fill="hold"/>
                                        <p:tgtEl>
                                          <p:spTgt spid="2050"/>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fill="hold"/>
                                        <p:tgtEl>
                                          <p:spTgt spid="23"/>
                                        </p:tgtEl>
                                        <p:attrNameLst>
                                          <p:attrName>ppt_x</p:attrName>
                                        </p:attrNameLst>
                                      </p:cBhvr>
                                      <p:tavLst>
                                        <p:tav tm="0">
                                          <p:val>
                                            <p:strVal val="1+#ppt_w/2"/>
                                          </p:val>
                                        </p:tav>
                                        <p:tav tm="100000">
                                          <p:val>
                                            <p:strVal val="#ppt_x"/>
                                          </p:val>
                                        </p:tav>
                                      </p:tavLst>
                                    </p:anim>
                                    <p:anim calcmode="lin" valueType="num">
                                      <p:cBhvr additive="base">
                                        <p:cTn id="12" dur="500" fill="hold"/>
                                        <p:tgtEl>
                                          <p:spTgt spid="23"/>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500"/>
                                        <p:tgtEl>
                                          <p:spTgt spid="29"/>
                                        </p:tgtEl>
                                      </p:cBhvr>
                                    </p:animEffect>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left)">
                                      <p:cBhvr>
                                        <p:cTn id="23" dur="500"/>
                                        <p:tgtEl>
                                          <p:spTgt spid="26"/>
                                        </p:tgtEl>
                                      </p:cBhvr>
                                    </p:animEffect>
                                  </p:childTnLst>
                                </p:cTn>
                              </p:par>
                              <p:par>
                                <p:cTn id="24" presetID="22" presetClass="entr" presetSubtype="2" fill="hold" nodeType="with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wipe(right)">
                                      <p:cBhvr>
                                        <p:cTn id="2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rotWithShape="1">
          <a:blip r:embed="rId3" cstate="print">
            <a:duotone>
              <a:prstClr val="black"/>
              <a:schemeClr val="accent3">
                <a:tint val="45000"/>
                <a:satMod val="400000"/>
              </a:schemeClr>
            </a:duotone>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a:stretch/>
        </p:blipFill>
        <p:spPr bwMode="auto">
          <a:xfrm>
            <a:off x="67478" y="771550"/>
            <a:ext cx="8962222" cy="3727196"/>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3" name="矩形 2"/>
          <p:cNvSpPr/>
          <p:nvPr/>
        </p:nvSpPr>
        <p:spPr>
          <a:xfrm>
            <a:off x="971600" y="1275606"/>
            <a:ext cx="2160240" cy="43204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a:t>CHAPTER </a:t>
            </a:r>
            <a:r>
              <a:rPr lang="en-US" altLang="zh-CN" dirty="0" smtClean="0"/>
              <a:t> TWO</a:t>
            </a:r>
            <a:endParaRPr lang="en-US" altLang="zh-CN" dirty="0"/>
          </a:p>
        </p:txBody>
      </p:sp>
      <p:sp>
        <p:nvSpPr>
          <p:cNvPr id="5" name="TextBox 4"/>
          <p:cNvSpPr txBox="1"/>
          <p:nvPr/>
        </p:nvSpPr>
        <p:spPr>
          <a:xfrm>
            <a:off x="922814" y="1798247"/>
            <a:ext cx="6340197" cy="830997"/>
          </a:xfrm>
          <a:prstGeom prst="rect">
            <a:avLst/>
          </a:prstGeom>
          <a:noFill/>
        </p:spPr>
        <p:txBody>
          <a:bodyPr wrap="none" rtlCol="0">
            <a:spAutoFit/>
          </a:bodyPr>
          <a:lstStyle/>
          <a:p>
            <a:r>
              <a:rPr lang="zh-CN" altLang="en-US" sz="4800" b="1" dirty="0" smtClean="0">
                <a:solidFill>
                  <a:schemeClr val="accent3"/>
                </a:solidFill>
              </a:rPr>
              <a:t>取得成绩的原因和经验</a:t>
            </a:r>
            <a:endParaRPr lang="zh-CN" altLang="en-US" sz="4800" b="1" dirty="0">
              <a:solidFill>
                <a:schemeClr val="accent3"/>
              </a:solidFill>
            </a:endParaRPr>
          </a:p>
        </p:txBody>
      </p:sp>
      <p:cxnSp>
        <p:nvCxnSpPr>
          <p:cNvPr id="7" name="直接连接符 6"/>
          <p:cNvCxnSpPr/>
          <p:nvPr/>
        </p:nvCxnSpPr>
        <p:spPr>
          <a:xfrm>
            <a:off x="971600" y="2643758"/>
            <a:ext cx="7272808" cy="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
        <p:nvSpPr>
          <p:cNvPr id="10" name="Freeform 7"/>
          <p:cNvSpPr>
            <a:spLocks noEditPoints="1"/>
          </p:cNvSpPr>
          <p:nvPr/>
        </p:nvSpPr>
        <p:spPr bwMode="auto">
          <a:xfrm>
            <a:off x="1078472" y="2816572"/>
            <a:ext cx="229996" cy="293638"/>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sz="1600">
              <a:solidFill>
                <a:schemeClr val="tx1">
                  <a:lumMod val="50000"/>
                  <a:lumOff val="50000"/>
                </a:schemeClr>
              </a:solidFill>
            </a:endParaRPr>
          </a:p>
        </p:txBody>
      </p:sp>
      <p:sp>
        <p:nvSpPr>
          <p:cNvPr id="11" name="TextBox 10"/>
          <p:cNvSpPr txBox="1"/>
          <p:nvPr/>
        </p:nvSpPr>
        <p:spPr>
          <a:xfrm>
            <a:off x="1403648" y="2790775"/>
            <a:ext cx="1441420" cy="307777"/>
          </a:xfrm>
          <a:prstGeom prst="rect">
            <a:avLst/>
          </a:prstGeom>
          <a:noFill/>
        </p:spPr>
        <p:txBody>
          <a:bodyPr wrap="none" rtlCol="0">
            <a:spAutoFit/>
          </a:bodyPr>
          <a:lstStyle/>
          <a:p>
            <a:r>
              <a:rPr lang="zh-CN" altLang="en-US" sz="1400" dirty="0" smtClean="0">
                <a:solidFill>
                  <a:schemeClr val="tx1">
                    <a:lumMod val="50000"/>
                    <a:lumOff val="50000"/>
                  </a:schemeClr>
                </a:solidFill>
              </a:rPr>
              <a:t>宏观环境的利好</a:t>
            </a:r>
            <a:endParaRPr lang="zh-CN" altLang="en-US" sz="1400" dirty="0">
              <a:solidFill>
                <a:schemeClr val="tx1">
                  <a:lumMod val="50000"/>
                  <a:lumOff val="50000"/>
                </a:schemeClr>
              </a:solidFill>
            </a:endParaRPr>
          </a:p>
        </p:txBody>
      </p:sp>
      <p:sp>
        <p:nvSpPr>
          <p:cNvPr id="16" name="Freeform 7"/>
          <p:cNvSpPr>
            <a:spLocks noEditPoints="1"/>
          </p:cNvSpPr>
          <p:nvPr/>
        </p:nvSpPr>
        <p:spPr bwMode="auto">
          <a:xfrm>
            <a:off x="3555462" y="2816572"/>
            <a:ext cx="229996" cy="293638"/>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sz="1600">
              <a:solidFill>
                <a:schemeClr val="tx1">
                  <a:lumMod val="50000"/>
                  <a:lumOff val="50000"/>
                </a:schemeClr>
              </a:solidFill>
            </a:endParaRPr>
          </a:p>
        </p:txBody>
      </p:sp>
      <p:sp>
        <p:nvSpPr>
          <p:cNvPr id="17" name="TextBox 16"/>
          <p:cNvSpPr txBox="1"/>
          <p:nvPr/>
        </p:nvSpPr>
        <p:spPr>
          <a:xfrm>
            <a:off x="3812237" y="2793638"/>
            <a:ext cx="1800493" cy="307777"/>
          </a:xfrm>
          <a:prstGeom prst="rect">
            <a:avLst/>
          </a:prstGeom>
          <a:noFill/>
        </p:spPr>
        <p:txBody>
          <a:bodyPr wrap="none" rtlCol="0">
            <a:spAutoFit/>
          </a:bodyPr>
          <a:lstStyle/>
          <a:p>
            <a:r>
              <a:rPr lang="zh-CN" altLang="en-US" sz="1400" dirty="0">
                <a:solidFill>
                  <a:schemeClr val="tx1">
                    <a:lumMod val="50000"/>
                    <a:lumOff val="50000"/>
                  </a:schemeClr>
                </a:solidFill>
              </a:rPr>
              <a:t>公司给予的</a:t>
            </a:r>
            <a:r>
              <a:rPr lang="zh-CN" altLang="en-US" sz="1400" dirty="0" smtClean="0">
                <a:solidFill>
                  <a:schemeClr val="tx1">
                    <a:lumMod val="50000"/>
                    <a:lumOff val="50000"/>
                  </a:schemeClr>
                </a:solidFill>
              </a:rPr>
              <a:t>大力支持</a:t>
            </a:r>
            <a:endParaRPr lang="zh-CN" altLang="en-US" sz="1400" dirty="0">
              <a:solidFill>
                <a:schemeClr val="tx1">
                  <a:lumMod val="50000"/>
                  <a:lumOff val="50000"/>
                </a:schemeClr>
              </a:solidFill>
            </a:endParaRPr>
          </a:p>
        </p:txBody>
      </p:sp>
      <p:sp>
        <p:nvSpPr>
          <p:cNvPr id="22" name="Freeform 7"/>
          <p:cNvSpPr>
            <a:spLocks noEditPoints="1"/>
          </p:cNvSpPr>
          <p:nvPr/>
        </p:nvSpPr>
        <p:spPr bwMode="auto">
          <a:xfrm>
            <a:off x="6032451" y="2816572"/>
            <a:ext cx="229996" cy="293638"/>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sz="1600">
              <a:solidFill>
                <a:schemeClr val="tx1">
                  <a:lumMod val="50000"/>
                  <a:lumOff val="50000"/>
                </a:schemeClr>
              </a:solidFill>
            </a:endParaRPr>
          </a:p>
        </p:txBody>
      </p:sp>
      <p:sp>
        <p:nvSpPr>
          <p:cNvPr id="23" name="TextBox 22"/>
          <p:cNvSpPr txBox="1"/>
          <p:nvPr/>
        </p:nvSpPr>
        <p:spPr>
          <a:xfrm>
            <a:off x="6335419" y="2787774"/>
            <a:ext cx="1441420" cy="307777"/>
          </a:xfrm>
          <a:prstGeom prst="rect">
            <a:avLst/>
          </a:prstGeom>
          <a:noFill/>
        </p:spPr>
        <p:txBody>
          <a:bodyPr wrap="none" rtlCol="0">
            <a:spAutoFit/>
          </a:bodyPr>
          <a:lstStyle/>
          <a:p>
            <a:r>
              <a:rPr lang="zh-CN" altLang="en-US" sz="1400" dirty="0" smtClean="0">
                <a:solidFill>
                  <a:schemeClr val="tx1">
                    <a:lumMod val="50000"/>
                    <a:lumOff val="50000"/>
                  </a:schemeClr>
                </a:solidFill>
              </a:rPr>
              <a:t>竞争对手的失误</a:t>
            </a:r>
            <a:endParaRPr lang="zh-CN" altLang="en-US" sz="1400" dirty="0">
              <a:solidFill>
                <a:schemeClr val="tx1">
                  <a:lumMod val="50000"/>
                  <a:lumOff val="50000"/>
                </a:schemeClr>
              </a:solidFill>
            </a:endParaRPr>
          </a:p>
        </p:txBody>
      </p:sp>
      <p:sp>
        <p:nvSpPr>
          <p:cNvPr id="25" name="Freeform 7"/>
          <p:cNvSpPr>
            <a:spLocks noEditPoints="1"/>
          </p:cNvSpPr>
          <p:nvPr/>
        </p:nvSpPr>
        <p:spPr bwMode="auto">
          <a:xfrm>
            <a:off x="1078472" y="3274297"/>
            <a:ext cx="229996" cy="293638"/>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sz="1600">
              <a:solidFill>
                <a:schemeClr val="tx1">
                  <a:lumMod val="50000"/>
                  <a:lumOff val="50000"/>
                </a:schemeClr>
              </a:solidFill>
            </a:endParaRPr>
          </a:p>
        </p:txBody>
      </p:sp>
      <p:sp>
        <p:nvSpPr>
          <p:cNvPr id="26" name="TextBox 25"/>
          <p:cNvSpPr txBox="1"/>
          <p:nvPr/>
        </p:nvSpPr>
        <p:spPr>
          <a:xfrm>
            <a:off x="1365271" y="3248431"/>
            <a:ext cx="1620957" cy="307777"/>
          </a:xfrm>
          <a:prstGeom prst="rect">
            <a:avLst/>
          </a:prstGeom>
          <a:noFill/>
        </p:spPr>
        <p:txBody>
          <a:bodyPr wrap="none" rtlCol="0">
            <a:spAutoFit/>
          </a:bodyPr>
          <a:lstStyle/>
          <a:p>
            <a:r>
              <a:rPr lang="zh-CN" altLang="en-US" sz="1400" dirty="0">
                <a:solidFill>
                  <a:schemeClr val="tx1">
                    <a:lumMod val="50000"/>
                    <a:lumOff val="50000"/>
                  </a:schemeClr>
                </a:solidFill>
              </a:rPr>
              <a:t>自身对目标的</a:t>
            </a:r>
            <a:r>
              <a:rPr lang="zh-CN" altLang="en-US" sz="1400" dirty="0" smtClean="0">
                <a:solidFill>
                  <a:schemeClr val="tx1">
                    <a:lumMod val="50000"/>
                    <a:lumOff val="50000"/>
                  </a:schemeClr>
                </a:solidFill>
              </a:rPr>
              <a:t>重视</a:t>
            </a:r>
            <a:endParaRPr lang="zh-CN" altLang="en-US" sz="1400" dirty="0">
              <a:solidFill>
                <a:schemeClr val="tx1">
                  <a:lumMod val="50000"/>
                  <a:lumOff val="50000"/>
                </a:schemeClr>
              </a:solidFill>
            </a:endParaRPr>
          </a:p>
        </p:txBody>
      </p:sp>
      <p:sp>
        <p:nvSpPr>
          <p:cNvPr id="31" name="Freeform 7"/>
          <p:cNvSpPr>
            <a:spLocks noEditPoints="1"/>
          </p:cNvSpPr>
          <p:nvPr/>
        </p:nvSpPr>
        <p:spPr bwMode="auto">
          <a:xfrm>
            <a:off x="3555462" y="3287230"/>
            <a:ext cx="229996" cy="293638"/>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sz="1600">
              <a:solidFill>
                <a:schemeClr val="tx1">
                  <a:lumMod val="50000"/>
                  <a:lumOff val="50000"/>
                </a:schemeClr>
              </a:solidFill>
            </a:endParaRPr>
          </a:p>
        </p:txBody>
      </p:sp>
      <p:sp>
        <p:nvSpPr>
          <p:cNvPr id="32" name="TextBox 31"/>
          <p:cNvSpPr txBox="1"/>
          <p:nvPr/>
        </p:nvSpPr>
        <p:spPr>
          <a:xfrm>
            <a:off x="3812237" y="3261364"/>
            <a:ext cx="1441420" cy="307777"/>
          </a:xfrm>
          <a:prstGeom prst="rect">
            <a:avLst/>
          </a:prstGeom>
          <a:noFill/>
        </p:spPr>
        <p:txBody>
          <a:bodyPr wrap="none" rtlCol="0">
            <a:spAutoFit/>
          </a:bodyPr>
          <a:lstStyle/>
          <a:p>
            <a:r>
              <a:rPr lang="zh-CN" altLang="en-US" sz="1400" dirty="0">
                <a:solidFill>
                  <a:schemeClr val="tx1">
                    <a:lumMod val="50000"/>
                    <a:lumOff val="50000"/>
                  </a:schemeClr>
                </a:solidFill>
              </a:rPr>
              <a:t>自身能力的提升</a:t>
            </a:r>
          </a:p>
        </p:txBody>
      </p:sp>
      <p:sp>
        <p:nvSpPr>
          <p:cNvPr id="34" name="Freeform 7"/>
          <p:cNvSpPr>
            <a:spLocks noEditPoints="1"/>
          </p:cNvSpPr>
          <p:nvPr/>
        </p:nvSpPr>
        <p:spPr bwMode="auto">
          <a:xfrm>
            <a:off x="6032451" y="3262570"/>
            <a:ext cx="229996" cy="293638"/>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accent3"/>
          </a:solidFill>
          <a:ln>
            <a:noFill/>
          </a:ln>
        </p:spPr>
        <p:txBody>
          <a:bodyPr vert="horz" wrap="square" lIns="91440" tIns="45720" rIns="91440" bIns="45720" numCol="1" anchor="t" anchorCtr="0" compatLnSpc="1">
            <a:prstTxWarp prst="textNoShape">
              <a:avLst/>
            </a:prstTxWarp>
          </a:bodyPr>
          <a:lstStyle/>
          <a:p>
            <a:endParaRPr lang="zh-CN" altLang="en-US" sz="1600">
              <a:solidFill>
                <a:schemeClr val="tx1">
                  <a:lumMod val="50000"/>
                  <a:lumOff val="50000"/>
                </a:schemeClr>
              </a:solidFill>
            </a:endParaRPr>
          </a:p>
        </p:txBody>
      </p:sp>
      <p:sp>
        <p:nvSpPr>
          <p:cNvPr id="35" name="TextBox 34"/>
          <p:cNvSpPr txBox="1"/>
          <p:nvPr/>
        </p:nvSpPr>
        <p:spPr>
          <a:xfrm>
            <a:off x="6341458" y="3236704"/>
            <a:ext cx="1800493" cy="307777"/>
          </a:xfrm>
          <a:prstGeom prst="rect">
            <a:avLst/>
          </a:prstGeom>
          <a:noFill/>
        </p:spPr>
        <p:txBody>
          <a:bodyPr wrap="none" rtlCol="0">
            <a:spAutoFit/>
          </a:bodyPr>
          <a:lstStyle/>
          <a:p>
            <a:r>
              <a:rPr lang="zh-CN" altLang="en-US" sz="1400" dirty="0" smtClean="0">
                <a:solidFill>
                  <a:schemeClr val="tx1">
                    <a:lumMod val="50000"/>
                    <a:lumOff val="50000"/>
                  </a:schemeClr>
                </a:solidFill>
              </a:rPr>
              <a:t>对市场的前瞻性认识</a:t>
            </a:r>
            <a:endParaRPr lang="zh-CN" altLang="en-US" sz="1400" dirty="0">
              <a:solidFill>
                <a:schemeClr val="tx1">
                  <a:lumMod val="50000"/>
                  <a:lumOff val="50000"/>
                </a:schemeClr>
              </a:solidFill>
            </a:endParaRPr>
          </a:p>
        </p:txBody>
      </p:sp>
      <p:pic>
        <p:nvPicPr>
          <p:cNvPr id="18" name="Picture 3" descr="C:\Users\MDG\Desktop\1.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020272" y="-494680"/>
            <a:ext cx="2540287" cy="288032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5" descr="C:\Users\MDG\Desktop\3.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07024" y="3939902"/>
            <a:ext cx="971448" cy="9528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6058934"/>
      </p:ext>
    </p:extLst>
  </p:cSld>
  <p:clrMapOvr>
    <a:masterClrMapping/>
  </p:clrMapOvr>
  <mc:AlternateContent xmlns:mc="http://schemas.openxmlformats.org/markup-compatibility/2006" xmlns:p14="http://schemas.microsoft.com/office/powerpoint/2010/main">
    <mc:Choice Requires="p14">
      <p:transition spd="med" p14:dur="700" advTm="5657">
        <p:fade/>
      </p:transition>
    </mc:Choice>
    <mc:Fallback xmlns="">
      <p:transition spd="med" advTm="565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par>
                                <p:cTn id="15" presetID="53" presetClass="entr" presetSubtype="16" fill="hold" nodeType="withEffect">
                                  <p:stCondLst>
                                    <p:cond delay="100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par>
                          <p:cTn id="24" fill="hold">
                            <p:stCondLst>
                              <p:cond delay="2000"/>
                            </p:stCondLst>
                            <p:childTnLst>
                              <p:par>
                                <p:cTn id="25" presetID="2" presetClass="entr" presetSubtype="2" decel="100000" fill="hold" grpId="0" nodeType="afterEffect">
                                  <p:stCondLst>
                                    <p:cond delay="0"/>
                                  </p:stCondLst>
                                  <p:iterate type="lt">
                                    <p:tmPct val="10000"/>
                                  </p:iterate>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1+#ppt_w/2"/>
                                          </p:val>
                                        </p:tav>
                                        <p:tav tm="100000">
                                          <p:val>
                                            <p:strVal val="#ppt_x"/>
                                          </p:val>
                                        </p:tav>
                                      </p:tavLst>
                                    </p:anim>
                                    <p:anim calcmode="lin" valueType="num">
                                      <p:cBhvr additive="base">
                                        <p:cTn id="28" dur="500" fill="hold"/>
                                        <p:tgtEl>
                                          <p:spTgt spid="5"/>
                                        </p:tgtEl>
                                        <p:attrNameLst>
                                          <p:attrName>ppt_y</p:attrName>
                                        </p:attrNameLst>
                                      </p:cBhvr>
                                      <p:tavLst>
                                        <p:tav tm="0">
                                          <p:val>
                                            <p:strVal val="#ppt_y"/>
                                          </p:val>
                                        </p:tav>
                                        <p:tav tm="100000">
                                          <p:val>
                                            <p:strVal val="#ppt_y"/>
                                          </p:val>
                                        </p:tav>
                                      </p:tavLst>
                                    </p:anim>
                                  </p:childTnLst>
                                </p:cTn>
                              </p:par>
                            </p:childTnLst>
                          </p:cTn>
                        </p:par>
                        <p:par>
                          <p:cTn id="29" fill="hold">
                            <p:stCondLst>
                              <p:cond delay="2950"/>
                            </p:stCondLst>
                            <p:childTnLst>
                              <p:par>
                                <p:cTn id="30" presetID="2" presetClass="entr" presetSubtype="4"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ppt_x"/>
                                          </p:val>
                                        </p:tav>
                                        <p:tav tm="100000">
                                          <p:val>
                                            <p:strVal val="#ppt_x"/>
                                          </p:val>
                                        </p:tav>
                                      </p:tavLst>
                                    </p:anim>
                                    <p:anim calcmode="lin" valueType="num">
                                      <p:cBhvr additive="base">
                                        <p:cTn id="33" dur="500" fill="hold"/>
                                        <p:tgtEl>
                                          <p:spTgt spid="7"/>
                                        </p:tgtEl>
                                        <p:attrNameLst>
                                          <p:attrName>ppt_y</p:attrName>
                                        </p:attrNameLst>
                                      </p:cBhvr>
                                      <p:tavLst>
                                        <p:tav tm="0">
                                          <p:val>
                                            <p:strVal val="1+#ppt_h/2"/>
                                          </p:val>
                                        </p:tav>
                                        <p:tav tm="100000">
                                          <p:val>
                                            <p:strVal val="#ppt_y"/>
                                          </p:val>
                                        </p:tav>
                                      </p:tavLst>
                                    </p:anim>
                                  </p:childTnLst>
                                </p:cTn>
                              </p:par>
                            </p:childTnLst>
                          </p:cTn>
                        </p:par>
                        <p:par>
                          <p:cTn id="34" fill="hold">
                            <p:stCondLst>
                              <p:cond delay="3450"/>
                            </p:stCondLst>
                            <p:childTnLst>
                              <p:par>
                                <p:cTn id="35" presetID="23" presetClass="entr" presetSubtype="36"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strVal val="(6*min(max(#ppt_w*#ppt_h,.3),1)-7.4)/-.7*#ppt_w"/>
                                          </p:val>
                                        </p:tav>
                                        <p:tav tm="100000">
                                          <p:val>
                                            <p:strVal val="#ppt_w"/>
                                          </p:val>
                                        </p:tav>
                                      </p:tavLst>
                                    </p:anim>
                                    <p:anim calcmode="lin" valueType="num">
                                      <p:cBhvr>
                                        <p:cTn id="38" dur="500" fill="hold"/>
                                        <p:tgtEl>
                                          <p:spTgt spid="10"/>
                                        </p:tgtEl>
                                        <p:attrNameLst>
                                          <p:attrName>ppt_h</p:attrName>
                                        </p:attrNameLst>
                                      </p:cBhvr>
                                      <p:tavLst>
                                        <p:tav tm="0">
                                          <p:val>
                                            <p:strVal val="(6*min(max(#ppt_w*#ppt_h,.3),1)-7.4)/-.7*#ppt_h"/>
                                          </p:val>
                                        </p:tav>
                                        <p:tav tm="100000">
                                          <p:val>
                                            <p:strVal val="#ppt_h"/>
                                          </p:val>
                                        </p:tav>
                                      </p:tavLst>
                                    </p:anim>
                                    <p:anim calcmode="lin" valueType="num">
                                      <p:cBhvr>
                                        <p:cTn id="39" dur="500" fill="hold"/>
                                        <p:tgtEl>
                                          <p:spTgt spid="10"/>
                                        </p:tgtEl>
                                        <p:attrNameLst>
                                          <p:attrName>ppt_x</p:attrName>
                                        </p:attrNameLst>
                                      </p:cBhvr>
                                      <p:tavLst>
                                        <p:tav tm="0">
                                          <p:val>
                                            <p:fltVal val="0.5"/>
                                          </p:val>
                                        </p:tav>
                                        <p:tav tm="100000">
                                          <p:val>
                                            <p:strVal val="#ppt_x"/>
                                          </p:val>
                                        </p:tav>
                                      </p:tavLst>
                                    </p:anim>
                                    <p:anim calcmode="lin" valueType="num">
                                      <p:cBhvr>
                                        <p:cTn id="40" dur="500" fill="hold"/>
                                        <p:tgtEl>
                                          <p:spTgt spid="10"/>
                                        </p:tgtEl>
                                        <p:attrNameLst>
                                          <p:attrName>ppt_y</p:attrName>
                                        </p:attrNameLst>
                                      </p:cBhvr>
                                      <p:tavLst>
                                        <p:tav tm="0">
                                          <p:val>
                                            <p:strVal val="1+(6*min(max(#ppt_w*#ppt_h,.3),1)-7.4)/-.7*#ppt_h/2"/>
                                          </p:val>
                                        </p:tav>
                                        <p:tav tm="100000">
                                          <p:val>
                                            <p:strVal val="#ppt_y"/>
                                          </p:val>
                                        </p:tav>
                                      </p:tavLst>
                                    </p:anim>
                                  </p:childTnLst>
                                </p:cTn>
                              </p:par>
                              <p:par>
                                <p:cTn id="41" presetID="23" presetClass="entr" presetSubtype="36"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p:cTn id="43" dur="500" fill="hold"/>
                                        <p:tgtEl>
                                          <p:spTgt spid="25"/>
                                        </p:tgtEl>
                                        <p:attrNameLst>
                                          <p:attrName>ppt_w</p:attrName>
                                        </p:attrNameLst>
                                      </p:cBhvr>
                                      <p:tavLst>
                                        <p:tav tm="0">
                                          <p:val>
                                            <p:strVal val="(6*min(max(#ppt_w*#ppt_h,.3),1)-7.4)/-.7*#ppt_w"/>
                                          </p:val>
                                        </p:tav>
                                        <p:tav tm="100000">
                                          <p:val>
                                            <p:strVal val="#ppt_w"/>
                                          </p:val>
                                        </p:tav>
                                      </p:tavLst>
                                    </p:anim>
                                    <p:anim calcmode="lin" valueType="num">
                                      <p:cBhvr>
                                        <p:cTn id="44" dur="500" fill="hold"/>
                                        <p:tgtEl>
                                          <p:spTgt spid="25"/>
                                        </p:tgtEl>
                                        <p:attrNameLst>
                                          <p:attrName>ppt_h</p:attrName>
                                        </p:attrNameLst>
                                      </p:cBhvr>
                                      <p:tavLst>
                                        <p:tav tm="0">
                                          <p:val>
                                            <p:strVal val="(6*min(max(#ppt_w*#ppt_h,.3),1)-7.4)/-.7*#ppt_h"/>
                                          </p:val>
                                        </p:tav>
                                        <p:tav tm="100000">
                                          <p:val>
                                            <p:strVal val="#ppt_h"/>
                                          </p:val>
                                        </p:tav>
                                      </p:tavLst>
                                    </p:anim>
                                    <p:anim calcmode="lin" valueType="num">
                                      <p:cBhvr>
                                        <p:cTn id="45" dur="500" fill="hold"/>
                                        <p:tgtEl>
                                          <p:spTgt spid="25"/>
                                        </p:tgtEl>
                                        <p:attrNameLst>
                                          <p:attrName>ppt_x</p:attrName>
                                        </p:attrNameLst>
                                      </p:cBhvr>
                                      <p:tavLst>
                                        <p:tav tm="0">
                                          <p:val>
                                            <p:fltVal val="0.5"/>
                                          </p:val>
                                        </p:tav>
                                        <p:tav tm="100000">
                                          <p:val>
                                            <p:strVal val="#ppt_x"/>
                                          </p:val>
                                        </p:tav>
                                      </p:tavLst>
                                    </p:anim>
                                    <p:anim calcmode="lin" valueType="num">
                                      <p:cBhvr>
                                        <p:cTn id="46" dur="500" fill="hold"/>
                                        <p:tgtEl>
                                          <p:spTgt spid="25"/>
                                        </p:tgtEl>
                                        <p:attrNameLst>
                                          <p:attrName>ppt_y</p:attrName>
                                        </p:attrNameLst>
                                      </p:cBhvr>
                                      <p:tavLst>
                                        <p:tav tm="0">
                                          <p:val>
                                            <p:strVal val="1+(6*min(max(#ppt_w*#ppt_h,.3),1)-7.4)/-.7*#ppt_h/2"/>
                                          </p:val>
                                        </p:tav>
                                        <p:tav tm="100000">
                                          <p:val>
                                            <p:strVal val="#ppt_y"/>
                                          </p:val>
                                        </p:tav>
                                      </p:tavLst>
                                    </p:anim>
                                  </p:childTnLst>
                                </p:cTn>
                              </p:par>
                              <p:par>
                                <p:cTn id="47" presetID="23" presetClass="entr" presetSubtype="36"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p:cTn id="49" dur="500" fill="hold"/>
                                        <p:tgtEl>
                                          <p:spTgt spid="16"/>
                                        </p:tgtEl>
                                        <p:attrNameLst>
                                          <p:attrName>ppt_w</p:attrName>
                                        </p:attrNameLst>
                                      </p:cBhvr>
                                      <p:tavLst>
                                        <p:tav tm="0">
                                          <p:val>
                                            <p:strVal val="(6*min(max(#ppt_w*#ppt_h,.3),1)-7.4)/-.7*#ppt_w"/>
                                          </p:val>
                                        </p:tav>
                                        <p:tav tm="100000">
                                          <p:val>
                                            <p:strVal val="#ppt_w"/>
                                          </p:val>
                                        </p:tav>
                                      </p:tavLst>
                                    </p:anim>
                                    <p:anim calcmode="lin" valueType="num">
                                      <p:cBhvr>
                                        <p:cTn id="50" dur="500" fill="hold"/>
                                        <p:tgtEl>
                                          <p:spTgt spid="16"/>
                                        </p:tgtEl>
                                        <p:attrNameLst>
                                          <p:attrName>ppt_h</p:attrName>
                                        </p:attrNameLst>
                                      </p:cBhvr>
                                      <p:tavLst>
                                        <p:tav tm="0">
                                          <p:val>
                                            <p:strVal val="(6*min(max(#ppt_w*#ppt_h,.3),1)-7.4)/-.7*#ppt_h"/>
                                          </p:val>
                                        </p:tav>
                                        <p:tav tm="100000">
                                          <p:val>
                                            <p:strVal val="#ppt_h"/>
                                          </p:val>
                                        </p:tav>
                                      </p:tavLst>
                                    </p:anim>
                                    <p:anim calcmode="lin" valueType="num">
                                      <p:cBhvr>
                                        <p:cTn id="51" dur="500" fill="hold"/>
                                        <p:tgtEl>
                                          <p:spTgt spid="16"/>
                                        </p:tgtEl>
                                        <p:attrNameLst>
                                          <p:attrName>ppt_x</p:attrName>
                                        </p:attrNameLst>
                                      </p:cBhvr>
                                      <p:tavLst>
                                        <p:tav tm="0">
                                          <p:val>
                                            <p:fltVal val="0.5"/>
                                          </p:val>
                                        </p:tav>
                                        <p:tav tm="100000">
                                          <p:val>
                                            <p:strVal val="#ppt_x"/>
                                          </p:val>
                                        </p:tav>
                                      </p:tavLst>
                                    </p:anim>
                                    <p:anim calcmode="lin" valueType="num">
                                      <p:cBhvr>
                                        <p:cTn id="52" dur="500" fill="hold"/>
                                        <p:tgtEl>
                                          <p:spTgt spid="16"/>
                                        </p:tgtEl>
                                        <p:attrNameLst>
                                          <p:attrName>ppt_y</p:attrName>
                                        </p:attrNameLst>
                                      </p:cBhvr>
                                      <p:tavLst>
                                        <p:tav tm="0">
                                          <p:val>
                                            <p:strVal val="1+(6*min(max(#ppt_w*#ppt_h,.3),1)-7.4)/-.7*#ppt_h/2"/>
                                          </p:val>
                                        </p:tav>
                                        <p:tav tm="100000">
                                          <p:val>
                                            <p:strVal val="#ppt_y"/>
                                          </p:val>
                                        </p:tav>
                                      </p:tavLst>
                                    </p:anim>
                                  </p:childTnLst>
                                </p:cTn>
                              </p:par>
                              <p:par>
                                <p:cTn id="53" presetID="23" presetClass="entr" presetSubtype="36" fill="hold" grpId="0" nodeType="withEffect">
                                  <p:stCondLst>
                                    <p:cond delay="0"/>
                                  </p:stCondLst>
                                  <p:childTnLst>
                                    <p:set>
                                      <p:cBhvr>
                                        <p:cTn id="54" dur="1" fill="hold">
                                          <p:stCondLst>
                                            <p:cond delay="0"/>
                                          </p:stCondLst>
                                        </p:cTn>
                                        <p:tgtEl>
                                          <p:spTgt spid="31"/>
                                        </p:tgtEl>
                                        <p:attrNameLst>
                                          <p:attrName>style.visibility</p:attrName>
                                        </p:attrNameLst>
                                      </p:cBhvr>
                                      <p:to>
                                        <p:strVal val="visible"/>
                                      </p:to>
                                    </p:set>
                                    <p:anim calcmode="lin" valueType="num">
                                      <p:cBhvr>
                                        <p:cTn id="55" dur="500" fill="hold"/>
                                        <p:tgtEl>
                                          <p:spTgt spid="31"/>
                                        </p:tgtEl>
                                        <p:attrNameLst>
                                          <p:attrName>ppt_w</p:attrName>
                                        </p:attrNameLst>
                                      </p:cBhvr>
                                      <p:tavLst>
                                        <p:tav tm="0">
                                          <p:val>
                                            <p:strVal val="(6*min(max(#ppt_w*#ppt_h,.3),1)-7.4)/-.7*#ppt_w"/>
                                          </p:val>
                                        </p:tav>
                                        <p:tav tm="100000">
                                          <p:val>
                                            <p:strVal val="#ppt_w"/>
                                          </p:val>
                                        </p:tav>
                                      </p:tavLst>
                                    </p:anim>
                                    <p:anim calcmode="lin" valueType="num">
                                      <p:cBhvr>
                                        <p:cTn id="56" dur="500" fill="hold"/>
                                        <p:tgtEl>
                                          <p:spTgt spid="31"/>
                                        </p:tgtEl>
                                        <p:attrNameLst>
                                          <p:attrName>ppt_h</p:attrName>
                                        </p:attrNameLst>
                                      </p:cBhvr>
                                      <p:tavLst>
                                        <p:tav tm="0">
                                          <p:val>
                                            <p:strVal val="(6*min(max(#ppt_w*#ppt_h,.3),1)-7.4)/-.7*#ppt_h"/>
                                          </p:val>
                                        </p:tav>
                                        <p:tav tm="100000">
                                          <p:val>
                                            <p:strVal val="#ppt_h"/>
                                          </p:val>
                                        </p:tav>
                                      </p:tavLst>
                                    </p:anim>
                                    <p:anim calcmode="lin" valueType="num">
                                      <p:cBhvr>
                                        <p:cTn id="57" dur="500" fill="hold"/>
                                        <p:tgtEl>
                                          <p:spTgt spid="31"/>
                                        </p:tgtEl>
                                        <p:attrNameLst>
                                          <p:attrName>ppt_x</p:attrName>
                                        </p:attrNameLst>
                                      </p:cBhvr>
                                      <p:tavLst>
                                        <p:tav tm="0">
                                          <p:val>
                                            <p:fltVal val="0.5"/>
                                          </p:val>
                                        </p:tav>
                                        <p:tav tm="100000">
                                          <p:val>
                                            <p:strVal val="#ppt_x"/>
                                          </p:val>
                                        </p:tav>
                                      </p:tavLst>
                                    </p:anim>
                                    <p:anim calcmode="lin" valueType="num">
                                      <p:cBhvr>
                                        <p:cTn id="58" dur="500" fill="hold"/>
                                        <p:tgtEl>
                                          <p:spTgt spid="31"/>
                                        </p:tgtEl>
                                        <p:attrNameLst>
                                          <p:attrName>ppt_y</p:attrName>
                                        </p:attrNameLst>
                                      </p:cBhvr>
                                      <p:tavLst>
                                        <p:tav tm="0">
                                          <p:val>
                                            <p:strVal val="1+(6*min(max(#ppt_w*#ppt_h,.3),1)-7.4)/-.7*#ppt_h/2"/>
                                          </p:val>
                                        </p:tav>
                                        <p:tav tm="100000">
                                          <p:val>
                                            <p:strVal val="#ppt_y"/>
                                          </p:val>
                                        </p:tav>
                                      </p:tavLst>
                                    </p:anim>
                                  </p:childTnLst>
                                </p:cTn>
                              </p:par>
                              <p:par>
                                <p:cTn id="59" presetID="23" presetClass="entr" presetSubtype="36" fill="hold" grpId="0" nodeType="withEffect">
                                  <p:stCondLst>
                                    <p:cond delay="0"/>
                                  </p:stCondLst>
                                  <p:childTnLst>
                                    <p:set>
                                      <p:cBhvr>
                                        <p:cTn id="60" dur="1" fill="hold">
                                          <p:stCondLst>
                                            <p:cond delay="0"/>
                                          </p:stCondLst>
                                        </p:cTn>
                                        <p:tgtEl>
                                          <p:spTgt spid="22"/>
                                        </p:tgtEl>
                                        <p:attrNameLst>
                                          <p:attrName>style.visibility</p:attrName>
                                        </p:attrNameLst>
                                      </p:cBhvr>
                                      <p:to>
                                        <p:strVal val="visible"/>
                                      </p:to>
                                    </p:set>
                                    <p:anim calcmode="lin" valueType="num">
                                      <p:cBhvr>
                                        <p:cTn id="61" dur="500" fill="hold"/>
                                        <p:tgtEl>
                                          <p:spTgt spid="22"/>
                                        </p:tgtEl>
                                        <p:attrNameLst>
                                          <p:attrName>ppt_w</p:attrName>
                                        </p:attrNameLst>
                                      </p:cBhvr>
                                      <p:tavLst>
                                        <p:tav tm="0">
                                          <p:val>
                                            <p:strVal val="(6*min(max(#ppt_w*#ppt_h,.3),1)-7.4)/-.7*#ppt_w"/>
                                          </p:val>
                                        </p:tav>
                                        <p:tav tm="100000">
                                          <p:val>
                                            <p:strVal val="#ppt_w"/>
                                          </p:val>
                                        </p:tav>
                                      </p:tavLst>
                                    </p:anim>
                                    <p:anim calcmode="lin" valueType="num">
                                      <p:cBhvr>
                                        <p:cTn id="62" dur="500" fill="hold"/>
                                        <p:tgtEl>
                                          <p:spTgt spid="22"/>
                                        </p:tgtEl>
                                        <p:attrNameLst>
                                          <p:attrName>ppt_h</p:attrName>
                                        </p:attrNameLst>
                                      </p:cBhvr>
                                      <p:tavLst>
                                        <p:tav tm="0">
                                          <p:val>
                                            <p:strVal val="(6*min(max(#ppt_w*#ppt_h,.3),1)-7.4)/-.7*#ppt_h"/>
                                          </p:val>
                                        </p:tav>
                                        <p:tav tm="100000">
                                          <p:val>
                                            <p:strVal val="#ppt_h"/>
                                          </p:val>
                                        </p:tav>
                                      </p:tavLst>
                                    </p:anim>
                                    <p:anim calcmode="lin" valueType="num">
                                      <p:cBhvr>
                                        <p:cTn id="63" dur="500" fill="hold"/>
                                        <p:tgtEl>
                                          <p:spTgt spid="22"/>
                                        </p:tgtEl>
                                        <p:attrNameLst>
                                          <p:attrName>ppt_x</p:attrName>
                                        </p:attrNameLst>
                                      </p:cBhvr>
                                      <p:tavLst>
                                        <p:tav tm="0">
                                          <p:val>
                                            <p:fltVal val="0.5"/>
                                          </p:val>
                                        </p:tav>
                                        <p:tav tm="100000">
                                          <p:val>
                                            <p:strVal val="#ppt_x"/>
                                          </p:val>
                                        </p:tav>
                                      </p:tavLst>
                                    </p:anim>
                                    <p:anim calcmode="lin" valueType="num">
                                      <p:cBhvr>
                                        <p:cTn id="64" dur="500" fill="hold"/>
                                        <p:tgtEl>
                                          <p:spTgt spid="22"/>
                                        </p:tgtEl>
                                        <p:attrNameLst>
                                          <p:attrName>ppt_y</p:attrName>
                                        </p:attrNameLst>
                                      </p:cBhvr>
                                      <p:tavLst>
                                        <p:tav tm="0">
                                          <p:val>
                                            <p:strVal val="1+(6*min(max(#ppt_w*#ppt_h,.3),1)-7.4)/-.7*#ppt_h/2"/>
                                          </p:val>
                                        </p:tav>
                                        <p:tav tm="100000">
                                          <p:val>
                                            <p:strVal val="#ppt_y"/>
                                          </p:val>
                                        </p:tav>
                                      </p:tavLst>
                                    </p:anim>
                                  </p:childTnLst>
                                </p:cTn>
                              </p:par>
                              <p:par>
                                <p:cTn id="65" presetID="23" presetClass="entr" presetSubtype="36" fill="hold" grpId="0" nodeType="withEffect">
                                  <p:stCondLst>
                                    <p:cond delay="0"/>
                                  </p:stCondLst>
                                  <p:childTnLst>
                                    <p:set>
                                      <p:cBhvr>
                                        <p:cTn id="66" dur="1" fill="hold">
                                          <p:stCondLst>
                                            <p:cond delay="0"/>
                                          </p:stCondLst>
                                        </p:cTn>
                                        <p:tgtEl>
                                          <p:spTgt spid="34"/>
                                        </p:tgtEl>
                                        <p:attrNameLst>
                                          <p:attrName>style.visibility</p:attrName>
                                        </p:attrNameLst>
                                      </p:cBhvr>
                                      <p:to>
                                        <p:strVal val="visible"/>
                                      </p:to>
                                    </p:set>
                                    <p:anim calcmode="lin" valueType="num">
                                      <p:cBhvr>
                                        <p:cTn id="67" dur="500" fill="hold"/>
                                        <p:tgtEl>
                                          <p:spTgt spid="34"/>
                                        </p:tgtEl>
                                        <p:attrNameLst>
                                          <p:attrName>ppt_w</p:attrName>
                                        </p:attrNameLst>
                                      </p:cBhvr>
                                      <p:tavLst>
                                        <p:tav tm="0">
                                          <p:val>
                                            <p:strVal val="(6*min(max(#ppt_w*#ppt_h,.3),1)-7.4)/-.7*#ppt_w"/>
                                          </p:val>
                                        </p:tav>
                                        <p:tav tm="100000">
                                          <p:val>
                                            <p:strVal val="#ppt_w"/>
                                          </p:val>
                                        </p:tav>
                                      </p:tavLst>
                                    </p:anim>
                                    <p:anim calcmode="lin" valueType="num">
                                      <p:cBhvr>
                                        <p:cTn id="68" dur="500" fill="hold"/>
                                        <p:tgtEl>
                                          <p:spTgt spid="34"/>
                                        </p:tgtEl>
                                        <p:attrNameLst>
                                          <p:attrName>ppt_h</p:attrName>
                                        </p:attrNameLst>
                                      </p:cBhvr>
                                      <p:tavLst>
                                        <p:tav tm="0">
                                          <p:val>
                                            <p:strVal val="(6*min(max(#ppt_w*#ppt_h,.3),1)-7.4)/-.7*#ppt_h"/>
                                          </p:val>
                                        </p:tav>
                                        <p:tav tm="100000">
                                          <p:val>
                                            <p:strVal val="#ppt_h"/>
                                          </p:val>
                                        </p:tav>
                                      </p:tavLst>
                                    </p:anim>
                                    <p:anim calcmode="lin" valueType="num">
                                      <p:cBhvr>
                                        <p:cTn id="69" dur="500" fill="hold"/>
                                        <p:tgtEl>
                                          <p:spTgt spid="34"/>
                                        </p:tgtEl>
                                        <p:attrNameLst>
                                          <p:attrName>ppt_x</p:attrName>
                                        </p:attrNameLst>
                                      </p:cBhvr>
                                      <p:tavLst>
                                        <p:tav tm="0">
                                          <p:val>
                                            <p:fltVal val="0.5"/>
                                          </p:val>
                                        </p:tav>
                                        <p:tav tm="100000">
                                          <p:val>
                                            <p:strVal val="#ppt_x"/>
                                          </p:val>
                                        </p:tav>
                                      </p:tavLst>
                                    </p:anim>
                                    <p:anim calcmode="lin" valueType="num">
                                      <p:cBhvr>
                                        <p:cTn id="70" dur="500" fill="hold"/>
                                        <p:tgtEl>
                                          <p:spTgt spid="34"/>
                                        </p:tgtEl>
                                        <p:attrNameLst>
                                          <p:attrName>ppt_y</p:attrName>
                                        </p:attrNameLst>
                                      </p:cBhvr>
                                      <p:tavLst>
                                        <p:tav tm="0">
                                          <p:val>
                                            <p:strVal val="1+(6*min(max(#ppt_w*#ppt_h,.3),1)-7.4)/-.7*#ppt_h/2"/>
                                          </p:val>
                                        </p:tav>
                                        <p:tav tm="100000">
                                          <p:val>
                                            <p:strVal val="#ppt_y"/>
                                          </p:val>
                                        </p:tav>
                                      </p:tavLst>
                                    </p:anim>
                                  </p:childTnLst>
                                </p:cTn>
                              </p:par>
                            </p:childTnLst>
                          </p:cTn>
                        </p:par>
                        <p:par>
                          <p:cTn id="71" fill="hold">
                            <p:stCondLst>
                              <p:cond delay="3950"/>
                            </p:stCondLst>
                            <p:childTnLst>
                              <p:par>
                                <p:cTn id="72" presetID="10" presetClass="entr" presetSubtype="0" fill="hold" grpId="0" nodeType="afterEffect">
                                  <p:stCondLst>
                                    <p:cond delay="0"/>
                                  </p:stCondLst>
                                  <p:childTnLst>
                                    <p:set>
                                      <p:cBhvr>
                                        <p:cTn id="73" dur="1" fill="hold">
                                          <p:stCondLst>
                                            <p:cond delay="0"/>
                                          </p:stCondLst>
                                        </p:cTn>
                                        <p:tgtEl>
                                          <p:spTgt spid="11"/>
                                        </p:tgtEl>
                                        <p:attrNameLst>
                                          <p:attrName>style.visibility</p:attrName>
                                        </p:attrNameLst>
                                      </p:cBhvr>
                                      <p:to>
                                        <p:strVal val="visible"/>
                                      </p:to>
                                    </p:set>
                                    <p:animEffect transition="in" filter="fade">
                                      <p:cBhvr>
                                        <p:cTn id="74" dur="500"/>
                                        <p:tgtEl>
                                          <p:spTgt spid="11"/>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fade">
                                      <p:cBhvr>
                                        <p:cTn id="77" dur="500"/>
                                        <p:tgtEl>
                                          <p:spTgt spid="17"/>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23"/>
                                        </p:tgtEl>
                                        <p:attrNameLst>
                                          <p:attrName>style.visibility</p:attrName>
                                        </p:attrNameLst>
                                      </p:cBhvr>
                                      <p:to>
                                        <p:strVal val="visible"/>
                                      </p:to>
                                    </p:set>
                                    <p:animEffect transition="in" filter="fade">
                                      <p:cBhvr>
                                        <p:cTn id="80" dur="500"/>
                                        <p:tgtEl>
                                          <p:spTgt spid="23"/>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fade">
                                      <p:cBhvr>
                                        <p:cTn id="83" dur="500"/>
                                        <p:tgtEl>
                                          <p:spTgt spid="35"/>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32"/>
                                        </p:tgtEl>
                                        <p:attrNameLst>
                                          <p:attrName>style.visibility</p:attrName>
                                        </p:attrNameLst>
                                      </p:cBhvr>
                                      <p:to>
                                        <p:strVal val="visible"/>
                                      </p:to>
                                    </p:set>
                                    <p:animEffect transition="in" filter="fade">
                                      <p:cBhvr>
                                        <p:cTn id="86" dur="500"/>
                                        <p:tgtEl>
                                          <p:spTgt spid="32"/>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26"/>
                                        </p:tgtEl>
                                        <p:attrNameLst>
                                          <p:attrName>style.visibility</p:attrName>
                                        </p:attrNameLst>
                                      </p:cBhvr>
                                      <p:to>
                                        <p:strVal val="visible"/>
                                      </p:to>
                                    </p:set>
                                    <p:animEffect transition="in" filter="fade">
                                      <p:cBhvr>
                                        <p:cTn id="8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10" grpId="0" animBg="1"/>
      <p:bldP spid="11" grpId="0"/>
      <p:bldP spid="16" grpId="0" animBg="1"/>
      <p:bldP spid="17" grpId="0"/>
      <p:bldP spid="22" grpId="0" animBg="1"/>
      <p:bldP spid="23" grpId="0"/>
      <p:bldP spid="25" grpId="0" animBg="1"/>
      <p:bldP spid="26" grpId="0"/>
      <p:bldP spid="31" grpId="0" animBg="1"/>
      <p:bldP spid="32" grpId="0"/>
      <p:bldP spid="34" grpId="0" animBg="1"/>
      <p:bldP spid="3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宏观环境的</a:t>
            </a:r>
            <a:r>
              <a:rPr lang="zh-CN" altLang="en-US" dirty="0" smtClean="0"/>
              <a:t>利好</a:t>
            </a:r>
            <a:endParaRPr lang="zh-CN" altLang="en-US" dirty="0"/>
          </a:p>
        </p:txBody>
      </p:sp>
      <p:grpSp>
        <p:nvGrpSpPr>
          <p:cNvPr id="24" name="组合 23"/>
          <p:cNvGrpSpPr/>
          <p:nvPr/>
        </p:nvGrpSpPr>
        <p:grpSpPr>
          <a:xfrm>
            <a:off x="653522" y="2105154"/>
            <a:ext cx="1758238" cy="1677726"/>
            <a:chOff x="570215" y="2889768"/>
            <a:chExt cx="1758238" cy="1677726"/>
          </a:xfrm>
        </p:grpSpPr>
        <p:grpSp>
          <p:nvGrpSpPr>
            <p:cNvPr id="25" name="组合 24"/>
            <p:cNvGrpSpPr/>
            <p:nvPr/>
          </p:nvGrpSpPr>
          <p:grpSpPr>
            <a:xfrm>
              <a:off x="871881" y="3110922"/>
              <a:ext cx="1456572" cy="1456572"/>
              <a:chOff x="1057242" y="2253672"/>
              <a:chExt cx="1456572" cy="1456572"/>
            </a:xfrm>
          </p:grpSpPr>
          <p:sp>
            <p:nvSpPr>
              <p:cNvPr id="27" name="泪滴形 2"/>
              <p:cNvSpPr/>
              <p:nvPr/>
            </p:nvSpPr>
            <p:spPr>
              <a:xfrm rot="8100000">
                <a:off x="1057242" y="2253672"/>
                <a:ext cx="1456572" cy="1456572"/>
              </a:xfrm>
              <a:custGeom>
                <a:avLst/>
                <a:gdLst/>
                <a:ahLst/>
                <a:cxnLst/>
                <a:rect l="l" t="t" r="r" b="b"/>
                <a:pathLst>
                  <a:path w="1456572" h="1456572">
                    <a:moveTo>
                      <a:pt x="356185" y="1100387"/>
                    </a:moveTo>
                    <a:cubicBezTo>
                      <a:pt x="561691" y="1305893"/>
                      <a:pt x="894881" y="1305893"/>
                      <a:pt x="1100387" y="1100387"/>
                    </a:cubicBezTo>
                    <a:cubicBezTo>
                      <a:pt x="1305893" y="894881"/>
                      <a:pt x="1305893" y="561691"/>
                      <a:pt x="1100387" y="356185"/>
                    </a:cubicBezTo>
                    <a:cubicBezTo>
                      <a:pt x="894881" y="150680"/>
                      <a:pt x="561691" y="150680"/>
                      <a:pt x="356185" y="356185"/>
                    </a:cubicBezTo>
                    <a:cubicBezTo>
                      <a:pt x="150679" y="561691"/>
                      <a:pt x="150679" y="894881"/>
                      <a:pt x="356185" y="1100387"/>
                    </a:cubicBezTo>
                    <a:close/>
                    <a:moveTo>
                      <a:pt x="213310" y="1243262"/>
                    </a:moveTo>
                    <a:cubicBezTo>
                      <a:pt x="81516" y="1111468"/>
                      <a:pt x="0" y="929396"/>
                      <a:pt x="0" y="728286"/>
                    </a:cubicBezTo>
                    <a:cubicBezTo>
                      <a:pt x="0" y="326065"/>
                      <a:pt x="326065" y="0"/>
                      <a:pt x="728286" y="0"/>
                    </a:cubicBezTo>
                    <a:lnTo>
                      <a:pt x="1456572" y="0"/>
                    </a:lnTo>
                    <a:lnTo>
                      <a:pt x="1456572" y="728286"/>
                    </a:lnTo>
                    <a:cubicBezTo>
                      <a:pt x="1456572" y="1130507"/>
                      <a:pt x="1130507" y="1456572"/>
                      <a:pt x="728286" y="1456572"/>
                    </a:cubicBezTo>
                    <a:cubicBezTo>
                      <a:pt x="527175" y="1456572"/>
                      <a:pt x="345104" y="1375056"/>
                      <a:pt x="213310" y="1243262"/>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TextBox 27"/>
              <p:cNvSpPr txBox="1"/>
              <p:nvPr/>
            </p:nvSpPr>
            <p:spPr>
              <a:xfrm>
                <a:off x="1231530" y="2715138"/>
                <a:ext cx="1107996" cy="646331"/>
              </a:xfrm>
              <a:prstGeom prst="rect">
                <a:avLst/>
              </a:prstGeom>
              <a:noFill/>
            </p:spPr>
            <p:txBody>
              <a:bodyPr wrap="none" rtlCol="0">
                <a:spAutoFit/>
              </a:bodyPr>
              <a:lstStyle/>
              <a:p>
                <a:pPr algn="ctr"/>
                <a:r>
                  <a:rPr lang="zh-CN" altLang="en-US" dirty="0" smtClean="0">
                    <a:solidFill>
                      <a:schemeClr val="bg1">
                        <a:lumMod val="65000"/>
                      </a:schemeClr>
                    </a:solidFill>
                  </a:rPr>
                  <a:t>宏观利好</a:t>
                </a:r>
                <a:endParaRPr lang="en-US" altLang="zh-CN" dirty="0" smtClean="0">
                  <a:solidFill>
                    <a:schemeClr val="bg1">
                      <a:lumMod val="65000"/>
                    </a:schemeClr>
                  </a:solidFill>
                </a:endParaRPr>
              </a:p>
              <a:p>
                <a:pPr algn="ctr"/>
                <a:r>
                  <a:rPr lang="zh-CN" altLang="en-US" dirty="0" smtClean="0">
                    <a:solidFill>
                      <a:schemeClr val="bg1">
                        <a:lumMod val="65000"/>
                      </a:schemeClr>
                    </a:solidFill>
                  </a:rPr>
                  <a:t>表现一</a:t>
                </a:r>
                <a:endParaRPr lang="zh-CN" altLang="en-US" dirty="0">
                  <a:solidFill>
                    <a:schemeClr val="bg1">
                      <a:lumMod val="65000"/>
                    </a:schemeClr>
                  </a:solidFill>
                </a:endParaRPr>
              </a:p>
            </p:txBody>
          </p:sp>
        </p:grpSp>
        <p:sp>
          <p:nvSpPr>
            <p:cNvPr id="26" name="椭圆 25"/>
            <p:cNvSpPr/>
            <p:nvPr/>
          </p:nvSpPr>
          <p:spPr>
            <a:xfrm>
              <a:off x="570215" y="2889768"/>
              <a:ext cx="648072" cy="64807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Impact" panose="020B0806030902050204" pitchFamily="34" charset="0"/>
                </a:rPr>
                <a:t>01</a:t>
              </a:r>
              <a:endParaRPr lang="zh-CN" altLang="en-US" dirty="0">
                <a:latin typeface="Impact" panose="020B0806030902050204" pitchFamily="34" charset="0"/>
              </a:endParaRPr>
            </a:p>
          </p:txBody>
        </p:sp>
      </p:grpSp>
      <p:sp>
        <p:nvSpPr>
          <p:cNvPr id="29" name="Rectangle 20"/>
          <p:cNvSpPr>
            <a:spLocks noChangeArrowheads="1"/>
          </p:cNvSpPr>
          <p:nvPr/>
        </p:nvSpPr>
        <p:spPr bwMode="auto">
          <a:xfrm>
            <a:off x="5215402" y="1419622"/>
            <a:ext cx="3359355" cy="7927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nSpc>
                <a:spcPct val="150000"/>
              </a:lnSpc>
              <a:defRPr/>
            </a:pPr>
            <a:r>
              <a:rPr lang="zh-CN" altLang="en-US" sz="1000" kern="0" dirty="0">
                <a:solidFill>
                  <a:schemeClr val="bg1">
                    <a:lumMod val="50000"/>
                  </a:schemeClr>
                </a:solidFill>
                <a:latin typeface="微软雅黑" pitchFamily="34" charset="-122"/>
                <a:ea typeface="微软雅黑" pitchFamily="34" charset="-122"/>
              </a:rPr>
              <a:t>单击此处添加文本，单击此处添加文本，单击此处添加文本，单击此处添加文本，单击此处添加文本，单击此处添加文本</a:t>
            </a:r>
          </a:p>
        </p:txBody>
      </p:sp>
      <p:sp>
        <p:nvSpPr>
          <p:cNvPr id="30" name="Rectangle 20"/>
          <p:cNvSpPr>
            <a:spLocks noChangeArrowheads="1"/>
          </p:cNvSpPr>
          <p:nvPr/>
        </p:nvSpPr>
        <p:spPr bwMode="auto">
          <a:xfrm>
            <a:off x="5245093" y="2412405"/>
            <a:ext cx="3359355" cy="7927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nSpc>
                <a:spcPct val="150000"/>
              </a:lnSpc>
              <a:defRPr/>
            </a:pPr>
            <a:r>
              <a:rPr lang="zh-CN" altLang="en-US" sz="1000" kern="0" dirty="0">
                <a:solidFill>
                  <a:schemeClr val="bg1">
                    <a:lumMod val="50000"/>
                  </a:schemeClr>
                </a:solidFill>
                <a:latin typeface="微软雅黑" pitchFamily="34" charset="-122"/>
                <a:ea typeface="微软雅黑" pitchFamily="34" charset="-122"/>
              </a:rPr>
              <a:t>单击此处添加文本，单击此处添加文本，单击此处添加文本，单击此处添加文本，单击此处添加文本，单击此处添加文本</a:t>
            </a:r>
          </a:p>
        </p:txBody>
      </p:sp>
      <p:sp>
        <p:nvSpPr>
          <p:cNvPr id="31" name="Rectangle 20"/>
          <p:cNvSpPr>
            <a:spLocks noChangeArrowheads="1"/>
          </p:cNvSpPr>
          <p:nvPr/>
        </p:nvSpPr>
        <p:spPr bwMode="auto">
          <a:xfrm>
            <a:off x="5245093" y="3359235"/>
            <a:ext cx="3359355" cy="7927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a:lnSpc>
                <a:spcPct val="150000"/>
              </a:lnSpc>
              <a:defRPr/>
            </a:pPr>
            <a:r>
              <a:rPr lang="zh-CN" altLang="en-US" sz="1000" kern="0" dirty="0">
                <a:solidFill>
                  <a:schemeClr val="bg1">
                    <a:lumMod val="50000"/>
                  </a:schemeClr>
                </a:solidFill>
                <a:latin typeface="微软雅黑" pitchFamily="34" charset="-122"/>
                <a:ea typeface="微软雅黑" pitchFamily="34" charset="-122"/>
              </a:rPr>
              <a:t>单击此处添加文本，单击此处添加文本，单击此处添加文本，单击此处添加文本，单击此处添加文本，单击此处添加文本</a:t>
            </a:r>
          </a:p>
        </p:txBody>
      </p:sp>
      <p:grpSp>
        <p:nvGrpSpPr>
          <p:cNvPr id="32" name="组合 31"/>
          <p:cNvGrpSpPr/>
          <p:nvPr/>
        </p:nvGrpSpPr>
        <p:grpSpPr>
          <a:xfrm>
            <a:off x="2082384" y="1567643"/>
            <a:ext cx="983405" cy="908019"/>
            <a:chOff x="2082384" y="2352257"/>
            <a:chExt cx="983405" cy="908019"/>
          </a:xfrm>
        </p:grpSpPr>
        <p:grpSp>
          <p:nvGrpSpPr>
            <p:cNvPr id="33" name="组合 32"/>
            <p:cNvGrpSpPr/>
            <p:nvPr/>
          </p:nvGrpSpPr>
          <p:grpSpPr>
            <a:xfrm>
              <a:off x="2251112" y="2445599"/>
              <a:ext cx="814677" cy="814677"/>
              <a:chOff x="2436472" y="1588348"/>
              <a:chExt cx="814677" cy="814677"/>
            </a:xfrm>
          </p:grpSpPr>
          <p:sp>
            <p:nvSpPr>
              <p:cNvPr id="36" name="泪滴形 2"/>
              <p:cNvSpPr/>
              <p:nvPr/>
            </p:nvSpPr>
            <p:spPr>
              <a:xfrm rot="8100000">
                <a:off x="2436472" y="1588348"/>
                <a:ext cx="814677" cy="814677"/>
              </a:xfrm>
              <a:custGeom>
                <a:avLst/>
                <a:gdLst/>
                <a:ahLst/>
                <a:cxnLst/>
                <a:rect l="l" t="t" r="r" b="b"/>
                <a:pathLst>
                  <a:path w="1456572" h="1456572">
                    <a:moveTo>
                      <a:pt x="356185" y="1100387"/>
                    </a:moveTo>
                    <a:cubicBezTo>
                      <a:pt x="561691" y="1305893"/>
                      <a:pt x="894881" y="1305893"/>
                      <a:pt x="1100387" y="1100387"/>
                    </a:cubicBezTo>
                    <a:cubicBezTo>
                      <a:pt x="1305893" y="894881"/>
                      <a:pt x="1305893" y="561691"/>
                      <a:pt x="1100387" y="356185"/>
                    </a:cubicBezTo>
                    <a:cubicBezTo>
                      <a:pt x="894881" y="150680"/>
                      <a:pt x="561691" y="150680"/>
                      <a:pt x="356185" y="356185"/>
                    </a:cubicBezTo>
                    <a:cubicBezTo>
                      <a:pt x="150679" y="561691"/>
                      <a:pt x="150679" y="894881"/>
                      <a:pt x="356185" y="1100387"/>
                    </a:cubicBezTo>
                    <a:close/>
                    <a:moveTo>
                      <a:pt x="213310" y="1243262"/>
                    </a:moveTo>
                    <a:cubicBezTo>
                      <a:pt x="81516" y="1111468"/>
                      <a:pt x="0" y="929396"/>
                      <a:pt x="0" y="728286"/>
                    </a:cubicBezTo>
                    <a:cubicBezTo>
                      <a:pt x="0" y="326065"/>
                      <a:pt x="326065" y="0"/>
                      <a:pt x="728286" y="0"/>
                    </a:cubicBezTo>
                    <a:lnTo>
                      <a:pt x="1456572" y="0"/>
                    </a:lnTo>
                    <a:lnTo>
                      <a:pt x="1456572" y="728286"/>
                    </a:lnTo>
                    <a:cubicBezTo>
                      <a:pt x="1456572" y="1130507"/>
                      <a:pt x="1130507" y="1456572"/>
                      <a:pt x="728286" y="1456572"/>
                    </a:cubicBezTo>
                    <a:cubicBezTo>
                      <a:pt x="527175" y="1456572"/>
                      <a:pt x="345104" y="1375056"/>
                      <a:pt x="213310" y="1243262"/>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TextBox 36"/>
              <p:cNvSpPr txBox="1"/>
              <p:nvPr/>
            </p:nvSpPr>
            <p:spPr>
              <a:xfrm>
                <a:off x="2485882" y="1795583"/>
                <a:ext cx="723275" cy="415498"/>
              </a:xfrm>
              <a:prstGeom prst="rect">
                <a:avLst/>
              </a:prstGeom>
              <a:noFill/>
            </p:spPr>
            <p:txBody>
              <a:bodyPr wrap="none" rtlCol="0">
                <a:spAutoFit/>
              </a:bodyPr>
              <a:lstStyle/>
              <a:p>
                <a:pPr algn="ctr"/>
                <a:r>
                  <a:rPr lang="zh-CN" altLang="en-US" sz="1050" dirty="0">
                    <a:solidFill>
                      <a:schemeClr val="bg1">
                        <a:lumMod val="65000"/>
                      </a:schemeClr>
                    </a:solidFill>
                  </a:rPr>
                  <a:t>宏观利好</a:t>
                </a:r>
              </a:p>
              <a:p>
                <a:pPr algn="ctr"/>
                <a:r>
                  <a:rPr lang="zh-CN" altLang="en-US" sz="1050" dirty="0" smtClean="0">
                    <a:solidFill>
                      <a:schemeClr val="bg1">
                        <a:lumMod val="65000"/>
                      </a:schemeClr>
                    </a:solidFill>
                  </a:rPr>
                  <a:t>表现二</a:t>
                </a:r>
                <a:endParaRPr lang="zh-CN" altLang="en-US" sz="1050" dirty="0">
                  <a:solidFill>
                    <a:schemeClr val="bg1">
                      <a:lumMod val="65000"/>
                    </a:schemeClr>
                  </a:solidFill>
                </a:endParaRPr>
              </a:p>
            </p:txBody>
          </p:sp>
        </p:grpSp>
        <p:sp>
          <p:nvSpPr>
            <p:cNvPr id="34" name="椭圆 33"/>
            <p:cNvSpPr/>
            <p:nvPr/>
          </p:nvSpPr>
          <p:spPr>
            <a:xfrm>
              <a:off x="2082384" y="2352257"/>
              <a:ext cx="360041" cy="360041"/>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0" dirty="0">
                <a:latin typeface="Impact" panose="020B0806030902050204" pitchFamily="34" charset="0"/>
              </a:endParaRPr>
            </a:p>
          </p:txBody>
        </p:sp>
        <p:sp>
          <p:nvSpPr>
            <p:cNvPr id="35" name="矩形 34"/>
            <p:cNvSpPr/>
            <p:nvPr/>
          </p:nvSpPr>
          <p:spPr>
            <a:xfrm>
              <a:off x="2088702" y="2388489"/>
              <a:ext cx="343363" cy="276999"/>
            </a:xfrm>
            <a:prstGeom prst="rect">
              <a:avLst/>
            </a:prstGeom>
          </p:spPr>
          <p:txBody>
            <a:bodyPr wrap="none">
              <a:spAutoFit/>
            </a:bodyPr>
            <a:lstStyle/>
            <a:p>
              <a:pPr algn="ctr"/>
              <a:r>
                <a:rPr lang="en-US" altLang="zh-CN" sz="1200" dirty="0">
                  <a:solidFill>
                    <a:schemeClr val="bg1"/>
                  </a:solidFill>
                  <a:latin typeface="Impact" panose="020B0806030902050204" pitchFamily="34" charset="0"/>
                </a:rPr>
                <a:t>02</a:t>
              </a:r>
              <a:endParaRPr lang="zh-CN" altLang="en-US" sz="1200" dirty="0">
                <a:solidFill>
                  <a:schemeClr val="bg1"/>
                </a:solidFill>
                <a:latin typeface="Impact" panose="020B0806030902050204" pitchFamily="34" charset="0"/>
              </a:endParaRPr>
            </a:p>
          </p:txBody>
        </p:sp>
      </p:grpSp>
      <p:grpSp>
        <p:nvGrpSpPr>
          <p:cNvPr id="38" name="组合 37"/>
          <p:cNvGrpSpPr/>
          <p:nvPr/>
        </p:nvGrpSpPr>
        <p:grpSpPr>
          <a:xfrm>
            <a:off x="2957963" y="2387013"/>
            <a:ext cx="1326005" cy="1244824"/>
            <a:chOff x="2957963" y="3171627"/>
            <a:chExt cx="1326005" cy="1244824"/>
          </a:xfrm>
        </p:grpSpPr>
        <p:grpSp>
          <p:nvGrpSpPr>
            <p:cNvPr id="39" name="组合 38"/>
            <p:cNvGrpSpPr/>
            <p:nvPr/>
          </p:nvGrpSpPr>
          <p:grpSpPr>
            <a:xfrm>
              <a:off x="2957963" y="3317952"/>
              <a:ext cx="1098499" cy="1098499"/>
              <a:chOff x="3143323" y="2460701"/>
              <a:chExt cx="1098499" cy="1098499"/>
            </a:xfrm>
          </p:grpSpPr>
          <p:sp>
            <p:nvSpPr>
              <p:cNvPr id="42" name="泪滴形 2"/>
              <p:cNvSpPr/>
              <p:nvPr/>
            </p:nvSpPr>
            <p:spPr>
              <a:xfrm rot="8100000">
                <a:off x="3143323" y="2460701"/>
                <a:ext cx="1098499" cy="1098499"/>
              </a:xfrm>
              <a:custGeom>
                <a:avLst/>
                <a:gdLst/>
                <a:ahLst/>
                <a:cxnLst/>
                <a:rect l="l" t="t" r="r" b="b"/>
                <a:pathLst>
                  <a:path w="1456572" h="1456572">
                    <a:moveTo>
                      <a:pt x="356185" y="1100387"/>
                    </a:moveTo>
                    <a:cubicBezTo>
                      <a:pt x="561691" y="1305893"/>
                      <a:pt x="894881" y="1305893"/>
                      <a:pt x="1100387" y="1100387"/>
                    </a:cubicBezTo>
                    <a:cubicBezTo>
                      <a:pt x="1305893" y="894881"/>
                      <a:pt x="1305893" y="561691"/>
                      <a:pt x="1100387" y="356185"/>
                    </a:cubicBezTo>
                    <a:cubicBezTo>
                      <a:pt x="894881" y="150680"/>
                      <a:pt x="561691" y="150680"/>
                      <a:pt x="356185" y="356185"/>
                    </a:cubicBezTo>
                    <a:cubicBezTo>
                      <a:pt x="150679" y="561691"/>
                      <a:pt x="150679" y="894881"/>
                      <a:pt x="356185" y="1100387"/>
                    </a:cubicBezTo>
                    <a:close/>
                    <a:moveTo>
                      <a:pt x="213310" y="1243262"/>
                    </a:moveTo>
                    <a:cubicBezTo>
                      <a:pt x="81516" y="1111468"/>
                      <a:pt x="0" y="929396"/>
                      <a:pt x="0" y="728286"/>
                    </a:cubicBezTo>
                    <a:cubicBezTo>
                      <a:pt x="0" y="326065"/>
                      <a:pt x="326065" y="0"/>
                      <a:pt x="728286" y="0"/>
                    </a:cubicBezTo>
                    <a:lnTo>
                      <a:pt x="1456572" y="0"/>
                    </a:lnTo>
                    <a:lnTo>
                      <a:pt x="1456572" y="728286"/>
                    </a:lnTo>
                    <a:cubicBezTo>
                      <a:pt x="1456572" y="1130507"/>
                      <a:pt x="1130507" y="1456572"/>
                      <a:pt x="728286" y="1456572"/>
                    </a:cubicBezTo>
                    <a:cubicBezTo>
                      <a:pt x="527175" y="1456572"/>
                      <a:pt x="345104" y="1375056"/>
                      <a:pt x="213310" y="1243262"/>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3278485" y="2767981"/>
                <a:ext cx="902811" cy="523220"/>
              </a:xfrm>
              <a:prstGeom prst="rect">
                <a:avLst/>
              </a:prstGeom>
              <a:noFill/>
            </p:spPr>
            <p:txBody>
              <a:bodyPr wrap="none" rtlCol="0">
                <a:spAutoFit/>
              </a:bodyPr>
              <a:lstStyle/>
              <a:p>
                <a:pPr algn="ctr"/>
                <a:r>
                  <a:rPr lang="zh-CN" altLang="en-US" sz="1400" dirty="0">
                    <a:solidFill>
                      <a:schemeClr val="bg1">
                        <a:lumMod val="65000"/>
                      </a:schemeClr>
                    </a:solidFill>
                  </a:rPr>
                  <a:t>宏观利好</a:t>
                </a:r>
              </a:p>
              <a:p>
                <a:pPr algn="ctr"/>
                <a:r>
                  <a:rPr lang="zh-CN" altLang="en-US" sz="1400" dirty="0" smtClean="0">
                    <a:solidFill>
                      <a:schemeClr val="bg1">
                        <a:lumMod val="65000"/>
                      </a:schemeClr>
                    </a:solidFill>
                  </a:rPr>
                  <a:t>表现三</a:t>
                </a:r>
                <a:endParaRPr lang="zh-CN" altLang="en-US" sz="1400" dirty="0">
                  <a:solidFill>
                    <a:schemeClr val="bg1">
                      <a:lumMod val="65000"/>
                    </a:schemeClr>
                  </a:solidFill>
                </a:endParaRPr>
              </a:p>
            </p:txBody>
          </p:sp>
        </p:grpSp>
        <p:sp>
          <p:nvSpPr>
            <p:cNvPr id="40" name="椭圆 39"/>
            <p:cNvSpPr/>
            <p:nvPr/>
          </p:nvSpPr>
          <p:spPr>
            <a:xfrm>
              <a:off x="3779912" y="3171627"/>
              <a:ext cx="504056" cy="50405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3836257" y="3263037"/>
              <a:ext cx="404278" cy="338554"/>
            </a:xfrm>
            <a:prstGeom prst="rect">
              <a:avLst/>
            </a:prstGeom>
          </p:spPr>
          <p:txBody>
            <a:bodyPr wrap="none">
              <a:spAutoFit/>
            </a:bodyPr>
            <a:lstStyle/>
            <a:p>
              <a:pPr algn="ctr"/>
              <a:r>
                <a:rPr lang="en-US" altLang="zh-CN" sz="1600" dirty="0">
                  <a:solidFill>
                    <a:schemeClr val="bg1"/>
                  </a:solidFill>
                  <a:latin typeface="Impact" panose="020B0806030902050204" pitchFamily="34" charset="0"/>
                </a:rPr>
                <a:t>03</a:t>
              </a:r>
              <a:endParaRPr lang="zh-CN" altLang="en-US" sz="1600" dirty="0">
                <a:solidFill>
                  <a:schemeClr val="bg1"/>
                </a:solidFill>
                <a:latin typeface="Impact" panose="020B0806030902050204" pitchFamily="34" charset="0"/>
              </a:endParaRPr>
            </a:p>
          </p:txBody>
        </p:sp>
      </p:grpSp>
      <p:sp>
        <p:nvSpPr>
          <p:cNvPr id="44" name="椭圆 43"/>
          <p:cNvSpPr/>
          <p:nvPr/>
        </p:nvSpPr>
        <p:spPr>
          <a:xfrm>
            <a:off x="4632613" y="1557542"/>
            <a:ext cx="517506" cy="51750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a:latin typeface="Impact" panose="020B0806030902050204" pitchFamily="34" charset="0"/>
              </a:rPr>
              <a:t>01</a:t>
            </a:r>
            <a:endParaRPr lang="zh-CN" altLang="en-US" sz="1200" dirty="0">
              <a:latin typeface="Impact" panose="020B0806030902050204" pitchFamily="34" charset="0"/>
            </a:endParaRPr>
          </a:p>
        </p:txBody>
      </p:sp>
      <p:sp>
        <p:nvSpPr>
          <p:cNvPr id="45" name="椭圆 44"/>
          <p:cNvSpPr/>
          <p:nvPr/>
        </p:nvSpPr>
        <p:spPr>
          <a:xfrm>
            <a:off x="4632613" y="2488764"/>
            <a:ext cx="517506" cy="51750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latin typeface="Impact" panose="020B0806030902050204" pitchFamily="34" charset="0"/>
              </a:rPr>
              <a:t>02</a:t>
            </a:r>
            <a:endParaRPr lang="zh-CN" altLang="en-US" sz="1200" dirty="0">
              <a:latin typeface="Impact" panose="020B0806030902050204" pitchFamily="34" charset="0"/>
            </a:endParaRPr>
          </a:p>
        </p:txBody>
      </p:sp>
      <p:sp>
        <p:nvSpPr>
          <p:cNvPr id="47" name="椭圆 46"/>
          <p:cNvSpPr/>
          <p:nvPr/>
        </p:nvSpPr>
        <p:spPr>
          <a:xfrm>
            <a:off x="4640580" y="3419987"/>
            <a:ext cx="517506" cy="517506"/>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latin typeface="Impact" panose="020B0806030902050204" pitchFamily="34" charset="0"/>
              </a:rPr>
              <a:t>03</a:t>
            </a:r>
            <a:endParaRPr lang="zh-CN" altLang="en-US" sz="1200" dirty="0">
              <a:latin typeface="Impact" panose="020B0806030902050204" pitchFamily="34" charset="0"/>
            </a:endParaRPr>
          </a:p>
        </p:txBody>
      </p:sp>
    </p:spTree>
    <p:extLst>
      <p:ext uri="{BB962C8B-B14F-4D97-AF65-F5344CB8AC3E}">
        <p14:creationId xmlns:p14="http://schemas.microsoft.com/office/powerpoint/2010/main" val="588994193"/>
      </p:ext>
    </p:extLst>
  </p:cSld>
  <p:clrMapOvr>
    <a:masterClrMapping/>
  </p:clrMapOvr>
  <mc:AlternateContent xmlns:mc="http://schemas.openxmlformats.org/markup-compatibility/2006" xmlns:p14="http://schemas.microsoft.com/office/powerpoint/2010/main">
    <mc:Choice Requires="p14">
      <p:transition spd="med" p14:dur="700" advTm="4157">
        <p:fade/>
      </p:transition>
    </mc:Choice>
    <mc:Fallback xmlns="">
      <p:transition spd="med" advTm="415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par>
                                <p:cTn id="8" presetID="10" presetClass="entr" presetSubtype="0" fill="hold" nodeType="withEffect">
                                  <p:stCondLst>
                                    <p:cond delay="300"/>
                                  </p:stCondLst>
                                  <p:childTnLst>
                                    <p:set>
                                      <p:cBhvr>
                                        <p:cTn id="9" dur="1" fill="hold">
                                          <p:stCondLst>
                                            <p:cond delay="0"/>
                                          </p:stCondLst>
                                        </p:cTn>
                                        <p:tgtEl>
                                          <p:spTgt spid="32"/>
                                        </p:tgtEl>
                                        <p:attrNameLst>
                                          <p:attrName>style.visibility</p:attrName>
                                        </p:attrNameLst>
                                      </p:cBhvr>
                                      <p:to>
                                        <p:strVal val="visible"/>
                                      </p:to>
                                    </p:set>
                                    <p:animEffect transition="in" filter="fade">
                                      <p:cBhvr>
                                        <p:cTn id="10" dur="500"/>
                                        <p:tgtEl>
                                          <p:spTgt spid="32"/>
                                        </p:tgtEl>
                                      </p:cBhvr>
                                    </p:animEffect>
                                  </p:childTnLst>
                                </p:cTn>
                              </p:par>
                              <p:par>
                                <p:cTn id="11" presetID="10" presetClass="entr" presetSubtype="0" fill="hold" nodeType="withEffect">
                                  <p:stCondLst>
                                    <p:cond delay="600"/>
                                  </p:stCondLst>
                                  <p:childTnLst>
                                    <p:set>
                                      <p:cBhvr>
                                        <p:cTn id="12" dur="1" fill="hold">
                                          <p:stCondLst>
                                            <p:cond delay="0"/>
                                          </p:stCondLst>
                                        </p:cTn>
                                        <p:tgtEl>
                                          <p:spTgt spid="38"/>
                                        </p:tgtEl>
                                        <p:attrNameLst>
                                          <p:attrName>style.visibility</p:attrName>
                                        </p:attrNameLst>
                                      </p:cBhvr>
                                      <p:to>
                                        <p:strVal val="visible"/>
                                      </p:to>
                                    </p:set>
                                    <p:animEffect transition="in" filter="fade">
                                      <p:cBhvr>
                                        <p:cTn id="13" dur="500"/>
                                        <p:tgtEl>
                                          <p:spTgt spid="38"/>
                                        </p:tgtEl>
                                      </p:cBhvr>
                                    </p:animEffect>
                                  </p:childTnLst>
                                </p:cTn>
                              </p:par>
                            </p:childTnLst>
                          </p:cTn>
                        </p:par>
                        <p:par>
                          <p:cTn id="14" fill="hold">
                            <p:stCondLst>
                              <p:cond delay="1100"/>
                            </p:stCondLst>
                            <p:childTnLst>
                              <p:par>
                                <p:cTn id="15" presetID="35" presetClass="entr" presetSubtype="0" fill="hold" grpId="0"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1000"/>
                                        <p:tgtEl>
                                          <p:spTgt spid="44"/>
                                        </p:tgtEl>
                                      </p:cBhvr>
                                    </p:animEffect>
                                    <p:anim calcmode="lin" valueType="num">
                                      <p:cBhvr>
                                        <p:cTn id="18" dur="1000" fill="hold"/>
                                        <p:tgtEl>
                                          <p:spTgt spid="44"/>
                                        </p:tgtEl>
                                        <p:attrNameLst>
                                          <p:attrName>style.rotation</p:attrName>
                                        </p:attrNameLst>
                                      </p:cBhvr>
                                      <p:tavLst>
                                        <p:tav tm="0">
                                          <p:val>
                                            <p:fltVal val="720"/>
                                          </p:val>
                                        </p:tav>
                                        <p:tav tm="100000">
                                          <p:val>
                                            <p:fltVal val="0"/>
                                          </p:val>
                                        </p:tav>
                                      </p:tavLst>
                                    </p:anim>
                                    <p:anim calcmode="lin" valueType="num">
                                      <p:cBhvr>
                                        <p:cTn id="19" dur="1000" fill="hold"/>
                                        <p:tgtEl>
                                          <p:spTgt spid="44"/>
                                        </p:tgtEl>
                                        <p:attrNameLst>
                                          <p:attrName>ppt_h</p:attrName>
                                        </p:attrNameLst>
                                      </p:cBhvr>
                                      <p:tavLst>
                                        <p:tav tm="0">
                                          <p:val>
                                            <p:fltVal val="0"/>
                                          </p:val>
                                        </p:tav>
                                        <p:tav tm="100000">
                                          <p:val>
                                            <p:strVal val="#ppt_h"/>
                                          </p:val>
                                        </p:tav>
                                      </p:tavLst>
                                    </p:anim>
                                    <p:anim calcmode="lin" valueType="num">
                                      <p:cBhvr>
                                        <p:cTn id="20" dur="1000" fill="hold"/>
                                        <p:tgtEl>
                                          <p:spTgt spid="44"/>
                                        </p:tgtEl>
                                        <p:attrNameLst>
                                          <p:attrName>ppt_w</p:attrName>
                                        </p:attrNameLst>
                                      </p:cBhvr>
                                      <p:tavLst>
                                        <p:tav tm="0">
                                          <p:val>
                                            <p:fltVal val="0"/>
                                          </p:val>
                                        </p:tav>
                                        <p:tav tm="100000">
                                          <p:val>
                                            <p:strVal val="#ppt_w"/>
                                          </p:val>
                                        </p:tav>
                                      </p:tavLst>
                                    </p:anim>
                                  </p:childTnLst>
                                </p:cTn>
                              </p:par>
                              <p:par>
                                <p:cTn id="21" presetID="35" presetClass="entr" presetSubtype="0" fill="hold" grpId="0" nodeType="with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fade">
                                      <p:cBhvr>
                                        <p:cTn id="23" dur="1000"/>
                                        <p:tgtEl>
                                          <p:spTgt spid="45"/>
                                        </p:tgtEl>
                                      </p:cBhvr>
                                    </p:animEffect>
                                    <p:anim calcmode="lin" valueType="num">
                                      <p:cBhvr>
                                        <p:cTn id="24" dur="1000" fill="hold"/>
                                        <p:tgtEl>
                                          <p:spTgt spid="45"/>
                                        </p:tgtEl>
                                        <p:attrNameLst>
                                          <p:attrName>style.rotation</p:attrName>
                                        </p:attrNameLst>
                                      </p:cBhvr>
                                      <p:tavLst>
                                        <p:tav tm="0">
                                          <p:val>
                                            <p:fltVal val="720"/>
                                          </p:val>
                                        </p:tav>
                                        <p:tav tm="100000">
                                          <p:val>
                                            <p:fltVal val="0"/>
                                          </p:val>
                                        </p:tav>
                                      </p:tavLst>
                                    </p:anim>
                                    <p:anim calcmode="lin" valueType="num">
                                      <p:cBhvr>
                                        <p:cTn id="25" dur="1000" fill="hold"/>
                                        <p:tgtEl>
                                          <p:spTgt spid="45"/>
                                        </p:tgtEl>
                                        <p:attrNameLst>
                                          <p:attrName>ppt_h</p:attrName>
                                        </p:attrNameLst>
                                      </p:cBhvr>
                                      <p:tavLst>
                                        <p:tav tm="0">
                                          <p:val>
                                            <p:fltVal val="0"/>
                                          </p:val>
                                        </p:tav>
                                        <p:tav tm="100000">
                                          <p:val>
                                            <p:strVal val="#ppt_h"/>
                                          </p:val>
                                        </p:tav>
                                      </p:tavLst>
                                    </p:anim>
                                    <p:anim calcmode="lin" valueType="num">
                                      <p:cBhvr>
                                        <p:cTn id="26" dur="1000" fill="hold"/>
                                        <p:tgtEl>
                                          <p:spTgt spid="45"/>
                                        </p:tgtEl>
                                        <p:attrNameLst>
                                          <p:attrName>ppt_w</p:attrName>
                                        </p:attrNameLst>
                                      </p:cBhvr>
                                      <p:tavLst>
                                        <p:tav tm="0">
                                          <p:val>
                                            <p:fltVal val="0"/>
                                          </p:val>
                                        </p:tav>
                                        <p:tav tm="100000">
                                          <p:val>
                                            <p:strVal val="#ppt_w"/>
                                          </p:val>
                                        </p:tav>
                                      </p:tavLst>
                                    </p:anim>
                                  </p:childTnLst>
                                </p:cTn>
                              </p:par>
                              <p:par>
                                <p:cTn id="27" presetID="35" presetClass="entr" presetSubtype="0" fill="hold" grpId="0" nodeType="withEffect">
                                  <p:stCondLst>
                                    <p:cond delay="0"/>
                                  </p:stCondLst>
                                  <p:childTnLst>
                                    <p:set>
                                      <p:cBhvr>
                                        <p:cTn id="28" dur="1" fill="hold">
                                          <p:stCondLst>
                                            <p:cond delay="0"/>
                                          </p:stCondLst>
                                        </p:cTn>
                                        <p:tgtEl>
                                          <p:spTgt spid="47"/>
                                        </p:tgtEl>
                                        <p:attrNameLst>
                                          <p:attrName>style.visibility</p:attrName>
                                        </p:attrNameLst>
                                      </p:cBhvr>
                                      <p:to>
                                        <p:strVal val="visible"/>
                                      </p:to>
                                    </p:set>
                                    <p:animEffect transition="in" filter="fade">
                                      <p:cBhvr>
                                        <p:cTn id="29" dur="1000"/>
                                        <p:tgtEl>
                                          <p:spTgt spid="47"/>
                                        </p:tgtEl>
                                      </p:cBhvr>
                                    </p:animEffect>
                                    <p:anim calcmode="lin" valueType="num">
                                      <p:cBhvr>
                                        <p:cTn id="30" dur="1000" fill="hold"/>
                                        <p:tgtEl>
                                          <p:spTgt spid="47"/>
                                        </p:tgtEl>
                                        <p:attrNameLst>
                                          <p:attrName>style.rotation</p:attrName>
                                        </p:attrNameLst>
                                      </p:cBhvr>
                                      <p:tavLst>
                                        <p:tav tm="0">
                                          <p:val>
                                            <p:fltVal val="720"/>
                                          </p:val>
                                        </p:tav>
                                        <p:tav tm="100000">
                                          <p:val>
                                            <p:fltVal val="0"/>
                                          </p:val>
                                        </p:tav>
                                      </p:tavLst>
                                    </p:anim>
                                    <p:anim calcmode="lin" valueType="num">
                                      <p:cBhvr>
                                        <p:cTn id="31" dur="1000" fill="hold"/>
                                        <p:tgtEl>
                                          <p:spTgt spid="47"/>
                                        </p:tgtEl>
                                        <p:attrNameLst>
                                          <p:attrName>ppt_h</p:attrName>
                                        </p:attrNameLst>
                                      </p:cBhvr>
                                      <p:tavLst>
                                        <p:tav tm="0">
                                          <p:val>
                                            <p:fltVal val="0"/>
                                          </p:val>
                                        </p:tav>
                                        <p:tav tm="100000">
                                          <p:val>
                                            <p:strVal val="#ppt_h"/>
                                          </p:val>
                                        </p:tav>
                                      </p:tavLst>
                                    </p:anim>
                                    <p:anim calcmode="lin" valueType="num">
                                      <p:cBhvr>
                                        <p:cTn id="32" dur="1000" fill="hold"/>
                                        <p:tgtEl>
                                          <p:spTgt spid="47"/>
                                        </p:tgtEl>
                                        <p:attrNameLst>
                                          <p:attrName>ppt_w</p:attrName>
                                        </p:attrNameLst>
                                      </p:cBhvr>
                                      <p:tavLst>
                                        <p:tav tm="0">
                                          <p:val>
                                            <p:fltVal val="0"/>
                                          </p:val>
                                        </p:tav>
                                        <p:tav tm="100000">
                                          <p:val>
                                            <p:strVal val="#ppt_w"/>
                                          </p:val>
                                        </p:tav>
                                      </p:tavLst>
                                    </p:anim>
                                  </p:childTnLst>
                                </p:cTn>
                              </p:par>
                            </p:childTnLst>
                          </p:cTn>
                        </p:par>
                        <p:par>
                          <p:cTn id="33" fill="hold">
                            <p:stCondLst>
                              <p:cond delay="2100"/>
                            </p:stCondLst>
                            <p:childTnLst>
                              <p:par>
                                <p:cTn id="34" presetID="22" presetClass="entr" presetSubtype="8" fill="hold" grpId="0"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wipe(left)">
                                      <p:cBhvr>
                                        <p:cTn id="36" dur="500"/>
                                        <p:tgtEl>
                                          <p:spTgt spid="29"/>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wipe(left)">
                                      <p:cBhvr>
                                        <p:cTn id="39" dur="500"/>
                                        <p:tgtEl>
                                          <p:spTgt spid="30"/>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31"/>
                                        </p:tgtEl>
                                        <p:attrNameLst>
                                          <p:attrName>style.visibility</p:attrName>
                                        </p:attrNameLst>
                                      </p:cBhvr>
                                      <p:to>
                                        <p:strVal val="visible"/>
                                      </p:to>
                                    </p:set>
                                    <p:animEffect transition="in" filter="wipe(left)">
                                      <p:cBhvr>
                                        <p:cTn id="4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44" grpId="0" animBg="1"/>
      <p:bldP spid="45" grpId="0" animBg="1"/>
      <p:bldP spid="4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公司领导给予的大力支持</a:t>
            </a:r>
            <a:endParaRPr lang="zh-CN" altLang="en-US" dirty="0"/>
          </a:p>
        </p:txBody>
      </p:sp>
      <p:sp>
        <p:nvSpPr>
          <p:cNvPr id="6" name="矩形 5"/>
          <p:cNvSpPr/>
          <p:nvPr/>
        </p:nvSpPr>
        <p:spPr>
          <a:xfrm>
            <a:off x="882864" y="1209417"/>
            <a:ext cx="1988584" cy="1077938"/>
          </a:xfrm>
          <a:prstGeom prst="rect">
            <a:avLst/>
          </a:prstGeom>
        </p:spPr>
        <p:txBody>
          <a:bodyPr lIns="46800" tIns="46800" rIns="46800" bIns="46800" anchor="ctr"/>
          <a:lstStyle/>
          <a:p>
            <a:pPr algn="just">
              <a:lnSpc>
                <a:spcPct val="120000"/>
              </a:lnSpc>
              <a:spcBef>
                <a:spcPts val="600"/>
              </a:spcBef>
              <a:spcAft>
                <a:spcPts val="600"/>
              </a:spcAft>
              <a:defRPr/>
            </a:pPr>
            <a:r>
              <a:rPr lang="zh-CN" altLang="en-US" sz="1200" dirty="0">
                <a:solidFill>
                  <a:schemeClr val="bg1">
                    <a:lumMod val="65000"/>
                  </a:schemeClr>
                </a:solidFill>
                <a:latin typeface="+mn-ea"/>
              </a:rPr>
              <a:t>单击此处添加段落文本，单击此处添加段落文本，单击此处添加段落文本，单击此处添加段落文本。</a:t>
            </a:r>
          </a:p>
        </p:txBody>
      </p:sp>
      <p:sp>
        <p:nvSpPr>
          <p:cNvPr id="7" name="矩形 6"/>
          <p:cNvSpPr/>
          <p:nvPr/>
        </p:nvSpPr>
        <p:spPr>
          <a:xfrm>
            <a:off x="2395032" y="3225641"/>
            <a:ext cx="1988584" cy="1146309"/>
          </a:xfrm>
          <a:prstGeom prst="rect">
            <a:avLst/>
          </a:prstGeom>
        </p:spPr>
        <p:txBody>
          <a:bodyPr lIns="46800" tIns="46800" rIns="46800" bIns="46800" anchor="ctr"/>
          <a:lstStyle/>
          <a:p>
            <a:pPr algn="just">
              <a:lnSpc>
                <a:spcPct val="120000"/>
              </a:lnSpc>
              <a:spcBef>
                <a:spcPts val="600"/>
              </a:spcBef>
              <a:spcAft>
                <a:spcPts val="600"/>
              </a:spcAft>
              <a:defRPr/>
            </a:pPr>
            <a:r>
              <a:rPr lang="zh-CN" altLang="en-US" sz="1200" dirty="0">
                <a:solidFill>
                  <a:schemeClr val="bg1">
                    <a:lumMod val="65000"/>
                  </a:schemeClr>
                </a:solidFill>
                <a:latin typeface="+mn-ea"/>
              </a:rPr>
              <a:t>单击此处添加段落文本，单击此处添加段落文本，单击此处添加段落文本，单击此处添加段落文本。</a:t>
            </a:r>
          </a:p>
        </p:txBody>
      </p:sp>
      <p:sp>
        <p:nvSpPr>
          <p:cNvPr id="8" name="矩形 7"/>
          <p:cNvSpPr/>
          <p:nvPr/>
        </p:nvSpPr>
        <p:spPr>
          <a:xfrm>
            <a:off x="4411256" y="1209417"/>
            <a:ext cx="1988584" cy="1077938"/>
          </a:xfrm>
          <a:prstGeom prst="rect">
            <a:avLst/>
          </a:prstGeom>
        </p:spPr>
        <p:txBody>
          <a:bodyPr lIns="46800" tIns="46800" rIns="46800" bIns="46800" anchor="ctr"/>
          <a:lstStyle/>
          <a:p>
            <a:pPr algn="just">
              <a:lnSpc>
                <a:spcPct val="120000"/>
              </a:lnSpc>
              <a:spcBef>
                <a:spcPts val="600"/>
              </a:spcBef>
              <a:spcAft>
                <a:spcPts val="600"/>
              </a:spcAft>
              <a:defRPr/>
            </a:pPr>
            <a:r>
              <a:rPr lang="zh-CN" altLang="en-US" sz="1200" dirty="0">
                <a:solidFill>
                  <a:schemeClr val="bg1">
                    <a:lumMod val="65000"/>
                  </a:schemeClr>
                </a:solidFill>
                <a:latin typeface="+mn-ea"/>
              </a:rPr>
              <a:t>单击此处添加段落文本，单击此处添加段落文本，单击此处添加段落文本，单击此处添加段落文本。</a:t>
            </a:r>
          </a:p>
        </p:txBody>
      </p:sp>
      <p:sp>
        <p:nvSpPr>
          <p:cNvPr id="10" name="矩形 9"/>
          <p:cNvSpPr/>
          <p:nvPr/>
        </p:nvSpPr>
        <p:spPr>
          <a:xfrm>
            <a:off x="6183816" y="3225641"/>
            <a:ext cx="1988584" cy="1146309"/>
          </a:xfrm>
          <a:prstGeom prst="rect">
            <a:avLst/>
          </a:prstGeom>
        </p:spPr>
        <p:txBody>
          <a:bodyPr lIns="46800" tIns="46800" rIns="46800" bIns="46800" anchor="ctr"/>
          <a:lstStyle/>
          <a:p>
            <a:pPr algn="just">
              <a:lnSpc>
                <a:spcPct val="120000"/>
              </a:lnSpc>
              <a:spcBef>
                <a:spcPts val="600"/>
              </a:spcBef>
              <a:spcAft>
                <a:spcPts val="600"/>
              </a:spcAft>
              <a:defRPr/>
            </a:pPr>
            <a:r>
              <a:rPr lang="zh-CN" altLang="en-US" sz="1200" dirty="0">
                <a:solidFill>
                  <a:schemeClr val="bg1">
                    <a:lumMod val="65000"/>
                  </a:schemeClr>
                </a:solidFill>
                <a:latin typeface="+mn-ea"/>
              </a:rPr>
              <a:t>单击此处添加段落文本，单击此处添加段落文本，单击此处添加段落文本，单击此处添加段落文本。</a:t>
            </a:r>
          </a:p>
        </p:txBody>
      </p:sp>
      <p:grpSp>
        <p:nvGrpSpPr>
          <p:cNvPr id="30" name="组合 29"/>
          <p:cNvGrpSpPr/>
          <p:nvPr/>
        </p:nvGrpSpPr>
        <p:grpSpPr>
          <a:xfrm>
            <a:off x="6471848" y="2570825"/>
            <a:ext cx="1611283" cy="413238"/>
            <a:chOff x="6351617" y="2567188"/>
            <a:chExt cx="1611283" cy="413238"/>
          </a:xfrm>
        </p:grpSpPr>
        <p:sp>
          <p:nvSpPr>
            <p:cNvPr id="9" name="圆角矩形标注 8"/>
            <p:cNvSpPr/>
            <p:nvPr/>
          </p:nvSpPr>
          <p:spPr>
            <a:xfrm>
              <a:off x="6351617" y="2567188"/>
              <a:ext cx="1611283" cy="413238"/>
            </a:xfrm>
            <a:prstGeom prst="wedgeRoundRectCallout">
              <a:avLst>
                <a:gd name="adj1" fmla="val -20833"/>
                <a:gd name="adj2" fmla="val 101383"/>
                <a:gd name="adj3" fmla="val 16667"/>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r>
                <a:rPr lang="zh-CN" altLang="en-US" sz="1400" dirty="0" smtClean="0">
                  <a:solidFill>
                    <a:srgbClr val="FFFFFF"/>
                  </a:solidFill>
                  <a:latin typeface="+mn-ea"/>
                </a:rPr>
                <a:t>人事上的帮助</a:t>
              </a:r>
              <a:endParaRPr lang="zh-CN" altLang="en-US" sz="1400" dirty="0">
                <a:solidFill>
                  <a:srgbClr val="FFFFFF"/>
                </a:solidFill>
                <a:latin typeface="+mn-ea"/>
              </a:endParaRPr>
            </a:p>
          </p:txBody>
        </p:sp>
        <p:sp>
          <p:nvSpPr>
            <p:cNvPr id="17" name="Freeform 6"/>
            <p:cNvSpPr>
              <a:spLocks noEditPoints="1"/>
            </p:cNvSpPr>
            <p:nvPr/>
          </p:nvSpPr>
          <p:spPr bwMode="auto">
            <a:xfrm>
              <a:off x="6489204" y="2657502"/>
              <a:ext cx="225922" cy="232610"/>
            </a:xfrm>
            <a:custGeom>
              <a:avLst/>
              <a:gdLst>
                <a:gd name="T0" fmla="*/ 93 w 186"/>
                <a:gd name="T1" fmla="*/ 191 h 191"/>
                <a:gd name="T2" fmla="*/ 0 w 186"/>
                <a:gd name="T3" fmla="*/ 161 h 191"/>
                <a:gd name="T4" fmla="*/ 63 w 186"/>
                <a:gd name="T5" fmla="*/ 132 h 191"/>
                <a:gd name="T6" fmla="*/ 64 w 186"/>
                <a:gd name="T7" fmla="*/ 143 h 191"/>
                <a:gd name="T8" fmla="*/ 25 w 186"/>
                <a:gd name="T9" fmla="*/ 161 h 191"/>
                <a:gd name="T10" fmla="*/ 93 w 186"/>
                <a:gd name="T11" fmla="*/ 180 h 191"/>
                <a:gd name="T12" fmla="*/ 161 w 186"/>
                <a:gd name="T13" fmla="*/ 161 h 191"/>
                <a:gd name="T14" fmla="*/ 121 w 186"/>
                <a:gd name="T15" fmla="*/ 143 h 191"/>
                <a:gd name="T16" fmla="*/ 122 w 186"/>
                <a:gd name="T17" fmla="*/ 132 h 191"/>
                <a:gd name="T18" fmla="*/ 186 w 186"/>
                <a:gd name="T19" fmla="*/ 161 h 191"/>
                <a:gd name="T20" fmla="*/ 93 w 186"/>
                <a:gd name="T21" fmla="*/ 191 h 191"/>
                <a:gd name="T22" fmla="*/ 105 w 186"/>
                <a:gd name="T23" fmla="*/ 168 h 191"/>
                <a:gd name="T24" fmla="*/ 93 w 186"/>
                <a:gd name="T25" fmla="*/ 168 h 191"/>
                <a:gd name="T26" fmla="*/ 93 w 186"/>
                <a:gd name="T27" fmla="*/ 168 h 191"/>
                <a:gd name="T28" fmla="*/ 81 w 186"/>
                <a:gd name="T29" fmla="*/ 168 h 191"/>
                <a:gd name="T30" fmla="*/ 76 w 186"/>
                <a:gd name="T31" fmla="*/ 108 h 191"/>
                <a:gd name="T32" fmla="*/ 57 w 186"/>
                <a:gd name="T33" fmla="*/ 108 h 191"/>
                <a:gd name="T34" fmla="*/ 57 w 186"/>
                <a:gd name="T35" fmla="*/ 60 h 191"/>
                <a:gd name="T36" fmla="*/ 93 w 186"/>
                <a:gd name="T37" fmla="*/ 49 h 191"/>
                <a:gd name="T38" fmla="*/ 129 w 186"/>
                <a:gd name="T39" fmla="*/ 60 h 191"/>
                <a:gd name="T40" fmla="*/ 129 w 186"/>
                <a:gd name="T41" fmla="*/ 108 h 191"/>
                <a:gd name="T42" fmla="*/ 110 w 186"/>
                <a:gd name="T43" fmla="*/ 108 h 191"/>
                <a:gd name="T44" fmla="*/ 105 w 186"/>
                <a:gd name="T45" fmla="*/ 168 h 191"/>
                <a:gd name="T46" fmla="*/ 92 w 186"/>
                <a:gd name="T47" fmla="*/ 40 h 191"/>
                <a:gd name="T48" fmla="*/ 72 w 186"/>
                <a:gd name="T49" fmla="*/ 20 h 191"/>
                <a:gd name="T50" fmla="*/ 92 w 186"/>
                <a:gd name="T51" fmla="*/ 0 h 191"/>
                <a:gd name="T52" fmla="*/ 112 w 186"/>
                <a:gd name="T53" fmla="*/ 20 h 191"/>
                <a:gd name="T54" fmla="*/ 92 w 186"/>
                <a:gd name="T55" fmla="*/ 4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6" h="191">
                  <a:moveTo>
                    <a:pt x="93" y="191"/>
                  </a:moveTo>
                  <a:cubicBezTo>
                    <a:pt x="42" y="191"/>
                    <a:pt x="0" y="177"/>
                    <a:pt x="0" y="161"/>
                  </a:cubicBezTo>
                  <a:cubicBezTo>
                    <a:pt x="0" y="148"/>
                    <a:pt x="27" y="136"/>
                    <a:pt x="63" y="132"/>
                  </a:cubicBezTo>
                  <a:cubicBezTo>
                    <a:pt x="64" y="143"/>
                    <a:pt x="64" y="143"/>
                    <a:pt x="64" y="143"/>
                  </a:cubicBezTo>
                  <a:cubicBezTo>
                    <a:pt x="42" y="147"/>
                    <a:pt x="25" y="153"/>
                    <a:pt x="25" y="161"/>
                  </a:cubicBezTo>
                  <a:cubicBezTo>
                    <a:pt x="25" y="172"/>
                    <a:pt x="60" y="180"/>
                    <a:pt x="93" y="180"/>
                  </a:cubicBezTo>
                  <a:cubicBezTo>
                    <a:pt x="126" y="180"/>
                    <a:pt x="161" y="172"/>
                    <a:pt x="161" y="161"/>
                  </a:cubicBezTo>
                  <a:cubicBezTo>
                    <a:pt x="161" y="153"/>
                    <a:pt x="143" y="147"/>
                    <a:pt x="121" y="143"/>
                  </a:cubicBezTo>
                  <a:cubicBezTo>
                    <a:pt x="122" y="132"/>
                    <a:pt x="122" y="132"/>
                    <a:pt x="122" y="132"/>
                  </a:cubicBezTo>
                  <a:cubicBezTo>
                    <a:pt x="159" y="136"/>
                    <a:pt x="186" y="148"/>
                    <a:pt x="186" y="161"/>
                  </a:cubicBezTo>
                  <a:cubicBezTo>
                    <a:pt x="186" y="177"/>
                    <a:pt x="144" y="191"/>
                    <a:pt x="93" y="191"/>
                  </a:cubicBezTo>
                  <a:close/>
                  <a:moveTo>
                    <a:pt x="105" y="168"/>
                  </a:moveTo>
                  <a:cubicBezTo>
                    <a:pt x="93" y="168"/>
                    <a:pt x="93" y="168"/>
                    <a:pt x="93" y="168"/>
                  </a:cubicBezTo>
                  <a:cubicBezTo>
                    <a:pt x="93" y="168"/>
                    <a:pt x="93" y="168"/>
                    <a:pt x="93" y="168"/>
                  </a:cubicBezTo>
                  <a:cubicBezTo>
                    <a:pt x="81" y="168"/>
                    <a:pt x="81" y="168"/>
                    <a:pt x="81" y="168"/>
                  </a:cubicBezTo>
                  <a:cubicBezTo>
                    <a:pt x="76" y="108"/>
                    <a:pt x="76" y="108"/>
                    <a:pt x="76" y="108"/>
                  </a:cubicBezTo>
                  <a:cubicBezTo>
                    <a:pt x="57" y="108"/>
                    <a:pt x="57" y="108"/>
                    <a:pt x="57" y="108"/>
                  </a:cubicBezTo>
                  <a:cubicBezTo>
                    <a:pt x="57" y="108"/>
                    <a:pt x="57" y="74"/>
                    <a:pt x="57" y="60"/>
                  </a:cubicBezTo>
                  <a:cubicBezTo>
                    <a:pt x="57" y="47"/>
                    <a:pt x="90" y="49"/>
                    <a:pt x="93" y="49"/>
                  </a:cubicBezTo>
                  <a:cubicBezTo>
                    <a:pt x="96" y="49"/>
                    <a:pt x="129" y="47"/>
                    <a:pt x="129" y="60"/>
                  </a:cubicBezTo>
                  <a:cubicBezTo>
                    <a:pt x="129" y="74"/>
                    <a:pt x="129" y="108"/>
                    <a:pt x="129" y="108"/>
                  </a:cubicBezTo>
                  <a:cubicBezTo>
                    <a:pt x="110" y="108"/>
                    <a:pt x="110" y="108"/>
                    <a:pt x="110" y="108"/>
                  </a:cubicBezTo>
                  <a:lnTo>
                    <a:pt x="105" y="168"/>
                  </a:lnTo>
                  <a:close/>
                  <a:moveTo>
                    <a:pt x="92" y="40"/>
                  </a:moveTo>
                  <a:cubicBezTo>
                    <a:pt x="81" y="40"/>
                    <a:pt x="72" y="31"/>
                    <a:pt x="72" y="20"/>
                  </a:cubicBezTo>
                  <a:cubicBezTo>
                    <a:pt x="72" y="9"/>
                    <a:pt x="81" y="0"/>
                    <a:pt x="92" y="0"/>
                  </a:cubicBezTo>
                  <a:cubicBezTo>
                    <a:pt x="103" y="0"/>
                    <a:pt x="112" y="9"/>
                    <a:pt x="112" y="20"/>
                  </a:cubicBezTo>
                  <a:cubicBezTo>
                    <a:pt x="112" y="31"/>
                    <a:pt x="103" y="40"/>
                    <a:pt x="92" y="4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7" name="组合 26"/>
          <p:cNvGrpSpPr/>
          <p:nvPr/>
        </p:nvGrpSpPr>
        <p:grpSpPr>
          <a:xfrm>
            <a:off x="1116149" y="2358733"/>
            <a:ext cx="1611283" cy="625330"/>
            <a:chOff x="1325116" y="2355096"/>
            <a:chExt cx="1611283" cy="625330"/>
          </a:xfrm>
        </p:grpSpPr>
        <p:sp>
          <p:nvSpPr>
            <p:cNvPr id="4" name="任意多边形 3"/>
            <p:cNvSpPr/>
            <p:nvPr/>
          </p:nvSpPr>
          <p:spPr>
            <a:xfrm>
              <a:off x="1325116" y="2355096"/>
              <a:ext cx="1611283" cy="625330"/>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tIns="288000" anchor="ctr"/>
            <a:lstStyle/>
            <a:p>
              <a:pPr algn="r" eaLnBrk="1" fontAlgn="auto" hangingPunct="1">
                <a:spcBef>
                  <a:spcPts val="0"/>
                </a:spcBef>
                <a:spcAft>
                  <a:spcPts val="0"/>
                </a:spcAft>
                <a:defRPr/>
              </a:pPr>
              <a:r>
                <a:rPr lang="zh-CN" altLang="en-US" sz="1400" dirty="0" smtClean="0">
                  <a:solidFill>
                    <a:srgbClr val="FFFFFF"/>
                  </a:solidFill>
                  <a:latin typeface="+mn-ea"/>
                </a:rPr>
                <a:t>战略上的指导</a:t>
              </a:r>
              <a:endParaRPr lang="zh-CN" altLang="en-US" sz="1400" dirty="0">
                <a:solidFill>
                  <a:srgbClr val="FFFFFF"/>
                </a:solidFill>
                <a:latin typeface="+mn-ea"/>
              </a:endParaRPr>
            </a:p>
          </p:txBody>
        </p:sp>
        <p:sp>
          <p:nvSpPr>
            <p:cNvPr id="20" name="Freeform 11"/>
            <p:cNvSpPr>
              <a:spLocks noEditPoints="1"/>
            </p:cNvSpPr>
            <p:nvPr/>
          </p:nvSpPr>
          <p:spPr bwMode="auto">
            <a:xfrm>
              <a:off x="1417937" y="2657502"/>
              <a:ext cx="223318" cy="229976"/>
            </a:xfrm>
            <a:custGeom>
              <a:avLst/>
              <a:gdLst>
                <a:gd name="T0" fmla="*/ 93 w 185"/>
                <a:gd name="T1" fmla="*/ 190 h 190"/>
                <a:gd name="T2" fmla="*/ 0 w 185"/>
                <a:gd name="T3" fmla="*/ 160 h 190"/>
                <a:gd name="T4" fmla="*/ 63 w 185"/>
                <a:gd name="T5" fmla="*/ 132 h 190"/>
                <a:gd name="T6" fmla="*/ 64 w 185"/>
                <a:gd name="T7" fmla="*/ 143 h 190"/>
                <a:gd name="T8" fmla="*/ 25 w 185"/>
                <a:gd name="T9" fmla="*/ 160 h 190"/>
                <a:gd name="T10" fmla="*/ 93 w 185"/>
                <a:gd name="T11" fmla="*/ 180 h 190"/>
                <a:gd name="T12" fmla="*/ 160 w 185"/>
                <a:gd name="T13" fmla="*/ 160 h 190"/>
                <a:gd name="T14" fmla="*/ 121 w 185"/>
                <a:gd name="T15" fmla="*/ 143 h 190"/>
                <a:gd name="T16" fmla="*/ 122 w 185"/>
                <a:gd name="T17" fmla="*/ 132 h 190"/>
                <a:gd name="T18" fmla="*/ 185 w 185"/>
                <a:gd name="T19" fmla="*/ 160 h 190"/>
                <a:gd name="T20" fmla="*/ 93 w 185"/>
                <a:gd name="T21" fmla="*/ 190 h 190"/>
                <a:gd name="T22" fmla="*/ 88 w 185"/>
                <a:gd name="T23" fmla="*/ 168 h 190"/>
                <a:gd name="T24" fmla="*/ 88 w 185"/>
                <a:gd name="T25" fmla="*/ 116 h 190"/>
                <a:gd name="T26" fmla="*/ 100 w 185"/>
                <a:gd name="T27" fmla="*/ 116 h 190"/>
                <a:gd name="T28" fmla="*/ 100 w 185"/>
                <a:gd name="T29" fmla="*/ 168 h 190"/>
                <a:gd name="T30" fmla="*/ 88 w 185"/>
                <a:gd name="T31" fmla="*/ 168 h 190"/>
                <a:gd name="T32" fmla="*/ 48 w 185"/>
                <a:gd name="T33" fmla="*/ 72 h 190"/>
                <a:gd name="T34" fmla="*/ 129 w 185"/>
                <a:gd name="T35" fmla="*/ 72 h 190"/>
                <a:gd name="T36" fmla="*/ 160 w 185"/>
                <a:gd name="T37" fmla="*/ 92 h 190"/>
                <a:gd name="T38" fmla="*/ 128 w 185"/>
                <a:gd name="T39" fmla="*/ 112 h 190"/>
                <a:gd name="T40" fmla="*/ 48 w 185"/>
                <a:gd name="T41" fmla="*/ 112 h 190"/>
                <a:gd name="T42" fmla="*/ 48 w 185"/>
                <a:gd name="T43" fmla="*/ 72 h 190"/>
                <a:gd name="T44" fmla="*/ 7 w 185"/>
                <a:gd name="T45" fmla="*/ 44 h 190"/>
                <a:gd name="T46" fmla="*/ 39 w 185"/>
                <a:gd name="T47" fmla="*/ 24 h 190"/>
                <a:gd name="T48" fmla="*/ 160 w 185"/>
                <a:gd name="T49" fmla="*/ 24 h 190"/>
                <a:gd name="T50" fmla="*/ 160 w 185"/>
                <a:gd name="T51" fmla="*/ 64 h 190"/>
                <a:gd name="T52" fmla="*/ 39 w 185"/>
                <a:gd name="T53" fmla="*/ 64 h 190"/>
                <a:gd name="T54" fmla="*/ 7 w 185"/>
                <a:gd name="T55" fmla="*/ 44 h 190"/>
                <a:gd name="T56" fmla="*/ 88 w 185"/>
                <a:gd name="T57" fmla="*/ 0 h 190"/>
                <a:gd name="T58" fmla="*/ 100 w 185"/>
                <a:gd name="T59" fmla="*/ 0 h 190"/>
                <a:gd name="T60" fmla="*/ 100 w 185"/>
                <a:gd name="T61" fmla="*/ 19 h 190"/>
                <a:gd name="T62" fmla="*/ 88 w 185"/>
                <a:gd name="T63" fmla="*/ 19 h 190"/>
                <a:gd name="T64" fmla="*/ 88 w 185"/>
                <a:gd name="T65" fmla="*/ 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5" h="190">
                  <a:moveTo>
                    <a:pt x="93" y="190"/>
                  </a:moveTo>
                  <a:cubicBezTo>
                    <a:pt x="41" y="190"/>
                    <a:pt x="0" y="177"/>
                    <a:pt x="0" y="160"/>
                  </a:cubicBezTo>
                  <a:cubicBezTo>
                    <a:pt x="0" y="147"/>
                    <a:pt x="26" y="136"/>
                    <a:pt x="63" y="132"/>
                  </a:cubicBezTo>
                  <a:cubicBezTo>
                    <a:pt x="64" y="143"/>
                    <a:pt x="64" y="143"/>
                    <a:pt x="64" y="143"/>
                  </a:cubicBezTo>
                  <a:cubicBezTo>
                    <a:pt x="42" y="146"/>
                    <a:pt x="25" y="153"/>
                    <a:pt x="25" y="160"/>
                  </a:cubicBezTo>
                  <a:cubicBezTo>
                    <a:pt x="25" y="171"/>
                    <a:pt x="59" y="180"/>
                    <a:pt x="93" y="180"/>
                  </a:cubicBezTo>
                  <a:cubicBezTo>
                    <a:pt x="126" y="180"/>
                    <a:pt x="160" y="171"/>
                    <a:pt x="160" y="160"/>
                  </a:cubicBezTo>
                  <a:cubicBezTo>
                    <a:pt x="160" y="153"/>
                    <a:pt x="143" y="146"/>
                    <a:pt x="121" y="143"/>
                  </a:cubicBezTo>
                  <a:cubicBezTo>
                    <a:pt x="122" y="132"/>
                    <a:pt x="122" y="132"/>
                    <a:pt x="122" y="132"/>
                  </a:cubicBezTo>
                  <a:cubicBezTo>
                    <a:pt x="159" y="136"/>
                    <a:pt x="185" y="147"/>
                    <a:pt x="185" y="160"/>
                  </a:cubicBezTo>
                  <a:cubicBezTo>
                    <a:pt x="185" y="177"/>
                    <a:pt x="144" y="190"/>
                    <a:pt x="93" y="190"/>
                  </a:cubicBezTo>
                  <a:close/>
                  <a:moveTo>
                    <a:pt x="88" y="168"/>
                  </a:moveTo>
                  <a:cubicBezTo>
                    <a:pt x="88" y="116"/>
                    <a:pt x="88" y="116"/>
                    <a:pt x="88" y="116"/>
                  </a:cubicBezTo>
                  <a:cubicBezTo>
                    <a:pt x="100" y="116"/>
                    <a:pt x="100" y="116"/>
                    <a:pt x="100" y="116"/>
                  </a:cubicBezTo>
                  <a:cubicBezTo>
                    <a:pt x="100" y="168"/>
                    <a:pt x="100" y="168"/>
                    <a:pt x="100" y="168"/>
                  </a:cubicBezTo>
                  <a:lnTo>
                    <a:pt x="88" y="168"/>
                  </a:lnTo>
                  <a:close/>
                  <a:moveTo>
                    <a:pt x="48" y="72"/>
                  </a:moveTo>
                  <a:cubicBezTo>
                    <a:pt x="129" y="72"/>
                    <a:pt x="129" y="72"/>
                    <a:pt x="129" y="72"/>
                  </a:cubicBezTo>
                  <a:cubicBezTo>
                    <a:pt x="160" y="92"/>
                    <a:pt x="160" y="92"/>
                    <a:pt x="160" y="92"/>
                  </a:cubicBezTo>
                  <a:cubicBezTo>
                    <a:pt x="128" y="112"/>
                    <a:pt x="128" y="112"/>
                    <a:pt x="128" y="112"/>
                  </a:cubicBezTo>
                  <a:cubicBezTo>
                    <a:pt x="48" y="112"/>
                    <a:pt x="48" y="112"/>
                    <a:pt x="48" y="112"/>
                  </a:cubicBezTo>
                  <a:lnTo>
                    <a:pt x="48" y="72"/>
                  </a:lnTo>
                  <a:close/>
                  <a:moveTo>
                    <a:pt x="7" y="44"/>
                  </a:moveTo>
                  <a:cubicBezTo>
                    <a:pt x="39" y="24"/>
                    <a:pt x="39" y="24"/>
                    <a:pt x="39" y="24"/>
                  </a:cubicBezTo>
                  <a:cubicBezTo>
                    <a:pt x="160" y="24"/>
                    <a:pt x="160" y="24"/>
                    <a:pt x="160" y="24"/>
                  </a:cubicBezTo>
                  <a:cubicBezTo>
                    <a:pt x="160" y="64"/>
                    <a:pt x="160" y="64"/>
                    <a:pt x="160" y="64"/>
                  </a:cubicBezTo>
                  <a:cubicBezTo>
                    <a:pt x="39" y="64"/>
                    <a:pt x="39" y="64"/>
                    <a:pt x="39" y="64"/>
                  </a:cubicBezTo>
                  <a:lnTo>
                    <a:pt x="7" y="44"/>
                  </a:lnTo>
                  <a:close/>
                  <a:moveTo>
                    <a:pt x="88" y="0"/>
                  </a:moveTo>
                  <a:cubicBezTo>
                    <a:pt x="100" y="0"/>
                    <a:pt x="100" y="0"/>
                    <a:pt x="100" y="0"/>
                  </a:cubicBezTo>
                  <a:cubicBezTo>
                    <a:pt x="100" y="19"/>
                    <a:pt x="100" y="19"/>
                    <a:pt x="100" y="19"/>
                  </a:cubicBezTo>
                  <a:cubicBezTo>
                    <a:pt x="88" y="19"/>
                    <a:pt x="88" y="19"/>
                    <a:pt x="88" y="19"/>
                  </a:cubicBezTo>
                  <a:lnTo>
                    <a:pt x="88"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072" name="组合 3071"/>
          <p:cNvGrpSpPr/>
          <p:nvPr/>
        </p:nvGrpSpPr>
        <p:grpSpPr>
          <a:xfrm>
            <a:off x="2901382" y="2570825"/>
            <a:ext cx="1611283" cy="413238"/>
            <a:chOff x="3009957" y="2567188"/>
            <a:chExt cx="1611283" cy="413238"/>
          </a:xfrm>
        </p:grpSpPr>
        <p:sp>
          <p:nvSpPr>
            <p:cNvPr id="3" name="圆角矩形标注 2"/>
            <p:cNvSpPr/>
            <p:nvPr/>
          </p:nvSpPr>
          <p:spPr>
            <a:xfrm>
              <a:off x="3009957" y="2567188"/>
              <a:ext cx="1611283" cy="413238"/>
            </a:xfrm>
            <a:prstGeom prst="wedgeRoundRectCallout">
              <a:avLst>
                <a:gd name="adj1" fmla="val -20833"/>
                <a:gd name="adj2" fmla="val 101383"/>
                <a:gd name="adj3" fmla="val 1666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r>
                <a:rPr lang="zh-CN" altLang="en-US" sz="1400" dirty="0" smtClean="0">
                  <a:solidFill>
                    <a:srgbClr val="FFFFFF"/>
                  </a:solidFill>
                  <a:latin typeface="+mn-ea"/>
                </a:rPr>
                <a:t>政策上的倾斜</a:t>
              </a:r>
              <a:endParaRPr lang="zh-CN" altLang="en-US" sz="1400" dirty="0">
                <a:solidFill>
                  <a:srgbClr val="FFFFFF"/>
                </a:solidFill>
                <a:latin typeface="+mn-ea"/>
              </a:endParaRPr>
            </a:p>
          </p:txBody>
        </p:sp>
        <p:sp>
          <p:nvSpPr>
            <p:cNvPr id="23" name="Freeform 16"/>
            <p:cNvSpPr>
              <a:spLocks noEditPoints="1"/>
            </p:cNvSpPr>
            <p:nvPr/>
          </p:nvSpPr>
          <p:spPr bwMode="auto">
            <a:xfrm>
              <a:off x="3116188" y="2664553"/>
              <a:ext cx="222326" cy="218508"/>
            </a:xfrm>
            <a:custGeom>
              <a:avLst/>
              <a:gdLst>
                <a:gd name="T0" fmla="*/ 197 w 197"/>
                <a:gd name="T1" fmla="*/ 95 h 194"/>
                <a:gd name="T2" fmla="*/ 138 w 197"/>
                <a:gd name="T3" fmla="*/ 89 h 194"/>
                <a:gd name="T4" fmla="*/ 100 w 197"/>
                <a:gd name="T5" fmla="*/ 76 h 194"/>
                <a:gd name="T6" fmla="*/ 100 w 197"/>
                <a:gd name="T7" fmla="*/ 172 h 194"/>
                <a:gd name="T8" fmla="*/ 84 w 197"/>
                <a:gd name="T9" fmla="*/ 172 h 194"/>
                <a:gd name="T10" fmla="*/ 84 w 197"/>
                <a:gd name="T11" fmla="*/ 0 h 194"/>
                <a:gd name="T12" fmla="*/ 100 w 197"/>
                <a:gd name="T13" fmla="*/ 0 h 194"/>
                <a:gd name="T14" fmla="*/ 100 w 197"/>
                <a:gd name="T15" fmla="*/ 10 h 194"/>
                <a:gd name="T16" fmla="*/ 138 w 197"/>
                <a:gd name="T17" fmla="*/ 23 h 194"/>
                <a:gd name="T18" fmla="*/ 197 w 197"/>
                <a:gd name="T19" fmla="*/ 30 h 194"/>
                <a:gd name="T20" fmla="*/ 178 w 197"/>
                <a:gd name="T21" fmla="*/ 63 h 194"/>
                <a:gd name="T22" fmla="*/ 197 w 197"/>
                <a:gd name="T23" fmla="*/ 95 h 194"/>
                <a:gd name="T24" fmla="*/ 25 w 197"/>
                <a:gd name="T25" fmla="*/ 164 h 194"/>
                <a:gd name="T26" fmla="*/ 92 w 197"/>
                <a:gd name="T27" fmla="*/ 184 h 194"/>
                <a:gd name="T28" fmla="*/ 160 w 197"/>
                <a:gd name="T29" fmla="*/ 164 h 194"/>
                <a:gd name="T30" fmla="*/ 120 w 197"/>
                <a:gd name="T31" fmla="*/ 147 h 194"/>
                <a:gd name="T32" fmla="*/ 121 w 197"/>
                <a:gd name="T33" fmla="*/ 136 h 194"/>
                <a:gd name="T34" fmla="*/ 185 w 197"/>
                <a:gd name="T35" fmla="*/ 164 h 194"/>
                <a:gd name="T36" fmla="*/ 92 w 197"/>
                <a:gd name="T37" fmla="*/ 194 h 194"/>
                <a:gd name="T38" fmla="*/ 0 w 197"/>
                <a:gd name="T39" fmla="*/ 164 h 194"/>
                <a:gd name="T40" fmla="*/ 63 w 197"/>
                <a:gd name="T41" fmla="*/ 136 h 194"/>
                <a:gd name="T42" fmla="*/ 64 w 197"/>
                <a:gd name="T43" fmla="*/ 147 h 194"/>
                <a:gd name="T44" fmla="*/ 25 w 197"/>
                <a:gd name="T45" fmla="*/ 16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7" h="194">
                  <a:moveTo>
                    <a:pt x="197" y="95"/>
                  </a:moveTo>
                  <a:cubicBezTo>
                    <a:pt x="197" y="95"/>
                    <a:pt x="164" y="89"/>
                    <a:pt x="138" y="89"/>
                  </a:cubicBezTo>
                  <a:cubicBezTo>
                    <a:pt x="112" y="89"/>
                    <a:pt x="100" y="76"/>
                    <a:pt x="100" y="76"/>
                  </a:cubicBezTo>
                  <a:cubicBezTo>
                    <a:pt x="100" y="172"/>
                    <a:pt x="100" y="172"/>
                    <a:pt x="100" y="172"/>
                  </a:cubicBezTo>
                  <a:cubicBezTo>
                    <a:pt x="84" y="172"/>
                    <a:pt x="84" y="172"/>
                    <a:pt x="84" y="172"/>
                  </a:cubicBezTo>
                  <a:cubicBezTo>
                    <a:pt x="84" y="0"/>
                    <a:pt x="84" y="0"/>
                    <a:pt x="84" y="0"/>
                  </a:cubicBezTo>
                  <a:cubicBezTo>
                    <a:pt x="100" y="0"/>
                    <a:pt x="100" y="0"/>
                    <a:pt x="100" y="0"/>
                  </a:cubicBezTo>
                  <a:cubicBezTo>
                    <a:pt x="100" y="10"/>
                    <a:pt x="100" y="10"/>
                    <a:pt x="100" y="10"/>
                  </a:cubicBezTo>
                  <a:cubicBezTo>
                    <a:pt x="100" y="10"/>
                    <a:pt x="112" y="23"/>
                    <a:pt x="138" y="23"/>
                  </a:cubicBezTo>
                  <a:cubicBezTo>
                    <a:pt x="164" y="23"/>
                    <a:pt x="197" y="30"/>
                    <a:pt x="197" y="30"/>
                  </a:cubicBezTo>
                  <a:cubicBezTo>
                    <a:pt x="178" y="63"/>
                    <a:pt x="178" y="63"/>
                    <a:pt x="178" y="63"/>
                  </a:cubicBezTo>
                  <a:lnTo>
                    <a:pt x="197" y="95"/>
                  </a:lnTo>
                  <a:close/>
                  <a:moveTo>
                    <a:pt x="25" y="164"/>
                  </a:moveTo>
                  <a:cubicBezTo>
                    <a:pt x="25" y="175"/>
                    <a:pt x="59" y="184"/>
                    <a:pt x="92" y="184"/>
                  </a:cubicBezTo>
                  <a:cubicBezTo>
                    <a:pt x="126" y="184"/>
                    <a:pt x="160" y="175"/>
                    <a:pt x="160" y="164"/>
                  </a:cubicBezTo>
                  <a:cubicBezTo>
                    <a:pt x="160" y="157"/>
                    <a:pt x="142" y="150"/>
                    <a:pt x="120" y="147"/>
                  </a:cubicBezTo>
                  <a:cubicBezTo>
                    <a:pt x="121" y="136"/>
                    <a:pt x="121" y="136"/>
                    <a:pt x="121" y="136"/>
                  </a:cubicBezTo>
                  <a:cubicBezTo>
                    <a:pt x="158" y="140"/>
                    <a:pt x="185" y="151"/>
                    <a:pt x="185" y="164"/>
                  </a:cubicBezTo>
                  <a:cubicBezTo>
                    <a:pt x="185" y="181"/>
                    <a:pt x="144" y="194"/>
                    <a:pt x="92" y="194"/>
                  </a:cubicBezTo>
                  <a:cubicBezTo>
                    <a:pt x="41" y="194"/>
                    <a:pt x="0" y="181"/>
                    <a:pt x="0" y="164"/>
                  </a:cubicBezTo>
                  <a:cubicBezTo>
                    <a:pt x="0" y="151"/>
                    <a:pt x="26" y="140"/>
                    <a:pt x="63" y="136"/>
                  </a:cubicBezTo>
                  <a:cubicBezTo>
                    <a:pt x="64" y="147"/>
                    <a:pt x="64" y="147"/>
                    <a:pt x="64" y="147"/>
                  </a:cubicBezTo>
                  <a:cubicBezTo>
                    <a:pt x="42" y="150"/>
                    <a:pt x="25" y="157"/>
                    <a:pt x="25" y="16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073" name="组合 3072"/>
          <p:cNvGrpSpPr/>
          <p:nvPr/>
        </p:nvGrpSpPr>
        <p:grpSpPr>
          <a:xfrm>
            <a:off x="4686615" y="2358733"/>
            <a:ext cx="1611283" cy="625330"/>
            <a:chOff x="4672905" y="2355096"/>
            <a:chExt cx="1611283" cy="625330"/>
          </a:xfrm>
        </p:grpSpPr>
        <p:sp>
          <p:nvSpPr>
            <p:cNvPr id="5" name="任意多边形 4"/>
            <p:cNvSpPr/>
            <p:nvPr/>
          </p:nvSpPr>
          <p:spPr>
            <a:xfrm>
              <a:off x="4672905" y="2355096"/>
              <a:ext cx="1611283" cy="625330"/>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tIns="288000" anchor="ctr"/>
            <a:lstStyle/>
            <a:p>
              <a:pPr algn="r">
                <a:defRPr/>
              </a:pPr>
              <a:r>
                <a:rPr lang="zh-CN" altLang="en-US" sz="1400" dirty="0" smtClean="0">
                  <a:solidFill>
                    <a:srgbClr val="FFFFFF"/>
                  </a:solidFill>
                  <a:latin typeface="+mn-ea"/>
                </a:rPr>
                <a:t>资金上的支持</a:t>
              </a:r>
              <a:endParaRPr lang="zh-CN" altLang="en-US" sz="1400" dirty="0">
                <a:solidFill>
                  <a:srgbClr val="FFFFFF"/>
                </a:solidFill>
                <a:latin typeface="+mn-ea"/>
              </a:endParaRPr>
            </a:p>
          </p:txBody>
        </p:sp>
        <p:grpSp>
          <p:nvGrpSpPr>
            <p:cNvPr id="31" name="组合 30"/>
            <p:cNvGrpSpPr/>
            <p:nvPr/>
          </p:nvGrpSpPr>
          <p:grpSpPr>
            <a:xfrm>
              <a:off x="4754994" y="2681581"/>
              <a:ext cx="327282" cy="204741"/>
              <a:chOff x="4748774" y="2700241"/>
              <a:chExt cx="327282" cy="204741"/>
            </a:xfrm>
          </p:grpSpPr>
          <p:sp>
            <p:nvSpPr>
              <p:cNvPr id="26" name="Freeform 21"/>
              <p:cNvSpPr>
                <a:spLocks noEditPoints="1"/>
              </p:cNvSpPr>
              <p:nvPr/>
            </p:nvSpPr>
            <p:spPr bwMode="auto">
              <a:xfrm>
                <a:off x="4803182" y="2700241"/>
                <a:ext cx="189894" cy="161922"/>
              </a:xfrm>
              <a:custGeom>
                <a:avLst/>
                <a:gdLst>
                  <a:gd name="T0" fmla="*/ 175 w 204"/>
                  <a:gd name="T1" fmla="*/ 146 h 174"/>
                  <a:gd name="T2" fmla="*/ 169 w 204"/>
                  <a:gd name="T3" fmla="*/ 170 h 174"/>
                  <a:gd name="T4" fmla="*/ 147 w 204"/>
                  <a:gd name="T5" fmla="*/ 172 h 174"/>
                  <a:gd name="T6" fmla="*/ 144 w 204"/>
                  <a:gd name="T7" fmla="*/ 163 h 174"/>
                  <a:gd name="T8" fmla="*/ 116 w 204"/>
                  <a:gd name="T9" fmla="*/ 166 h 174"/>
                  <a:gd name="T10" fmla="*/ 104 w 204"/>
                  <a:gd name="T11" fmla="*/ 165 h 174"/>
                  <a:gd name="T12" fmla="*/ 100 w 204"/>
                  <a:gd name="T13" fmla="*/ 172 h 174"/>
                  <a:gd name="T14" fmla="*/ 84 w 204"/>
                  <a:gd name="T15" fmla="*/ 172 h 174"/>
                  <a:gd name="T16" fmla="*/ 78 w 204"/>
                  <a:gd name="T17" fmla="*/ 160 h 174"/>
                  <a:gd name="T18" fmla="*/ 74 w 204"/>
                  <a:gd name="T19" fmla="*/ 159 h 174"/>
                  <a:gd name="T20" fmla="*/ 72 w 204"/>
                  <a:gd name="T21" fmla="*/ 165 h 174"/>
                  <a:gd name="T22" fmla="*/ 48 w 204"/>
                  <a:gd name="T23" fmla="*/ 163 h 174"/>
                  <a:gd name="T24" fmla="*/ 50 w 204"/>
                  <a:gd name="T25" fmla="*/ 146 h 174"/>
                  <a:gd name="T26" fmla="*/ 31 w 204"/>
                  <a:gd name="T27" fmla="*/ 128 h 174"/>
                  <a:gd name="T28" fmla="*/ 5 w 204"/>
                  <a:gd name="T29" fmla="*/ 118 h 174"/>
                  <a:gd name="T30" fmla="*/ 6 w 204"/>
                  <a:gd name="T31" fmla="*/ 87 h 174"/>
                  <a:gd name="T32" fmla="*/ 16 w 204"/>
                  <a:gd name="T33" fmla="*/ 80 h 174"/>
                  <a:gd name="T34" fmla="*/ 41 w 204"/>
                  <a:gd name="T35" fmla="*/ 30 h 174"/>
                  <a:gd name="T36" fmla="*/ 36 w 204"/>
                  <a:gd name="T37" fmla="*/ 3 h 174"/>
                  <a:gd name="T38" fmla="*/ 79 w 204"/>
                  <a:gd name="T39" fmla="*/ 15 h 174"/>
                  <a:gd name="T40" fmla="*/ 114 w 204"/>
                  <a:gd name="T41" fmla="*/ 9 h 174"/>
                  <a:gd name="T42" fmla="*/ 204 w 204"/>
                  <a:gd name="T43" fmla="*/ 87 h 174"/>
                  <a:gd name="T44" fmla="*/ 175 w 204"/>
                  <a:gd name="T45" fmla="*/ 146 h 174"/>
                  <a:gd name="T46" fmla="*/ 56 w 204"/>
                  <a:gd name="T47" fmla="*/ 47 h 174"/>
                  <a:gd name="T48" fmla="*/ 45 w 204"/>
                  <a:gd name="T49" fmla="*/ 58 h 174"/>
                  <a:gd name="T50" fmla="*/ 56 w 204"/>
                  <a:gd name="T51" fmla="*/ 69 h 174"/>
                  <a:gd name="T52" fmla="*/ 67 w 204"/>
                  <a:gd name="T53" fmla="*/ 58 h 174"/>
                  <a:gd name="T54" fmla="*/ 56 w 204"/>
                  <a:gd name="T55" fmla="*/ 47 h 174"/>
                  <a:gd name="T56" fmla="*/ 154 w 204"/>
                  <a:gd name="T57" fmla="*/ 41 h 174"/>
                  <a:gd name="T58" fmla="*/ 110 w 204"/>
                  <a:gd name="T59" fmla="*/ 35 h 174"/>
                  <a:gd name="T60" fmla="*/ 104 w 204"/>
                  <a:gd name="T61" fmla="*/ 41 h 174"/>
                  <a:gd name="T62" fmla="*/ 110 w 204"/>
                  <a:gd name="T63" fmla="*/ 47 h 174"/>
                  <a:gd name="T64" fmla="*/ 154 w 204"/>
                  <a:gd name="T65" fmla="*/ 53 h 174"/>
                  <a:gd name="T66" fmla="*/ 160 w 204"/>
                  <a:gd name="T67" fmla="*/ 47 h 174"/>
                  <a:gd name="T68" fmla="*/ 154 w 204"/>
                  <a:gd name="T69" fmla="*/ 41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4" h="174">
                    <a:moveTo>
                      <a:pt x="175" y="146"/>
                    </a:moveTo>
                    <a:cubicBezTo>
                      <a:pt x="170" y="149"/>
                      <a:pt x="175" y="165"/>
                      <a:pt x="169" y="170"/>
                    </a:cubicBezTo>
                    <a:cubicBezTo>
                      <a:pt x="166" y="174"/>
                      <a:pt x="149" y="171"/>
                      <a:pt x="147" y="172"/>
                    </a:cubicBezTo>
                    <a:cubicBezTo>
                      <a:pt x="142" y="171"/>
                      <a:pt x="150" y="162"/>
                      <a:pt x="144" y="163"/>
                    </a:cubicBezTo>
                    <a:cubicBezTo>
                      <a:pt x="134" y="165"/>
                      <a:pt x="127" y="166"/>
                      <a:pt x="116" y="166"/>
                    </a:cubicBezTo>
                    <a:cubicBezTo>
                      <a:pt x="112" y="166"/>
                      <a:pt x="108" y="166"/>
                      <a:pt x="104" y="165"/>
                    </a:cubicBezTo>
                    <a:cubicBezTo>
                      <a:pt x="103" y="165"/>
                      <a:pt x="104" y="171"/>
                      <a:pt x="100" y="172"/>
                    </a:cubicBezTo>
                    <a:cubicBezTo>
                      <a:pt x="93" y="172"/>
                      <a:pt x="87" y="173"/>
                      <a:pt x="84" y="172"/>
                    </a:cubicBezTo>
                    <a:cubicBezTo>
                      <a:pt x="76" y="172"/>
                      <a:pt x="81" y="162"/>
                      <a:pt x="78" y="160"/>
                    </a:cubicBezTo>
                    <a:cubicBezTo>
                      <a:pt x="77" y="159"/>
                      <a:pt x="76" y="159"/>
                      <a:pt x="74" y="159"/>
                    </a:cubicBezTo>
                    <a:cubicBezTo>
                      <a:pt x="72" y="159"/>
                      <a:pt x="75" y="163"/>
                      <a:pt x="72" y="165"/>
                    </a:cubicBezTo>
                    <a:cubicBezTo>
                      <a:pt x="67" y="168"/>
                      <a:pt x="50" y="167"/>
                      <a:pt x="48" y="163"/>
                    </a:cubicBezTo>
                    <a:cubicBezTo>
                      <a:pt x="44" y="152"/>
                      <a:pt x="51" y="147"/>
                      <a:pt x="50" y="146"/>
                    </a:cubicBezTo>
                    <a:cubicBezTo>
                      <a:pt x="43" y="140"/>
                      <a:pt x="36" y="135"/>
                      <a:pt x="31" y="128"/>
                    </a:cubicBezTo>
                    <a:cubicBezTo>
                      <a:pt x="21" y="117"/>
                      <a:pt x="15" y="126"/>
                      <a:pt x="5" y="118"/>
                    </a:cubicBezTo>
                    <a:cubicBezTo>
                      <a:pt x="0" y="110"/>
                      <a:pt x="4" y="89"/>
                      <a:pt x="6" y="87"/>
                    </a:cubicBezTo>
                    <a:cubicBezTo>
                      <a:pt x="10" y="82"/>
                      <a:pt x="12" y="88"/>
                      <a:pt x="16" y="80"/>
                    </a:cubicBezTo>
                    <a:cubicBezTo>
                      <a:pt x="17" y="61"/>
                      <a:pt x="26" y="43"/>
                      <a:pt x="41" y="30"/>
                    </a:cubicBezTo>
                    <a:cubicBezTo>
                      <a:pt x="34" y="23"/>
                      <a:pt x="20" y="12"/>
                      <a:pt x="36" y="3"/>
                    </a:cubicBezTo>
                    <a:cubicBezTo>
                      <a:pt x="50" y="0"/>
                      <a:pt x="79" y="15"/>
                      <a:pt x="79" y="15"/>
                    </a:cubicBezTo>
                    <a:cubicBezTo>
                      <a:pt x="79" y="15"/>
                      <a:pt x="96" y="9"/>
                      <a:pt x="114" y="9"/>
                    </a:cubicBezTo>
                    <a:cubicBezTo>
                      <a:pt x="167" y="9"/>
                      <a:pt x="204" y="44"/>
                      <a:pt x="204" y="87"/>
                    </a:cubicBezTo>
                    <a:cubicBezTo>
                      <a:pt x="204" y="113"/>
                      <a:pt x="198" y="132"/>
                      <a:pt x="175" y="146"/>
                    </a:cubicBezTo>
                    <a:close/>
                    <a:moveTo>
                      <a:pt x="56" y="47"/>
                    </a:moveTo>
                    <a:cubicBezTo>
                      <a:pt x="50" y="47"/>
                      <a:pt x="45" y="52"/>
                      <a:pt x="45" y="58"/>
                    </a:cubicBezTo>
                    <a:cubicBezTo>
                      <a:pt x="45" y="64"/>
                      <a:pt x="50" y="69"/>
                      <a:pt x="56" y="69"/>
                    </a:cubicBezTo>
                    <a:cubicBezTo>
                      <a:pt x="62" y="69"/>
                      <a:pt x="67" y="64"/>
                      <a:pt x="67" y="58"/>
                    </a:cubicBezTo>
                    <a:cubicBezTo>
                      <a:pt x="67" y="52"/>
                      <a:pt x="62" y="47"/>
                      <a:pt x="56" y="47"/>
                    </a:cubicBezTo>
                    <a:close/>
                    <a:moveTo>
                      <a:pt x="154" y="41"/>
                    </a:moveTo>
                    <a:cubicBezTo>
                      <a:pt x="154" y="41"/>
                      <a:pt x="132" y="34"/>
                      <a:pt x="110" y="35"/>
                    </a:cubicBezTo>
                    <a:cubicBezTo>
                      <a:pt x="106" y="35"/>
                      <a:pt x="104" y="37"/>
                      <a:pt x="104" y="41"/>
                    </a:cubicBezTo>
                    <a:cubicBezTo>
                      <a:pt x="104" y="44"/>
                      <a:pt x="106" y="47"/>
                      <a:pt x="110" y="47"/>
                    </a:cubicBezTo>
                    <a:cubicBezTo>
                      <a:pt x="110" y="47"/>
                      <a:pt x="133" y="45"/>
                      <a:pt x="154" y="53"/>
                    </a:cubicBezTo>
                    <a:cubicBezTo>
                      <a:pt x="157" y="53"/>
                      <a:pt x="160" y="51"/>
                      <a:pt x="160" y="47"/>
                    </a:cubicBezTo>
                    <a:cubicBezTo>
                      <a:pt x="160" y="44"/>
                      <a:pt x="157" y="41"/>
                      <a:pt x="154" y="41"/>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pic>
            <p:nvPicPr>
              <p:cNvPr id="3094" name="Picture 22" descr="C:\Users\MDG\Desktop\图片2副本.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48774" y="2801230"/>
                <a:ext cx="327282" cy="103752"/>
              </a:xfrm>
              <a:prstGeom prst="rect">
                <a:avLst/>
              </a:prstGeom>
              <a:noFill/>
              <a:extLst>
                <a:ext uri="{909E8E84-426E-40DD-AFC4-6F175D3DCCD1}">
                  <a14:hiddenFill xmlns:a14="http://schemas.microsoft.com/office/drawing/2010/main">
                    <a:solidFill>
                      <a:srgbClr val="FFFFFF"/>
                    </a:solidFill>
                  </a14:hiddenFill>
                </a:ext>
              </a:extLst>
            </p:spPr>
          </p:pic>
        </p:grpSp>
      </p:grpSp>
    </p:spTree>
    <p:extLst>
      <p:ext uri="{BB962C8B-B14F-4D97-AF65-F5344CB8AC3E}">
        <p14:creationId xmlns:p14="http://schemas.microsoft.com/office/powerpoint/2010/main" val="3293771410"/>
      </p:ext>
    </p:extLst>
  </p:cSld>
  <p:clrMapOvr>
    <a:masterClrMapping/>
  </p:clrMapOvr>
  <mc:AlternateContent xmlns:mc="http://schemas.openxmlformats.org/markup-compatibility/2006" xmlns:p14="http://schemas.microsoft.com/office/powerpoint/2010/main">
    <mc:Choice Requires="p14">
      <p:transition spd="med" p14:dur="700" advTm="2278">
        <p:fade/>
      </p:transition>
    </mc:Choice>
    <mc:Fallback xmlns="">
      <p:transition spd="med" advTm="227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072"/>
                                        </p:tgtEl>
                                        <p:attrNameLst>
                                          <p:attrName>style.visibility</p:attrName>
                                        </p:attrNameLst>
                                      </p:cBhvr>
                                      <p:to>
                                        <p:strVal val="visible"/>
                                      </p:to>
                                    </p:set>
                                    <p:anim calcmode="lin" valueType="num">
                                      <p:cBhvr additive="base">
                                        <p:cTn id="11" dur="500" fill="hold"/>
                                        <p:tgtEl>
                                          <p:spTgt spid="3072"/>
                                        </p:tgtEl>
                                        <p:attrNameLst>
                                          <p:attrName>ppt_x</p:attrName>
                                        </p:attrNameLst>
                                      </p:cBhvr>
                                      <p:tavLst>
                                        <p:tav tm="0">
                                          <p:val>
                                            <p:strVal val="#ppt_x"/>
                                          </p:val>
                                        </p:tav>
                                        <p:tav tm="100000">
                                          <p:val>
                                            <p:strVal val="#ppt_x"/>
                                          </p:val>
                                        </p:tav>
                                      </p:tavLst>
                                    </p:anim>
                                    <p:anim calcmode="lin" valueType="num">
                                      <p:cBhvr additive="base">
                                        <p:cTn id="12" dur="500" fill="hold"/>
                                        <p:tgtEl>
                                          <p:spTgt spid="3072"/>
                                        </p:tgtEl>
                                        <p:attrNameLst>
                                          <p:attrName>ppt_y</p:attrName>
                                        </p:attrNameLst>
                                      </p:cBhvr>
                                      <p:tavLst>
                                        <p:tav tm="0">
                                          <p:val>
                                            <p:strVal val="0-#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073"/>
                                        </p:tgtEl>
                                        <p:attrNameLst>
                                          <p:attrName>style.visibility</p:attrName>
                                        </p:attrNameLst>
                                      </p:cBhvr>
                                      <p:to>
                                        <p:strVal val="visible"/>
                                      </p:to>
                                    </p:set>
                                    <p:anim calcmode="lin" valueType="num">
                                      <p:cBhvr additive="base">
                                        <p:cTn id="15" dur="500" fill="hold"/>
                                        <p:tgtEl>
                                          <p:spTgt spid="3073"/>
                                        </p:tgtEl>
                                        <p:attrNameLst>
                                          <p:attrName>ppt_x</p:attrName>
                                        </p:attrNameLst>
                                      </p:cBhvr>
                                      <p:tavLst>
                                        <p:tav tm="0">
                                          <p:val>
                                            <p:strVal val="#ppt_x"/>
                                          </p:val>
                                        </p:tav>
                                        <p:tav tm="100000">
                                          <p:val>
                                            <p:strVal val="#ppt_x"/>
                                          </p:val>
                                        </p:tav>
                                      </p:tavLst>
                                    </p:anim>
                                    <p:anim calcmode="lin" valueType="num">
                                      <p:cBhvr additive="base">
                                        <p:cTn id="16" dur="500" fill="hold"/>
                                        <p:tgtEl>
                                          <p:spTgt spid="3073"/>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22" presetClass="entr" presetSubtype="4"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down)">
                                      <p:cBhvr>
                                        <p:cTn id="24" dur="500"/>
                                        <p:tgtEl>
                                          <p:spTgt spid="6"/>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up)">
                                      <p:cBhvr>
                                        <p:cTn id="27" dur="500"/>
                                        <p:tgtEl>
                                          <p:spTgt spid="7"/>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down)">
                                      <p:cBhvr>
                                        <p:cTn id="30" dur="500"/>
                                        <p:tgtEl>
                                          <p:spTgt spid="8"/>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wipe(up)">
                                      <p:cBhvr>
                                        <p:cTn id="3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竞争对手的失误</a:t>
            </a:r>
            <a:endParaRPr lang="zh-CN" altLang="en-US" dirty="0"/>
          </a:p>
        </p:txBody>
      </p:sp>
      <p:sp>
        <p:nvSpPr>
          <p:cNvPr id="3" name="空心弧 2"/>
          <p:cNvSpPr/>
          <p:nvPr/>
        </p:nvSpPr>
        <p:spPr>
          <a:xfrm rot="483470">
            <a:off x="1369654" y="1228132"/>
            <a:ext cx="2794011" cy="2794011"/>
          </a:xfrm>
          <a:prstGeom prst="blockArc">
            <a:avLst>
              <a:gd name="adj1" fmla="val 5692214"/>
              <a:gd name="adj2" fmla="val 42522"/>
              <a:gd name="adj3" fmla="val 1111"/>
            </a:avLst>
          </a:prstGeom>
          <a:solidFill>
            <a:schemeClr val="bg1">
              <a:lumMod val="65000"/>
            </a:schemeClr>
          </a:solidFill>
          <a:ln w="25400" cap="flat" cmpd="sng" algn="ctr">
            <a:noFill/>
            <a:prstDash val="solid"/>
          </a:ln>
          <a:effectLst/>
        </p:spPr>
        <p:txBody>
          <a:bodyPr rtlCol="0" anchor="ctr"/>
          <a:lstStyle/>
          <a:p>
            <a:pPr algn="ctr">
              <a:defRPr/>
            </a:pPr>
            <a:endParaRPr lang="zh-CN" altLang="en-US" sz="1100" kern="0">
              <a:solidFill>
                <a:sysClr val="windowText" lastClr="000000"/>
              </a:solidFill>
              <a:latin typeface="Calibri"/>
              <a:ea typeface="宋体"/>
            </a:endParaRPr>
          </a:p>
        </p:txBody>
      </p:sp>
      <p:grpSp>
        <p:nvGrpSpPr>
          <p:cNvPr id="4" name="组合 3"/>
          <p:cNvGrpSpPr/>
          <p:nvPr/>
        </p:nvGrpSpPr>
        <p:grpSpPr>
          <a:xfrm>
            <a:off x="3679394" y="834544"/>
            <a:ext cx="3133261" cy="806214"/>
            <a:chOff x="4148176" y="1697000"/>
            <a:chExt cx="3133261" cy="806214"/>
          </a:xfrm>
        </p:grpSpPr>
        <p:cxnSp>
          <p:nvCxnSpPr>
            <p:cNvPr id="5" name="直接连接符 4"/>
            <p:cNvCxnSpPr/>
            <p:nvPr/>
          </p:nvCxnSpPr>
          <p:spPr>
            <a:xfrm>
              <a:off x="4959524" y="2089717"/>
              <a:ext cx="2321913" cy="5290"/>
            </a:xfrm>
            <a:prstGeom prst="line">
              <a:avLst/>
            </a:prstGeom>
            <a:noFill/>
            <a:ln w="12700" cap="flat" cmpd="sng" algn="ctr">
              <a:solidFill>
                <a:sysClr val="window" lastClr="FFFFFF">
                  <a:lumMod val="50000"/>
                </a:sysClr>
              </a:solidFill>
              <a:prstDash val="solid"/>
              <a:headEnd type="none" w="med" len="med"/>
              <a:tailEnd type="oval" w="med" len="med"/>
            </a:ln>
            <a:effectLst/>
          </p:spPr>
        </p:cxnSp>
        <p:grpSp>
          <p:nvGrpSpPr>
            <p:cNvPr id="6" name="组合 5"/>
            <p:cNvGrpSpPr/>
            <p:nvPr/>
          </p:nvGrpSpPr>
          <p:grpSpPr>
            <a:xfrm>
              <a:off x="4148176" y="1697000"/>
              <a:ext cx="904292" cy="806214"/>
              <a:chOff x="3835847" y="1395243"/>
              <a:chExt cx="1462116" cy="1303538"/>
            </a:xfrm>
          </p:grpSpPr>
          <p:sp>
            <p:nvSpPr>
              <p:cNvPr id="8" name="同心圆 7"/>
              <p:cNvSpPr/>
              <p:nvPr/>
            </p:nvSpPr>
            <p:spPr>
              <a:xfrm>
                <a:off x="3835847" y="1395243"/>
                <a:ext cx="1303538" cy="1303538"/>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solidFill>
                    <a:sysClr val="windowText" lastClr="000000"/>
                  </a:solidFill>
                  <a:latin typeface="Calibri"/>
                  <a:ea typeface="宋体"/>
                </a:endParaRPr>
              </a:p>
            </p:txBody>
          </p:sp>
          <p:grpSp>
            <p:nvGrpSpPr>
              <p:cNvPr id="9" name="组合 8"/>
              <p:cNvGrpSpPr/>
              <p:nvPr/>
            </p:nvGrpSpPr>
            <p:grpSpPr>
              <a:xfrm>
                <a:off x="4939609" y="1857832"/>
                <a:ext cx="358354" cy="358354"/>
                <a:chOff x="5917211" y="1835961"/>
                <a:chExt cx="504056" cy="504056"/>
              </a:xfrm>
            </p:grpSpPr>
            <p:sp>
              <p:nvSpPr>
                <p:cNvPr id="11" name="同心圆 10"/>
                <p:cNvSpPr/>
                <p:nvPr/>
              </p:nvSpPr>
              <p:spPr>
                <a:xfrm>
                  <a:off x="5917211" y="1835961"/>
                  <a:ext cx="504056" cy="504056"/>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solidFill>
                      <a:sysClr val="windowText" lastClr="000000"/>
                    </a:solidFill>
                    <a:latin typeface="Calibri"/>
                    <a:ea typeface="宋体"/>
                  </a:endParaRPr>
                </a:p>
              </p:txBody>
            </p:sp>
            <p:sp>
              <p:nvSpPr>
                <p:cNvPr id="12" name="椭圆 11"/>
                <p:cNvSpPr/>
                <p:nvPr/>
              </p:nvSpPr>
              <p:spPr>
                <a:xfrm>
                  <a:off x="6039087" y="1981663"/>
                  <a:ext cx="222754" cy="222754"/>
                </a:xfrm>
                <a:prstGeom prst="ellipse">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solidFill>
                      <a:sysClr val="window" lastClr="FFFFFF"/>
                    </a:solidFill>
                    <a:latin typeface="Calibri"/>
                    <a:ea typeface="宋体"/>
                  </a:endParaRPr>
                </a:p>
              </p:txBody>
            </p:sp>
          </p:grpSp>
          <p:sp>
            <p:nvSpPr>
              <p:cNvPr id="10" name="椭圆 9"/>
              <p:cNvSpPr/>
              <p:nvPr/>
            </p:nvSpPr>
            <p:spPr>
              <a:xfrm>
                <a:off x="4151028" y="1732853"/>
                <a:ext cx="676101" cy="676101"/>
              </a:xfrm>
              <a:prstGeom prst="ellipse">
                <a:avLst/>
              </a:prstGeom>
              <a:solidFill>
                <a:schemeClr val="accent2"/>
              </a:solidFill>
              <a:ln w="25400" cap="flat" cmpd="sng" algn="ctr">
                <a:noFill/>
                <a:prstDash val="solid"/>
              </a:ln>
              <a:effectLst/>
            </p:spPr>
            <p:txBody>
              <a:bodyPr rtlCol="0" anchor="ctr"/>
              <a:lstStyle/>
              <a:p>
                <a:pPr algn="ctr">
                  <a:defRPr/>
                </a:pPr>
                <a:r>
                  <a:rPr lang="en-US" altLang="zh-CN" sz="1400" kern="0" dirty="0">
                    <a:solidFill>
                      <a:sysClr val="window" lastClr="FFFFFF"/>
                    </a:solidFill>
                    <a:latin typeface="Calibri"/>
                    <a:ea typeface="宋体"/>
                  </a:rPr>
                  <a:t>1</a:t>
                </a:r>
                <a:endParaRPr lang="zh-CN" altLang="en-US" sz="1400" kern="0" dirty="0">
                  <a:solidFill>
                    <a:sysClr val="window" lastClr="FFFFFF"/>
                  </a:solidFill>
                  <a:latin typeface="Calibri"/>
                  <a:ea typeface="宋体"/>
                </a:endParaRPr>
              </a:p>
            </p:txBody>
          </p:sp>
        </p:grpSp>
        <p:sp>
          <p:nvSpPr>
            <p:cNvPr id="7" name="TextBox 6"/>
            <p:cNvSpPr txBox="1"/>
            <p:nvPr/>
          </p:nvSpPr>
          <p:spPr>
            <a:xfrm>
              <a:off x="5040782" y="1768669"/>
              <a:ext cx="2180550" cy="307777"/>
            </a:xfrm>
            <a:prstGeom prst="rect">
              <a:avLst/>
            </a:prstGeom>
            <a:noFill/>
          </p:spPr>
          <p:txBody>
            <a:bodyPr wrap="square" rtlCol="0">
              <a:spAutoFit/>
            </a:bodyPr>
            <a:lstStyle/>
            <a:p>
              <a:pPr lvl="0">
                <a:defRPr/>
              </a:pPr>
              <a:r>
                <a:rPr lang="zh-CN" altLang="en-US" sz="1400" b="1" kern="0" dirty="0" smtClean="0">
                  <a:solidFill>
                    <a:schemeClr val="accent2"/>
                  </a:solidFill>
                  <a:latin typeface="Arial" pitchFamily="34" charset="0"/>
                  <a:ea typeface="微软雅黑" pitchFamily="34" charset="-122"/>
                  <a:cs typeface="Arial" pitchFamily="34" charset="0"/>
                </a:rPr>
                <a:t>失误一</a:t>
              </a:r>
              <a:endParaRPr lang="zh-CN" altLang="en-US" sz="1400" b="1" kern="0" dirty="0">
                <a:solidFill>
                  <a:schemeClr val="accent2"/>
                </a:solidFill>
                <a:latin typeface="Arial" pitchFamily="34" charset="0"/>
                <a:ea typeface="微软雅黑" pitchFamily="34" charset="-122"/>
                <a:cs typeface="Arial" pitchFamily="34" charset="0"/>
              </a:endParaRPr>
            </a:p>
          </p:txBody>
        </p:sp>
      </p:grpSp>
      <p:grpSp>
        <p:nvGrpSpPr>
          <p:cNvPr id="13" name="组合 12"/>
          <p:cNvGrpSpPr/>
          <p:nvPr/>
        </p:nvGrpSpPr>
        <p:grpSpPr>
          <a:xfrm>
            <a:off x="4210318" y="1913237"/>
            <a:ext cx="3133261" cy="806214"/>
            <a:chOff x="4679100" y="2775693"/>
            <a:chExt cx="3133261" cy="806214"/>
          </a:xfrm>
        </p:grpSpPr>
        <p:cxnSp>
          <p:nvCxnSpPr>
            <p:cNvPr id="14" name="直接连接符 13"/>
            <p:cNvCxnSpPr/>
            <p:nvPr/>
          </p:nvCxnSpPr>
          <p:spPr>
            <a:xfrm>
              <a:off x="5490448" y="3168410"/>
              <a:ext cx="2321913" cy="5290"/>
            </a:xfrm>
            <a:prstGeom prst="line">
              <a:avLst/>
            </a:prstGeom>
            <a:noFill/>
            <a:ln w="12700" cap="flat" cmpd="sng" algn="ctr">
              <a:solidFill>
                <a:sysClr val="window" lastClr="FFFFFF">
                  <a:lumMod val="50000"/>
                </a:sysClr>
              </a:solidFill>
              <a:prstDash val="solid"/>
              <a:headEnd type="none" w="med" len="med"/>
              <a:tailEnd type="oval" w="med" len="med"/>
            </a:ln>
            <a:effectLst/>
          </p:spPr>
        </p:cxnSp>
        <p:grpSp>
          <p:nvGrpSpPr>
            <p:cNvPr id="15" name="组合 14"/>
            <p:cNvGrpSpPr/>
            <p:nvPr/>
          </p:nvGrpSpPr>
          <p:grpSpPr>
            <a:xfrm>
              <a:off x="4679100" y="2775693"/>
              <a:ext cx="904292" cy="806214"/>
              <a:chOff x="3835847" y="1395243"/>
              <a:chExt cx="1462116" cy="1303538"/>
            </a:xfrm>
          </p:grpSpPr>
          <p:sp>
            <p:nvSpPr>
              <p:cNvPr id="17" name="同心圆 16"/>
              <p:cNvSpPr/>
              <p:nvPr/>
            </p:nvSpPr>
            <p:spPr>
              <a:xfrm>
                <a:off x="3835847" y="1395243"/>
                <a:ext cx="1303538" cy="1303538"/>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solidFill>
                    <a:sysClr val="windowText" lastClr="000000"/>
                  </a:solidFill>
                  <a:latin typeface="Calibri"/>
                  <a:ea typeface="宋体"/>
                </a:endParaRPr>
              </a:p>
            </p:txBody>
          </p:sp>
          <p:grpSp>
            <p:nvGrpSpPr>
              <p:cNvPr id="18" name="组合 17"/>
              <p:cNvGrpSpPr/>
              <p:nvPr/>
            </p:nvGrpSpPr>
            <p:grpSpPr>
              <a:xfrm>
                <a:off x="4939609" y="1857832"/>
                <a:ext cx="358354" cy="358354"/>
                <a:chOff x="5917211" y="1835961"/>
                <a:chExt cx="504056" cy="504056"/>
              </a:xfrm>
            </p:grpSpPr>
            <p:sp>
              <p:nvSpPr>
                <p:cNvPr id="20" name="同心圆 19"/>
                <p:cNvSpPr/>
                <p:nvPr/>
              </p:nvSpPr>
              <p:spPr>
                <a:xfrm>
                  <a:off x="5917211" y="1835961"/>
                  <a:ext cx="504056" cy="504056"/>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solidFill>
                      <a:sysClr val="windowText" lastClr="000000"/>
                    </a:solidFill>
                    <a:latin typeface="Calibri"/>
                    <a:ea typeface="宋体"/>
                  </a:endParaRPr>
                </a:p>
              </p:txBody>
            </p:sp>
            <p:sp>
              <p:nvSpPr>
                <p:cNvPr id="21" name="椭圆 20"/>
                <p:cNvSpPr/>
                <p:nvPr/>
              </p:nvSpPr>
              <p:spPr>
                <a:xfrm>
                  <a:off x="6039087" y="1981663"/>
                  <a:ext cx="222754" cy="222754"/>
                </a:xfrm>
                <a:prstGeom prst="ellipse">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solidFill>
                      <a:sysClr val="window" lastClr="FFFFFF"/>
                    </a:solidFill>
                    <a:latin typeface="Calibri"/>
                    <a:ea typeface="宋体"/>
                  </a:endParaRPr>
                </a:p>
              </p:txBody>
            </p:sp>
          </p:grpSp>
          <p:sp>
            <p:nvSpPr>
              <p:cNvPr id="19" name="椭圆 18"/>
              <p:cNvSpPr/>
              <p:nvPr/>
            </p:nvSpPr>
            <p:spPr>
              <a:xfrm>
                <a:off x="4151028" y="1732853"/>
                <a:ext cx="676101" cy="676101"/>
              </a:xfrm>
              <a:prstGeom prst="ellipse">
                <a:avLst/>
              </a:prstGeom>
              <a:solidFill>
                <a:schemeClr val="accent3"/>
              </a:solidFill>
              <a:ln w="25400" cap="flat" cmpd="sng" algn="ctr">
                <a:noFill/>
                <a:prstDash val="solid"/>
              </a:ln>
              <a:effectLst/>
            </p:spPr>
            <p:txBody>
              <a:bodyPr rtlCol="0" anchor="ctr"/>
              <a:lstStyle/>
              <a:p>
                <a:pPr algn="ctr">
                  <a:defRPr/>
                </a:pPr>
                <a:r>
                  <a:rPr lang="en-US" altLang="zh-CN" sz="1400" kern="0" dirty="0">
                    <a:solidFill>
                      <a:sysClr val="window" lastClr="FFFFFF"/>
                    </a:solidFill>
                    <a:latin typeface="Calibri"/>
                    <a:ea typeface="宋体"/>
                  </a:rPr>
                  <a:t>2</a:t>
                </a:r>
                <a:endParaRPr lang="zh-CN" altLang="en-US" sz="1400" kern="0" dirty="0">
                  <a:solidFill>
                    <a:sysClr val="window" lastClr="FFFFFF"/>
                  </a:solidFill>
                  <a:latin typeface="Calibri"/>
                  <a:ea typeface="宋体"/>
                </a:endParaRPr>
              </a:p>
            </p:txBody>
          </p:sp>
        </p:grpSp>
        <p:sp>
          <p:nvSpPr>
            <p:cNvPr id="16" name="TextBox 15"/>
            <p:cNvSpPr txBox="1"/>
            <p:nvPr/>
          </p:nvSpPr>
          <p:spPr>
            <a:xfrm>
              <a:off x="5596536" y="2830672"/>
              <a:ext cx="2180550" cy="307777"/>
            </a:xfrm>
            <a:prstGeom prst="rect">
              <a:avLst/>
            </a:prstGeom>
            <a:noFill/>
          </p:spPr>
          <p:txBody>
            <a:bodyPr wrap="square" rtlCol="0">
              <a:spAutoFit/>
            </a:bodyPr>
            <a:lstStyle/>
            <a:p>
              <a:pPr lvl="0">
                <a:defRPr/>
              </a:pPr>
              <a:r>
                <a:rPr lang="zh-CN" altLang="en-US" sz="1400" b="1" kern="0" dirty="0" smtClean="0">
                  <a:solidFill>
                    <a:schemeClr val="accent3"/>
                  </a:solidFill>
                  <a:latin typeface="Arial" pitchFamily="34" charset="0"/>
                  <a:ea typeface="微软雅黑" pitchFamily="34" charset="-122"/>
                  <a:cs typeface="Arial" pitchFamily="34" charset="0"/>
                </a:rPr>
                <a:t>失误二</a:t>
              </a:r>
              <a:endParaRPr lang="zh-CN" altLang="en-US" sz="1400" b="1" kern="0" dirty="0">
                <a:solidFill>
                  <a:schemeClr val="accent3"/>
                </a:solidFill>
                <a:latin typeface="Arial" pitchFamily="34" charset="0"/>
                <a:ea typeface="微软雅黑" pitchFamily="34" charset="-122"/>
                <a:cs typeface="Arial" pitchFamily="34" charset="0"/>
              </a:endParaRPr>
            </a:p>
          </p:txBody>
        </p:sp>
      </p:grpSp>
      <p:grpSp>
        <p:nvGrpSpPr>
          <p:cNvPr id="22" name="组合 21"/>
          <p:cNvGrpSpPr/>
          <p:nvPr/>
        </p:nvGrpSpPr>
        <p:grpSpPr>
          <a:xfrm>
            <a:off x="3951618" y="3133196"/>
            <a:ext cx="3133260" cy="806214"/>
            <a:chOff x="4420400" y="3995652"/>
            <a:chExt cx="3133260" cy="806214"/>
          </a:xfrm>
        </p:grpSpPr>
        <p:cxnSp>
          <p:nvCxnSpPr>
            <p:cNvPr id="23" name="直接连接符 22"/>
            <p:cNvCxnSpPr/>
            <p:nvPr/>
          </p:nvCxnSpPr>
          <p:spPr>
            <a:xfrm>
              <a:off x="5231747" y="4388370"/>
              <a:ext cx="2321913" cy="5290"/>
            </a:xfrm>
            <a:prstGeom prst="line">
              <a:avLst/>
            </a:prstGeom>
            <a:noFill/>
            <a:ln w="12700" cap="flat" cmpd="sng" algn="ctr">
              <a:solidFill>
                <a:sysClr val="window" lastClr="FFFFFF">
                  <a:lumMod val="50000"/>
                </a:sysClr>
              </a:solidFill>
              <a:prstDash val="solid"/>
              <a:headEnd type="none" w="med" len="med"/>
              <a:tailEnd type="oval" w="med" len="med"/>
            </a:ln>
            <a:effectLst/>
          </p:spPr>
        </p:cxnSp>
        <p:grpSp>
          <p:nvGrpSpPr>
            <p:cNvPr id="24" name="组合 23"/>
            <p:cNvGrpSpPr/>
            <p:nvPr/>
          </p:nvGrpSpPr>
          <p:grpSpPr>
            <a:xfrm>
              <a:off x="4420400" y="3995652"/>
              <a:ext cx="904292" cy="806214"/>
              <a:chOff x="3835847" y="1395243"/>
              <a:chExt cx="1462116" cy="1303538"/>
            </a:xfrm>
          </p:grpSpPr>
          <p:sp>
            <p:nvSpPr>
              <p:cNvPr id="26" name="同心圆 25"/>
              <p:cNvSpPr/>
              <p:nvPr/>
            </p:nvSpPr>
            <p:spPr>
              <a:xfrm>
                <a:off x="3835847" y="1395243"/>
                <a:ext cx="1303538" cy="1303538"/>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solidFill>
                    <a:sysClr val="windowText" lastClr="000000"/>
                  </a:solidFill>
                  <a:latin typeface="Calibri"/>
                  <a:ea typeface="宋体"/>
                </a:endParaRPr>
              </a:p>
            </p:txBody>
          </p:sp>
          <p:grpSp>
            <p:nvGrpSpPr>
              <p:cNvPr id="27" name="组合 26"/>
              <p:cNvGrpSpPr/>
              <p:nvPr/>
            </p:nvGrpSpPr>
            <p:grpSpPr>
              <a:xfrm>
                <a:off x="4939609" y="1857832"/>
                <a:ext cx="358354" cy="358354"/>
                <a:chOff x="5917211" y="1835961"/>
                <a:chExt cx="504056" cy="504056"/>
              </a:xfrm>
            </p:grpSpPr>
            <p:sp>
              <p:nvSpPr>
                <p:cNvPr id="29" name="同心圆 28"/>
                <p:cNvSpPr/>
                <p:nvPr/>
              </p:nvSpPr>
              <p:spPr>
                <a:xfrm>
                  <a:off x="5917211" y="1835961"/>
                  <a:ext cx="504056" cy="504056"/>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solidFill>
                      <a:sysClr val="windowText" lastClr="000000"/>
                    </a:solidFill>
                    <a:latin typeface="Calibri"/>
                    <a:ea typeface="宋体"/>
                  </a:endParaRPr>
                </a:p>
              </p:txBody>
            </p:sp>
            <p:sp>
              <p:nvSpPr>
                <p:cNvPr id="30" name="椭圆 29"/>
                <p:cNvSpPr/>
                <p:nvPr/>
              </p:nvSpPr>
              <p:spPr>
                <a:xfrm>
                  <a:off x="6039087" y="1981663"/>
                  <a:ext cx="222754" cy="222754"/>
                </a:xfrm>
                <a:prstGeom prst="ellipse">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solidFill>
                      <a:sysClr val="window" lastClr="FFFFFF"/>
                    </a:solidFill>
                    <a:latin typeface="Calibri"/>
                    <a:ea typeface="宋体"/>
                  </a:endParaRPr>
                </a:p>
              </p:txBody>
            </p:sp>
          </p:grpSp>
          <p:sp>
            <p:nvSpPr>
              <p:cNvPr id="28" name="椭圆 27"/>
              <p:cNvSpPr/>
              <p:nvPr/>
            </p:nvSpPr>
            <p:spPr>
              <a:xfrm>
                <a:off x="4151028" y="1732853"/>
                <a:ext cx="676101" cy="676101"/>
              </a:xfrm>
              <a:prstGeom prst="ellipse">
                <a:avLst/>
              </a:prstGeom>
              <a:solidFill>
                <a:schemeClr val="accent4"/>
              </a:solidFill>
              <a:ln w="25400" cap="flat" cmpd="sng" algn="ctr">
                <a:noFill/>
                <a:prstDash val="solid"/>
              </a:ln>
              <a:effectLst/>
            </p:spPr>
            <p:txBody>
              <a:bodyPr rtlCol="0" anchor="ctr"/>
              <a:lstStyle/>
              <a:p>
                <a:pPr algn="ctr">
                  <a:defRPr/>
                </a:pPr>
                <a:r>
                  <a:rPr lang="en-US" altLang="zh-CN" sz="1400" kern="0" dirty="0">
                    <a:solidFill>
                      <a:sysClr val="window" lastClr="FFFFFF"/>
                    </a:solidFill>
                    <a:latin typeface="Calibri"/>
                    <a:ea typeface="宋体"/>
                  </a:rPr>
                  <a:t>3</a:t>
                </a:r>
                <a:endParaRPr lang="zh-CN" altLang="en-US" sz="1400" kern="0" dirty="0">
                  <a:solidFill>
                    <a:sysClr val="window" lastClr="FFFFFF"/>
                  </a:solidFill>
                  <a:latin typeface="Calibri"/>
                  <a:ea typeface="宋体"/>
                </a:endParaRPr>
              </a:p>
            </p:txBody>
          </p:sp>
        </p:grpSp>
        <p:sp>
          <p:nvSpPr>
            <p:cNvPr id="25" name="TextBox 24"/>
            <p:cNvSpPr txBox="1"/>
            <p:nvPr/>
          </p:nvSpPr>
          <p:spPr>
            <a:xfrm>
              <a:off x="5303854" y="3999924"/>
              <a:ext cx="2180550" cy="377411"/>
            </a:xfrm>
            <a:prstGeom prst="rect">
              <a:avLst/>
            </a:prstGeom>
            <a:noFill/>
          </p:spPr>
          <p:txBody>
            <a:bodyPr wrap="square" rtlCol="0">
              <a:spAutoFit/>
            </a:bodyPr>
            <a:lstStyle/>
            <a:p>
              <a:pPr>
                <a:lnSpc>
                  <a:spcPct val="150000"/>
                </a:lnSpc>
                <a:defRPr/>
              </a:pPr>
              <a:r>
                <a:rPr lang="zh-CN" altLang="en-US" sz="1400" b="1" dirty="0" smtClean="0">
                  <a:solidFill>
                    <a:schemeClr val="accent4"/>
                  </a:solidFill>
                  <a:latin typeface="微软雅黑" pitchFamily="34" charset="-122"/>
                  <a:ea typeface="微软雅黑" pitchFamily="34" charset="-122"/>
                </a:rPr>
                <a:t>失误三</a:t>
              </a:r>
              <a:endParaRPr lang="zh-CN" altLang="en-US" sz="1400" b="1" dirty="0">
                <a:solidFill>
                  <a:schemeClr val="accent4"/>
                </a:solidFill>
                <a:latin typeface="微软雅黑" pitchFamily="34" charset="-122"/>
                <a:ea typeface="微软雅黑" pitchFamily="34" charset="-122"/>
              </a:endParaRPr>
            </a:p>
          </p:txBody>
        </p:sp>
      </p:grpSp>
      <p:grpSp>
        <p:nvGrpSpPr>
          <p:cNvPr id="31" name="组合 30"/>
          <p:cNvGrpSpPr/>
          <p:nvPr/>
        </p:nvGrpSpPr>
        <p:grpSpPr>
          <a:xfrm>
            <a:off x="2548754" y="4069792"/>
            <a:ext cx="3375166" cy="806214"/>
            <a:chOff x="3017536" y="4932248"/>
            <a:chExt cx="3375166" cy="806214"/>
          </a:xfrm>
        </p:grpSpPr>
        <p:cxnSp>
          <p:nvCxnSpPr>
            <p:cNvPr id="32" name="直接连接符 31"/>
            <p:cNvCxnSpPr/>
            <p:nvPr/>
          </p:nvCxnSpPr>
          <p:spPr>
            <a:xfrm>
              <a:off x="3828882" y="5324966"/>
              <a:ext cx="2563820" cy="10389"/>
            </a:xfrm>
            <a:prstGeom prst="line">
              <a:avLst/>
            </a:prstGeom>
            <a:noFill/>
            <a:ln w="12700" cap="flat" cmpd="sng" algn="ctr">
              <a:solidFill>
                <a:sysClr val="window" lastClr="FFFFFF">
                  <a:lumMod val="50000"/>
                </a:sysClr>
              </a:solidFill>
              <a:prstDash val="solid"/>
              <a:headEnd type="none" w="med" len="med"/>
              <a:tailEnd type="oval" w="med" len="med"/>
            </a:ln>
            <a:effectLst/>
          </p:spPr>
        </p:cxnSp>
        <p:grpSp>
          <p:nvGrpSpPr>
            <p:cNvPr id="33" name="组合 32"/>
            <p:cNvGrpSpPr/>
            <p:nvPr/>
          </p:nvGrpSpPr>
          <p:grpSpPr>
            <a:xfrm>
              <a:off x="3017536" y="4932248"/>
              <a:ext cx="904292" cy="806214"/>
              <a:chOff x="3835847" y="1395243"/>
              <a:chExt cx="1462116" cy="1303538"/>
            </a:xfrm>
          </p:grpSpPr>
          <p:sp>
            <p:nvSpPr>
              <p:cNvPr id="35" name="同心圆 34"/>
              <p:cNvSpPr/>
              <p:nvPr/>
            </p:nvSpPr>
            <p:spPr>
              <a:xfrm>
                <a:off x="3835847" y="1395243"/>
                <a:ext cx="1303538" cy="1303538"/>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solidFill>
                    <a:sysClr val="windowText" lastClr="000000"/>
                  </a:solidFill>
                  <a:latin typeface="Calibri"/>
                  <a:ea typeface="宋体"/>
                </a:endParaRPr>
              </a:p>
            </p:txBody>
          </p:sp>
          <p:grpSp>
            <p:nvGrpSpPr>
              <p:cNvPr id="36" name="组合 35"/>
              <p:cNvGrpSpPr/>
              <p:nvPr/>
            </p:nvGrpSpPr>
            <p:grpSpPr>
              <a:xfrm>
                <a:off x="4939609" y="1857832"/>
                <a:ext cx="358354" cy="358354"/>
                <a:chOff x="5917211" y="1835961"/>
                <a:chExt cx="504056" cy="504056"/>
              </a:xfrm>
            </p:grpSpPr>
            <p:sp>
              <p:nvSpPr>
                <p:cNvPr id="38" name="同心圆 37"/>
                <p:cNvSpPr/>
                <p:nvPr/>
              </p:nvSpPr>
              <p:spPr>
                <a:xfrm>
                  <a:off x="5917211" y="1835961"/>
                  <a:ext cx="504056" cy="504056"/>
                </a:xfrm>
                <a:prstGeom prst="donut">
                  <a:avLst>
                    <a:gd name="adj" fmla="val 3142"/>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solidFill>
                      <a:sysClr val="windowText" lastClr="000000"/>
                    </a:solidFill>
                    <a:latin typeface="Calibri"/>
                    <a:ea typeface="宋体"/>
                  </a:endParaRPr>
                </a:p>
              </p:txBody>
            </p:sp>
            <p:sp>
              <p:nvSpPr>
                <p:cNvPr id="39" name="椭圆 38"/>
                <p:cNvSpPr/>
                <p:nvPr/>
              </p:nvSpPr>
              <p:spPr>
                <a:xfrm>
                  <a:off x="6039087" y="1981663"/>
                  <a:ext cx="222754" cy="222754"/>
                </a:xfrm>
                <a:prstGeom prst="ellipse">
                  <a:avLst/>
                </a:prstGeom>
                <a:solidFill>
                  <a:sysClr val="window" lastClr="FFFFFF">
                    <a:lumMod val="65000"/>
                  </a:sysClr>
                </a:solidFill>
                <a:ln w="25400" cap="flat" cmpd="sng" algn="ctr">
                  <a:noFill/>
                  <a:prstDash val="solid"/>
                </a:ln>
                <a:effectLst/>
              </p:spPr>
              <p:txBody>
                <a:bodyPr rtlCol="0" anchor="ctr"/>
                <a:lstStyle/>
                <a:p>
                  <a:pPr algn="ctr">
                    <a:defRPr/>
                  </a:pPr>
                  <a:endParaRPr lang="zh-CN" altLang="en-US" sz="1100" kern="0">
                    <a:solidFill>
                      <a:sysClr val="window" lastClr="FFFFFF"/>
                    </a:solidFill>
                    <a:latin typeface="Calibri"/>
                    <a:ea typeface="宋体"/>
                  </a:endParaRPr>
                </a:p>
              </p:txBody>
            </p:sp>
          </p:grpSp>
          <p:sp>
            <p:nvSpPr>
              <p:cNvPr id="37" name="椭圆 36"/>
              <p:cNvSpPr/>
              <p:nvPr/>
            </p:nvSpPr>
            <p:spPr>
              <a:xfrm>
                <a:off x="4151028" y="1732853"/>
                <a:ext cx="676101" cy="676101"/>
              </a:xfrm>
              <a:prstGeom prst="ellipse">
                <a:avLst/>
              </a:prstGeom>
              <a:solidFill>
                <a:schemeClr val="accent6"/>
              </a:solidFill>
              <a:ln w="25400" cap="flat" cmpd="sng" algn="ctr">
                <a:noFill/>
                <a:prstDash val="solid"/>
              </a:ln>
              <a:effectLst/>
            </p:spPr>
            <p:txBody>
              <a:bodyPr rtlCol="0" anchor="ctr"/>
              <a:lstStyle/>
              <a:p>
                <a:pPr algn="ctr">
                  <a:defRPr/>
                </a:pPr>
                <a:r>
                  <a:rPr lang="en-US" altLang="zh-CN" sz="1400" kern="0" dirty="0">
                    <a:solidFill>
                      <a:sysClr val="window" lastClr="FFFFFF"/>
                    </a:solidFill>
                    <a:latin typeface="Calibri"/>
                    <a:ea typeface="宋体"/>
                  </a:rPr>
                  <a:t>4</a:t>
                </a:r>
                <a:endParaRPr lang="zh-CN" altLang="en-US" sz="1400" kern="0" dirty="0">
                  <a:solidFill>
                    <a:sysClr val="window" lastClr="FFFFFF"/>
                  </a:solidFill>
                  <a:latin typeface="Calibri"/>
                  <a:ea typeface="宋体"/>
                </a:endParaRPr>
              </a:p>
            </p:txBody>
          </p:sp>
        </p:grpSp>
        <p:sp>
          <p:nvSpPr>
            <p:cNvPr id="34" name="TextBox 33"/>
            <p:cNvSpPr txBox="1"/>
            <p:nvPr/>
          </p:nvSpPr>
          <p:spPr>
            <a:xfrm>
              <a:off x="4032670" y="4989623"/>
              <a:ext cx="2180550" cy="307777"/>
            </a:xfrm>
            <a:prstGeom prst="rect">
              <a:avLst/>
            </a:prstGeom>
            <a:noFill/>
          </p:spPr>
          <p:txBody>
            <a:bodyPr wrap="square" rtlCol="0">
              <a:spAutoFit/>
            </a:bodyPr>
            <a:lstStyle/>
            <a:p>
              <a:pPr lvl="0">
                <a:defRPr/>
              </a:pPr>
              <a:r>
                <a:rPr lang="zh-CN" altLang="en-US" sz="1400" b="1" kern="0" dirty="0" smtClean="0">
                  <a:solidFill>
                    <a:schemeClr val="accent6"/>
                  </a:solidFill>
                  <a:latin typeface="Arial" pitchFamily="34" charset="0"/>
                  <a:ea typeface="微软雅黑" pitchFamily="34" charset="-122"/>
                  <a:cs typeface="Arial" pitchFamily="34" charset="0"/>
                </a:rPr>
                <a:t>失误四</a:t>
              </a:r>
              <a:endParaRPr lang="zh-CN" altLang="en-US" sz="1400" b="1" kern="0" dirty="0">
                <a:solidFill>
                  <a:schemeClr val="accent6"/>
                </a:solidFill>
                <a:latin typeface="Arial" pitchFamily="34" charset="0"/>
                <a:ea typeface="微软雅黑" pitchFamily="34" charset="-122"/>
                <a:cs typeface="Arial" pitchFamily="34" charset="0"/>
              </a:endParaRPr>
            </a:p>
          </p:txBody>
        </p:sp>
      </p:grpSp>
      <p:grpSp>
        <p:nvGrpSpPr>
          <p:cNvPr id="40" name="组合 39"/>
          <p:cNvGrpSpPr/>
          <p:nvPr/>
        </p:nvGrpSpPr>
        <p:grpSpPr>
          <a:xfrm>
            <a:off x="1535382" y="1393860"/>
            <a:ext cx="2462552" cy="2462552"/>
            <a:chOff x="1535382" y="1258858"/>
            <a:chExt cx="2462552" cy="2462552"/>
          </a:xfrm>
        </p:grpSpPr>
        <p:sp>
          <p:nvSpPr>
            <p:cNvPr id="41" name="椭圆 4"/>
            <p:cNvSpPr/>
            <p:nvPr/>
          </p:nvSpPr>
          <p:spPr>
            <a:xfrm>
              <a:off x="1535382" y="1258858"/>
              <a:ext cx="2462552" cy="2462552"/>
            </a:xfrm>
            <a:custGeom>
              <a:avLst/>
              <a:gdLst/>
              <a:ahLst/>
              <a:cxnLst/>
              <a:rect l="l" t="t" r="r" b="b"/>
              <a:pathLst>
                <a:path w="2462552" h="2462552">
                  <a:moveTo>
                    <a:pt x="1227568" y="229220"/>
                  </a:moveTo>
                  <a:cubicBezTo>
                    <a:pt x="682374" y="229220"/>
                    <a:pt x="240407" y="671187"/>
                    <a:pt x="240407" y="1216381"/>
                  </a:cubicBezTo>
                  <a:cubicBezTo>
                    <a:pt x="240407" y="1761575"/>
                    <a:pt x="682374" y="2203542"/>
                    <a:pt x="1227568" y="2203542"/>
                  </a:cubicBezTo>
                  <a:cubicBezTo>
                    <a:pt x="1772762" y="2203542"/>
                    <a:pt x="2214729" y="1761575"/>
                    <a:pt x="2214729" y="1216381"/>
                  </a:cubicBezTo>
                  <a:cubicBezTo>
                    <a:pt x="2214729" y="671187"/>
                    <a:pt x="1772762" y="229220"/>
                    <a:pt x="1227568" y="229220"/>
                  </a:cubicBezTo>
                  <a:close/>
                  <a:moveTo>
                    <a:pt x="1231276" y="0"/>
                  </a:moveTo>
                  <a:cubicBezTo>
                    <a:pt x="1911291" y="0"/>
                    <a:pt x="2462552" y="551261"/>
                    <a:pt x="2462552" y="1231276"/>
                  </a:cubicBezTo>
                  <a:cubicBezTo>
                    <a:pt x="2462552" y="1911291"/>
                    <a:pt x="1911291" y="2462552"/>
                    <a:pt x="1231276" y="2462552"/>
                  </a:cubicBezTo>
                  <a:cubicBezTo>
                    <a:pt x="551261" y="2462552"/>
                    <a:pt x="0" y="1911291"/>
                    <a:pt x="0" y="1231276"/>
                  </a:cubicBezTo>
                  <a:cubicBezTo>
                    <a:pt x="0" y="551261"/>
                    <a:pt x="551261" y="0"/>
                    <a:pt x="1231276"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a:p>
          </p:txBody>
        </p:sp>
        <p:sp>
          <p:nvSpPr>
            <p:cNvPr id="44" name="TextBox 43"/>
            <p:cNvSpPr txBox="1"/>
            <p:nvPr/>
          </p:nvSpPr>
          <p:spPr>
            <a:xfrm>
              <a:off x="1927692" y="2128404"/>
              <a:ext cx="1677934" cy="738664"/>
            </a:xfrm>
            <a:prstGeom prst="rect">
              <a:avLst/>
            </a:prstGeom>
            <a:noFill/>
          </p:spPr>
          <p:txBody>
            <a:bodyPr wrap="square" rtlCol="0">
              <a:spAutoFit/>
            </a:bodyPr>
            <a:lstStyle/>
            <a:p>
              <a:pPr algn="ctr"/>
              <a:r>
                <a:rPr lang="zh-CN" altLang="en-US" sz="1400" dirty="0" smtClean="0">
                  <a:solidFill>
                    <a:schemeClr val="bg1">
                      <a:lumMod val="65000"/>
                    </a:schemeClr>
                  </a:solidFill>
                </a:rPr>
                <a:t>竞争对手主要犯了四个错误，给我们留下了机会</a:t>
              </a:r>
              <a:endParaRPr lang="zh-CN" altLang="en-US" sz="1400" dirty="0">
                <a:solidFill>
                  <a:schemeClr val="bg1">
                    <a:lumMod val="65000"/>
                  </a:schemeClr>
                </a:solidFill>
              </a:endParaRPr>
            </a:p>
          </p:txBody>
        </p:sp>
      </p:grpSp>
      <p:sp>
        <p:nvSpPr>
          <p:cNvPr id="45" name="矩形 44"/>
          <p:cNvSpPr/>
          <p:nvPr/>
        </p:nvSpPr>
        <p:spPr>
          <a:xfrm>
            <a:off x="4596597" y="1252428"/>
            <a:ext cx="3575803" cy="276999"/>
          </a:xfrm>
          <a:prstGeom prst="rect">
            <a:avLst/>
          </a:prstGeom>
        </p:spPr>
        <p:txBody>
          <a:bodyPr wrap="square">
            <a:spAutoFit/>
          </a:bodyPr>
          <a:lstStyle/>
          <a:p>
            <a:r>
              <a:rPr lang="zh-CN" altLang="en-US" sz="1200" dirty="0">
                <a:solidFill>
                  <a:schemeClr val="bg1">
                    <a:lumMod val="50000"/>
                  </a:schemeClr>
                </a:solidFill>
              </a:rPr>
              <a:t>单击此处添加段落文本，单击此处添加段落文本</a:t>
            </a:r>
          </a:p>
        </p:txBody>
      </p:sp>
      <p:sp>
        <p:nvSpPr>
          <p:cNvPr id="46" name="矩形 45"/>
          <p:cNvSpPr/>
          <p:nvPr/>
        </p:nvSpPr>
        <p:spPr>
          <a:xfrm>
            <a:off x="5127754" y="2331121"/>
            <a:ext cx="3575803" cy="276999"/>
          </a:xfrm>
          <a:prstGeom prst="rect">
            <a:avLst/>
          </a:prstGeom>
        </p:spPr>
        <p:txBody>
          <a:bodyPr wrap="square">
            <a:spAutoFit/>
          </a:bodyPr>
          <a:lstStyle/>
          <a:p>
            <a:r>
              <a:rPr lang="zh-CN" altLang="en-US" sz="1200" dirty="0">
                <a:solidFill>
                  <a:schemeClr val="bg1">
                    <a:lumMod val="50000"/>
                  </a:schemeClr>
                </a:solidFill>
              </a:rPr>
              <a:t>单击此处添加段落文本，单击此处添加段落文本</a:t>
            </a:r>
          </a:p>
        </p:txBody>
      </p:sp>
      <p:sp>
        <p:nvSpPr>
          <p:cNvPr id="47" name="矩形 46"/>
          <p:cNvSpPr/>
          <p:nvPr/>
        </p:nvSpPr>
        <p:spPr>
          <a:xfrm>
            <a:off x="4900434" y="3552338"/>
            <a:ext cx="3575803" cy="276999"/>
          </a:xfrm>
          <a:prstGeom prst="rect">
            <a:avLst/>
          </a:prstGeom>
        </p:spPr>
        <p:txBody>
          <a:bodyPr wrap="square">
            <a:spAutoFit/>
          </a:bodyPr>
          <a:lstStyle/>
          <a:p>
            <a:r>
              <a:rPr lang="zh-CN" altLang="en-US" sz="1200" dirty="0">
                <a:solidFill>
                  <a:schemeClr val="bg1">
                    <a:lumMod val="50000"/>
                  </a:schemeClr>
                </a:solidFill>
              </a:rPr>
              <a:t>单击此处添加段落文本，单击此处添加段落文本</a:t>
            </a:r>
          </a:p>
        </p:txBody>
      </p:sp>
      <p:sp>
        <p:nvSpPr>
          <p:cNvPr id="48" name="矩形 47"/>
          <p:cNvSpPr/>
          <p:nvPr/>
        </p:nvSpPr>
        <p:spPr>
          <a:xfrm>
            <a:off x="3509075" y="4487676"/>
            <a:ext cx="3575803" cy="276999"/>
          </a:xfrm>
          <a:prstGeom prst="rect">
            <a:avLst/>
          </a:prstGeom>
        </p:spPr>
        <p:txBody>
          <a:bodyPr wrap="square">
            <a:spAutoFit/>
          </a:bodyPr>
          <a:lstStyle/>
          <a:p>
            <a:r>
              <a:rPr lang="zh-CN" altLang="en-US" sz="1200" dirty="0">
                <a:solidFill>
                  <a:schemeClr val="bg1">
                    <a:lumMod val="50000"/>
                  </a:schemeClr>
                </a:solidFill>
              </a:rPr>
              <a:t>单击此处添加段落文本，单击此处添加段落文本</a:t>
            </a:r>
          </a:p>
        </p:txBody>
      </p:sp>
    </p:spTree>
    <p:extLst>
      <p:ext uri="{BB962C8B-B14F-4D97-AF65-F5344CB8AC3E}">
        <p14:creationId xmlns:p14="http://schemas.microsoft.com/office/powerpoint/2010/main" val="3746340941"/>
      </p:ext>
    </p:extLst>
  </p:cSld>
  <p:clrMapOvr>
    <a:masterClrMapping/>
  </p:clrMapOvr>
  <mc:AlternateContent xmlns:mc="http://schemas.openxmlformats.org/markup-compatibility/2006" xmlns:p14="http://schemas.microsoft.com/office/powerpoint/2010/main">
    <mc:Choice Requires="p14">
      <p:transition spd="med" p14:dur="700" advTm="3162">
        <p:fade/>
      </p:transition>
    </mc:Choice>
    <mc:Fallback xmlns="">
      <p:transition spd="med" advTm="316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par>
                                <p:cTn id="9" presetID="53" presetClass="entr" presetSubtype="16" fill="hold" nodeType="withEffect">
                                  <p:stCondLst>
                                    <p:cond delay="300"/>
                                  </p:stCondLst>
                                  <p:childTnLst>
                                    <p:set>
                                      <p:cBhvr>
                                        <p:cTn id="10" dur="1" fill="hold">
                                          <p:stCondLst>
                                            <p:cond delay="0"/>
                                          </p:stCondLst>
                                        </p:cTn>
                                        <p:tgtEl>
                                          <p:spTgt spid="40"/>
                                        </p:tgtEl>
                                        <p:attrNameLst>
                                          <p:attrName>style.visibility</p:attrName>
                                        </p:attrNameLst>
                                      </p:cBhvr>
                                      <p:to>
                                        <p:strVal val="visible"/>
                                      </p:to>
                                    </p:set>
                                    <p:anim calcmode="lin" valueType="num">
                                      <p:cBhvr>
                                        <p:cTn id="11" dur="500" fill="hold"/>
                                        <p:tgtEl>
                                          <p:spTgt spid="40"/>
                                        </p:tgtEl>
                                        <p:attrNameLst>
                                          <p:attrName>ppt_w</p:attrName>
                                        </p:attrNameLst>
                                      </p:cBhvr>
                                      <p:tavLst>
                                        <p:tav tm="0">
                                          <p:val>
                                            <p:fltVal val="0"/>
                                          </p:val>
                                        </p:tav>
                                        <p:tav tm="100000">
                                          <p:val>
                                            <p:strVal val="#ppt_w"/>
                                          </p:val>
                                        </p:tav>
                                      </p:tavLst>
                                    </p:anim>
                                    <p:anim calcmode="lin" valueType="num">
                                      <p:cBhvr>
                                        <p:cTn id="12" dur="500" fill="hold"/>
                                        <p:tgtEl>
                                          <p:spTgt spid="40"/>
                                        </p:tgtEl>
                                        <p:attrNameLst>
                                          <p:attrName>ppt_h</p:attrName>
                                        </p:attrNameLst>
                                      </p:cBhvr>
                                      <p:tavLst>
                                        <p:tav tm="0">
                                          <p:val>
                                            <p:fltVal val="0"/>
                                          </p:val>
                                        </p:tav>
                                        <p:tav tm="100000">
                                          <p:val>
                                            <p:strVal val="#ppt_h"/>
                                          </p:val>
                                        </p:tav>
                                      </p:tavLst>
                                    </p:anim>
                                    <p:animEffect transition="in" filter="fade">
                                      <p:cBhvr>
                                        <p:cTn id="13" dur="500"/>
                                        <p:tgtEl>
                                          <p:spTgt spid="40"/>
                                        </p:tgtEl>
                                      </p:cBhvr>
                                    </p:animEffect>
                                  </p:childTnLst>
                                </p:cTn>
                              </p:par>
                            </p:childTnLst>
                          </p:cTn>
                        </p:par>
                        <p:par>
                          <p:cTn id="14" fill="hold">
                            <p:stCondLst>
                              <p:cond delay="800"/>
                            </p:stCondLst>
                            <p:childTnLst>
                              <p:par>
                                <p:cTn id="15" presetID="22" presetClass="entr" presetSubtype="8"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par>
                                <p:cTn id="18" presetID="22" presetClass="entr" presetSubtype="8" fill="hold" grpId="0" nodeType="withEffect">
                                  <p:stCondLst>
                                    <p:cond delay="400"/>
                                  </p:stCondLst>
                                  <p:childTnLst>
                                    <p:set>
                                      <p:cBhvr>
                                        <p:cTn id="19" dur="1" fill="hold">
                                          <p:stCondLst>
                                            <p:cond delay="0"/>
                                          </p:stCondLst>
                                        </p:cTn>
                                        <p:tgtEl>
                                          <p:spTgt spid="45"/>
                                        </p:tgtEl>
                                        <p:attrNameLst>
                                          <p:attrName>style.visibility</p:attrName>
                                        </p:attrNameLst>
                                      </p:cBhvr>
                                      <p:to>
                                        <p:strVal val="visible"/>
                                      </p:to>
                                    </p:set>
                                    <p:animEffect transition="in" filter="wipe(left)">
                                      <p:cBhvr>
                                        <p:cTn id="20" dur="500"/>
                                        <p:tgtEl>
                                          <p:spTgt spid="45"/>
                                        </p:tgtEl>
                                      </p:cBhvr>
                                    </p:animEffect>
                                  </p:childTnLst>
                                </p:cTn>
                              </p:par>
                              <p:par>
                                <p:cTn id="21" presetID="22" presetClass="entr" presetSubtype="8" fill="hold" nodeType="withEffect">
                                  <p:stCondLst>
                                    <p:cond delay="30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par>
                                <p:cTn id="24" presetID="22" presetClass="entr" presetSubtype="8" fill="hold" grpId="0" nodeType="withEffect">
                                  <p:stCondLst>
                                    <p:cond delay="800"/>
                                  </p:stCondLst>
                                  <p:childTnLst>
                                    <p:set>
                                      <p:cBhvr>
                                        <p:cTn id="25" dur="1" fill="hold">
                                          <p:stCondLst>
                                            <p:cond delay="0"/>
                                          </p:stCondLst>
                                        </p:cTn>
                                        <p:tgtEl>
                                          <p:spTgt spid="46"/>
                                        </p:tgtEl>
                                        <p:attrNameLst>
                                          <p:attrName>style.visibility</p:attrName>
                                        </p:attrNameLst>
                                      </p:cBhvr>
                                      <p:to>
                                        <p:strVal val="visible"/>
                                      </p:to>
                                    </p:set>
                                    <p:animEffect transition="in" filter="wipe(left)">
                                      <p:cBhvr>
                                        <p:cTn id="26" dur="500"/>
                                        <p:tgtEl>
                                          <p:spTgt spid="46"/>
                                        </p:tgtEl>
                                      </p:cBhvr>
                                    </p:animEffect>
                                  </p:childTnLst>
                                </p:cTn>
                              </p:par>
                              <p:par>
                                <p:cTn id="27" presetID="22" presetClass="entr" presetSubtype="8" fill="hold" nodeType="withEffect">
                                  <p:stCondLst>
                                    <p:cond delay="500"/>
                                  </p:stCondLst>
                                  <p:childTnLst>
                                    <p:set>
                                      <p:cBhvr>
                                        <p:cTn id="28" dur="1" fill="hold">
                                          <p:stCondLst>
                                            <p:cond delay="0"/>
                                          </p:stCondLst>
                                        </p:cTn>
                                        <p:tgtEl>
                                          <p:spTgt spid="22"/>
                                        </p:tgtEl>
                                        <p:attrNameLst>
                                          <p:attrName>style.visibility</p:attrName>
                                        </p:attrNameLst>
                                      </p:cBhvr>
                                      <p:to>
                                        <p:strVal val="visible"/>
                                      </p:to>
                                    </p:set>
                                    <p:animEffect transition="in" filter="wipe(left)">
                                      <p:cBhvr>
                                        <p:cTn id="29" dur="500"/>
                                        <p:tgtEl>
                                          <p:spTgt spid="22"/>
                                        </p:tgtEl>
                                      </p:cBhvr>
                                    </p:animEffect>
                                  </p:childTnLst>
                                </p:cTn>
                              </p:par>
                              <p:par>
                                <p:cTn id="30" presetID="22" presetClass="entr" presetSubtype="8" fill="hold" grpId="0" nodeType="withEffect">
                                  <p:stCondLst>
                                    <p:cond delay="1000"/>
                                  </p:stCondLst>
                                  <p:childTnLst>
                                    <p:set>
                                      <p:cBhvr>
                                        <p:cTn id="31" dur="1" fill="hold">
                                          <p:stCondLst>
                                            <p:cond delay="0"/>
                                          </p:stCondLst>
                                        </p:cTn>
                                        <p:tgtEl>
                                          <p:spTgt spid="47"/>
                                        </p:tgtEl>
                                        <p:attrNameLst>
                                          <p:attrName>style.visibility</p:attrName>
                                        </p:attrNameLst>
                                      </p:cBhvr>
                                      <p:to>
                                        <p:strVal val="visible"/>
                                      </p:to>
                                    </p:set>
                                    <p:animEffect transition="in" filter="wipe(left)">
                                      <p:cBhvr>
                                        <p:cTn id="32" dur="500"/>
                                        <p:tgtEl>
                                          <p:spTgt spid="47"/>
                                        </p:tgtEl>
                                      </p:cBhvr>
                                    </p:animEffect>
                                  </p:childTnLst>
                                </p:cTn>
                              </p:par>
                              <p:par>
                                <p:cTn id="33" presetID="22" presetClass="entr" presetSubtype="8" fill="hold" nodeType="withEffect">
                                  <p:stCondLst>
                                    <p:cond delay="700"/>
                                  </p:stCondLst>
                                  <p:childTnLst>
                                    <p:set>
                                      <p:cBhvr>
                                        <p:cTn id="34" dur="1" fill="hold">
                                          <p:stCondLst>
                                            <p:cond delay="0"/>
                                          </p:stCondLst>
                                        </p:cTn>
                                        <p:tgtEl>
                                          <p:spTgt spid="31"/>
                                        </p:tgtEl>
                                        <p:attrNameLst>
                                          <p:attrName>style.visibility</p:attrName>
                                        </p:attrNameLst>
                                      </p:cBhvr>
                                      <p:to>
                                        <p:strVal val="visible"/>
                                      </p:to>
                                    </p:set>
                                    <p:animEffect transition="in" filter="wipe(left)">
                                      <p:cBhvr>
                                        <p:cTn id="35" dur="500"/>
                                        <p:tgtEl>
                                          <p:spTgt spid="31"/>
                                        </p:tgtEl>
                                      </p:cBhvr>
                                    </p:animEffect>
                                  </p:childTnLst>
                                </p:cTn>
                              </p:par>
                              <p:par>
                                <p:cTn id="36" presetID="22" presetClass="entr" presetSubtype="8" fill="hold" grpId="0" nodeType="withEffect">
                                  <p:stCondLst>
                                    <p:cond delay="1200"/>
                                  </p:stCondLst>
                                  <p:childTnLst>
                                    <p:set>
                                      <p:cBhvr>
                                        <p:cTn id="37" dur="1" fill="hold">
                                          <p:stCondLst>
                                            <p:cond delay="0"/>
                                          </p:stCondLst>
                                        </p:cTn>
                                        <p:tgtEl>
                                          <p:spTgt spid="48"/>
                                        </p:tgtEl>
                                        <p:attrNameLst>
                                          <p:attrName>style.visibility</p:attrName>
                                        </p:attrNameLst>
                                      </p:cBhvr>
                                      <p:to>
                                        <p:strVal val="visible"/>
                                      </p:to>
                                    </p:set>
                                    <p:animEffect transition="in" filter="wipe(left)">
                                      <p:cBhvr>
                                        <p:cTn id="38"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5" grpId="0"/>
      <p:bldP spid="46" grpId="0"/>
      <p:bldP spid="47" grpId="0"/>
      <p:bldP spid="4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团队自身对目标的重视</a:t>
            </a:r>
            <a:endParaRPr lang="zh-CN" altLang="en-US" dirty="0"/>
          </a:p>
        </p:txBody>
      </p:sp>
      <p:grpSp>
        <p:nvGrpSpPr>
          <p:cNvPr id="10" name="组合 9"/>
          <p:cNvGrpSpPr/>
          <p:nvPr/>
        </p:nvGrpSpPr>
        <p:grpSpPr>
          <a:xfrm>
            <a:off x="681335" y="1473190"/>
            <a:ext cx="3085292" cy="2381657"/>
            <a:chOff x="681335" y="1473190"/>
            <a:chExt cx="3085292" cy="2381657"/>
          </a:xfrm>
        </p:grpSpPr>
        <p:sp>
          <p:nvSpPr>
            <p:cNvPr id="3" name="任意多边形 6"/>
            <p:cNvSpPr>
              <a:spLocks noChangeArrowheads="1"/>
            </p:cNvSpPr>
            <p:nvPr/>
          </p:nvSpPr>
          <p:spPr bwMode="auto">
            <a:xfrm>
              <a:off x="681335" y="3324622"/>
              <a:ext cx="2306489" cy="530225"/>
            </a:xfrm>
            <a:custGeom>
              <a:avLst/>
              <a:gdLst>
                <a:gd name="T0" fmla="*/ 131542 w 1840567"/>
                <a:gd name="T1" fmla="*/ 0 h 660400"/>
                <a:gd name="T2" fmla="*/ 1474787 w 1840567"/>
                <a:gd name="T3" fmla="*/ 0 h 660400"/>
                <a:gd name="T4" fmla="*/ 1343245 w 1840567"/>
                <a:gd name="T5" fmla="*/ 530225 h 660400"/>
                <a:gd name="T6" fmla="*/ 0 w 1840567"/>
                <a:gd name="T7" fmla="*/ 530225 h 660400"/>
                <a:gd name="T8" fmla="*/ 0 60000 65536"/>
                <a:gd name="T9" fmla="*/ 0 60000 65536"/>
                <a:gd name="T10" fmla="*/ 0 60000 65536"/>
                <a:gd name="T11" fmla="*/ 0 60000 65536"/>
                <a:gd name="T12" fmla="*/ 0 w 1840567"/>
                <a:gd name="T13" fmla="*/ 0 h 660400"/>
                <a:gd name="T14" fmla="*/ 1840567 w 1840567"/>
                <a:gd name="T15" fmla="*/ 660400 h 660400"/>
              </a:gdLst>
              <a:ahLst/>
              <a:cxnLst>
                <a:cxn ang="T8">
                  <a:pos x="T0" y="T1"/>
                </a:cxn>
                <a:cxn ang="T9">
                  <a:pos x="T2" y="T3"/>
                </a:cxn>
                <a:cxn ang="T10">
                  <a:pos x="T4" y="T5"/>
                </a:cxn>
                <a:cxn ang="T11">
                  <a:pos x="T6" y="T7"/>
                </a:cxn>
              </a:cxnLst>
              <a:rect l="T12" t="T13" r="T14" b="T15"/>
              <a:pathLst>
                <a:path w="1840567" h="660400">
                  <a:moveTo>
                    <a:pt x="164167" y="0"/>
                  </a:moveTo>
                  <a:lnTo>
                    <a:pt x="1840567" y="0"/>
                  </a:lnTo>
                  <a:lnTo>
                    <a:pt x="1676400" y="660400"/>
                  </a:lnTo>
                  <a:lnTo>
                    <a:pt x="0" y="660400"/>
                  </a:lnTo>
                  <a:lnTo>
                    <a:pt x="164167" y="0"/>
                  </a:lnTo>
                  <a:close/>
                </a:path>
              </a:pathLst>
            </a:custGeom>
            <a:solidFill>
              <a:schemeClr val="accent2"/>
            </a:solidFill>
            <a:ln>
              <a:noFill/>
            </a:ln>
          </p:spPr>
          <p:txBody>
            <a:bodyPr anchor="ctr"/>
            <a:lstStyle/>
            <a:p>
              <a:pPr algn="ctr"/>
              <a:r>
                <a:rPr lang="zh-CN" altLang="en-US" b="1" dirty="0" smtClean="0">
                  <a:solidFill>
                    <a:srgbClr val="FFFFFF"/>
                  </a:solidFill>
                  <a:latin typeface="+mn-ea"/>
                </a:rPr>
                <a:t>思想步调一致</a:t>
              </a:r>
              <a:endParaRPr lang="zh-CN" altLang="en-US" b="1" dirty="0">
                <a:solidFill>
                  <a:srgbClr val="FFFFFF"/>
                </a:solidFill>
                <a:latin typeface="+mn-ea"/>
              </a:endParaRPr>
            </a:p>
          </p:txBody>
        </p:sp>
        <p:sp>
          <p:nvSpPr>
            <p:cNvPr id="7" name="平行四边形 2"/>
            <p:cNvSpPr>
              <a:spLocks noChangeArrowheads="1"/>
            </p:cNvSpPr>
            <p:nvPr/>
          </p:nvSpPr>
          <p:spPr bwMode="auto">
            <a:xfrm>
              <a:off x="910929" y="1473190"/>
              <a:ext cx="2855698" cy="1803400"/>
            </a:xfrm>
            <a:prstGeom prst="parallelogram">
              <a:avLst>
                <a:gd name="adj" fmla="val 42747"/>
              </a:avLst>
            </a:prstGeom>
            <a:solidFill>
              <a:schemeClr val="bg1">
                <a:lumMod val="65000"/>
                <a:alpha val="20000"/>
              </a:schemeClr>
            </a:solidFill>
            <a:ln>
              <a:noFill/>
            </a:ln>
          </p:spPr>
          <p:txBody>
            <a:bodyPr lIns="0" tIns="0" rIns="0" bIns="0" anchor="ctr"/>
            <a:lstStyle/>
            <a:p>
              <a:pPr algn="ctr" eaLnBrk="1" hangingPunct="1">
                <a:lnSpc>
                  <a:spcPct val="130000"/>
                </a:lnSpc>
              </a:pPr>
              <a:r>
                <a:rPr lang="zh-CN" altLang="en-US" sz="1000" dirty="0" smtClean="0">
                  <a:solidFill>
                    <a:srgbClr val="7F7F7F"/>
                  </a:solidFill>
                  <a:latin typeface="微软雅黑" pitchFamily="34" charset="-122"/>
                  <a:ea typeface="微软雅黑" pitchFamily="34" charset="-122"/>
                </a:rPr>
                <a:t>单击此处添加段落文本</a:t>
              </a:r>
              <a:endParaRPr lang="en-US" sz="1000" dirty="0">
                <a:solidFill>
                  <a:srgbClr val="7F7F7F"/>
                </a:solidFill>
                <a:latin typeface="微软雅黑" pitchFamily="34" charset="-122"/>
                <a:ea typeface="微软雅黑" pitchFamily="34" charset="-122"/>
              </a:endParaRPr>
            </a:p>
            <a:p>
              <a:pPr algn="ctr">
                <a:lnSpc>
                  <a:spcPct val="130000"/>
                </a:lnSpc>
              </a:pPr>
              <a:r>
                <a:rPr lang="zh-CN" altLang="en-US" sz="1000" dirty="0" smtClean="0">
                  <a:solidFill>
                    <a:srgbClr val="7F7F7F"/>
                  </a:solidFill>
                  <a:latin typeface="微软雅黑" pitchFamily="34" charset="-122"/>
                  <a:ea typeface="微软雅黑" pitchFamily="34" charset="-122"/>
                </a:rPr>
                <a:t>单击此处</a:t>
              </a:r>
              <a:r>
                <a:rPr lang="zh-CN" altLang="en-US" sz="1000" dirty="0">
                  <a:solidFill>
                    <a:srgbClr val="7F7F7F"/>
                  </a:solidFill>
                  <a:latin typeface="微软雅黑" pitchFamily="34" charset="-122"/>
                  <a:ea typeface="微软雅黑" pitchFamily="34" charset="-122"/>
                </a:rPr>
                <a:t>添加段落文本</a:t>
              </a:r>
            </a:p>
            <a:p>
              <a:pPr algn="ctr">
                <a:lnSpc>
                  <a:spcPct val="130000"/>
                </a:lnSpc>
              </a:pPr>
              <a:r>
                <a:rPr lang="zh-CN" altLang="en-US" sz="1000" dirty="0" smtClean="0">
                  <a:solidFill>
                    <a:srgbClr val="7F7F7F"/>
                  </a:solidFill>
                  <a:latin typeface="微软雅黑" pitchFamily="34" charset="-122"/>
                  <a:ea typeface="微软雅黑" pitchFamily="34" charset="-122"/>
                </a:rPr>
                <a:t>单击此处</a:t>
              </a:r>
              <a:r>
                <a:rPr lang="zh-CN" altLang="en-US" sz="1000" dirty="0">
                  <a:solidFill>
                    <a:srgbClr val="7F7F7F"/>
                  </a:solidFill>
                  <a:latin typeface="微软雅黑" pitchFamily="34" charset="-122"/>
                  <a:ea typeface="微软雅黑" pitchFamily="34" charset="-122"/>
                </a:rPr>
                <a:t>添加段落</a:t>
              </a:r>
              <a:r>
                <a:rPr lang="zh-CN" altLang="en-US" sz="1000" dirty="0" smtClean="0">
                  <a:solidFill>
                    <a:srgbClr val="7F7F7F"/>
                  </a:solidFill>
                  <a:latin typeface="微软雅黑" pitchFamily="34" charset="-122"/>
                  <a:ea typeface="微软雅黑" pitchFamily="34" charset="-122"/>
                </a:rPr>
                <a:t>文本</a:t>
              </a:r>
              <a:endParaRPr lang="en-US" altLang="zh-CN" sz="1000" dirty="0" smtClean="0">
                <a:solidFill>
                  <a:srgbClr val="7F7F7F"/>
                </a:solidFill>
                <a:latin typeface="微软雅黑" pitchFamily="34" charset="-122"/>
                <a:ea typeface="微软雅黑" pitchFamily="34" charset="-122"/>
              </a:endParaRPr>
            </a:p>
            <a:p>
              <a:pPr algn="ctr">
                <a:lnSpc>
                  <a:spcPct val="130000"/>
                </a:lnSpc>
              </a:pPr>
              <a:r>
                <a:rPr lang="zh-CN" altLang="en-US" sz="1000" dirty="0">
                  <a:solidFill>
                    <a:srgbClr val="7F7F7F"/>
                  </a:solidFill>
                  <a:latin typeface="微软雅黑" pitchFamily="34" charset="-122"/>
                  <a:ea typeface="微软雅黑" pitchFamily="34" charset="-122"/>
                </a:rPr>
                <a:t>单击此处添加段落文本</a:t>
              </a:r>
            </a:p>
          </p:txBody>
        </p:sp>
      </p:grpSp>
      <p:grpSp>
        <p:nvGrpSpPr>
          <p:cNvPr id="11" name="组合 10"/>
          <p:cNvGrpSpPr/>
          <p:nvPr/>
        </p:nvGrpSpPr>
        <p:grpSpPr>
          <a:xfrm>
            <a:off x="2974067" y="1480810"/>
            <a:ext cx="3103458" cy="2387312"/>
            <a:chOff x="910929" y="889278"/>
            <a:chExt cx="3103458" cy="2387312"/>
          </a:xfrm>
        </p:grpSpPr>
        <p:sp>
          <p:nvSpPr>
            <p:cNvPr id="12" name="任意多边形 6"/>
            <p:cNvSpPr>
              <a:spLocks noChangeArrowheads="1"/>
            </p:cNvSpPr>
            <p:nvPr/>
          </p:nvSpPr>
          <p:spPr bwMode="auto">
            <a:xfrm>
              <a:off x="1707898" y="889278"/>
              <a:ext cx="2306489" cy="530225"/>
            </a:xfrm>
            <a:custGeom>
              <a:avLst/>
              <a:gdLst>
                <a:gd name="T0" fmla="*/ 131542 w 1840567"/>
                <a:gd name="T1" fmla="*/ 0 h 660400"/>
                <a:gd name="T2" fmla="*/ 1474787 w 1840567"/>
                <a:gd name="T3" fmla="*/ 0 h 660400"/>
                <a:gd name="T4" fmla="*/ 1343245 w 1840567"/>
                <a:gd name="T5" fmla="*/ 530225 h 660400"/>
                <a:gd name="T6" fmla="*/ 0 w 1840567"/>
                <a:gd name="T7" fmla="*/ 530225 h 660400"/>
                <a:gd name="T8" fmla="*/ 0 60000 65536"/>
                <a:gd name="T9" fmla="*/ 0 60000 65536"/>
                <a:gd name="T10" fmla="*/ 0 60000 65536"/>
                <a:gd name="T11" fmla="*/ 0 60000 65536"/>
                <a:gd name="T12" fmla="*/ 0 w 1840567"/>
                <a:gd name="T13" fmla="*/ 0 h 660400"/>
                <a:gd name="T14" fmla="*/ 1840567 w 1840567"/>
                <a:gd name="T15" fmla="*/ 660400 h 660400"/>
              </a:gdLst>
              <a:ahLst/>
              <a:cxnLst>
                <a:cxn ang="T8">
                  <a:pos x="T0" y="T1"/>
                </a:cxn>
                <a:cxn ang="T9">
                  <a:pos x="T2" y="T3"/>
                </a:cxn>
                <a:cxn ang="T10">
                  <a:pos x="T4" y="T5"/>
                </a:cxn>
                <a:cxn ang="T11">
                  <a:pos x="T6" y="T7"/>
                </a:cxn>
              </a:cxnLst>
              <a:rect l="T12" t="T13" r="T14" b="T15"/>
              <a:pathLst>
                <a:path w="1840567" h="660400">
                  <a:moveTo>
                    <a:pt x="164167" y="0"/>
                  </a:moveTo>
                  <a:lnTo>
                    <a:pt x="1840567" y="0"/>
                  </a:lnTo>
                  <a:lnTo>
                    <a:pt x="1676400" y="660400"/>
                  </a:lnTo>
                  <a:lnTo>
                    <a:pt x="0" y="660400"/>
                  </a:lnTo>
                  <a:lnTo>
                    <a:pt x="164167" y="0"/>
                  </a:lnTo>
                  <a:close/>
                </a:path>
              </a:pathLst>
            </a:custGeom>
            <a:solidFill>
              <a:schemeClr val="accent3"/>
            </a:solidFill>
            <a:ln>
              <a:noFill/>
            </a:ln>
          </p:spPr>
          <p:txBody>
            <a:bodyPr anchor="ctr"/>
            <a:lstStyle/>
            <a:p>
              <a:pPr algn="ctr"/>
              <a:r>
                <a:rPr lang="zh-CN" altLang="en-US" b="1" dirty="0" smtClean="0">
                  <a:solidFill>
                    <a:srgbClr val="FFFFFF"/>
                  </a:solidFill>
                  <a:latin typeface="+mn-ea"/>
                </a:rPr>
                <a:t>计划周密合理</a:t>
              </a:r>
              <a:endParaRPr lang="zh-CN" altLang="en-US" b="1" dirty="0">
                <a:solidFill>
                  <a:srgbClr val="FFFFFF"/>
                </a:solidFill>
                <a:latin typeface="+mn-ea"/>
              </a:endParaRPr>
            </a:p>
          </p:txBody>
        </p:sp>
        <p:sp>
          <p:nvSpPr>
            <p:cNvPr id="13" name="平行四边形 2"/>
            <p:cNvSpPr>
              <a:spLocks noChangeArrowheads="1"/>
            </p:cNvSpPr>
            <p:nvPr/>
          </p:nvSpPr>
          <p:spPr bwMode="auto">
            <a:xfrm>
              <a:off x="910929" y="1473190"/>
              <a:ext cx="2855698" cy="1803400"/>
            </a:xfrm>
            <a:prstGeom prst="parallelogram">
              <a:avLst>
                <a:gd name="adj" fmla="val 42747"/>
              </a:avLst>
            </a:prstGeom>
            <a:solidFill>
              <a:schemeClr val="bg1">
                <a:lumMod val="65000"/>
                <a:alpha val="20000"/>
              </a:schemeClr>
            </a:solidFill>
            <a:ln>
              <a:noFill/>
            </a:ln>
          </p:spPr>
          <p:txBody>
            <a:bodyPr lIns="0" tIns="0" rIns="0" bIns="0" anchor="ctr"/>
            <a:lstStyle/>
            <a:p>
              <a:pPr algn="ctr">
                <a:lnSpc>
                  <a:spcPct val="130000"/>
                </a:lnSpc>
              </a:pPr>
              <a:r>
                <a:rPr lang="zh-CN" altLang="en-US" sz="1000" dirty="0" smtClean="0">
                  <a:solidFill>
                    <a:srgbClr val="7F7F7F"/>
                  </a:solidFill>
                  <a:latin typeface="微软雅黑" pitchFamily="34" charset="-122"/>
                  <a:ea typeface="微软雅黑" pitchFamily="34" charset="-122"/>
                </a:rPr>
                <a:t>单击此处</a:t>
              </a:r>
              <a:r>
                <a:rPr lang="zh-CN" altLang="en-US" sz="1000" dirty="0">
                  <a:solidFill>
                    <a:srgbClr val="7F7F7F"/>
                  </a:solidFill>
                  <a:latin typeface="微软雅黑" pitchFamily="34" charset="-122"/>
                  <a:ea typeface="微软雅黑" pitchFamily="34" charset="-122"/>
                </a:rPr>
                <a:t>添加段落文本</a:t>
              </a:r>
              <a:endParaRPr lang="en-US" sz="1000" dirty="0">
                <a:solidFill>
                  <a:srgbClr val="7F7F7F"/>
                </a:solidFill>
                <a:latin typeface="微软雅黑" pitchFamily="34" charset="-122"/>
                <a:ea typeface="微软雅黑" pitchFamily="34" charset="-122"/>
              </a:endParaRPr>
            </a:p>
            <a:p>
              <a:pPr algn="ctr">
                <a:lnSpc>
                  <a:spcPct val="130000"/>
                </a:lnSpc>
              </a:pPr>
              <a:r>
                <a:rPr lang="zh-CN" altLang="en-US" sz="1000" dirty="0" smtClean="0">
                  <a:solidFill>
                    <a:srgbClr val="7F7F7F"/>
                  </a:solidFill>
                  <a:latin typeface="微软雅黑" pitchFamily="34" charset="-122"/>
                  <a:ea typeface="微软雅黑" pitchFamily="34" charset="-122"/>
                </a:rPr>
                <a:t>单击此处</a:t>
              </a:r>
              <a:r>
                <a:rPr lang="zh-CN" altLang="en-US" sz="1000" dirty="0">
                  <a:solidFill>
                    <a:srgbClr val="7F7F7F"/>
                  </a:solidFill>
                  <a:latin typeface="微软雅黑" pitchFamily="34" charset="-122"/>
                  <a:ea typeface="微软雅黑" pitchFamily="34" charset="-122"/>
                </a:rPr>
                <a:t>添加段落文本</a:t>
              </a:r>
            </a:p>
            <a:p>
              <a:pPr algn="ctr">
                <a:lnSpc>
                  <a:spcPct val="130000"/>
                </a:lnSpc>
              </a:pPr>
              <a:r>
                <a:rPr lang="zh-CN" altLang="en-US" sz="1000" dirty="0" smtClean="0">
                  <a:solidFill>
                    <a:srgbClr val="7F7F7F"/>
                  </a:solidFill>
                  <a:latin typeface="微软雅黑" pitchFamily="34" charset="-122"/>
                  <a:ea typeface="微软雅黑" pitchFamily="34" charset="-122"/>
                </a:rPr>
                <a:t>单击此处</a:t>
              </a:r>
              <a:r>
                <a:rPr lang="zh-CN" altLang="en-US" sz="1000" dirty="0">
                  <a:solidFill>
                    <a:srgbClr val="7F7F7F"/>
                  </a:solidFill>
                  <a:latin typeface="微软雅黑" pitchFamily="34" charset="-122"/>
                  <a:ea typeface="微软雅黑" pitchFamily="34" charset="-122"/>
                </a:rPr>
                <a:t>添加段落</a:t>
              </a:r>
              <a:r>
                <a:rPr lang="zh-CN" altLang="en-US" sz="1000" dirty="0" smtClean="0">
                  <a:solidFill>
                    <a:srgbClr val="7F7F7F"/>
                  </a:solidFill>
                  <a:latin typeface="微软雅黑" pitchFamily="34" charset="-122"/>
                  <a:ea typeface="微软雅黑" pitchFamily="34" charset="-122"/>
                </a:rPr>
                <a:t>文本</a:t>
              </a:r>
              <a:endParaRPr lang="en-US" altLang="zh-CN" sz="1000" dirty="0" smtClean="0">
                <a:solidFill>
                  <a:srgbClr val="7F7F7F"/>
                </a:solidFill>
                <a:latin typeface="微软雅黑" pitchFamily="34" charset="-122"/>
                <a:ea typeface="微软雅黑" pitchFamily="34" charset="-122"/>
              </a:endParaRPr>
            </a:p>
            <a:p>
              <a:pPr algn="ctr">
                <a:lnSpc>
                  <a:spcPct val="130000"/>
                </a:lnSpc>
              </a:pPr>
              <a:r>
                <a:rPr lang="zh-CN" altLang="en-US" sz="1000" dirty="0">
                  <a:solidFill>
                    <a:srgbClr val="7F7F7F"/>
                  </a:solidFill>
                  <a:latin typeface="微软雅黑" pitchFamily="34" charset="-122"/>
                  <a:ea typeface="微软雅黑" pitchFamily="34" charset="-122"/>
                </a:rPr>
                <a:t>单击此处添加段落文本</a:t>
              </a:r>
            </a:p>
          </p:txBody>
        </p:sp>
      </p:grpSp>
      <p:grpSp>
        <p:nvGrpSpPr>
          <p:cNvPr id="14" name="组合 13"/>
          <p:cNvGrpSpPr/>
          <p:nvPr/>
        </p:nvGrpSpPr>
        <p:grpSpPr>
          <a:xfrm>
            <a:off x="5303132" y="1508740"/>
            <a:ext cx="3085292" cy="2381657"/>
            <a:chOff x="681335" y="1473190"/>
            <a:chExt cx="3085292" cy="2381657"/>
          </a:xfrm>
        </p:grpSpPr>
        <p:sp>
          <p:nvSpPr>
            <p:cNvPr id="15" name="任意多边形 6"/>
            <p:cNvSpPr>
              <a:spLocks noChangeArrowheads="1"/>
            </p:cNvSpPr>
            <p:nvPr/>
          </p:nvSpPr>
          <p:spPr bwMode="auto">
            <a:xfrm>
              <a:off x="681335" y="3324622"/>
              <a:ext cx="2306489" cy="530225"/>
            </a:xfrm>
            <a:custGeom>
              <a:avLst/>
              <a:gdLst>
                <a:gd name="T0" fmla="*/ 131542 w 1840567"/>
                <a:gd name="T1" fmla="*/ 0 h 660400"/>
                <a:gd name="T2" fmla="*/ 1474787 w 1840567"/>
                <a:gd name="T3" fmla="*/ 0 h 660400"/>
                <a:gd name="T4" fmla="*/ 1343245 w 1840567"/>
                <a:gd name="T5" fmla="*/ 530225 h 660400"/>
                <a:gd name="T6" fmla="*/ 0 w 1840567"/>
                <a:gd name="T7" fmla="*/ 530225 h 660400"/>
                <a:gd name="T8" fmla="*/ 0 60000 65536"/>
                <a:gd name="T9" fmla="*/ 0 60000 65536"/>
                <a:gd name="T10" fmla="*/ 0 60000 65536"/>
                <a:gd name="T11" fmla="*/ 0 60000 65536"/>
                <a:gd name="T12" fmla="*/ 0 w 1840567"/>
                <a:gd name="T13" fmla="*/ 0 h 660400"/>
                <a:gd name="T14" fmla="*/ 1840567 w 1840567"/>
                <a:gd name="T15" fmla="*/ 660400 h 660400"/>
              </a:gdLst>
              <a:ahLst/>
              <a:cxnLst>
                <a:cxn ang="T8">
                  <a:pos x="T0" y="T1"/>
                </a:cxn>
                <a:cxn ang="T9">
                  <a:pos x="T2" y="T3"/>
                </a:cxn>
                <a:cxn ang="T10">
                  <a:pos x="T4" y="T5"/>
                </a:cxn>
                <a:cxn ang="T11">
                  <a:pos x="T6" y="T7"/>
                </a:cxn>
              </a:cxnLst>
              <a:rect l="T12" t="T13" r="T14" b="T15"/>
              <a:pathLst>
                <a:path w="1840567" h="660400">
                  <a:moveTo>
                    <a:pt x="164167" y="0"/>
                  </a:moveTo>
                  <a:lnTo>
                    <a:pt x="1840567" y="0"/>
                  </a:lnTo>
                  <a:lnTo>
                    <a:pt x="1676400" y="660400"/>
                  </a:lnTo>
                  <a:lnTo>
                    <a:pt x="0" y="660400"/>
                  </a:lnTo>
                  <a:lnTo>
                    <a:pt x="164167" y="0"/>
                  </a:lnTo>
                  <a:close/>
                </a:path>
              </a:pathLst>
            </a:custGeom>
            <a:solidFill>
              <a:schemeClr val="accent1"/>
            </a:solidFill>
            <a:ln>
              <a:noFill/>
            </a:ln>
          </p:spPr>
          <p:txBody>
            <a:bodyPr anchor="ctr"/>
            <a:lstStyle/>
            <a:p>
              <a:pPr algn="ctr"/>
              <a:r>
                <a:rPr lang="zh-CN" altLang="en-US" b="1" dirty="0" smtClean="0">
                  <a:solidFill>
                    <a:srgbClr val="FFFFFF"/>
                  </a:solidFill>
                  <a:latin typeface="+mn-ea"/>
                </a:rPr>
                <a:t>行动快捷有效</a:t>
              </a:r>
              <a:endParaRPr lang="zh-CN" altLang="en-US" b="1" dirty="0">
                <a:solidFill>
                  <a:srgbClr val="FFFFFF"/>
                </a:solidFill>
                <a:latin typeface="+mn-ea"/>
              </a:endParaRPr>
            </a:p>
          </p:txBody>
        </p:sp>
        <p:sp>
          <p:nvSpPr>
            <p:cNvPr id="16" name="平行四边形 2"/>
            <p:cNvSpPr>
              <a:spLocks noChangeArrowheads="1"/>
            </p:cNvSpPr>
            <p:nvPr/>
          </p:nvSpPr>
          <p:spPr bwMode="auto">
            <a:xfrm>
              <a:off x="910929" y="1473190"/>
              <a:ext cx="2855698" cy="1803400"/>
            </a:xfrm>
            <a:prstGeom prst="parallelogram">
              <a:avLst>
                <a:gd name="adj" fmla="val 42747"/>
              </a:avLst>
            </a:prstGeom>
            <a:solidFill>
              <a:schemeClr val="bg1">
                <a:lumMod val="65000"/>
                <a:alpha val="20000"/>
              </a:schemeClr>
            </a:solidFill>
            <a:ln>
              <a:noFill/>
            </a:ln>
          </p:spPr>
          <p:txBody>
            <a:bodyPr lIns="0" tIns="0" rIns="0" bIns="0" anchor="ctr"/>
            <a:lstStyle/>
            <a:p>
              <a:pPr algn="ctr">
                <a:lnSpc>
                  <a:spcPct val="130000"/>
                </a:lnSpc>
              </a:pPr>
              <a:r>
                <a:rPr lang="zh-CN" altLang="en-US" sz="1000" dirty="0" smtClean="0">
                  <a:solidFill>
                    <a:srgbClr val="7F7F7F"/>
                  </a:solidFill>
                  <a:latin typeface="微软雅黑" pitchFamily="34" charset="-122"/>
                  <a:ea typeface="微软雅黑" pitchFamily="34" charset="-122"/>
                </a:rPr>
                <a:t>单击此处</a:t>
              </a:r>
              <a:r>
                <a:rPr lang="zh-CN" altLang="en-US" sz="1000" dirty="0">
                  <a:solidFill>
                    <a:srgbClr val="7F7F7F"/>
                  </a:solidFill>
                  <a:latin typeface="微软雅黑" pitchFamily="34" charset="-122"/>
                  <a:ea typeface="微软雅黑" pitchFamily="34" charset="-122"/>
                </a:rPr>
                <a:t>添加段落文本</a:t>
              </a:r>
              <a:endParaRPr lang="en-US" sz="1000" dirty="0">
                <a:solidFill>
                  <a:srgbClr val="7F7F7F"/>
                </a:solidFill>
                <a:latin typeface="微软雅黑" pitchFamily="34" charset="-122"/>
                <a:ea typeface="微软雅黑" pitchFamily="34" charset="-122"/>
              </a:endParaRPr>
            </a:p>
            <a:p>
              <a:pPr algn="ctr">
                <a:lnSpc>
                  <a:spcPct val="130000"/>
                </a:lnSpc>
              </a:pPr>
              <a:r>
                <a:rPr lang="zh-CN" altLang="en-US" sz="1000" dirty="0" smtClean="0">
                  <a:solidFill>
                    <a:srgbClr val="7F7F7F"/>
                  </a:solidFill>
                  <a:latin typeface="微软雅黑" pitchFamily="34" charset="-122"/>
                  <a:ea typeface="微软雅黑" pitchFamily="34" charset="-122"/>
                </a:rPr>
                <a:t>单击此处</a:t>
              </a:r>
              <a:r>
                <a:rPr lang="zh-CN" altLang="en-US" sz="1000" dirty="0">
                  <a:solidFill>
                    <a:srgbClr val="7F7F7F"/>
                  </a:solidFill>
                  <a:latin typeface="微软雅黑" pitchFamily="34" charset="-122"/>
                  <a:ea typeface="微软雅黑" pitchFamily="34" charset="-122"/>
                </a:rPr>
                <a:t>添加段落文本</a:t>
              </a:r>
            </a:p>
            <a:p>
              <a:pPr algn="ctr">
                <a:lnSpc>
                  <a:spcPct val="130000"/>
                </a:lnSpc>
              </a:pPr>
              <a:r>
                <a:rPr lang="zh-CN" altLang="en-US" sz="1000" dirty="0" smtClean="0">
                  <a:solidFill>
                    <a:srgbClr val="7F7F7F"/>
                  </a:solidFill>
                  <a:latin typeface="微软雅黑" pitchFamily="34" charset="-122"/>
                  <a:ea typeface="微软雅黑" pitchFamily="34" charset="-122"/>
                </a:rPr>
                <a:t>单击此处</a:t>
              </a:r>
              <a:r>
                <a:rPr lang="zh-CN" altLang="en-US" sz="1000" dirty="0">
                  <a:solidFill>
                    <a:srgbClr val="7F7F7F"/>
                  </a:solidFill>
                  <a:latin typeface="微软雅黑" pitchFamily="34" charset="-122"/>
                  <a:ea typeface="微软雅黑" pitchFamily="34" charset="-122"/>
                </a:rPr>
                <a:t>添加段落</a:t>
              </a:r>
              <a:r>
                <a:rPr lang="zh-CN" altLang="en-US" sz="1000" dirty="0" smtClean="0">
                  <a:solidFill>
                    <a:srgbClr val="7F7F7F"/>
                  </a:solidFill>
                  <a:latin typeface="微软雅黑" pitchFamily="34" charset="-122"/>
                  <a:ea typeface="微软雅黑" pitchFamily="34" charset="-122"/>
                </a:rPr>
                <a:t>文本</a:t>
              </a:r>
              <a:endParaRPr lang="en-US" altLang="zh-CN" sz="1000" dirty="0" smtClean="0">
                <a:solidFill>
                  <a:srgbClr val="7F7F7F"/>
                </a:solidFill>
                <a:latin typeface="微软雅黑" pitchFamily="34" charset="-122"/>
                <a:ea typeface="微软雅黑" pitchFamily="34" charset="-122"/>
              </a:endParaRPr>
            </a:p>
            <a:p>
              <a:pPr algn="ctr">
                <a:lnSpc>
                  <a:spcPct val="130000"/>
                </a:lnSpc>
              </a:pPr>
              <a:r>
                <a:rPr lang="zh-CN" altLang="en-US" sz="1000" dirty="0">
                  <a:solidFill>
                    <a:srgbClr val="7F7F7F"/>
                  </a:solidFill>
                  <a:latin typeface="微软雅黑" pitchFamily="34" charset="-122"/>
                  <a:ea typeface="微软雅黑" pitchFamily="34" charset="-122"/>
                </a:rPr>
                <a:t>单击此处添加段落文本</a:t>
              </a:r>
            </a:p>
          </p:txBody>
        </p:sp>
      </p:grpSp>
    </p:spTree>
    <p:extLst>
      <p:ext uri="{BB962C8B-B14F-4D97-AF65-F5344CB8AC3E}">
        <p14:creationId xmlns:p14="http://schemas.microsoft.com/office/powerpoint/2010/main" val="3972641591"/>
      </p:ext>
    </p:extLst>
  </p:cSld>
  <p:clrMapOvr>
    <a:masterClrMapping/>
  </p:clrMapOvr>
  <mc:AlternateContent xmlns:mc="http://schemas.openxmlformats.org/markup-compatibility/2006" xmlns:p14="http://schemas.microsoft.com/office/powerpoint/2010/main">
    <mc:Choice Requires="p14">
      <p:transition spd="med" p14:dur="700" advTm="2485">
        <p:fade/>
      </p:transition>
    </mc:Choice>
    <mc:Fallback xmlns="">
      <p:transition spd="med" advTm="248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up)">
                                      <p:cBhvr>
                                        <p:cTn id="11" dur="500"/>
                                        <p:tgtEl>
                                          <p:spTgt spid="11"/>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wipe(down)">
                                      <p:cBhvr>
                                        <p:cTn id="1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自身能力的提升</a:t>
            </a:r>
            <a:endParaRPr lang="zh-CN" altLang="en-US" dirty="0"/>
          </a:p>
        </p:txBody>
      </p:sp>
      <p:sp>
        <p:nvSpPr>
          <p:cNvPr id="3" name="对角圆角矩形 2"/>
          <p:cNvSpPr/>
          <p:nvPr/>
        </p:nvSpPr>
        <p:spPr>
          <a:xfrm>
            <a:off x="6886063" y="793513"/>
            <a:ext cx="1342150" cy="842133"/>
          </a:xfrm>
          <a:prstGeom prst="round2DiagRect">
            <a:avLst>
              <a:gd name="adj1" fmla="val 50000"/>
              <a:gd name="adj2" fmla="val 0"/>
            </a:avLst>
          </a:prstGeom>
          <a:blipFill dpi="0" rotWithShape="1">
            <a:blip r:embed="rId3"/>
            <a:srcRect/>
            <a:stretch>
              <a:fillRect/>
            </a:stretch>
          </a:blipFill>
          <a:ln w="12700">
            <a:solidFill>
              <a:srgbClr val="FFFFFF"/>
            </a:solidFill>
          </a:ln>
          <a:effectLst>
            <a:outerShdw blurRad="50800" dist="254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4" name="对角圆角矩形 3"/>
          <p:cNvSpPr/>
          <p:nvPr/>
        </p:nvSpPr>
        <p:spPr>
          <a:xfrm>
            <a:off x="5992493" y="1762474"/>
            <a:ext cx="1917527" cy="1203389"/>
          </a:xfrm>
          <a:prstGeom prst="round2DiagRect">
            <a:avLst>
              <a:gd name="adj1" fmla="val 50000"/>
              <a:gd name="adj2" fmla="val 0"/>
            </a:avLst>
          </a:prstGeom>
          <a:blipFill dpi="0" rotWithShape="1">
            <a:blip r:embed="rId4"/>
            <a:srcRect/>
            <a:stretch>
              <a:fillRect/>
            </a:stretch>
          </a:blipFill>
          <a:ln w="25400">
            <a:solidFill>
              <a:srgbClr val="FFFFFF"/>
            </a:solidFill>
          </a:ln>
          <a:effectLst>
            <a:outerShdw blurRad="50800" dist="254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5" name="对角圆角矩形 4"/>
          <p:cNvSpPr/>
          <p:nvPr/>
        </p:nvSpPr>
        <p:spPr>
          <a:xfrm>
            <a:off x="4577374" y="3092691"/>
            <a:ext cx="2439077" cy="1529956"/>
          </a:xfrm>
          <a:prstGeom prst="round2DiagRect">
            <a:avLst>
              <a:gd name="adj1" fmla="val 50000"/>
              <a:gd name="adj2" fmla="val 0"/>
            </a:avLst>
          </a:prstGeom>
          <a:blipFill dpi="0" rotWithShape="1">
            <a:blip r:embed="rId5"/>
            <a:srcRect/>
            <a:stretch>
              <a:fillRect/>
            </a:stretch>
          </a:blipFill>
          <a:ln w="38100">
            <a:solidFill>
              <a:srgbClr val="FFFFFF"/>
            </a:solidFill>
          </a:ln>
          <a:effectLst>
            <a:outerShdw blurRad="50800" dist="254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dirty="0"/>
          </a:p>
        </p:txBody>
      </p:sp>
      <p:sp>
        <p:nvSpPr>
          <p:cNvPr id="6" name="矩形 5"/>
          <p:cNvSpPr/>
          <p:nvPr/>
        </p:nvSpPr>
        <p:spPr>
          <a:xfrm>
            <a:off x="539552" y="1116549"/>
            <a:ext cx="5257360" cy="1997674"/>
          </a:xfrm>
          <a:prstGeom prst="rect">
            <a:avLst/>
          </a:prstGeom>
        </p:spPr>
        <p:txBody>
          <a:bodyPr/>
          <a:lstStyle/>
          <a:p>
            <a:pPr algn="just">
              <a:lnSpc>
                <a:spcPct val="140000"/>
              </a:lnSpc>
              <a:spcBef>
                <a:spcPts val="600"/>
              </a:spcBef>
              <a:spcAft>
                <a:spcPts val="600"/>
              </a:spcAft>
              <a:defRPr/>
            </a:pPr>
            <a:r>
              <a:rPr lang="zh-CN" altLang="en-US" sz="1600" kern="100" dirty="0">
                <a:solidFill>
                  <a:schemeClr val="bg1">
                    <a:lumMod val="50000"/>
                  </a:schemeClr>
                </a:solidFill>
                <a:latin typeface="+mn-ea"/>
              </a:rPr>
              <a:t>单击此处添加段落文本，单击此处添加段落文本，单击此处添加段落文本，单击此处添加段落文本，单击此处添加段落文本，单击此处添加段落文本，单击此处添加段落文本，单击此处添加段落文本。</a:t>
            </a:r>
          </a:p>
        </p:txBody>
      </p:sp>
    </p:spTree>
    <p:extLst>
      <p:ext uri="{BB962C8B-B14F-4D97-AF65-F5344CB8AC3E}">
        <p14:creationId xmlns:p14="http://schemas.microsoft.com/office/powerpoint/2010/main" val="3805402650"/>
      </p:ext>
    </p:extLst>
  </p:cSld>
  <p:clrMapOvr>
    <a:masterClrMapping/>
  </p:clrMapOvr>
  <mc:AlternateContent xmlns:mc="http://schemas.openxmlformats.org/markup-compatibility/2006" xmlns:p14="http://schemas.microsoft.com/office/powerpoint/2010/main">
    <mc:Choice Requires="p14">
      <p:transition spd="med" p14:dur="700" advTm="3132">
        <p:fade/>
      </p:transition>
    </mc:Choice>
    <mc:Fallback xmlns="">
      <p:transition spd="med" advTm="313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30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70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par>
                          <p:cTn id="20" fill="hold">
                            <p:stCondLst>
                              <p:cond delay="1200"/>
                            </p:stCondLst>
                            <p:childTnLst>
                              <p:par>
                                <p:cTn id="21" presetID="42"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anim calcmode="lin" valueType="num">
                                      <p:cBhvr>
                                        <p:cTn id="24" dur="500" fill="hold"/>
                                        <p:tgtEl>
                                          <p:spTgt spid="6"/>
                                        </p:tgtEl>
                                        <p:attrNameLst>
                                          <p:attrName>ppt_x</p:attrName>
                                        </p:attrNameLst>
                                      </p:cBhvr>
                                      <p:tavLst>
                                        <p:tav tm="0">
                                          <p:val>
                                            <p:strVal val="#ppt_x"/>
                                          </p:val>
                                        </p:tav>
                                        <p:tav tm="100000">
                                          <p:val>
                                            <p:strVal val="#ppt_x"/>
                                          </p:val>
                                        </p:tav>
                                      </p:tavLst>
                                    </p:anim>
                                    <p:anim calcmode="lin" valueType="num">
                                      <p:cBhvr>
                                        <p:cTn id="25"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对市场的前瞻性认识</a:t>
            </a:r>
            <a:endParaRPr lang="zh-CN" altLang="en-US" dirty="0"/>
          </a:p>
        </p:txBody>
      </p:sp>
      <p:sp>
        <p:nvSpPr>
          <p:cNvPr id="3" name="矩形 67"/>
          <p:cNvSpPr>
            <a:spLocks noChangeArrowheads="1"/>
          </p:cNvSpPr>
          <p:nvPr/>
        </p:nvSpPr>
        <p:spPr bwMode="auto">
          <a:xfrm>
            <a:off x="836892" y="3055198"/>
            <a:ext cx="1582370" cy="1092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pPr>
            <a:r>
              <a:rPr lang="zh-CN" altLang="en-US" sz="1000" dirty="0">
                <a:solidFill>
                  <a:schemeClr val="bg1">
                    <a:lumMod val="50000"/>
                  </a:schemeClr>
                </a:solidFill>
                <a:latin typeface="微软雅黑" pitchFamily="34" charset="-122"/>
                <a:ea typeface="微软雅黑" pitchFamily="34" charset="-122"/>
              </a:rPr>
              <a:t>单击此处添加段落</a:t>
            </a:r>
            <a:r>
              <a:rPr lang="zh-CN" altLang="en-US" sz="1000" dirty="0" smtClean="0">
                <a:solidFill>
                  <a:schemeClr val="bg1">
                    <a:lumMod val="50000"/>
                  </a:schemeClr>
                </a:solidFill>
                <a:latin typeface="微软雅黑" pitchFamily="34" charset="-122"/>
                <a:ea typeface="微软雅黑" pitchFamily="34" charset="-122"/>
              </a:rPr>
              <a:t>文本单击</a:t>
            </a:r>
            <a:r>
              <a:rPr lang="zh-CN" altLang="en-US" sz="1000" dirty="0">
                <a:solidFill>
                  <a:schemeClr val="bg1">
                    <a:lumMod val="50000"/>
                  </a:schemeClr>
                </a:solidFill>
                <a:latin typeface="微软雅黑" pitchFamily="34" charset="-122"/>
                <a:ea typeface="微软雅黑" pitchFamily="34" charset="-122"/>
              </a:rPr>
              <a:t>此处添加段落</a:t>
            </a:r>
            <a:r>
              <a:rPr lang="zh-CN" altLang="en-US" sz="1000" dirty="0" smtClean="0">
                <a:solidFill>
                  <a:schemeClr val="bg1">
                    <a:lumMod val="50000"/>
                  </a:schemeClr>
                </a:solidFill>
                <a:latin typeface="微软雅黑" pitchFamily="34" charset="-122"/>
                <a:ea typeface="微软雅黑" pitchFamily="34" charset="-122"/>
              </a:rPr>
              <a:t>文本单击</a:t>
            </a:r>
            <a:r>
              <a:rPr lang="zh-CN" altLang="en-US" sz="1000" dirty="0">
                <a:solidFill>
                  <a:schemeClr val="bg1">
                    <a:lumMod val="50000"/>
                  </a:schemeClr>
                </a:solidFill>
                <a:latin typeface="微软雅黑" pitchFamily="34" charset="-122"/>
                <a:ea typeface="微软雅黑" pitchFamily="34" charset="-122"/>
              </a:rPr>
              <a:t>此处添加段落</a:t>
            </a:r>
            <a:r>
              <a:rPr lang="zh-CN" altLang="en-US" sz="1000" dirty="0" smtClean="0">
                <a:solidFill>
                  <a:schemeClr val="bg1">
                    <a:lumMod val="50000"/>
                  </a:schemeClr>
                </a:solidFill>
                <a:latin typeface="微软雅黑" pitchFamily="34" charset="-122"/>
                <a:ea typeface="微软雅黑" pitchFamily="34" charset="-122"/>
              </a:rPr>
              <a:t>文本单击</a:t>
            </a:r>
            <a:r>
              <a:rPr lang="zh-CN" altLang="en-US" sz="1000" dirty="0">
                <a:solidFill>
                  <a:schemeClr val="bg1">
                    <a:lumMod val="50000"/>
                  </a:schemeClr>
                </a:solidFill>
                <a:latin typeface="微软雅黑" pitchFamily="34" charset="-122"/>
                <a:ea typeface="微软雅黑" pitchFamily="34" charset="-122"/>
              </a:rPr>
              <a:t>此处添加段落</a:t>
            </a:r>
            <a:r>
              <a:rPr lang="zh-CN" altLang="en-US" sz="1000" dirty="0" smtClean="0">
                <a:solidFill>
                  <a:schemeClr val="bg1">
                    <a:lumMod val="50000"/>
                  </a:schemeClr>
                </a:solidFill>
                <a:latin typeface="微软雅黑" pitchFamily="34" charset="-122"/>
                <a:ea typeface="微软雅黑" pitchFamily="34" charset="-122"/>
              </a:rPr>
              <a:t>文本单击</a:t>
            </a:r>
            <a:r>
              <a:rPr lang="zh-CN" altLang="en-US" sz="1000" dirty="0">
                <a:solidFill>
                  <a:schemeClr val="bg1">
                    <a:lumMod val="50000"/>
                  </a:schemeClr>
                </a:solidFill>
                <a:latin typeface="微软雅黑" pitchFamily="34" charset="-122"/>
                <a:ea typeface="微软雅黑" pitchFamily="34" charset="-122"/>
              </a:rPr>
              <a:t>此处添加段落文本</a:t>
            </a:r>
          </a:p>
        </p:txBody>
      </p:sp>
      <p:grpSp>
        <p:nvGrpSpPr>
          <p:cNvPr id="4" name="组合 3"/>
          <p:cNvGrpSpPr/>
          <p:nvPr/>
        </p:nvGrpSpPr>
        <p:grpSpPr>
          <a:xfrm>
            <a:off x="1066613" y="1173247"/>
            <a:ext cx="1276202" cy="1735226"/>
            <a:chOff x="1419399" y="1213071"/>
            <a:chExt cx="1385887" cy="1884363"/>
          </a:xfrm>
        </p:grpSpPr>
        <p:sp>
          <p:nvSpPr>
            <p:cNvPr id="5" name="任意多边形 29"/>
            <p:cNvSpPr>
              <a:spLocks/>
            </p:cNvSpPr>
            <p:nvPr/>
          </p:nvSpPr>
          <p:spPr bwMode="auto">
            <a:xfrm rot="20832717" flipH="1">
              <a:off x="2009949" y="1213071"/>
              <a:ext cx="161925" cy="695325"/>
            </a:xfrm>
            <a:custGeom>
              <a:avLst/>
              <a:gdLst>
                <a:gd name="T0" fmla="*/ 8589 w 151176"/>
                <a:gd name="T1" fmla="*/ 0 h 643551"/>
                <a:gd name="T2" fmla="*/ 75351 w 151176"/>
                <a:gd name="T3" fmla="*/ 355512 h 643551"/>
                <a:gd name="T4" fmla="*/ 151176 w 151176"/>
                <a:gd name="T5" fmla="*/ 643551 h 643551"/>
              </a:gdLst>
              <a:ahLst/>
              <a:cxnLst>
                <a:cxn ang="0">
                  <a:pos x="T0" y="T1"/>
                </a:cxn>
                <a:cxn ang="0">
                  <a:pos x="T2" y="T3"/>
                </a:cxn>
                <a:cxn ang="0">
                  <a:pos x="T4" y="T5"/>
                </a:cxn>
              </a:cxnLst>
              <a:rect l="0" t="0" r="r" b="b"/>
              <a:pathLst>
                <a:path w="151176" h="643551">
                  <a:moveTo>
                    <a:pt x="8589" y="0"/>
                  </a:moveTo>
                  <a:cubicBezTo>
                    <a:pt x="-25570" y="125248"/>
                    <a:pt x="51587" y="248254"/>
                    <a:pt x="75351" y="355512"/>
                  </a:cubicBezTo>
                  <a:cubicBezTo>
                    <a:pt x="99115" y="462770"/>
                    <a:pt x="106507" y="555089"/>
                    <a:pt x="151176" y="643551"/>
                  </a:cubicBezTo>
                </a:path>
              </a:pathLst>
            </a:custGeom>
            <a:noFill/>
            <a:ln w="19050" cap="flat" cmpd="sng">
              <a:solidFill>
                <a:srgbClr val="BFBFBF"/>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sp>
          <p:nvSpPr>
            <p:cNvPr id="6" name="椭圆 51"/>
            <p:cNvSpPr>
              <a:spLocks noChangeArrowheads="1"/>
            </p:cNvSpPr>
            <p:nvPr/>
          </p:nvSpPr>
          <p:spPr bwMode="auto">
            <a:xfrm>
              <a:off x="1419399" y="1711546"/>
              <a:ext cx="1385887" cy="1385888"/>
            </a:xfrm>
            <a:prstGeom prst="ellipse">
              <a:avLst/>
            </a:prstGeom>
            <a:solidFill>
              <a:schemeClr val="accent2">
                <a:lumMod val="60000"/>
                <a:lumOff val="40000"/>
              </a:schemeClr>
            </a:solidFill>
            <a:ln>
              <a:noFill/>
            </a:ln>
          </p:spPr>
          <p:txBody>
            <a:bodyPr lIns="0" tIns="0" rIns="0" bIns="0" anchor="ctr"/>
            <a:lstStyle/>
            <a:p>
              <a:pPr algn="ctr" eaLnBrk="1" hangingPunct="1"/>
              <a:endParaRPr lang="zh-CN" altLang="en-US">
                <a:solidFill>
                  <a:srgbClr val="FFFFFF"/>
                </a:solidFill>
                <a:latin typeface="微软雅黑" pitchFamily="34" charset="-122"/>
                <a:ea typeface="微软雅黑" pitchFamily="34" charset="-122"/>
              </a:endParaRPr>
            </a:p>
          </p:txBody>
        </p:sp>
        <p:sp>
          <p:nvSpPr>
            <p:cNvPr id="7" name="椭圆 12"/>
            <p:cNvSpPr>
              <a:spLocks noChangeArrowheads="1"/>
            </p:cNvSpPr>
            <p:nvPr/>
          </p:nvSpPr>
          <p:spPr bwMode="auto">
            <a:xfrm>
              <a:off x="1487661" y="1779809"/>
              <a:ext cx="1249363" cy="1249362"/>
            </a:xfrm>
            <a:prstGeom prst="ellipse">
              <a:avLst/>
            </a:prstGeom>
            <a:solidFill>
              <a:schemeClr val="accent2"/>
            </a:solidFill>
            <a:ln w="3175" cmpd="sng">
              <a:solidFill>
                <a:schemeClr val="bg1"/>
              </a:solidFill>
              <a:round/>
              <a:headEnd/>
              <a:tailEnd/>
            </a:ln>
          </p:spPr>
          <p:txBody>
            <a:bodyPr lIns="0" tIns="0" rIns="0" bIns="0" anchor="ctr"/>
            <a:lstStyle/>
            <a:p>
              <a:pPr algn="ctr" eaLnBrk="1" hangingPunct="1"/>
              <a:r>
                <a:rPr lang="zh-CN" altLang="en-US" sz="1400" dirty="0" smtClean="0">
                  <a:solidFill>
                    <a:srgbClr val="FFFFFF"/>
                  </a:solidFill>
                  <a:latin typeface="微软雅黑" pitchFamily="34" charset="-122"/>
                  <a:ea typeface="微软雅黑" pitchFamily="34" charset="-122"/>
                </a:rPr>
                <a:t>对时间节点的把握正确</a:t>
              </a:r>
              <a:endParaRPr lang="zh-CN" altLang="en-US" sz="1400" dirty="0">
                <a:solidFill>
                  <a:srgbClr val="FFFFFF"/>
                </a:solidFill>
                <a:latin typeface="微软雅黑" pitchFamily="34" charset="-122"/>
                <a:ea typeface="微软雅黑" pitchFamily="34" charset="-122"/>
              </a:endParaRPr>
            </a:p>
          </p:txBody>
        </p:sp>
        <p:grpSp>
          <p:nvGrpSpPr>
            <p:cNvPr id="8" name="椭圆 16"/>
            <p:cNvGrpSpPr>
              <a:grpSpLocks/>
            </p:cNvGrpSpPr>
            <p:nvPr/>
          </p:nvGrpSpPr>
          <p:grpSpPr bwMode="auto">
            <a:xfrm>
              <a:off x="2048049" y="1906809"/>
              <a:ext cx="128587" cy="127000"/>
              <a:chOff x="0" y="0"/>
              <a:chExt cx="81" cy="80"/>
            </a:xfrm>
          </p:grpSpPr>
          <p:pic>
            <p:nvPicPr>
              <p:cNvPr id="10" name="椭圆 1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81"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1" name="Text Box 8"/>
              <p:cNvSpPr txBox="1">
                <a:spLocks noChangeArrowheads="1"/>
              </p:cNvSpPr>
              <p:nvPr/>
            </p:nvSpPr>
            <p:spPr bwMode="auto">
              <a:xfrm>
                <a:off x="11" y="12"/>
                <a:ext cx="58"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a:solidFill>
                    <a:srgbClr val="FFFFFF"/>
                  </a:solidFill>
                  <a:latin typeface="微软雅黑" pitchFamily="34" charset="-122"/>
                  <a:ea typeface="微软雅黑" pitchFamily="34" charset="-122"/>
                </a:endParaRPr>
              </a:p>
            </p:txBody>
          </p:sp>
        </p:grpSp>
        <p:sp>
          <p:nvSpPr>
            <p:cNvPr id="9" name="任意多边形 5"/>
            <p:cNvSpPr>
              <a:spLocks/>
            </p:cNvSpPr>
            <p:nvPr/>
          </p:nvSpPr>
          <p:spPr bwMode="auto">
            <a:xfrm>
              <a:off x="1978199" y="1232121"/>
              <a:ext cx="133350" cy="738188"/>
            </a:xfrm>
            <a:custGeom>
              <a:avLst/>
              <a:gdLst>
                <a:gd name="T0" fmla="*/ 74340 w 122824"/>
                <a:gd name="T1" fmla="*/ 0 h 682499"/>
                <a:gd name="T2" fmla="*/ 522 w 122824"/>
                <a:gd name="T3" fmla="*/ 342900 h 682499"/>
                <a:gd name="T4" fmla="*/ 107678 w 122824"/>
                <a:gd name="T5" fmla="*/ 657225 h 682499"/>
                <a:gd name="T6" fmla="*/ 119584 w 122824"/>
                <a:gd name="T7" fmla="*/ 640556 h 682499"/>
              </a:gdLst>
              <a:ahLst/>
              <a:cxnLst>
                <a:cxn ang="0">
                  <a:pos x="T0" y="T1"/>
                </a:cxn>
                <a:cxn ang="0">
                  <a:pos x="T2" y="T3"/>
                </a:cxn>
                <a:cxn ang="0">
                  <a:pos x="T4" y="T5"/>
                </a:cxn>
                <a:cxn ang="0">
                  <a:pos x="T6" y="T7"/>
                </a:cxn>
              </a:cxnLst>
              <a:rect l="0" t="0" r="r" b="b"/>
              <a:pathLst>
                <a:path w="122824" h="682499">
                  <a:moveTo>
                    <a:pt x="74340" y="0"/>
                  </a:moveTo>
                  <a:cubicBezTo>
                    <a:pt x="34653" y="116681"/>
                    <a:pt x="-5034" y="233363"/>
                    <a:pt x="522" y="342900"/>
                  </a:cubicBezTo>
                  <a:cubicBezTo>
                    <a:pt x="6078" y="452437"/>
                    <a:pt x="87834" y="607616"/>
                    <a:pt x="107678" y="657225"/>
                  </a:cubicBezTo>
                  <a:cubicBezTo>
                    <a:pt x="127522" y="706834"/>
                    <a:pt x="123553" y="673695"/>
                    <a:pt x="119584" y="640556"/>
                  </a:cubicBezTo>
                </a:path>
              </a:pathLst>
            </a:custGeom>
            <a:noFill/>
            <a:ln w="19050" cap="flat" cmpd="sng">
              <a:solidFill>
                <a:srgbClr val="BFBFBF"/>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a:p>
          </p:txBody>
        </p:sp>
      </p:grpSp>
      <p:grpSp>
        <p:nvGrpSpPr>
          <p:cNvPr id="12" name="组合 11"/>
          <p:cNvGrpSpPr/>
          <p:nvPr/>
        </p:nvGrpSpPr>
        <p:grpSpPr>
          <a:xfrm>
            <a:off x="2955155" y="1173247"/>
            <a:ext cx="1276202" cy="1735226"/>
            <a:chOff x="3816524" y="1213071"/>
            <a:chExt cx="1385887" cy="1884363"/>
          </a:xfrm>
        </p:grpSpPr>
        <p:sp>
          <p:nvSpPr>
            <p:cNvPr id="13" name="任意多边形 43"/>
            <p:cNvSpPr>
              <a:spLocks/>
            </p:cNvSpPr>
            <p:nvPr/>
          </p:nvSpPr>
          <p:spPr bwMode="auto">
            <a:xfrm rot="20832717" flipH="1">
              <a:off x="4407074" y="1213071"/>
              <a:ext cx="163512" cy="695325"/>
            </a:xfrm>
            <a:custGeom>
              <a:avLst/>
              <a:gdLst>
                <a:gd name="T0" fmla="*/ 8589 w 151176"/>
                <a:gd name="T1" fmla="*/ 0 h 643551"/>
                <a:gd name="T2" fmla="*/ 75351 w 151176"/>
                <a:gd name="T3" fmla="*/ 355512 h 643551"/>
                <a:gd name="T4" fmla="*/ 151176 w 151176"/>
                <a:gd name="T5" fmla="*/ 643551 h 643551"/>
              </a:gdLst>
              <a:ahLst/>
              <a:cxnLst>
                <a:cxn ang="0">
                  <a:pos x="T0" y="T1"/>
                </a:cxn>
                <a:cxn ang="0">
                  <a:pos x="T2" y="T3"/>
                </a:cxn>
                <a:cxn ang="0">
                  <a:pos x="T4" y="T5"/>
                </a:cxn>
              </a:cxnLst>
              <a:rect l="0" t="0" r="r" b="b"/>
              <a:pathLst>
                <a:path w="151176" h="643551">
                  <a:moveTo>
                    <a:pt x="8589" y="0"/>
                  </a:moveTo>
                  <a:cubicBezTo>
                    <a:pt x="-25570" y="125248"/>
                    <a:pt x="51587" y="248254"/>
                    <a:pt x="75351" y="355512"/>
                  </a:cubicBezTo>
                  <a:cubicBezTo>
                    <a:pt x="99115" y="462770"/>
                    <a:pt x="106507" y="555089"/>
                    <a:pt x="151176" y="643551"/>
                  </a:cubicBezTo>
                </a:path>
              </a:pathLst>
            </a:custGeom>
            <a:noFill/>
            <a:ln w="19050" cap="flat" cmpd="sng">
              <a:solidFill>
                <a:srgbClr val="BFBFBF"/>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1400"/>
            </a:p>
          </p:txBody>
        </p:sp>
        <p:sp>
          <p:nvSpPr>
            <p:cNvPr id="14" name="椭圆 44"/>
            <p:cNvSpPr>
              <a:spLocks noChangeArrowheads="1"/>
            </p:cNvSpPr>
            <p:nvPr/>
          </p:nvSpPr>
          <p:spPr bwMode="auto">
            <a:xfrm>
              <a:off x="3816524" y="1711546"/>
              <a:ext cx="1385887" cy="1385888"/>
            </a:xfrm>
            <a:prstGeom prst="ellipse">
              <a:avLst/>
            </a:prstGeom>
            <a:solidFill>
              <a:schemeClr val="accent3">
                <a:lumMod val="60000"/>
                <a:lumOff val="40000"/>
              </a:schemeClr>
            </a:solidFill>
            <a:ln>
              <a:noFill/>
            </a:ln>
          </p:spPr>
          <p:txBody>
            <a:bodyPr lIns="0" tIns="0" rIns="0" bIns="0" anchor="ctr"/>
            <a:lstStyle/>
            <a:p>
              <a:pPr algn="ctr" eaLnBrk="1" hangingPunct="1"/>
              <a:endParaRPr lang="zh-CN" altLang="en-US" sz="1400">
                <a:solidFill>
                  <a:srgbClr val="FFFFFF"/>
                </a:solidFill>
                <a:latin typeface="微软雅黑" pitchFamily="34" charset="-122"/>
                <a:ea typeface="微软雅黑" pitchFamily="34" charset="-122"/>
              </a:endParaRPr>
            </a:p>
          </p:txBody>
        </p:sp>
        <p:sp>
          <p:nvSpPr>
            <p:cNvPr id="15" name="椭圆 45"/>
            <p:cNvSpPr>
              <a:spLocks noChangeArrowheads="1"/>
            </p:cNvSpPr>
            <p:nvPr/>
          </p:nvSpPr>
          <p:spPr bwMode="auto">
            <a:xfrm>
              <a:off x="3884786" y="1779809"/>
              <a:ext cx="1249363" cy="1249362"/>
            </a:xfrm>
            <a:prstGeom prst="ellipse">
              <a:avLst/>
            </a:prstGeom>
            <a:solidFill>
              <a:schemeClr val="accent3"/>
            </a:solidFill>
            <a:ln w="3175" cmpd="sng">
              <a:solidFill>
                <a:schemeClr val="bg1"/>
              </a:solidFill>
              <a:round/>
              <a:headEnd/>
              <a:tailEnd/>
            </a:ln>
          </p:spPr>
          <p:txBody>
            <a:bodyPr lIns="0" tIns="0" rIns="0" bIns="0" anchor="ctr"/>
            <a:lstStyle/>
            <a:p>
              <a:pPr algn="ctr"/>
              <a:r>
                <a:rPr lang="zh-CN" altLang="en-US" sz="1400" dirty="0" smtClean="0">
                  <a:solidFill>
                    <a:srgbClr val="FFFFFF"/>
                  </a:solidFill>
                  <a:latin typeface="微软雅黑" pitchFamily="34" charset="-122"/>
                  <a:ea typeface="微软雅黑" pitchFamily="34" charset="-122"/>
                </a:rPr>
                <a:t>对市场的增长趋势正确</a:t>
              </a:r>
              <a:endParaRPr lang="zh-CN" altLang="en-US" sz="1400" dirty="0">
                <a:solidFill>
                  <a:srgbClr val="FFFFFF"/>
                </a:solidFill>
                <a:latin typeface="微软雅黑" pitchFamily="34" charset="-122"/>
                <a:ea typeface="微软雅黑" pitchFamily="34" charset="-122"/>
              </a:endParaRPr>
            </a:p>
          </p:txBody>
        </p:sp>
        <p:grpSp>
          <p:nvGrpSpPr>
            <p:cNvPr id="16" name="椭圆 46"/>
            <p:cNvGrpSpPr>
              <a:grpSpLocks/>
            </p:cNvGrpSpPr>
            <p:nvPr/>
          </p:nvGrpSpPr>
          <p:grpSpPr bwMode="auto">
            <a:xfrm>
              <a:off x="4443586" y="1906809"/>
              <a:ext cx="128588" cy="127000"/>
              <a:chOff x="0" y="0"/>
              <a:chExt cx="81" cy="80"/>
            </a:xfrm>
          </p:grpSpPr>
          <p:pic>
            <p:nvPicPr>
              <p:cNvPr id="18" name="椭圆 46"/>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81"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19" name="Text Box 15"/>
              <p:cNvSpPr txBox="1">
                <a:spLocks noChangeArrowheads="1"/>
              </p:cNvSpPr>
              <p:nvPr/>
            </p:nvSpPr>
            <p:spPr bwMode="auto">
              <a:xfrm>
                <a:off x="13" y="12"/>
                <a:ext cx="57"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1400">
                  <a:solidFill>
                    <a:srgbClr val="FFFFFF"/>
                  </a:solidFill>
                  <a:latin typeface="微软雅黑" pitchFamily="34" charset="-122"/>
                  <a:ea typeface="微软雅黑" pitchFamily="34" charset="-122"/>
                </a:endParaRPr>
              </a:p>
            </p:txBody>
          </p:sp>
        </p:grpSp>
        <p:sp>
          <p:nvSpPr>
            <p:cNvPr id="17" name="任意多边形 47"/>
            <p:cNvSpPr>
              <a:spLocks/>
            </p:cNvSpPr>
            <p:nvPr/>
          </p:nvSpPr>
          <p:spPr bwMode="auto">
            <a:xfrm>
              <a:off x="4376911" y="1232121"/>
              <a:ext cx="131763" cy="738188"/>
            </a:xfrm>
            <a:custGeom>
              <a:avLst/>
              <a:gdLst>
                <a:gd name="T0" fmla="*/ 74340 w 122824"/>
                <a:gd name="T1" fmla="*/ 0 h 682499"/>
                <a:gd name="T2" fmla="*/ 522 w 122824"/>
                <a:gd name="T3" fmla="*/ 342900 h 682499"/>
                <a:gd name="T4" fmla="*/ 107678 w 122824"/>
                <a:gd name="T5" fmla="*/ 657225 h 682499"/>
                <a:gd name="T6" fmla="*/ 119584 w 122824"/>
                <a:gd name="T7" fmla="*/ 640556 h 682499"/>
              </a:gdLst>
              <a:ahLst/>
              <a:cxnLst>
                <a:cxn ang="0">
                  <a:pos x="T0" y="T1"/>
                </a:cxn>
                <a:cxn ang="0">
                  <a:pos x="T2" y="T3"/>
                </a:cxn>
                <a:cxn ang="0">
                  <a:pos x="T4" y="T5"/>
                </a:cxn>
                <a:cxn ang="0">
                  <a:pos x="T6" y="T7"/>
                </a:cxn>
              </a:cxnLst>
              <a:rect l="0" t="0" r="r" b="b"/>
              <a:pathLst>
                <a:path w="122824" h="682499">
                  <a:moveTo>
                    <a:pt x="74340" y="0"/>
                  </a:moveTo>
                  <a:cubicBezTo>
                    <a:pt x="34653" y="116681"/>
                    <a:pt x="-5034" y="233363"/>
                    <a:pt x="522" y="342900"/>
                  </a:cubicBezTo>
                  <a:cubicBezTo>
                    <a:pt x="6078" y="452437"/>
                    <a:pt x="87834" y="607616"/>
                    <a:pt x="107678" y="657225"/>
                  </a:cubicBezTo>
                  <a:cubicBezTo>
                    <a:pt x="127522" y="706834"/>
                    <a:pt x="123553" y="673695"/>
                    <a:pt x="119584" y="640556"/>
                  </a:cubicBezTo>
                </a:path>
              </a:pathLst>
            </a:custGeom>
            <a:noFill/>
            <a:ln w="19050" cap="flat" cmpd="sng">
              <a:solidFill>
                <a:srgbClr val="BFBFBF"/>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1400"/>
            </a:p>
          </p:txBody>
        </p:sp>
      </p:grpSp>
      <p:grpSp>
        <p:nvGrpSpPr>
          <p:cNvPr id="20" name="组合 19"/>
          <p:cNvGrpSpPr/>
          <p:nvPr/>
        </p:nvGrpSpPr>
        <p:grpSpPr>
          <a:xfrm>
            <a:off x="4843697" y="1173247"/>
            <a:ext cx="1276202" cy="1735226"/>
            <a:chOff x="6213649" y="1213071"/>
            <a:chExt cx="1385887" cy="1884363"/>
          </a:xfrm>
        </p:grpSpPr>
        <p:sp>
          <p:nvSpPr>
            <p:cNvPr id="21" name="任意多边形 48"/>
            <p:cNvSpPr>
              <a:spLocks/>
            </p:cNvSpPr>
            <p:nvPr/>
          </p:nvSpPr>
          <p:spPr bwMode="auto">
            <a:xfrm rot="20832717" flipH="1">
              <a:off x="6804199" y="1213071"/>
              <a:ext cx="163512" cy="695325"/>
            </a:xfrm>
            <a:custGeom>
              <a:avLst/>
              <a:gdLst>
                <a:gd name="T0" fmla="*/ 8589 w 151176"/>
                <a:gd name="T1" fmla="*/ 0 h 643551"/>
                <a:gd name="T2" fmla="*/ 75351 w 151176"/>
                <a:gd name="T3" fmla="*/ 355512 h 643551"/>
                <a:gd name="T4" fmla="*/ 151176 w 151176"/>
                <a:gd name="T5" fmla="*/ 643551 h 643551"/>
              </a:gdLst>
              <a:ahLst/>
              <a:cxnLst>
                <a:cxn ang="0">
                  <a:pos x="T0" y="T1"/>
                </a:cxn>
                <a:cxn ang="0">
                  <a:pos x="T2" y="T3"/>
                </a:cxn>
                <a:cxn ang="0">
                  <a:pos x="T4" y="T5"/>
                </a:cxn>
              </a:cxnLst>
              <a:rect l="0" t="0" r="r" b="b"/>
              <a:pathLst>
                <a:path w="151176" h="643551">
                  <a:moveTo>
                    <a:pt x="8589" y="0"/>
                  </a:moveTo>
                  <a:cubicBezTo>
                    <a:pt x="-25570" y="125248"/>
                    <a:pt x="51587" y="248254"/>
                    <a:pt x="75351" y="355512"/>
                  </a:cubicBezTo>
                  <a:cubicBezTo>
                    <a:pt x="99115" y="462770"/>
                    <a:pt x="106507" y="555089"/>
                    <a:pt x="151176" y="643551"/>
                  </a:cubicBezTo>
                </a:path>
              </a:pathLst>
            </a:custGeom>
            <a:noFill/>
            <a:ln w="19050" cap="flat" cmpd="sng">
              <a:solidFill>
                <a:srgbClr val="BFBFBF"/>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1400"/>
            </a:p>
          </p:txBody>
        </p:sp>
        <p:sp>
          <p:nvSpPr>
            <p:cNvPr id="22" name="椭圆 49"/>
            <p:cNvSpPr>
              <a:spLocks noChangeArrowheads="1"/>
            </p:cNvSpPr>
            <p:nvPr/>
          </p:nvSpPr>
          <p:spPr bwMode="auto">
            <a:xfrm>
              <a:off x="6213649" y="1711546"/>
              <a:ext cx="1385887" cy="1385888"/>
            </a:xfrm>
            <a:prstGeom prst="ellipse">
              <a:avLst/>
            </a:prstGeom>
            <a:solidFill>
              <a:schemeClr val="accent5">
                <a:lumMod val="60000"/>
                <a:lumOff val="40000"/>
              </a:schemeClr>
            </a:solidFill>
            <a:ln>
              <a:noFill/>
            </a:ln>
          </p:spPr>
          <p:txBody>
            <a:bodyPr lIns="0" tIns="0" rIns="0" bIns="0" anchor="ctr"/>
            <a:lstStyle/>
            <a:p>
              <a:pPr algn="ctr" eaLnBrk="1" hangingPunct="1"/>
              <a:endParaRPr lang="zh-CN" altLang="en-US" sz="1400">
                <a:solidFill>
                  <a:srgbClr val="FFFFFF"/>
                </a:solidFill>
                <a:latin typeface="微软雅黑" pitchFamily="34" charset="-122"/>
                <a:ea typeface="微软雅黑" pitchFamily="34" charset="-122"/>
              </a:endParaRPr>
            </a:p>
          </p:txBody>
        </p:sp>
        <p:sp>
          <p:nvSpPr>
            <p:cNvPr id="23" name="椭圆 50"/>
            <p:cNvSpPr>
              <a:spLocks noChangeArrowheads="1"/>
            </p:cNvSpPr>
            <p:nvPr/>
          </p:nvSpPr>
          <p:spPr bwMode="auto">
            <a:xfrm>
              <a:off x="6281911" y="1779809"/>
              <a:ext cx="1249363" cy="1249362"/>
            </a:xfrm>
            <a:prstGeom prst="ellipse">
              <a:avLst/>
            </a:prstGeom>
            <a:solidFill>
              <a:schemeClr val="accent5"/>
            </a:solidFill>
            <a:ln w="3175" cmpd="sng">
              <a:solidFill>
                <a:schemeClr val="bg1"/>
              </a:solidFill>
              <a:round/>
              <a:headEnd/>
              <a:tailEnd/>
            </a:ln>
          </p:spPr>
          <p:txBody>
            <a:bodyPr lIns="0" tIns="0" rIns="0" bIns="0" anchor="ctr"/>
            <a:lstStyle/>
            <a:p>
              <a:pPr algn="ctr"/>
              <a:r>
                <a:rPr lang="zh-CN" altLang="en-US" sz="1400" dirty="0" smtClean="0">
                  <a:solidFill>
                    <a:srgbClr val="FFFFFF"/>
                  </a:solidFill>
                  <a:latin typeface="微软雅黑" pitchFamily="34" charset="-122"/>
                  <a:ea typeface="微软雅黑" pitchFamily="34" charset="-122"/>
                </a:rPr>
                <a:t>对入市的操作方式正确</a:t>
              </a:r>
              <a:endParaRPr lang="zh-CN" altLang="en-US" sz="1400" dirty="0">
                <a:solidFill>
                  <a:srgbClr val="FFFFFF"/>
                </a:solidFill>
                <a:latin typeface="微软雅黑" pitchFamily="34" charset="-122"/>
                <a:ea typeface="微软雅黑" pitchFamily="34" charset="-122"/>
              </a:endParaRPr>
            </a:p>
          </p:txBody>
        </p:sp>
        <p:grpSp>
          <p:nvGrpSpPr>
            <p:cNvPr id="24" name="椭圆 71"/>
            <p:cNvGrpSpPr>
              <a:grpSpLocks/>
            </p:cNvGrpSpPr>
            <p:nvPr/>
          </p:nvGrpSpPr>
          <p:grpSpPr bwMode="auto">
            <a:xfrm>
              <a:off x="6840711" y="1906809"/>
              <a:ext cx="133350" cy="127000"/>
              <a:chOff x="0" y="0"/>
              <a:chExt cx="84" cy="80"/>
            </a:xfrm>
          </p:grpSpPr>
          <p:pic>
            <p:nvPicPr>
              <p:cNvPr id="26" name="椭圆 7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84"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27" name="Text Box 22"/>
              <p:cNvSpPr txBox="1">
                <a:spLocks noChangeArrowheads="1"/>
              </p:cNvSpPr>
              <p:nvPr/>
            </p:nvSpPr>
            <p:spPr bwMode="auto">
              <a:xfrm>
                <a:off x="13" y="12"/>
                <a:ext cx="58"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1400">
                  <a:solidFill>
                    <a:srgbClr val="FFFFFF"/>
                  </a:solidFill>
                  <a:latin typeface="微软雅黑" pitchFamily="34" charset="-122"/>
                  <a:ea typeface="微软雅黑" pitchFamily="34" charset="-122"/>
                </a:endParaRPr>
              </a:p>
            </p:txBody>
          </p:sp>
        </p:grpSp>
        <p:sp>
          <p:nvSpPr>
            <p:cNvPr id="25" name="任意多边形 72"/>
            <p:cNvSpPr>
              <a:spLocks/>
            </p:cNvSpPr>
            <p:nvPr/>
          </p:nvSpPr>
          <p:spPr bwMode="auto">
            <a:xfrm>
              <a:off x="6774036" y="1232121"/>
              <a:ext cx="131763" cy="738188"/>
            </a:xfrm>
            <a:custGeom>
              <a:avLst/>
              <a:gdLst>
                <a:gd name="T0" fmla="*/ 74340 w 122824"/>
                <a:gd name="T1" fmla="*/ 0 h 682499"/>
                <a:gd name="T2" fmla="*/ 522 w 122824"/>
                <a:gd name="T3" fmla="*/ 342900 h 682499"/>
                <a:gd name="T4" fmla="*/ 107678 w 122824"/>
                <a:gd name="T5" fmla="*/ 657225 h 682499"/>
                <a:gd name="T6" fmla="*/ 119584 w 122824"/>
                <a:gd name="T7" fmla="*/ 640556 h 682499"/>
              </a:gdLst>
              <a:ahLst/>
              <a:cxnLst>
                <a:cxn ang="0">
                  <a:pos x="T0" y="T1"/>
                </a:cxn>
                <a:cxn ang="0">
                  <a:pos x="T2" y="T3"/>
                </a:cxn>
                <a:cxn ang="0">
                  <a:pos x="T4" y="T5"/>
                </a:cxn>
                <a:cxn ang="0">
                  <a:pos x="T6" y="T7"/>
                </a:cxn>
              </a:cxnLst>
              <a:rect l="0" t="0" r="r" b="b"/>
              <a:pathLst>
                <a:path w="122824" h="682499">
                  <a:moveTo>
                    <a:pt x="74340" y="0"/>
                  </a:moveTo>
                  <a:cubicBezTo>
                    <a:pt x="34653" y="116681"/>
                    <a:pt x="-5034" y="233363"/>
                    <a:pt x="522" y="342900"/>
                  </a:cubicBezTo>
                  <a:cubicBezTo>
                    <a:pt x="6078" y="452437"/>
                    <a:pt x="87834" y="607616"/>
                    <a:pt x="107678" y="657225"/>
                  </a:cubicBezTo>
                  <a:cubicBezTo>
                    <a:pt x="127522" y="706834"/>
                    <a:pt x="123553" y="673695"/>
                    <a:pt x="119584" y="640556"/>
                  </a:cubicBezTo>
                </a:path>
              </a:pathLst>
            </a:custGeom>
            <a:noFill/>
            <a:ln w="19050" cap="flat" cmpd="sng">
              <a:solidFill>
                <a:srgbClr val="BFBFBF"/>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1400"/>
            </a:p>
          </p:txBody>
        </p:sp>
      </p:grpSp>
      <p:sp>
        <p:nvSpPr>
          <p:cNvPr id="28" name="矩形 73"/>
          <p:cNvSpPr>
            <a:spLocks noChangeArrowheads="1"/>
          </p:cNvSpPr>
          <p:nvPr/>
        </p:nvSpPr>
        <p:spPr bwMode="auto">
          <a:xfrm>
            <a:off x="2744028" y="3045455"/>
            <a:ext cx="1611948" cy="1092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pPr>
            <a:r>
              <a:rPr lang="zh-CN" altLang="en-US" sz="1000" dirty="0">
                <a:solidFill>
                  <a:schemeClr val="bg1">
                    <a:lumMod val="50000"/>
                  </a:schemeClr>
                </a:solidFill>
                <a:latin typeface="微软雅黑" pitchFamily="34" charset="-122"/>
                <a:ea typeface="微软雅黑" pitchFamily="34" charset="-122"/>
              </a:rPr>
              <a:t>单击此处添加段落文本单击此处添加段落文本单击此处添加段落文本单击此处添加段落文本单击此处添加段落文本</a:t>
            </a:r>
          </a:p>
        </p:txBody>
      </p:sp>
      <p:sp>
        <p:nvSpPr>
          <p:cNvPr id="29" name="矩形 74"/>
          <p:cNvSpPr>
            <a:spLocks noChangeArrowheads="1"/>
          </p:cNvSpPr>
          <p:nvPr/>
        </p:nvSpPr>
        <p:spPr bwMode="auto">
          <a:xfrm>
            <a:off x="4682330" y="3056716"/>
            <a:ext cx="1613274" cy="1092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pPr>
            <a:r>
              <a:rPr lang="zh-CN" altLang="en-US" sz="1000" dirty="0">
                <a:solidFill>
                  <a:schemeClr val="bg1">
                    <a:lumMod val="50000"/>
                  </a:schemeClr>
                </a:solidFill>
                <a:latin typeface="微软雅黑" pitchFamily="34" charset="-122"/>
                <a:ea typeface="微软雅黑" pitchFamily="34" charset="-122"/>
              </a:rPr>
              <a:t>单击此处添加段落文本单击此处添加段落文本单击此处添加段落文本单击此处添加段落文本单击此处添加段落文本</a:t>
            </a:r>
          </a:p>
        </p:txBody>
      </p:sp>
      <p:grpSp>
        <p:nvGrpSpPr>
          <p:cNvPr id="30" name="组合 29"/>
          <p:cNvGrpSpPr/>
          <p:nvPr/>
        </p:nvGrpSpPr>
        <p:grpSpPr>
          <a:xfrm>
            <a:off x="6732240" y="1173247"/>
            <a:ext cx="1276202" cy="1735226"/>
            <a:chOff x="6213649" y="1213071"/>
            <a:chExt cx="1385887" cy="1884363"/>
          </a:xfrm>
        </p:grpSpPr>
        <p:sp>
          <p:nvSpPr>
            <p:cNvPr id="31" name="任意多边形 48"/>
            <p:cNvSpPr>
              <a:spLocks/>
            </p:cNvSpPr>
            <p:nvPr/>
          </p:nvSpPr>
          <p:spPr bwMode="auto">
            <a:xfrm rot="20832717" flipH="1">
              <a:off x="6804199" y="1213071"/>
              <a:ext cx="163512" cy="695325"/>
            </a:xfrm>
            <a:custGeom>
              <a:avLst/>
              <a:gdLst>
                <a:gd name="T0" fmla="*/ 8589 w 151176"/>
                <a:gd name="T1" fmla="*/ 0 h 643551"/>
                <a:gd name="T2" fmla="*/ 75351 w 151176"/>
                <a:gd name="T3" fmla="*/ 355512 h 643551"/>
                <a:gd name="T4" fmla="*/ 151176 w 151176"/>
                <a:gd name="T5" fmla="*/ 643551 h 643551"/>
              </a:gdLst>
              <a:ahLst/>
              <a:cxnLst>
                <a:cxn ang="0">
                  <a:pos x="T0" y="T1"/>
                </a:cxn>
                <a:cxn ang="0">
                  <a:pos x="T2" y="T3"/>
                </a:cxn>
                <a:cxn ang="0">
                  <a:pos x="T4" y="T5"/>
                </a:cxn>
              </a:cxnLst>
              <a:rect l="0" t="0" r="r" b="b"/>
              <a:pathLst>
                <a:path w="151176" h="643551">
                  <a:moveTo>
                    <a:pt x="8589" y="0"/>
                  </a:moveTo>
                  <a:cubicBezTo>
                    <a:pt x="-25570" y="125248"/>
                    <a:pt x="51587" y="248254"/>
                    <a:pt x="75351" y="355512"/>
                  </a:cubicBezTo>
                  <a:cubicBezTo>
                    <a:pt x="99115" y="462770"/>
                    <a:pt x="106507" y="555089"/>
                    <a:pt x="151176" y="643551"/>
                  </a:cubicBezTo>
                </a:path>
              </a:pathLst>
            </a:custGeom>
            <a:noFill/>
            <a:ln w="19050" cap="flat" cmpd="sng">
              <a:solidFill>
                <a:srgbClr val="BFBFBF"/>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1400"/>
            </a:p>
          </p:txBody>
        </p:sp>
        <p:sp>
          <p:nvSpPr>
            <p:cNvPr id="32" name="椭圆 49"/>
            <p:cNvSpPr>
              <a:spLocks noChangeArrowheads="1"/>
            </p:cNvSpPr>
            <p:nvPr/>
          </p:nvSpPr>
          <p:spPr bwMode="auto">
            <a:xfrm>
              <a:off x="6213649" y="1711546"/>
              <a:ext cx="1385887" cy="1385888"/>
            </a:xfrm>
            <a:prstGeom prst="ellipse">
              <a:avLst/>
            </a:prstGeom>
            <a:solidFill>
              <a:schemeClr val="accent6">
                <a:lumMod val="60000"/>
                <a:lumOff val="40000"/>
              </a:schemeClr>
            </a:solidFill>
            <a:ln>
              <a:noFill/>
            </a:ln>
          </p:spPr>
          <p:txBody>
            <a:bodyPr lIns="0" tIns="0" rIns="0" bIns="0" anchor="ctr"/>
            <a:lstStyle/>
            <a:p>
              <a:pPr algn="ctr" eaLnBrk="1" hangingPunct="1"/>
              <a:endParaRPr lang="zh-CN" altLang="en-US" sz="1400">
                <a:solidFill>
                  <a:srgbClr val="FFFFFF"/>
                </a:solidFill>
                <a:latin typeface="微软雅黑" pitchFamily="34" charset="-122"/>
                <a:ea typeface="微软雅黑" pitchFamily="34" charset="-122"/>
              </a:endParaRPr>
            </a:p>
          </p:txBody>
        </p:sp>
        <p:sp>
          <p:nvSpPr>
            <p:cNvPr id="33" name="椭圆 50"/>
            <p:cNvSpPr>
              <a:spLocks noChangeArrowheads="1"/>
            </p:cNvSpPr>
            <p:nvPr/>
          </p:nvSpPr>
          <p:spPr bwMode="auto">
            <a:xfrm>
              <a:off x="6281911" y="1779809"/>
              <a:ext cx="1249363" cy="1249362"/>
            </a:xfrm>
            <a:prstGeom prst="ellipse">
              <a:avLst/>
            </a:prstGeom>
            <a:solidFill>
              <a:schemeClr val="accent6"/>
            </a:solidFill>
            <a:ln w="3175" cmpd="sng">
              <a:solidFill>
                <a:schemeClr val="bg1"/>
              </a:solidFill>
              <a:round/>
              <a:headEnd/>
              <a:tailEnd/>
            </a:ln>
          </p:spPr>
          <p:txBody>
            <a:bodyPr lIns="0" tIns="0" rIns="0" bIns="0" anchor="ctr"/>
            <a:lstStyle/>
            <a:p>
              <a:pPr algn="ctr"/>
              <a:r>
                <a:rPr lang="zh-CN" altLang="en-US" sz="1400" dirty="0" smtClean="0">
                  <a:solidFill>
                    <a:srgbClr val="FFFFFF"/>
                  </a:solidFill>
                  <a:latin typeface="微软雅黑" pitchFamily="34" charset="-122"/>
                  <a:ea typeface="微软雅黑" pitchFamily="34" charset="-122"/>
                </a:rPr>
                <a:t>对商品卖点的把握正确</a:t>
              </a:r>
              <a:endParaRPr lang="zh-CN" altLang="en-US" sz="1400" dirty="0">
                <a:solidFill>
                  <a:srgbClr val="FFFFFF"/>
                </a:solidFill>
                <a:latin typeface="微软雅黑" pitchFamily="34" charset="-122"/>
                <a:ea typeface="微软雅黑" pitchFamily="34" charset="-122"/>
              </a:endParaRPr>
            </a:p>
          </p:txBody>
        </p:sp>
        <p:grpSp>
          <p:nvGrpSpPr>
            <p:cNvPr id="34" name="椭圆 71"/>
            <p:cNvGrpSpPr>
              <a:grpSpLocks/>
            </p:cNvGrpSpPr>
            <p:nvPr/>
          </p:nvGrpSpPr>
          <p:grpSpPr bwMode="auto">
            <a:xfrm>
              <a:off x="6840711" y="1906809"/>
              <a:ext cx="133350" cy="127000"/>
              <a:chOff x="0" y="0"/>
              <a:chExt cx="84" cy="80"/>
            </a:xfrm>
          </p:grpSpPr>
          <p:pic>
            <p:nvPicPr>
              <p:cNvPr id="36" name="椭圆 7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84" cy="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miter lim="800000"/>
                    <a:headEnd/>
                    <a:tailEnd/>
                  </a14:hiddenLine>
                </a:ext>
              </a:extLst>
            </p:spPr>
          </p:pic>
          <p:sp>
            <p:nvSpPr>
              <p:cNvPr id="37" name="Text Box 22"/>
              <p:cNvSpPr txBox="1">
                <a:spLocks noChangeArrowheads="1"/>
              </p:cNvSpPr>
              <p:nvPr/>
            </p:nvSpPr>
            <p:spPr bwMode="auto">
              <a:xfrm>
                <a:off x="13" y="12"/>
                <a:ext cx="58" cy="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endParaRPr lang="zh-CN" altLang="en-US" sz="1400">
                  <a:solidFill>
                    <a:srgbClr val="FFFFFF"/>
                  </a:solidFill>
                  <a:latin typeface="微软雅黑" pitchFamily="34" charset="-122"/>
                  <a:ea typeface="微软雅黑" pitchFamily="34" charset="-122"/>
                </a:endParaRPr>
              </a:p>
            </p:txBody>
          </p:sp>
        </p:grpSp>
        <p:sp>
          <p:nvSpPr>
            <p:cNvPr id="35" name="任意多边形 72"/>
            <p:cNvSpPr>
              <a:spLocks/>
            </p:cNvSpPr>
            <p:nvPr/>
          </p:nvSpPr>
          <p:spPr bwMode="auto">
            <a:xfrm>
              <a:off x="6774036" y="1232121"/>
              <a:ext cx="131763" cy="738188"/>
            </a:xfrm>
            <a:custGeom>
              <a:avLst/>
              <a:gdLst>
                <a:gd name="T0" fmla="*/ 74340 w 122824"/>
                <a:gd name="T1" fmla="*/ 0 h 682499"/>
                <a:gd name="T2" fmla="*/ 522 w 122824"/>
                <a:gd name="T3" fmla="*/ 342900 h 682499"/>
                <a:gd name="T4" fmla="*/ 107678 w 122824"/>
                <a:gd name="T5" fmla="*/ 657225 h 682499"/>
                <a:gd name="T6" fmla="*/ 119584 w 122824"/>
                <a:gd name="T7" fmla="*/ 640556 h 682499"/>
              </a:gdLst>
              <a:ahLst/>
              <a:cxnLst>
                <a:cxn ang="0">
                  <a:pos x="T0" y="T1"/>
                </a:cxn>
                <a:cxn ang="0">
                  <a:pos x="T2" y="T3"/>
                </a:cxn>
                <a:cxn ang="0">
                  <a:pos x="T4" y="T5"/>
                </a:cxn>
                <a:cxn ang="0">
                  <a:pos x="T6" y="T7"/>
                </a:cxn>
              </a:cxnLst>
              <a:rect l="0" t="0" r="r" b="b"/>
              <a:pathLst>
                <a:path w="122824" h="682499">
                  <a:moveTo>
                    <a:pt x="74340" y="0"/>
                  </a:moveTo>
                  <a:cubicBezTo>
                    <a:pt x="34653" y="116681"/>
                    <a:pt x="-5034" y="233363"/>
                    <a:pt x="522" y="342900"/>
                  </a:cubicBezTo>
                  <a:cubicBezTo>
                    <a:pt x="6078" y="452437"/>
                    <a:pt x="87834" y="607616"/>
                    <a:pt x="107678" y="657225"/>
                  </a:cubicBezTo>
                  <a:cubicBezTo>
                    <a:pt x="127522" y="706834"/>
                    <a:pt x="123553" y="673695"/>
                    <a:pt x="119584" y="640556"/>
                  </a:cubicBezTo>
                </a:path>
              </a:pathLst>
            </a:custGeom>
            <a:noFill/>
            <a:ln w="19050" cap="flat" cmpd="sng">
              <a:solidFill>
                <a:srgbClr val="BFBFBF"/>
              </a:solidFill>
              <a:round/>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1400"/>
            </a:p>
          </p:txBody>
        </p:sp>
      </p:grpSp>
      <p:sp>
        <p:nvSpPr>
          <p:cNvPr id="38" name="矩形 74"/>
          <p:cNvSpPr>
            <a:spLocks noChangeArrowheads="1"/>
          </p:cNvSpPr>
          <p:nvPr/>
        </p:nvSpPr>
        <p:spPr bwMode="auto">
          <a:xfrm>
            <a:off x="6622025" y="3045455"/>
            <a:ext cx="1613274" cy="1092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pPr>
            <a:r>
              <a:rPr lang="zh-CN" altLang="en-US" sz="1000" dirty="0">
                <a:solidFill>
                  <a:schemeClr val="bg1">
                    <a:lumMod val="50000"/>
                  </a:schemeClr>
                </a:solidFill>
                <a:latin typeface="微软雅黑" pitchFamily="34" charset="-122"/>
                <a:ea typeface="微软雅黑" pitchFamily="34" charset="-122"/>
              </a:rPr>
              <a:t>单击此处添加段落文本单击此处添加段落文本单击此处添加段落文本单击此处添加段落文本单击此处添加段落文本</a:t>
            </a:r>
          </a:p>
        </p:txBody>
      </p:sp>
    </p:spTree>
    <p:extLst>
      <p:ext uri="{BB962C8B-B14F-4D97-AF65-F5344CB8AC3E}">
        <p14:creationId xmlns:p14="http://schemas.microsoft.com/office/powerpoint/2010/main" val="1210243431"/>
      </p:ext>
    </p:extLst>
  </p:cSld>
  <p:clrMapOvr>
    <a:masterClrMapping/>
  </p:clrMapOvr>
  <mc:AlternateContent xmlns:mc="http://schemas.openxmlformats.org/markup-compatibility/2006" xmlns:p14="http://schemas.microsoft.com/office/powerpoint/2010/main">
    <mc:Choice Requires="p14">
      <p:transition spd="med" p14:dur="700" advTm="3119">
        <p:fade/>
      </p:transition>
    </mc:Choice>
    <mc:Fallback xmlns="">
      <p:transition spd="med" advTm="3119">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4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54000">
                                          <p:cBhvr additive="base">
                                            <p:cTn id="7" dur="500" fill="hold"/>
                                            <p:tgtEl>
                                              <p:spTgt spid="4"/>
                                            </p:tgtEl>
                                            <p:attrNameLst>
                                              <p:attrName>ppt_x</p:attrName>
                                            </p:attrNameLst>
                                          </p:cBhvr>
                                          <p:tavLst>
                                            <p:tav tm="0">
                                              <p:val>
                                                <p:strVal val="#ppt_x"/>
                                              </p:val>
                                            </p:tav>
                                            <p:tav tm="100000">
                                              <p:val>
                                                <p:strVal val="#ppt_x"/>
                                              </p:val>
                                            </p:tav>
                                          </p:tavLst>
                                        </p:anim>
                                        <p:anim calcmode="lin" valueType="num" p14:bounceEnd="54000">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2" presetClass="entr" presetSubtype="1" fill="hold" grpId="0" nodeType="withEffect">
                                      <p:stCondLst>
                                        <p:cond delay="50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par>
                                    <p:cTn id="12" presetID="2" presetClass="entr" presetSubtype="1" fill="hold" nodeType="withEffect" p14:presetBounceEnd="54000">
                                      <p:stCondLst>
                                        <p:cond delay="300"/>
                                      </p:stCondLst>
                                      <p:childTnLst>
                                        <p:set>
                                          <p:cBhvr>
                                            <p:cTn id="13" dur="1" fill="hold">
                                              <p:stCondLst>
                                                <p:cond delay="0"/>
                                              </p:stCondLst>
                                            </p:cTn>
                                            <p:tgtEl>
                                              <p:spTgt spid="12"/>
                                            </p:tgtEl>
                                            <p:attrNameLst>
                                              <p:attrName>style.visibility</p:attrName>
                                            </p:attrNameLst>
                                          </p:cBhvr>
                                          <p:to>
                                            <p:strVal val="visible"/>
                                          </p:to>
                                        </p:set>
                                        <p:anim calcmode="lin" valueType="num" p14:bounceEnd="54000">
                                          <p:cBhvr additive="base">
                                            <p:cTn id="14" dur="500" fill="hold"/>
                                            <p:tgtEl>
                                              <p:spTgt spid="12"/>
                                            </p:tgtEl>
                                            <p:attrNameLst>
                                              <p:attrName>ppt_x</p:attrName>
                                            </p:attrNameLst>
                                          </p:cBhvr>
                                          <p:tavLst>
                                            <p:tav tm="0">
                                              <p:val>
                                                <p:strVal val="#ppt_x"/>
                                              </p:val>
                                            </p:tav>
                                            <p:tav tm="100000">
                                              <p:val>
                                                <p:strVal val="#ppt_x"/>
                                              </p:val>
                                            </p:tav>
                                          </p:tavLst>
                                        </p:anim>
                                        <p:anim calcmode="lin" valueType="num" p14:bounceEnd="54000">
                                          <p:cBhvr additive="base">
                                            <p:cTn id="15" dur="500" fill="hold"/>
                                            <p:tgtEl>
                                              <p:spTgt spid="12"/>
                                            </p:tgtEl>
                                            <p:attrNameLst>
                                              <p:attrName>ppt_y</p:attrName>
                                            </p:attrNameLst>
                                          </p:cBhvr>
                                          <p:tavLst>
                                            <p:tav tm="0">
                                              <p:val>
                                                <p:strVal val="0-#ppt_h/2"/>
                                              </p:val>
                                            </p:tav>
                                            <p:tav tm="100000">
                                              <p:val>
                                                <p:strVal val="#ppt_y"/>
                                              </p:val>
                                            </p:tav>
                                          </p:tavLst>
                                        </p:anim>
                                      </p:childTnLst>
                                    </p:cTn>
                                  </p:par>
                                  <p:par>
                                    <p:cTn id="16" presetID="22" presetClass="entr" presetSubtype="1" fill="hold" grpId="0" nodeType="withEffect">
                                      <p:stCondLst>
                                        <p:cond delay="700"/>
                                      </p:stCondLst>
                                      <p:childTnLst>
                                        <p:set>
                                          <p:cBhvr>
                                            <p:cTn id="17" dur="1" fill="hold">
                                              <p:stCondLst>
                                                <p:cond delay="0"/>
                                              </p:stCondLst>
                                            </p:cTn>
                                            <p:tgtEl>
                                              <p:spTgt spid="28"/>
                                            </p:tgtEl>
                                            <p:attrNameLst>
                                              <p:attrName>style.visibility</p:attrName>
                                            </p:attrNameLst>
                                          </p:cBhvr>
                                          <p:to>
                                            <p:strVal val="visible"/>
                                          </p:to>
                                        </p:set>
                                        <p:animEffect transition="in" filter="wipe(up)">
                                          <p:cBhvr>
                                            <p:cTn id="18" dur="500"/>
                                            <p:tgtEl>
                                              <p:spTgt spid="28"/>
                                            </p:tgtEl>
                                          </p:cBhvr>
                                        </p:animEffect>
                                      </p:childTnLst>
                                    </p:cTn>
                                  </p:par>
                                  <p:par>
                                    <p:cTn id="19" presetID="2" presetClass="entr" presetSubtype="1" fill="hold" nodeType="withEffect" p14:presetBounceEnd="54000">
                                      <p:stCondLst>
                                        <p:cond delay="700"/>
                                      </p:stCondLst>
                                      <p:childTnLst>
                                        <p:set>
                                          <p:cBhvr>
                                            <p:cTn id="20" dur="1" fill="hold">
                                              <p:stCondLst>
                                                <p:cond delay="0"/>
                                              </p:stCondLst>
                                            </p:cTn>
                                            <p:tgtEl>
                                              <p:spTgt spid="20"/>
                                            </p:tgtEl>
                                            <p:attrNameLst>
                                              <p:attrName>style.visibility</p:attrName>
                                            </p:attrNameLst>
                                          </p:cBhvr>
                                          <p:to>
                                            <p:strVal val="visible"/>
                                          </p:to>
                                        </p:set>
                                        <p:anim calcmode="lin" valueType="num" p14:bounceEnd="54000">
                                          <p:cBhvr additive="base">
                                            <p:cTn id="21" dur="500" fill="hold"/>
                                            <p:tgtEl>
                                              <p:spTgt spid="20"/>
                                            </p:tgtEl>
                                            <p:attrNameLst>
                                              <p:attrName>ppt_x</p:attrName>
                                            </p:attrNameLst>
                                          </p:cBhvr>
                                          <p:tavLst>
                                            <p:tav tm="0">
                                              <p:val>
                                                <p:strVal val="#ppt_x"/>
                                              </p:val>
                                            </p:tav>
                                            <p:tav tm="100000">
                                              <p:val>
                                                <p:strVal val="#ppt_x"/>
                                              </p:val>
                                            </p:tav>
                                          </p:tavLst>
                                        </p:anim>
                                        <p:anim calcmode="lin" valueType="num" p14:bounceEnd="54000">
                                          <p:cBhvr additive="base">
                                            <p:cTn id="22" dur="500" fill="hold"/>
                                            <p:tgtEl>
                                              <p:spTgt spid="20"/>
                                            </p:tgtEl>
                                            <p:attrNameLst>
                                              <p:attrName>ppt_y</p:attrName>
                                            </p:attrNameLst>
                                          </p:cBhvr>
                                          <p:tavLst>
                                            <p:tav tm="0">
                                              <p:val>
                                                <p:strVal val="0-#ppt_h/2"/>
                                              </p:val>
                                            </p:tav>
                                            <p:tav tm="100000">
                                              <p:val>
                                                <p:strVal val="#ppt_y"/>
                                              </p:val>
                                            </p:tav>
                                          </p:tavLst>
                                        </p:anim>
                                      </p:childTnLst>
                                    </p:cTn>
                                  </p:par>
                                  <p:par>
                                    <p:cTn id="23" presetID="22" presetClass="entr" presetSubtype="1" fill="hold" grpId="0" nodeType="withEffect">
                                      <p:stCondLst>
                                        <p:cond delay="1100"/>
                                      </p:stCondLst>
                                      <p:childTnLst>
                                        <p:set>
                                          <p:cBhvr>
                                            <p:cTn id="24" dur="1" fill="hold">
                                              <p:stCondLst>
                                                <p:cond delay="0"/>
                                              </p:stCondLst>
                                            </p:cTn>
                                            <p:tgtEl>
                                              <p:spTgt spid="29"/>
                                            </p:tgtEl>
                                            <p:attrNameLst>
                                              <p:attrName>style.visibility</p:attrName>
                                            </p:attrNameLst>
                                          </p:cBhvr>
                                          <p:to>
                                            <p:strVal val="visible"/>
                                          </p:to>
                                        </p:set>
                                        <p:animEffect transition="in" filter="wipe(up)">
                                          <p:cBhvr>
                                            <p:cTn id="25" dur="500"/>
                                            <p:tgtEl>
                                              <p:spTgt spid="29"/>
                                            </p:tgtEl>
                                          </p:cBhvr>
                                        </p:animEffect>
                                      </p:childTnLst>
                                    </p:cTn>
                                  </p:par>
                                  <p:par>
                                    <p:cTn id="26" presetID="2" presetClass="entr" presetSubtype="1" fill="hold" nodeType="withEffect" p14:presetBounceEnd="54000">
                                      <p:stCondLst>
                                        <p:cond delay="1100"/>
                                      </p:stCondLst>
                                      <p:childTnLst>
                                        <p:set>
                                          <p:cBhvr>
                                            <p:cTn id="27" dur="1" fill="hold">
                                              <p:stCondLst>
                                                <p:cond delay="0"/>
                                              </p:stCondLst>
                                            </p:cTn>
                                            <p:tgtEl>
                                              <p:spTgt spid="30"/>
                                            </p:tgtEl>
                                            <p:attrNameLst>
                                              <p:attrName>style.visibility</p:attrName>
                                            </p:attrNameLst>
                                          </p:cBhvr>
                                          <p:to>
                                            <p:strVal val="visible"/>
                                          </p:to>
                                        </p:set>
                                        <p:anim calcmode="lin" valueType="num" p14:bounceEnd="54000">
                                          <p:cBhvr additive="base">
                                            <p:cTn id="28" dur="500" fill="hold"/>
                                            <p:tgtEl>
                                              <p:spTgt spid="30"/>
                                            </p:tgtEl>
                                            <p:attrNameLst>
                                              <p:attrName>ppt_x</p:attrName>
                                            </p:attrNameLst>
                                          </p:cBhvr>
                                          <p:tavLst>
                                            <p:tav tm="0">
                                              <p:val>
                                                <p:strVal val="#ppt_x"/>
                                              </p:val>
                                            </p:tav>
                                            <p:tav tm="100000">
                                              <p:val>
                                                <p:strVal val="#ppt_x"/>
                                              </p:val>
                                            </p:tav>
                                          </p:tavLst>
                                        </p:anim>
                                        <p:anim calcmode="lin" valueType="num" p14:bounceEnd="54000">
                                          <p:cBhvr additive="base">
                                            <p:cTn id="29" dur="500" fill="hold"/>
                                            <p:tgtEl>
                                              <p:spTgt spid="30"/>
                                            </p:tgtEl>
                                            <p:attrNameLst>
                                              <p:attrName>ppt_y</p:attrName>
                                            </p:attrNameLst>
                                          </p:cBhvr>
                                          <p:tavLst>
                                            <p:tav tm="0">
                                              <p:val>
                                                <p:strVal val="0-#ppt_h/2"/>
                                              </p:val>
                                            </p:tav>
                                            <p:tav tm="100000">
                                              <p:val>
                                                <p:strVal val="#ppt_y"/>
                                              </p:val>
                                            </p:tav>
                                          </p:tavLst>
                                        </p:anim>
                                      </p:childTnLst>
                                    </p:cTn>
                                  </p:par>
                                  <p:par>
                                    <p:cTn id="30" presetID="22" presetClass="entr" presetSubtype="1" fill="hold" grpId="0" nodeType="withEffect">
                                      <p:stCondLst>
                                        <p:cond delay="1600"/>
                                      </p:stCondLst>
                                      <p:childTnLst>
                                        <p:set>
                                          <p:cBhvr>
                                            <p:cTn id="31" dur="1" fill="hold">
                                              <p:stCondLst>
                                                <p:cond delay="0"/>
                                              </p:stCondLst>
                                            </p:cTn>
                                            <p:tgtEl>
                                              <p:spTgt spid="38"/>
                                            </p:tgtEl>
                                            <p:attrNameLst>
                                              <p:attrName>style.visibility</p:attrName>
                                            </p:attrNameLst>
                                          </p:cBhvr>
                                          <p:to>
                                            <p:strVal val="visible"/>
                                          </p:to>
                                        </p:set>
                                        <p:animEffect transition="in" filter="wipe(up)">
                                          <p:cBhvr>
                                            <p:cTn id="3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8" grpId="0"/>
          <p:bldP spid="29" grpId="0"/>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2" presetClass="entr" presetSubtype="1" fill="hold" grpId="0" nodeType="withEffect">
                                      <p:stCondLst>
                                        <p:cond delay="50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par>
                                    <p:cTn id="12" presetID="2" presetClass="entr" presetSubtype="1" fill="hold" nodeType="withEffect">
                                      <p:stCondLst>
                                        <p:cond delay="300"/>
                                      </p:stCondLst>
                                      <p:childTnLst>
                                        <p:set>
                                          <p:cBhvr>
                                            <p:cTn id="13" dur="1" fill="hold">
                                              <p:stCondLst>
                                                <p:cond delay="0"/>
                                              </p:stCondLst>
                                            </p:cTn>
                                            <p:tgtEl>
                                              <p:spTgt spid="12"/>
                                            </p:tgtEl>
                                            <p:attrNameLst>
                                              <p:attrName>style.visibility</p:attrName>
                                            </p:attrNameLst>
                                          </p:cBhvr>
                                          <p:to>
                                            <p:strVal val="visible"/>
                                          </p:to>
                                        </p:set>
                                        <p:anim calcmode="lin" valueType="num">
                                          <p:cBhvr additive="base">
                                            <p:cTn id="14" dur="500" fill="hold"/>
                                            <p:tgtEl>
                                              <p:spTgt spid="12"/>
                                            </p:tgtEl>
                                            <p:attrNameLst>
                                              <p:attrName>ppt_x</p:attrName>
                                            </p:attrNameLst>
                                          </p:cBhvr>
                                          <p:tavLst>
                                            <p:tav tm="0">
                                              <p:val>
                                                <p:strVal val="#ppt_x"/>
                                              </p:val>
                                            </p:tav>
                                            <p:tav tm="100000">
                                              <p:val>
                                                <p:strVal val="#ppt_x"/>
                                              </p:val>
                                            </p:tav>
                                          </p:tavLst>
                                        </p:anim>
                                        <p:anim calcmode="lin" valueType="num">
                                          <p:cBhvr additive="base">
                                            <p:cTn id="15" dur="500" fill="hold"/>
                                            <p:tgtEl>
                                              <p:spTgt spid="12"/>
                                            </p:tgtEl>
                                            <p:attrNameLst>
                                              <p:attrName>ppt_y</p:attrName>
                                            </p:attrNameLst>
                                          </p:cBhvr>
                                          <p:tavLst>
                                            <p:tav tm="0">
                                              <p:val>
                                                <p:strVal val="0-#ppt_h/2"/>
                                              </p:val>
                                            </p:tav>
                                            <p:tav tm="100000">
                                              <p:val>
                                                <p:strVal val="#ppt_y"/>
                                              </p:val>
                                            </p:tav>
                                          </p:tavLst>
                                        </p:anim>
                                      </p:childTnLst>
                                    </p:cTn>
                                  </p:par>
                                  <p:par>
                                    <p:cTn id="16" presetID="22" presetClass="entr" presetSubtype="1" fill="hold" grpId="0" nodeType="withEffect">
                                      <p:stCondLst>
                                        <p:cond delay="700"/>
                                      </p:stCondLst>
                                      <p:childTnLst>
                                        <p:set>
                                          <p:cBhvr>
                                            <p:cTn id="17" dur="1" fill="hold">
                                              <p:stCondLst>
                                                <p:cond delay="0"/>
                                              </p:stCondLst>
                                            </p:cTn>
                                            <p:tgtEl>
                                              <p:spTgt spid="28"/>
                                            </p:tgtEl>
                                            <p:attrNameLst>
                                              <p:attrName>style.visibility</p:attrName>
                                            </p:attrNameLst>
                                          </p:cBhvr>
                                          <p:to>
                                            <p:strVal val="visible"/>
                                          </p:to>
                                        </p:set>
                                        <p:animEffect transition="in" filter="wipe(up)">
                                          <p:cBhvr>
                                            <p:cTn id="18" dur="500"/>
                                            <p:tgtEl>
                                              <p:spTgt spid="28"/>
                                            </p:tgtEl>
                                          </p:cBhvr>
                                        </p:animEffect>
                                      </p:childTnLst>
                                    </p:cTn>
                                  </p:par>
                                  <p:par>
                                    <p:cTn id="19" presetID="2" presetClass="entr" presetSubtype="1" fill="hold" nodeType="withEffect">
                                      <p:stCondLst>
                                        <p:cond delay="70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500" fill="hold"/>
                                            <p:tgtEl>
                                              <p:spTgt spid="20"/>
                                            </p:tgtEl>
                                            <p:attrNameLst>
                                              <p:attrName>ppt_x</p:attrName>
                                            </p:attrNameLst>
                                          </p:cBhvr>
                                          <p:tavLst>
                                            <p:tav tm="0">
                                              <p:val>
                                                <p:strVal val="#ppt_x"/>
                                              </p:val>
                                            </p:tav>
                                            <p:tav tm="100000">
                                              <p:val>
                                                <p:strVal val="#ppt_x"/>
                                              </p:val>
                                            </p:tav>
                                          </p:tavLst>
                                        </p:anim>
                                        <p:anim calcmode="lin" valueType="num">
                                          <p:cBhvr additive="base">
                                            <p:cTn id="22" dur="500" fill="hold"/>
                                            <p:tgtEl>
                                              <p:spTgt spid="20"/>
                                            </p:tgtEl>
                                            <p:attrNameLst>
                                              <p:attrName>ppt_y</p:attrName>
                                            </p:attrNameLst>
                                          </p:cBhvr>
                                          <p:tavLst>
                                            <p:tav tm="0">
                                              <p:val>
                                                <p:strVal val="0-#ppt_h/2"/>
                                              </p:val>
                                            </p:tav>
                                            <p:tav tm="100000">
                                              <p:val>
                                                <p:strVal val="#ppt_y"/>
                                              </p:val>
                                            </p:tav>
                                          </p:tavLst>
                                        </p:anim>
                                      </p:childTnLst>
                                    </p:cTn>
                                  </p:par>
                                  <p:par>
                                    <p:cTn id="23" presetID="22" presetClass="entr" presetSubtype="1" fill="hold" grpId="0" nodeType="withEffect">
                                      <p:stCondLst>
                                        <p:cond delay="1100"/>
                                      </p:stCondLst>
                                      <p:childTnLst>
                                        <p:set>
                                          <p:cBhvr>
                                            <p:cTn id="24" dur="1" fill="hold">
                                              <p:stCondLst>
                                                <p:cond delay="0"/>
                                              </p:stCondLst>
                                            </p:cTn>
                                            <p:tgtEl>
                                              <p:spTgt spid="29"/>
                                            </p:tgtEl>
                                            <p:attrNameLst>
                                              <p:attrName>style.visibility</p:attrName>
                                            </p:attrNameLst>
                                          </p:cBhvr>
                                          <p:to>
                                            <p:strVal val="visible"/>
                                          </p:to>
                                        </p:set>
                                        <p:animEffect transition="in" filter="wipe(up)">
                                          <p:cBhvr>
                                            <p:cTn id="25" dur="500"/>
                                            <p:tgtEl>
                                              <p:spTgt spid="29"/>
                                            </p:tgtEl>
                                          </p:cBhvr>
                                        </p:animEffect>
                                      </p:childTnLst>
                                    </p:cTn>
                                  </p:par>
                                  <p:par>
                                    <p:cTn id="26" presetID="2" presetClass="entr" presetSubtype="1" fill="hold" nodeType="withEffect">
                                      <p:stCondLst>
                                        <p:cond delay="1100"/>
                                      </p:stCondLst>
                                      <p:childTnLst>
                                        <p:set>
                                          <p:cBhvr>
                                            <p:cTn id="27" dur="1" fill="hold">
                                              <p:stCondLst>
                                                <p:cond delay="0"/>
                                              </p:stCondLst>
                                            </p:cTn>
                                            <p:tgtEl>
                                              <p:spTgt spid="30"/>
                                            </p:tgtEl>
                                            <p:attrNameLst>
                                              <p:attrName>style.visibility</p:attrName>
                                            </p:attrNameLst>
                                          </p:cBhvr>
                                          <p:to>
                                            <p:strVal val="visible"/>
                                          </p:to>
                                        </p:set>
                                        <p:anim calcmode="lin" valueType="num">
                                          <p:cBhvr additive="base">
                                            <p:cTn id="28" dur="500" fill="hold"/>
                                            <p:tgtEl>
                                              <p:spTgt spid="30"/>
                                            </p:tgtEl>
                                            <p:attrNameLst>
                                              <p:attrName>ppt_x</p:attrName>
                                            </p:attrNameLst>
                                          </p:cBhvr>
                                          <p:tavLst>
                                            <p:tav tm="0">
                                              <p:val>
                                                <p:strVal val="#ppt_x"/>
                                              </p:val>
                                            </p:tav>
                                            <p:tav tm="100000">
                                              <p:val>
                                                <p:strVal val="#ppt_x"/>
                                              </p:val>
                                            </p:tav>
                                          </p:tavLst>
                                        </p:anim>
                                        <p:anim calcmode="lin" valueType="num">
                                          <p:cBhvr additive="base">
                                            <p:cTn id="29" dur="500" fill="hold"/>
                                            <p:tgtEl>
                                              <p:spTgt spid="30"/>
                                            </p:tgtEl>
                                            <p:attrNameLst>
                                              <p:attrName>ppt_y</p:attrName>
                                            </p:attrNameLst>
                                          </p:cBhvr>
                                          <p:tavLst>
                                            <p:tav tm="0">
                                              <p:val>
                                                <p:strVal val="0-#ppt_h/2"/>
                                              </p:val>
                                            </p:tav>
                                            <p:tav tm="100000">
                                              <p:val>
                                                <p:strVal val="#ppt_y"/>
                                              </p:val>
                                            </p:tav>
                                          </p:tavLst>
                                        </p:anim>
                                      </p:childTnLst>
                                    </p:cTn>
                                  </p:par>
                                  <p:par>
                                    <p:cTn id="30" presetID="22" presetClass="entr" presetSubtype="1" fill="hold" grpId="0" nodeType="withEffect">
                                      <p:stCondLst>
                                        <p:cond delay="1600"/>
                                      </p:stCondLst>
                                      <p:childTnLst>
                                        <p:set>
                                          <p:cBhvr>
                                            <p:cTn id="31" dur="1" fill="hold">
                                              <p:stCondLst>
                                                <p:cond delay="0"/>
                                              </p:stCondLst>
                                            </p:cTn>
                                            <p:tgtEl>
                                              <p:spTgt spid="38"/>
                                            </p:tgtEl>
                                            <p:attrNameLst>
                                              <p:attrName>style.visibility</p:attrName>
                                            </p:attrNameLst>
                                          </p:cBhvr>
                                          <p:to>
                                            <p:strVal val="visible"/>
                                          </p:to>
                                        </p:set>
                                        <p:animEffect transition="in" filter="wipe(up)">
                                          <p:cBhvr>
                                            <p:cTn id="32"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8" grpId="0"/>
          <p:bldP spid="29" grpId="0"/>
          <p:bldP spid="38"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6237288" y="2054870"/>
            <a:ext cx="703262" cy="701675"/>
          </a:xfrm>
          <a:prstGeom prst="ellipse">
            <a:avLst/>
          </a:prstGeom>
          <a:solidFill>
            <a:schemeClr val="accent6"/>
          </a:soli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r>
              <a:rPr lang="en-US" altLang="zh-CN" sz="2400" b="1" kern="0" dirty="0">
                <a:solidFill>
                  <a:srgbClr val="FFFFFF"/>
                </a:solidFill>
                <a:latin typeface="Arial"/>
                <a:ea typeface="微软雅黑" pitchFamily="34" charset="-122"/>
              </a:rPr>
              <a:t>05</a:t>
            </a:r>
            <a:endParaRPr lang="zh-CN" altLang="en-US" sz="2400" b="1" kern="0" dirty="0">
              <a:solidFill>
                <a:srgbClr val="FFFFFF"/>
              </a:solidFill>
              <a:latin typeface="Arial"/>
              <a:ea typeface="微软雅黑" pitchFamily="34" charset="-122"/>
            </a:endParaRPr>
          </a:p>
        </p:txBody>
      </p:sp>
      <p:sp>
        <p:nvSpPr>
          <p:cNvPr id="3" name="椭圆 2"/>
          <p:cNvSpPr/>
          <p:nvPr/>
        </p:nvSpPr>
        <p:spPr>
          <a:xfrm>
            <a:off x="5238750" y="2086620"/>
            <a:ext cx="703263" cy="701675"/>
          </a:xfrm>
          <a:prstGeom prst="ellipse">
            <a:avLst/>
          </a:prstGeom>
          <a:solidFill>
            <a:schemeClr val="accent5"/>
          </a:soli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r>
              <a:rPr lang="en-US" altLang="zh-CN" sz="2400" b="1" kern="0" dirty="0">
                <a:solidFill>
                  <a:srgbClr val="FFFFFF"/>
                </a:solidFill>
                <a:latin typeface="Arial"/>
                <a:ea typeface="微软雅黑" pitchFamily="34" charset="-122"/>
              </a:rPr>
              <a:t>04</a:t>
            </a:r>
            <a:endParaRPr lang="zh-CN" altLang="en-US" sz="2400" b="1" kern="0" dirty="0">
              <a:solidFill>
                <a:srgbClr val="FFFFFF"/>
              </a:solidFill>
              <a:latin typeface="Arial"/>
              <a:ea typeface="微软雅黑" pitchFamily="34" charset="-122"/>
            </a:endParaRPr>
          </a:p>
        </p:txBody>
      </p:sp>
      <p:sp>
        <p:nvSpPr>
          <p:cNvPr id="4" name="椭圆 3"/>
          <p:cNvSpPr/>
          <p:nvPr/>
        </p:nvSpPr>
        <p:spPr>
          <a:xfrm>
            <a:off x="4240213" y="2054870"/>
            <a:ext cx="703262" cy="701675"/>
          </a:xfrm>
          <a:prstGeom prst="ellipse">
            <a:avLst/>
          </a:prstGeom>
          <a:solidFill>
            <a:schemeClr val="accent4"/>
          </a:soli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r>
              <a:rPr lang="en-US" altLang="zh-CN" sz="2400" b="1" kern="0" dirty="0">
                <a:solidFill>
                  <a:srgbClr val="FFFFFF"/>
                </a:solidFill>
                <a:latin typeface="Arial"/>
                <a:ea typeface="微软雅黑" pitchFamily="34" charset="-122"/>
              </a:rPr>
              <a:t>03</a:t>
            </a:r>
            <a:endParaRPr lang="zh-CN" altLang="en-US" sz="2400" b="1" kern="0" dirty="0">
              <a:solidFill>
                <a:srgbClr val="FFFFFF"/>
              </a:solidFill>
              <a:latin typeface="Arial"/>
              <a:ea typeface="微软雅黑" pitchFamily="34" charset="-122"/>
            </a:endParaRPr>
          </a:p>
        </p:txBody>
      </p:sp>
      <p:sp>
        <p:nvSpPr>
          <p:cNvPr id="5" name="椭圆 4"/>
          <p:cNvSpPr/>
          <p:nvPr/>
        </p:nvSpPr>
        <p:spPr>
          <a:xfrm>
            <a:off x="3228975" y="2086620"/>
            <a:ext cx="701675" cy="701675"/>
          </a:xfrm>
          <a:prstGeom prst="ellipse">
            <a:avLst/>
          </a:prstGeom>
          <a:solidFill>
            <a:schemeClr val="accent3"/>
          </a:soli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r>
              <a:rPr lang="en-US" altLang="zh-CN" sz="2400" b="1" kern="0" dirty="0">
                <a:solidFill>
                  <a:srgbClr val="FFFFFF"/>
                </a:solidFill>
                <a:latin typeface="Arial"/>
                <a:ea typeface="微软雅黑" pitchFamily="34" charset="-122"/>
              </a:rPr>
              <a:t>02</a:t>
            </a:r>
            <a:endParaRPr lang="zh-CN" altLang="en-US" sz="2400" b="1" kern="0" dirty="0">
              <a:solidFill>
                <a:srgbClr val="FFFFFF"/>
              </a:solidFill>
              <a:latin typeface="Arial"/>
              <a:ea typeface="微软雅黑" pitchFamily="34" charset="-122"/>
            </a:endParaRPr>
          </a:p>
        </p:txBody>
      </p:sp>
      <p:sp>
        <p:nvSpPr>
          <p:cNvPr id="6" name="椭圆 5"/>
          <p:cNvSpPr/>
          <p:nvPr/>
        </p:nvSpPr>
        <p:spPr>
          <a:xfrm>
            <a:off x="2232025" y="2045345"/>
            <a:ext cx="701675" cy="701675"/>
          </a:xfrm>
          <a:prstGeom prst="ellipse">
            <a:avLst/>
          </a:prstGeom>
          <a:solidFill>
            <a:schemeClr val="accent2"/>
          </a:soli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r>
              <a:rPr lang="en-US" altLang="zh-CN" sz="2400" b="1" kern="0" dirty="0">
                <a:solidFill>
                  <a:srgbClr val="FFFFFF"/>
                </a:solidFill>
                <a:latin typeface="Arial"/>
                <a:ea typeface="微软雅黑" pitchFamily="34" charset="-122"/>
              </a:rPr>
              <a:t>01</a:t>
            </a:r>
            <a:endParaRPr lang="zh-CN" altLang="en-US" sz="2700" b="1" kern="0" dirty="0">
              <a:solidFill>
                <a:srgbClr val="FFFFFF"/>
              </a:solidFill>
              <a:latin typeface="Arial"/>
              <a:ea typeface="微软雅黑" pitchFamily="34" charset="-122"/>
            </a:endParaRPr>
          </a:p>
        </p:txBody>
      </p:sp>
      <p:grpSp>
        <p:nvGrpSpPr>
          <p:cNvPr id="7" name="组合 6"/>
          <p:cNvGrpSpPr/>
          <p:nvPr/>
        </p:nvGrpSpPr>
        <p:grpSpPr>
          <a:xfrm>
            <a:off x="1176338" y="1851670"/>
            <a:ext cx="6791325" cy="1135062"/>
            <a:chOff x="1176338" y="1851670"/>
            <a:chExt cx="6791325" cy="1135062"/>
          </a:xfrm>
          <a:solidFill>
            <a:schemeClr val="accent2">
              <a:lumMod val="40000"/>
              <a:lumOff val="60000"/>
            </a:schemeClr>
          </a:solidFill>
        </p:grpSpPr>
        <p:sp>
          <p:nvSpPr>
            <p:cNvPr id="8" name="燕尾形 7"/>
            <p:cNvSpPr/>
            <p:nvPr/>
          </p:nvSpPr>
          <p:spPr>
            <a:xfrm>
              <a:off x="1497013" y="1856432"/>
              <a:ext cx="155575" cy="155575"/>
            </a:xfrm>
            <a:prstGeom prst="chevron">
              <a:avLst/>
            </a:prstGeom>
            <a:grp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zh-CN" altLang="en-US" sz="1350" kern="0" dirty="0">
                <a:solidFill>
                  <a:srgbClr val="FFFFFF"/>
                </a:solidFill>
                <a:latin typeface="Calibri"/>
                <a:ea typeface="微软雅黑" panose="020B0503020204020204" pitchFamily="34" charset="-122"/>
              </a:endParaRPr>
            </a:p>
          </p:txBody>
        </p:sp>
        <p:sp>
          <p:nvSpPr>
            <p:cNvPr id="9" name="燕尾形 8"/>
            <p:cNvSpPr/>
            <p:nvPr/>
          </p:nvSpPr>
          <p:spPr>
            <a:xfrm>
              <a:off x="1341438" y="1856432"/>
              <a:ext cx="155575" cy="155575"/>
            </a:xfrm>
            <a:prstGeom prst="chevron">
              <a:avLst/>
            </a:prstGeom>
            <a:grp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zh-CN" altLang="en-US" sz="1350" kern="0" dirty="0">
                <a:solidFill>
                  <a:srgbClr val="FFFFFF"/>
                </a:solidFill>
                <a:latin typeface="Calibri"/>
                <a:ea typeface="微软雅黑" panose="020B0503020204020204" pitchFamily="34" charset="-122"/>
              </a:endParaRPr>
            </a:p>
          </p:txBody>
        </p:sp>
        <p:sp>
          <p:nvSpPr>
            <p:cNvPr id="10" name="燕尾形 9"/>
            <p:cNvSpPr/>
            <p:nvPr/>
          </p:nvSpPr>
          <p:spPr>
            <a:xfrm>
              <a:off x="1176338" y="1856432"/>
              <a:ext cx="155575" cy="155575"/>
            </a:xfrm>
            <a:prstGeom prst="chevron">
              <a:avLst/>
            </a:prstGeom>
            <a:grp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zh-CN" altLang="en-US" sz="1350" kern="0" dirty="0">
                <a:solidFill>
                  <a:srgbClr val="FFFFFF"/>
                </a:solidFill>
                <a:latin typeface="Calibri"/>
                <a:ea typeface="微软雅黑" panose="020B0503020204020204" pitchFamily="34" charset="-122"/>
              </a:endParaRPr>
            </a:p>
          </p:txBody>
        </p:sp>
        <p:sp>
          <p:nvSpPr>
            <p:cNvPr id="11" name="椭圆 1"/>
            <p:cNvSpPr/>
            <p:nvPr/>
          </p:nvSpPr>
          <p:spPr>
            <a:xfrm flipV="1">
              <a:off x="1651000" y="1853257"/>
              <a:ext cx="5876925" cy="1133475"/>
            </a:xfrm>
            <a:custGeom>
              <a:avLst/>
              <a:gdLst/>
              <a:ahLst/>
              <a:cxnLst/>
              <a:rect l="l" t="t" r="r" b="b"/>
              <a:pathLst>
                <a:path w="7835363" h="1509993">
                  <a:moveTo>
                    <a:pt x="0" y="1509993"/>
                  </a:moveTo>
                  <a:cubicBezTo>
                    <a:pt x="374580" y="1465544"/>
                    <a:pt x="665607" y="1149153"/>
                    <a:pt x="669884" y="763727"/>
                  </a:cubicBezTo>
                  <a:lnTo>
                    <a:pt x="671649" y="763727"/>
                  </a:lnTo>
                  <a:cubicBezTo>
                    <a:pt x="674225" y="450458"/>
                    <a:pt x="929142" y="197478"/>
                    <a:pt x="1243147" y="197478"/>
                  </a:cubicBezTo>
                  <a:cubicBezTo>
                    <a:pt x="1557152" y="197478"/>
                    <a:pt x="1812070" y="450458"/>
                    <a:pt x="1814645" y="763727"/>
                  </a:cubicBezTo>
                  <a:lnTo>
                    <a:pt x="1819709" y="763727"/>
                  </a:lnTo>
                  <a:cubicBezTo>
                    <a:pt x="1830248" y="1175133"/>
                    <a:pt x="2167291" y="1505145"/>
                    <a:pt x="2581412" y="1505145"/>
                  </a:cubicBezTo>
                  <a:cubicBezTo>
                    <a:pt x="2995850" y="1505145"/>
                    <a:pt x="3333092" y="1174627"/>
                    <a:pt x="3343163" y="762782"/>
                  </a:cubicBezTo>
                  <a:lnTo>
                    <a:pt x="3346747" y="762782"/>
                  </a:lnTo>
                  <a:cubicBezTo>
                    <a:pt x="3349323" y="449513"/>
                    <a:pt x="3604240" y="196533"/>
                    <a:pt x="3918245" y="196533"/>
                  </a:cubicBezTo>
                  <a:cubicBezTo>
                    <a:pt x="4232250" y="196533"/>
                    <a:pt x="4487168" y="449513"/>
                    <a:pt x="4489743" y="762782"/>
                  </a:cubicBezTo>
                  <a:lnTo>
                    <a:pt x="4492190" y="762782"/>
                  </a:lnTo>
                  <a:cubicBezTo>
                    <a:pt x="4502730" y="1174188"/>
                    <a:pt x="4839772" y="1504200"/>
                    <a:pt x="5253893" y="1504200"/>
                  </a:cubicBezTo>
                  <a:cubicBezTo>
                    <a:pt x="5668014" y="1504200"/>
                    <a:pt x="6005057" y="1174188"/>
                    <a:pt x="6015596" y="762782"/>
                  </a:cubicBezTo>
                  <a:lnTo>
                    <a:pt x="6018043" y="762782"/>
                  </a:lnTo>
                  <a:cubicBezTo>
                    <a:pt x="6020619" y="449513"/>
                    <a:pt x="6275536" y="196533"/>
                    <a:pt x="6589541" y="196533"/>
                  </a:cubicBezTo>
                  <a:cubicBezTo>
                    <a:pt x="6903546" y="196533"/>
                    <a:pt x="7158464" y="449513"/>
                    <a:pt x="7161039" y="762782"/>
                  </a:cubicBezTo>
                  <a:lnTo>
                    <a:pt x="7166200" y="762782"/>
                  </a:lnTo>
                  <a:cubicBezTo>
                    <a:pt x="7173663" y="1144717"/>
                    <a:pt x="7463295" y="1457174"/>
                    <a:pt x="7835363" y="1501325"/>
                  </a:cubicBezTo>
                  <a:cubicBezTo>
                    <a:pt x="7825227" y="1499858"/>
                    <a:pt x="7737557" y="1376550"/>
                    <a:pt x="7738498" y="1380622"/>
                  </a:cubicBezTo>
                  <a:cubicBezTo>
                    <a:pt x="7737557" y="1370912"/>
                    <a:pt x="7830766" y="1294742"/>
                    <a:pt x="7835363" y="1301647"/>
                  </a:cubicBezTo>
                  <a:cubicBezTo>
                    <a:pt x="7564830" y="1259668"/>
                    <a:pt x="7358105" y="1026556"/>
                    <a:pt x="7355787" y="744607"/>
                  </a:cubicBezTo>
                  <a:lnTo>
                    <a:pt x="7351406" y="744607"/>
                  </a:lnTo>
                  <a:cubicBezTo>
                    <a:pt x="7342448" y="331721"/>
                    <a:pt x="7004734" y="0"/>
                    <a:pt x="6589541" y="0"/>
                  </a:cubicBezTo>
                  <a:cubicBezTo>
                    <a:pt x="6175420" y="0"/>
                    <a:pt x="5838378" y="330012"/>
                    <a:pt x="5827838" y="741418"/>
                  </a:cubicBezTo>
                  <a:lnTo>
                    <a:pt x="5825391" y="741418"/>
                  </a:lnTo>
                  <a:cubicBezTo>
                    <a:pt x="5822816" y="1054687"/>
                    <a:pt x="5567898" y="1307667"/>
                    <a:pt x="5253893" y="1307667"/>
                  </a:cubicBezTo>
                  <a:cubicBezTo>
                    <a:pt x="4939888" y="1307667"/>
                    <a:pt x="4684971" y="1054687"/>
                    <a:pt x="4682395" y="741418"/>
                  </a:cubicBezTo>
                  <a:lnTo>
                    <a:pt x="4679948" y="741418"/>
                  </a:lnTo>
                  <a:cubicBezTo>
                    <a:pt x="4669409" y="330012"/>
                    <a:pt x="4332366" y="0"/>
                    <a:pt x="3918245" y="0"/>
                  </a:cubicBezTo>
                  <a:cubicBezTo>
                    <a:pt x="3503807" y="0"/>
                    <a:pt x="3166565" y="330518"/>
                    <a:pt x="3156494" y="742363"/>
                  </a:cubicBezTo>
                  <a:lnTo>
                    <a:pt x="3152910" y="742363"/>
                  </a:lnTo>
                  <a:cubicBezTo>
                    <a:pt x="3150335" y="1055632"/>
                    <a:pt x="2895417" y="1308612"/>
                    <a:pt x="2581412" y="1308612"/>
                  </a:cubicBezTo>
                  <a:cubicBezTo>
                    <a:pt x="2267407" y="1308612"/>
                    <a:pt x="2012490" y="1055632"/>
                    <a:pt x="2009914" y="742363"/>
                  </a:cubicBezTo>
                  <a:lnTo>
                    <a:pt x="2004850" y="742363"/>
                  </a:lnTo>
                  <a:cubicBezTo>
                    <a:pt x="1994310" y="330957"/>
                    <a:pt x="1657268" y="945"/>
                    <a:pt x="1243147" y="945"/>
                  </a:cubicBezTo>
                  <a:cubicBezTo>
                    <a:pt x="825366" y="945"/>
                    <a:pt x="486031" y="336817"/>
                    <a:pt x="480893" y="753275"/>
                  </a:cubicBezTo>
                  <a:lnTo>
                    <a:pt x="479576" y="753275"/>
                  </a:lnTo>
                  <a:cubicBezTo>
                    <a:pt x="477258" y="1035224"/>
                    <a:pt x="270533" y="1268336"/>
                    <a:pt x="0" y="1310315"/>
                  </a:cubicBezTo>
                  <a:cubicBezTo>
                    <a:pt x="4598" y="1303410"/>
                    <a:pt x="97806" y="1379580"/>
                    <a:pt x="96865" y="1389290"/>
                  </a:cubicBezTo>
                  <a:lnTo>
                    <a:pt x="93389" y="1393247"/>
                  </a:lnTo>
                  <a:cubicBezTo>
                    <a:pt x="77100" y="1414141"/>
                    <a:pt x="8869" y="1508710"/>
                    <a:pt x="0" y="1509993"/>
                  </a:cubicBezTo>
                  <a:close/>
                </a:path>
              </a:pathLst>
            </a:custGeom>
            <a:grp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zh-CN" altLang="en-US" sz="1350" kern="0" dirty="0">
                <a:solidFill>
                  <a:srgbClr val="FFFFFF"/>
                </a:solidFill>
                <a:latin typeface="Calibri"/>
                <a:ea typeface="微软雅黑" panose="020B0503020204020204" pitchFamily="34" charset="-122"/>
              </a:endParaRPr>
            </a:p>
          </p:txBody>
        </p:sp>
        <p:sp>
          <p:nvSpPr>
            <p:cNvPr id="12" name="燕尾形 11"/>
            <p:cNvSpPr/>
            <p:nvPr/>
          </p:nvSpPr>
          <p:spPr>
            <a:xfrm flipH="1">
              <a:off x="7519988" y="1851670"/>
              <a:ext cx="157162" cy="155575"/>
            </a:xfrm>
            <a:prstGeom prst="chevron">
              <a:avLst/>
            </a:prstGeom>
            <a:grp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zh-CN" altLang="en-US" sz="1350" kern="0" dirty="0">
                <a:solidFill>
                  <a:srgbClr val="FFFFFF"/>
                </a:solidFill>
                <a:latin typeface="Calibri"/>
                <a:ea typeface="微软雅黑" panose="020B0503020204020204" pitchFamily="34" charset="-122"/>
              </a:endParaRPr>
            </a:p>
          </p:txBody>
        </p:sp>
        <p:sp>
          <p:nvSpPr>
            <p:cNvPr id="13" name="燕尾形 12"/>
            <p:cNvSpPr/>
            <p:nvPr/>
          </p:nvSpPr>
          <p:spPr>
            <a:xfrm flipH="1">
              <a:off x="7662863" y="1851670"/>
              <a:ext cx="157162" cy="155575"/>
            </a:xfrm>
            <a:prstGeom prst="chevron">
              <a:avLst/>
            </a:prstGeom>
            <a:grp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zh-CN" altLang="en-US" sz="1350" kern="0" dirty="0">
                <a:solidFill>
                  <a:srgbClr val="FFFFFF"/>
                </a:solidFill>
                <a:latin typeface="Calibri"/>
                <a:ea typeface="微软雅黑" panose="020B0503020204020204" pitchFamily="34" charset="-122"/>
              </a:endParaRPr>
            </a:p>
          </p:txBody>
        </p:sp>
        <p:sp>
          <p:nvSpPr>
            <p:cNvPr id="14" name="燕尾形 13"/>
            <p:cNvSpPr/>
            <p:nvPr/>
          </p:nvSpPr>
          <p:spPr>
            <a:xfrm flipH="1">
              <a:off x="7812088" y="1851670"/>
              <a:ext cx="155575" cy="155575"/>
            </a:xfrm>
            <a:prstGeom prst="chevron">
              <a:avLst/>
            </a:prstGeom>
            <a:grp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zh-CN" altLang="en-US" sz="1350" kern="0" dirty="0">
                <a:solidFill>
                  <a:srgbClr val="FFFFFF"/>
                </a:solidFill>
                <a:latin typeface="Calibri"/>
                <a:ea typeface="微软雅黑" panose="020B0503020204020204" pitchFamily="34" charset="-122"/>
              </a:endParaRPr>
            </a:p>
          </p:txBody>
        </p:sp>
      </p:grpSp>
      <p:sp>
        <p:nvSpPr>
          <p:cNvPr id="15" name="文本框 19"/>
          <p:cNvSpPr txBox="1"/>
          <p:nvPr/>
        </p:nvSpPr>
        <p:spPr>
          <a:xfrm>
            <a:off x="2303463" y="3001649"/>
            <a:ext cx="539750" cy="1212640"/>
          </a:xfrm>
          <a:prstGeom prst="rect">
            <a:avLst/>
          </a:prstGeom>
          <a:noFill/>
        </p:spPr>
        <p:txBody>
          <a:bodyPr anchor="ctr">
            <a:spAutoFit/>
          </a:bodyPr>
          <a:lstStyle/>
          <a:p>
            <a:pPr>
              <a:lnSpc>
                <a:spcPct val="130000"/>
              </a:lnSpc>
              <a:defRPr/>
            </a:pPr>
            <a:r>
              <a:rPr lang="zh-CN" altLang="en-US" sz="1400" dirty="0">
                <a:solidFill>
                  <a:schemeClr val="bg1">
                    <a:lumMod val="50000"/>
                  </a:schemeClr>
                </a:solidFill>
                <a:latin typeface="+mn-ea"/>
              </a:rPr>
              <a:t>前阶段工作回顾</a:t>
            </a:r>
          </a:p>
        </p:txBody>
      </p:sp>
      <p:sp>
        <p:nvSpPr>
          <p:cNvPr id="16" name="文本框 20"/>
          <p:cNvSpPr txBox="1"/>
          <p:nvPr/>
        </p:nvSpPr>
        <p:spPr>
          <a:xfrm>
            <a:off x="3309938" y="3001649"/>
            <a:ext cx="539750" cy="1212640"/>
          </a:xfrm>
          <a:prstGeom prst="rect">
            <a:avLst/>
          </a:prstGeom>
          <a:noFill/>
        </p:spPr>
        <p:txBody>
          <a:bodyPr anchor="ctr">
            <a:spAutoFit/>
          </a:bodyPr>
          <a:lstStyle/>
          <a:p>
            <a:pPr>
              <a:lnSpc>
                <a:spcPct val="130000"/>
              </a:lnSpc>
              <a:defRPr/>
            </a:pPr>
            <a:r>
              <a:rPr lang="zh-CN" altLang="en-US" sz="1400" dirty="0">
                <a:solidFill>
                  <a:schemeClr val="bg1">
                    <a:lumMod val="50000"/>
                  </a:schemeClr>
                </a:solidFill>
                <a:latin typeface="+mn-ea"/>
              </a:rPr>
              <a:t>取得的成绩及经验</a:t>
            </a:r>
          </a:p>
        </p:txBody>
      </p:sp>
      <p:sp>
        <p:nvSpPr>
          <p:cNvPr id="17" name="文本框 21"/>
          <p:cNvSpPr txBox="1"/>
          <p:nvPr/>
        </p:nvSpPr>
        <p:spPr>
          <a:xfrm>
            <a:off x="4321175" y="3015307"/>
            <a:ext cx="541338" cy="1492250"/>
          </a:xfrm>
          <a:prstGeom prst="rect">
            <a:avLst/>
          </a:prstGeom>
          <a:noFill/>
        </p:spPr>
        <p:txBody>
          <a:bodyPr anchor="ctr">
            <a:spAutoFit/>
          </a:bodyPr>
          <a:lstStyle/>
          <a:p>
            <a:pPr>
              <a:lnSpc>
                <a:spcPct val="130000"/>
              </a:lnSpc>
              <a:defRPr/>
            </a:pPr>
            <a:r>
              <a:rPr lang="zh-CN" altLang="en-US" sz="1400" dirty="0">
                <a:solidFill>
                  <a:schemeClr val="bg1">
                    <a:lumMod val="50000"/>
                  </a:schemeClr>
                </a:solidFill>
                <a:latin typeface="+mn-ea"/>
              </a:rPr>
              <a:t>不足之处及原因分析</a:t>
            </a:r>
          </a:p>
        </p:txBody>
      </p:sp>
      <p:sp>
        <p:nvSpPr>
          <p:cNvPr id="18" name="文本框 22"/>
          <p:cNvSpPr txBox="1"/>
          <p:nvPr/>
        </p:nvSpPr>
        <p:spPr>
          <a:xfrm>
            <a:off x="5319713" y="3001650"/>
            <a:ext cx="539750" cy="932563"/>
          </a:xfrm>
          <a:prstGeom prst="rect">
            <a:avLst/>
          </a:prstGeom>
          <a:noFill/>
        </p:spPr>
        <p:txBody>
          <a:bodyPr anchor="ctr">
            <a:spAutoFit/>
          </a:bodyPr>
          <a:lstStyle/>
          <a:p>
            <a:pPr>
              <a:lnSpc>
                <a:spcPct val="130000"/>
              </a:lnSpc>
              <a:defRPr/>
            </a:pPr>
            <a:r>
              <a:rPr lang="zh-CN" altLang="en-US" sz="1400" dirty="0">
                <a:solidFill>
                  <a:schemeClr val="bg1">
                    <a:lumMod val="50000"/>
                  </a:schemeClr>
                </a:solidFill>
                <a:latin typeface="+mn-ea"/>
              </a:rPr>
              <a:t>当前形势分析</a:t>
            </a:r>
          </a:p>
        </p:txBody>
      </p:sp>
      <p:sp>
        <p:nvSpPr>
          <p:cNvPr id="19" name="文本框 23"/>
          <p:cNvSpPr txBox="1"/>
          <p:nvPr/>
        </p:nvSpPr>
        <p:spPr>
          <a:xfrm>
            <a:off x="6318250" y="3001649"/>
            <a:ext cx="541338" cy="1212640"/>
          </a:xfrm>
          <a:prstGeom prst="rect">
            <a:avLst/>
          </a:prstGeom>
          <a:noFill/>
        </p:spPr>
        <p:txBody>
          <a:bodyPr anchor="ctr">
            <a:spAutoFit/>
          </a:bodyPr>
          <a:lstStyle/>
          <a:p>
            <a:pPr>
              <a:lnSpc>
                <a:spcPct val="130000"/>
              </a:lnSpc>
              <a:defRPr/>
            </a:pPr>
            <a:r>
              <a:rPr lang="zh-CN" altLang="en-US" sz="1400" dirty="0">
                <a:solidFill>
                  <a:schemeClr val="bg1">
                    <a:lumMod val="50000"/>
                  </a:schemeClr>
                </a:solidFill>
                <a:latin typeface="+mn-ea"/>
              </a:rPr>
              <a:t>下一步工作计划</a:t>
            </a:r>
          </a:p>
        </p:txBody>
      </p:sp>
      <p:sp>
        <p:nvSpPr>
          <p:cNvPr id="20" name="文本框 42"/>
          <p:cNvSpPr txBox="1"/>
          <p:nvPr/>
        </p:nvSpPr>
        <p:spPr>
          <a:xfrm>
            <a:off x="1976438" y="483518"/>
            <a:ext cx="5226050" cy="923925"/>
          </a:xfrm>
          <a:prstGeom prst="rect">
            <a:avLst/>
          </a:prstGeom>
          <a:noFill/>
        </p:spPr>
        <p:txBody>
          <a:bodyPr wrap="none">
            <a:spAutoFit/>
          </a:bodyPr>
          <a:lstStyle/>
          <a:p>
            <a:pPr>
              <a:defRPr/>
            </a:pPr>
            <a:r>
              <a:rPr lang="en-US" altLang="zh-CN" sz="5400" spc="1200" dirty="0">
                <a:solidFill>
                  <a:schemeClr val="accent2">
                    <a:lumMod val="40000"/>
                    <a:lumOff val="60000"/>
                  </a:schemeClr>
                </a:solidFill>
                <a:latin typeface="Baskerville Old Face" panose="02020602080505020303" pitchFamily="18" charset="0"/>
                <a:ea typeface="微软雅黑" panose="020B0503020204020204" pitchFamily="34" charset="-122"/>
              </a:rPr>
              <a:t>CONTENTS</a:t>
            </a:r>
            <a:endParaRPr lang="zh-CN" altLang="en-US" sz="5400" spc="1200" dirty="0">
              <a:solidFill>
                <a:schemeClr val="accent2">
                  <a:lumMod val="40000"/>
                  <a:lumOff val="60000"/>
                </a:schemeClr>
              </a:solidFill>
              <a:latin typeface="Baskerville Old Face" panose="02020602080505020303" pitchFamily="18" charset="0"/>
              <a:ea typeface="微软雅黑" panose="020B0503020204020204" pitchFamily="34" charset="-122"/>
            </a:endParaRPr>
          </a:p>
        </p:txBody>
      </p:sp>
      <p:sp>
        <p:nvSpPr>
          <p:cNvPr id="21" name="文本框 1"/>
          <p:cNvSpPr txBox="1">
            <a:spLocks noChangeArrowheads="1"/>
          </p:cNvSpPr>
          <p:nvPr/>
        </p:nvSpPr>
        <p:spPr bwMode="auto">
          <a:xfrm>
            <a:off x="3347864" y="699418"/>
            <a:ext cx="231651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2100">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sz="1500">
                <a:solidFill>
                  <a:schemeClr val="tx1"/>
                </a:solidFill>
                <a:latin typeface="Calibri" pitchFamily="34" charset="0"/>
                <a:ea typeface="宋体" pitchFamily="2" charset="-122"/>
              </a:defRPr>
            </a:lvl3pPr>
            <a:lvl4pPr marL="1600200" indent="-228600">
              <a:defRPr sz="1300">
                <a:solidFill>
                  <a:schemeClr val="tx1"/>
                </a:solidFill>
                <a:latin typeface="Calibri" pitchFamily="34" charset="0"/>
                <a:ea typeface="宋体" pitchFamily="2" charset="-122"/>
              </a:defRPr>
            </a:lvl4pPr>
            <a:lvl5pPr marL="2057400" indent="-228600">
              <a:defRPr sz="1300">
                <a:solidFill>
                  <a:schemeClr val="tx1"/>
                </a:solidFill>
                <a:latin typeface="Calibri" pitchFamily="34" charset="0"/>
                <a:ea typeface="宋体" pitchFamily="2" charset="-122"/>
              </a:defRPr>
            </a:lvl5pPr>
            <a:lvl6pPr marL="2514600" indent="-228600" fontAlgn="base">
              <a:spcAft>
                <a:spcPct val="0"/>
              </a:spcAft>
              <a:defRPr sz="1300">
                <a:solidFill>
                  <a:schemeClr val="tx1"/>
                </a:solidFill>
                <a:latin typeface="Calibri" pitchFamily="34" charset="0"/>
                <a:ea typeface="宋体" pitchFamily="2" charset="-122"/>
              </a:defRPr>
            </a:lvl6pPr>
            <a:lvl7pPr marL="2971800" indent="-228600" fontAlgn="base">
              <a:spcAft>
                <a:spcPct val="0"/>
              </a:spcAft>
              <a:defRPr sz="1300">
                <a:solidFill>
                  <a:schemeClr val="tx1"/>
                </a:solidFill>
                <a:latin typeface="Calibri" pitchFamily="34" charset="0"/>
                <a:ea typeface="宋体" pitchFamily="2" charset="-122"/>
              </a:defRPr>
            </a:lvl7pPr>
            <a:lvl8pPr marL="3429000" indent="-228600" fontAlgn="base">
              <a:spcAft>
                <a:spcPct val="0"/>
              </a:spcAft>
              <a:defRPr sz="1300">
                <a:solidFill>
                  <a:schemeClr val="tx1"/>
                </a:solidFill>
                <a:latin typeface="Calibri" pitchFamily="34" charset="0"/>
                <a:ea typeface="宋体" pitchFamily="2" charset="-122"/>
              </a:defRPr>
            </a:lvl8pPr>
            <a:lvl9pPr marL="3886200" indent="-228600" fontAlgn="base">
              <a:spcAft>
                <a:spcPct val="0"/>
              </a:spcAft>
              <a:defRPr sz="1300">
                <a:solidFill>
                  <a:schemeClr val="tx1"/>
                </a:solidFill>
                <a:latin typeface="Calibri" pitchFamily="34" charset="0"/>
                <a:ea typeface="宋体" pitchFamily="2" charset="-122"/>
              </a:defRPr>
            </a:lvl9pPr>
          </a:lstStyle>
          <a:p>
            <a:pPr algn="ctr"/>
            <a:r>
              <a:rPr lang="zh-CN" altLang="en-US" sz="4000" b="1" dirty="0">
                <a:solidFill>
                  <a:schemeClr val="accent2"/>
                </a:solidFill>
                <a:latin typeface="微软雅黑" pitchFamily="34" charset="-122"/>
                <a:ea typeface="微软雅黑" pitchFamily="34" charset="-122"/>
              </a:rPr>
              <a:t>目 </a:t>
            </a:r>
            <a:r>
              <a:rPr lang="zh-CN" altLang="en-US" sz="4000" b="1" dirty="0" smtClean="0">
                <a:solidFill>
                  <a:schemeClr val="accent2"/>
                </a:solidFill>
                <a:latin typeface="微软雅黑" pitchFamily="34" charset="-122"/>
                <a:ea typeface="微软雅黑" pitchFamily="34" charset="-122"/>
              </a:rPr>
              <a:t>录 页</a:t>
            </a:r>
            <a:endParaRPr lang="zh-CN" altLang="en-US" sz="4000" b="1" dirty="0">
              <a:solidFill>
                <a:schemeClr val="accent2"/>
              </a:solidFill>
              <a:latin typeface="微软雅黑" pitchFamily="34" charset="-122"/>
              <a:ea typeface="微软雅黑" pitchFamily="34" charset="-122"/>
            </a:endParaRPr>
          </a:p>
        </p:txBody>
      </p:sp>
      <p:pic>
        <p:nvPicPr>
          <p:cNvPr id="23" name="Picture 3" descr="C:\Users\MDG\Desktop\1.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36925" y="-152613"/>
            <a:ext cx="2540287" cy="288032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5" descr="C:\Users\MDG\Desktop\3.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028384" y="4031141"/>
            <a:ext cx="971448" cy="9528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10960984"/>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1000"/>
                                        <p:tgtEl>
                                          <p:spTgt spid="25"/>
                                        </p:tgtEl>
                                      </p:cBhvr>
                                    </p:animEffect>
                                    <p:anim calcmode="lin" valueType="num">
                                      <p:cBhvr>
                                        <p:cTn id="13" dur="1000" fill="hold"/>
                                        <p:tgtEl>
                                          <p:spTgt spid="25"/>
                                        </p:tgtEl>
                                        <p:attrNameLst>
                                          <p:attrName>ppt_x</p:attrName>
                                        </p:attrNameLst>
                                      </p:cBhvr>
                                      <p:tavLst>
                                        <p:tav tm="0">
                                          <p:val>
                                            <p:strVal val="#ppt_x"/>
                                          </p:val>
                                        </p:tav>
                                        <p:tav tm="100000">
                                          <p:val>
                                            <p:strVal val="#ppt_x"/>
                                          </p:val>
                                        </p:tav>
                                      </p:tavLst>
                                    </p:anim>
                                    <p:anim calcmode="lin" valueType="num">
                                      <p:cBhvr>
                                        <p:cTn id="14" dur="1000" fill="hold"/>
                                        <p:tgtEl>
                                          <p:spTgt spid="25"/>
                                        </p:tgtEl>
                                        <p:attrNameLst>
                                          <p:attrName>ppt_y</p:attrName>
                                        </p:attrNameLst>
                                      </p:cBhvr>
                                      <p:tavLst>
                                        <p:tav tm="0">
                                          <p:val>
                                            <p:strVal val="#ppt_y+.1"/>
                                          </p:val>
                                        </p:tav>
                                        <p:tav tm="100000">
                                          <p:val>
                                            <p:strVal val="#ppt_y"/>
                                          </p:val>
                                        </p:tav>
                                      </p:tavLst>
                                    </p:anim>
                                  </p:childTnLst>
                                </p:cTn>
                              </p:par>
                              <p:par>
                                <p:cTn id="15" presetID="19" presetClass="entr" presetSubtype="10" fill="hold" nodeType="withEffect">
                                  <p:stCondLst>
                                    <p:cond delay="0"/>
                                  </p:stCondLst>
                                  <p:childTnLst>
                                    <p:set>
                                      <p:cBhvr>
                                        <p:cTn id="16" dur="1" fill="hold">
                                          <p:stCondLst>
                                            <p:cond delay="0"/>
                                          </p:stCondLst>
                                        </p:cTn>
                                        <p:tgtEl>
                                          <p:spTgt spid="21">
                                            <p:txEl>
                                              <p:pRg st="0" end="0"/>
                                            </p:txEl>
                                          </p:spTgt>
                                        </p:tgtEl>
                                        <p:attrNameLst>
                                          <p:attrName>style.visibility</p:attrName>
                                        </p:attrNameLst>
                                      </p:cBhvr>
                                      <p:to>
                                        <p:strVal val="visible"/>
                                      </p:to>
                                    </p:set>
                                    <p:anim calcmode="lin" valueType="num">
                                      <p:cBhvr>
                                        <p:cTn id="17" dur="1000" fill="hold"/>
                                        <p:tgtEl>
                                          <p:spTgt spid="21">
                                            <p:txEl>
                                              <p:pRg st="0" end="0"/>
                                            </p:txEl>
                                          </p:spTgt>
                                        </p:tgtEl>
                                        <p:attrNameLst>
                                          <p:attrName>ppt_w</p:attrName>
                                        </p:attrNameLst>
                                      </p:cBhvr>
                                      <p:tavLst>
                                        <p:tav tm="0" fmla="#ppt_w*sin(2.5*pi*$)">
                                          <p:val>
                                            <p:fltVal val="0"/>
                                          </p:val>
                                        </p:tav>
                                        <p:tav tm="100000">
                                          <p:val>
                                            <p:fltVal val="1"/>
                                          </p:val>
                                        </p:tav>
                                      </p:tavLst>
                                    </p:anim>
                                    <p:anim calcmode="lin" valueType="num">
                                      <p:cBhvr>
                                        <p:cTn id="18" dur="1000" fill="hold"/>
                                        <p:tgtEl>
                                          <p:spTgt spid="21">
                                            <p:txEl>
                                              <p:pRg st="0" end="0"/>
                                            </p:txEl>
                                          </p:spTgt>
                                        </p:tgtEl>
                                        <p:attrNameLst>
                                          <p:attrName>ppt_h</p:attrName>
                                        </p:attrNameLst>
                                      </p:cBhvr>
                                      <p:tavLst>
                                        <p:tav tm="0">
                                          <p:val>
                                            <p:strVal val="#ppt_h"/>
                                          </p:val>
                                        </p:tav>
                                        <p:tav tm="100000">
                                          <p:val>
                                            <p:strVal val="#ppt_h"/>
                                          </p:val>
                                        </p:tav>
                                      </p:tavLst>
                                    </p:anim>
                                  </p:childTnLst>
                                </p:cTn>
                              </p:par>
                              <p:par>
                                <p:cTn id="19" presetID="55" presetClass="entr" presetSubtype="0" fill="hold" grpId="0" nodeType="withEffect">
                                  <p:stCondLst>
                                    <p:cond delay="300"/>
                                  </p:stCondLst>
                                  <p:childTnLst>
                                    <p:set>
                                      <p:cBhvr>
                                        <p:cTn id="20" dur="1" fill="hold">
                                          <p:stCondLst>
                                            <p:cond delay="0"/>
                                          </p:stCondLst>
                                        </p:cTn>
                                        <p:tgtEl>
                                          <p:spTgt spid="20"/>
                                        </p:tgtEl>
                                        <p:attrNameLst>
                                          <p:attrName>style.visibility</p:attrName>
                                        </p:attrNameLst>
                                      </p:cBhvr>
                                      <p:to>
                                        <p:strVal val="visible"/>
                                      </p:to>
                                    </p:set>
                                    <p:anim calcmode="lin" valueType="num">
                                      <p:cBhvr>
                                        <p:cTn id="21" dur="1000" fill="hold"/>
                                        <p:tgtEl>
                                          <p:spTgt spid="20"/>
                                        </p:tgtEl>
                                        <p:attrNameLst>
                                          <p:attrName>ppt_w</p:attrName>
                                        </p:attrNameLst>
                                      </p:cBhvr>
                                      <p:tavLst>
                                        <p:tav tm="0">
                                          <p:val>
                                            <p:strVal val="#ppt_w*0.70"/>
                                          </p:val>
                                        </p:tav>
                                        <p:tav tm="100000">
                                          <p:val>
                                            <p:strVal val="#ppt_w"/>
                                          </p:val>
                                        </p:tav>
                                      </p:tavLst>
                                    </p:anim>
                                    <p:anim calcmode="lin" valueType="num">
                                      <p:cBhvr>
                                        <p:cTn id="22" dur="1000" fill="hold"/>
                                        <p:tgtEl>
                                          <p:spTgt spid="20"/>
                                        </p:tgtEl>
                                        <p:attrNameLst>
                                          <p:attrName>ppt_h</p:attrName>
                                        </p:attrNameLst>
                                      </p:cBhvr>
                                      <p:tavLst>
                                        <p:tav tm="0">
                                          <p:val>
                                            <p:strVal val="#ppt_h"/>
                                          </p:val>
                                        </p:tav>
                                        <p:tav tm="100000">
                                          <p:val>
                                            <p:strVal val="#ppt_h"/>
                                          </p:val>
                                        </p:tav>
                                      </p:tavLst>
                                    </p:anim>
                                    <p:animEffect transition="in" filter="fade">
                                      <p:cBhvr>
                                        <p:cTn id="23" dur="1000"/>
                                        <p:tgtEl>
                                          <p:spTgt spid="20"/>
                                        </p:tgtEl>
                                      </p:cBhvr>
                                    </p:animEffect>
                                  </p:childTnLst>
                                </p:cTn>
                              </p:par>
                            </p:childTnLst>
                          </p:cTn>
                        </p:par>
                        <p:par>
                          <p:cTn id="24" fill="hold">
                            <p:stCondLst>
                              <p:cond delay="1500"/>
                            </p:stCondLst>
                            <p:childTnLst>
                              <p:par>
                                <p:cTn id="25" presetID="16" presetClass="entr" presetSubtype="21"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barn(inVertical)">
                                      <p:cBhvr>
                                        <p:cTn id="27" dur="500"/>
                                        <p:tgtEl>
                                          <p:spTgt spid="7"/>
                                        </p:tgtEl>
                                      </p:cBhvr>
                                    </p:animEffect>
                                  </p:childTnLst>
                                </p:cTn>
                              </p:par>
                              <p:par>
                                <p:cTn id="28" presetID="10" presetClass="entr" presetSubtype="0" fill="hold" grpId="0" nodeType="withEffect">
                                  <p:stCondLst>
                                    <p:cond delay="20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childTnLst>
                                </p:cTn>
                              </p:par>
                              <p:par>
                                <p:cTn id="31" presetID="10" presetClass="entr" presetSubtype="0" fill="hold" grpId="0" nodeType="withEffect">
                                  <p:stCondLst>
                                    <p:cond delay="50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500"/>
                                        <p:tgtEl>
                                          <p:spTgt spid="5"/>
                                        </p:tgtEl>
                                      </p:cBhvr>
                                    </p:animEffect>
                                  </p:childTnLst>
                                </p:cTn>
                              </p:par>
                              <p:par>
                                <p:cTn id="34" presetID="10" presetClass="entr" presetSubtype="0" fill="hold" grpId="0" nodeType="withEffect">
                                  <p:stCondLst>
                                    <p:cond delay="70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500"/>
                                        <p:tgtEl>
                                          <p:spTgt spid="4"/>
                                        </p:tgtEl>
                                      </p:cBhvr>
                                    </p:animEffect>
                                  </p:childTnLst>
                                </p:cTn>
                              </p:par>
                              <p:par>
                                <p:cTn id="37" presetID="10" presetClass="entr" presetSubtype="0" fill="hold" grpId="0" nodeType="withEffect">
                                  <p:stCondLst>
                                    <p:cond delay="900"/>
                                  </p:stCondLst>
                                  <p:childTnLst>
                                    <p:set>
                                      <p:cBhvr>
                                        <p:cTn id="38" dur="1" fill="hold">
                                          <p:stCondLst>
                                            <p:cond delay="0"/>
                                          </p:stCondLst>
                                        </p:cTn>
                                        <p:tgtEl>
                                          <p:spTgt spid="3"/>
                                        </p:tgtEl>
                                        <p:attrNameLst>
                                          <p:attrName>style.visibility</p:attrName>
                                        </p:attrNameLst>
                                      </p:cBhvr>
                                      <p:to>
                                        <p:strVal val="visible"/>
                                      </p:to>
                                    </p:set>
                                    <p:animEffect transition="in" filter="fade">
                                      <p:cBhvr>
                                        <p:cTn id="39" dur="500"/>
                                        <p:tgtEl>
                                          <p:spTgt spid="3"/>
                                        </p:tgtEl>
                                      </p:cBhvr>
                                    </p:animEffect>
                                  </p:childTnLst>
                                </p:cTn>
                              </p:par>
                              <p:par>
                                <p:cTn id="40" presetID="10" presetClass="entr" presetSubtype="0" fill="hold" grpId="0" nodeType="withEffect">
                                  <p:stCondLst>
                                    <p:cond delay="1100"/>
                                  </p:stCondLst>
                                  <p:childTnLst>
                                    <p:set>
                                      <p:cBhvr>
                                        <p:cTn id="41" dur="1" fill="hold">
                                          <p:stCondLst>
                                            <p:cond delay="0"/>
                                          </p:stCondLst>
                                        </p:cTn>
                                        <p:tgtEl>
                                          <p:spTgt spid="2"/>
                                        </p:tgtEl>
                                        <p:attrNameLst>
                                          <p:attrName>style.visibility</p:attrName>
                                        </p:attrNameLst>
                                      </p:cBhvr>
                                      <p:to>
                                        <p:strVal val="visible"/>
                                      </p:to>
                                    </p:set>
                                    <p:animEffect transition="in" filter="fade">
                                      <p:cBhvr>
                                        <p:cTn id="42" dur="500"/>
                                        <p:tgtEl>
                                          <p:spTgt spid="2"/>
                                        </p:tgtEl>
                                      </p:cBhvr>
                                    </p:animEffect>
                                  </p:childTnLst>
                                </p:cTn>
                              </p:par>
                            </p:childTnLst>
                          </p:cTn>
                        </p:par>
                        <p:par>
                          <p:cTn id="43" fill="hold">
                            <p:stCondLst>
                              <p:cond delay="3100"/>
                            </p:stCondLst>
                            <p:childTnLst>
                              <p:par>
                                <p:cTn id="44" presetID="2" presetClass="entr" presetSubtype="4"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 calcmode="lin" valueType="num">
                                      <p:cBhvr additive="base">
                                        <p:cTn id="46" dur="500" fill="hold"/>
                                        <p:tgtEl>
                                          <p:spTgt spid="15"/>
                                        </p:tgtEl>
                                        <p:attrNameLst>
                                          <p:attrName>ppt_x</p:attrName>
                                        </p:attrNameLst>
                                      </p:cBhvr>
                                      <p:tavLst>
                                        <p:tav tm="0">
                                          <p:val>
                                            <p:strVal val="#ppt_x"/>
                                          </p:val>
                                        </p:tav>
                                        <p:tav tm="100000">
                                          <p:val>
                                            <p:strVal val="#ppt_x"/>
                                          </p:val>
                                        </p:tav>
                                      </p:tavLst>
                                    </p:anim>
                                    <p:anim calcmode="lin" valueType="num">
                                      <p:cBhvr additive="base">
                                        <p:cTn id="47" dur="500" fill="hold"/>
                                        <p:tgtEl>
                                          <p:spTgt spid="15"/>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200"/>
                                  </p:stCondLst>
                                  <p:childTnLst>
                                    <p:set>
                                      <p:cBhvr>
                                        <p:cTn id="49" dur="1" fill="hold">
                                          <p:stCondLst>
                                            <p:cond delay="0"/>
                                          </p:stCondLst>
                                        </p:cTn>
                                        <p:tgtEl>
                                          <p:spTgt spid="16"/>
                                        </p:tgtEl>
                                        <p:attrNameLst>
                                          <p:attrName>style.visibility</p:attrName>
                                        </p:attrNameLst>
                                      </p:cBhvr>
                                      <p:to>
                                        <p:strVal val="visible"/>
                                      </p:to>
                                    </p:set>
                                    <p:anim calcmode="lin" valueType="num">
                                      <p:cBhvr additive="base">
                                        <p:cTn id="50" dur="500" fill="hold"/>
                                        <p:tgtEl>
                                          <p:spTgt spid="16"/>
                                        </p:tgtEl>
                                        <p:attrNameLst>
                                          <p:attrName>ppt_x</p:attrName>
                                        </p:attrNameLst>
                                      </p:cBhvr>
                                      <p:tavLst>
                                        <p:tav tm="0">
                                          <p:val>
                                            <p:strVal val="#ppt_x"/>
                                          </p:val>
                                        </p:tav>
                                        <p:tav tm="100000">
                                          <p:val>
                                            <p:strVal val="#ppt_x"/>
                                          </p:val>
                                        </p:tav>
                                      </p:tavLst>
                                    </p:anim>
                                    <p:anim calcmode="lin" valueType="num">
                                      <p:cBhvr additive="base">
                                        <p:cTn id="51" dur="500" fill="hold"/>
                                        <p:tgtEl>
                                          <p:spTgt spid="16"/>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300"/>
                                  </p:stCondLst>
                                  <p:childTnLst>
                                    <p:set>
                                      <p:cBhvr>
                                        <p:cTn id="53" dur="1" fill="hold">
                                          <p:stCondLst>
                                            <p:cond delay="0"/>
                                          </p:stCondLst>
                                        </p:cTn>
                                        <p:tgtEl>
                                          <p:spTgt spid="17"/>
                                        </p:tgtEl>
                                        <p:attrNameLst>
                                          <p:attrName>style.visibility</p:attrName>
                                        </p:attrNameLst>
                                      </p:cBhvr>
                                      <p:to>
                                        <p:strVal val="visible"/>
                                      </p:to>
                                    </p:set>
                                    <p:anim calcmode="lin" valueType="num">
                                      <p:cBhvr additive="base">
                                        <p:cTn id="54" dur="500" fill="hold"/>
                                        <p:tgtEl>
                                          <p:spTgt spid="17"/>
                                        </p:tgtEl>
                                        <p:attrNameLst>
                                          <p:attrName>ppt_x</p:attrName>
                                        </p:attrNameLst>
                                      </p:cBhvr>
                                      <p:tavLst>
                                        <p:tav tm="0">
                                          <p:val>
                                            <p:strVal val="#ppt_x"/>
                                          </p:val>
                                        </p:tav>
                                        <p:tav tm="100000">
                                          <p:val>
                                            <p:strVal val="#ppt_x"/>
                                          </p:val>
                                        </p:tav>
                                      </p:tavLst>
                                    </p:anim>
                                    <p:anim calcmode="lin" valueType="num">
                                      <p:cBhvr additive="base">
                                        <p:cTn id="55" dur="500" fill="hold"/>
                                        <p:tgtEl>
                                          <p:spTgt spid="17"/>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500"/>
                                  </p:stCondLst>
                                  <p:childTnLst>
                                    <p:set>
                                      <p:cBhvr>
                                        <p:cTn id="57" dur="1" fill="hold">
                                          <p:stCondLst>
                                            <p:cond delay="0"/>
                                          </p:stCondLst>
                                        </p:cTn>
                                        <p:tgtEl>
                                          <p:spTgt spid="18"/>
                                        </p:tgtEl>
                                        <p:attrNameLst>
                                          <p:attrName>style.visibility</p:attrName>
                                        </p:attrNameLst>
                                      </p:cBhvr>
                                      <p:to>
                                        <p:strVal val="visible"/>
                                      </p:to>
                                    </p:set>
                                    <p:anim calcmode="lin" valueType="num">
                                      <p:cBhvr additive="base">
                                        <p:cTn id="58" dur="500" fill="hold"/>
                                        <p:tgtEl>
                                          <p:spTgt spid="18"/>
                                        </p:tgtEl>
                                        <p:attrNameLst>
                                          <p:attrName>ppt_x</p:attrName>
                                        </p:attrNameLst>
                                      </p:cBhvr>
                                      <p:tavLst>
                                        <p:tav tm="0">
                                          <p:val>
                                            <p:strVal val="#ppt_x"/>
                                          </p:val>
                                        </p:tav>
                                        <p:tav tm="100000">
                                          <p:val>
                                            <p:strVal val="#ppt_x"/>
                                          </p:val>
                                        </p:tav>
                                      </p:tavLst>
                                    </p:anim>
                                    <p:anim calcmode="lin" valueType="num">
                                      <p:cBhvr additive="base">
                                        <p:cTn id="59" dur="500" fill="hold"/>
                                        <p:tgtEl>
                                          <p:spTgt spid="18"/>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700"/>
                                  </p:stCondLst>
                                  <p:childTnLst>
                                    <p:set>
                                      <p:cBhvr>
                                        <p:cTn id="61" dur="1" fill="hold">
                                          <p:stCondLst>
                                            <p:cond delay="0"/>
                                          </p:stCondLst>
                                        </p:cTn>
                                        <p:tgtEl>
                                          <p:spTgt spid="19"/>
                                        </p:tgtEl>
                                        <p:attrNameLst>
                                          <p:attrName>style.visibility</p:attrName>
                                        </p:attrNameLst>
                                      </p:cBhvr>
                                      <p:to>
                                        <p:strVal val="visible"/>
                                      </p:to>
                                    </p:set>
                                    <p:anim calcmode="lin" valueType="num">
                                      <p:cBhvr additive="base">
                                        <p:cTn id="62" dur="500" fill="hold"/>
                                        <p:tgtEl>
                                          <p:spTgt spid="19"/>
                                        </p:tgtEl>
                                        <p:attrNameLst>
                                          <p:attrName>ppt_x</p:attrName>
                                        </p:attrNameLst>
                                      </p:cBhvr>
                                      <p:tavLst>
                                        <p:tav tm="0">
                                          <p:val>
                                            <p:strVal val="#ppt_x"/>
                                          </p:val>
                                        </p:tav>
                                        <p:tav tm="100000">
                                          <p:val>
                                            <p:strVal val="#ppt_x"/>
                                          </p:val>
                                        </p:tav>
                                      </p:tavLst>
                                    </p:anim>
                                    <p:anim calcmode="lin" valueType="num">
                                      <p:cBhvr additive="base">
                                        <p:cTn id="6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15" grpId="0"/>
      <p:bldP spid="16" grpId="0"/>
      <p:bldP spid="17" grpId="0"/>
      <p:bldP spid="18" grpId="0"/>
      <p:bldP spid="19" grpId="0"/>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rotWithShape="1">
          <a:blip r:embed="rId3" cstate="print">
            <a:duotone>
              <a:prstClr val="black"/>
              <a:schemeClr val="tx2">
                <a:tint val="45000"/>
                <a:satMod val="400000"/>
              </a:schemeClr>
            </a:duotone>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a:stretch/>
        </p:blipFill>
        <p:spPr bwMode="auto">
          <a:xfrm>
            <a:off x="67478" y="771550"/>
            <a:ext cx="8962222" cy="3727196"/>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5" name="矩形 4"/>
          <p:cNvSpPr/>
          <p:nvPr/>
        </p:nvSpPr>
        <p:spPr>
          <a:xfrm>
            <a:off x="971600" y="1275606"/>
            <a:ext cx="2232248" cy="43204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smtClean="0"/>
              <a:t>CHAPTER  THREE</a:t>
            </a:r>
            <a:endParaRPr lang="en-US" altLang="zh-CN" dirty="0"/>
          </a:p>
        </p:txBody>
      </p:sp>
      <p:sp>
        <p:nvSpPr>
          <p:cNvPr id="6" name="TextBox 5"/>
          <p:cNvSpPr txBox="1"/>
          <p:nvPr/>
        </p:nvSpPr>
        <p:spPr>
          <a:xfrm>
            <a:off x="922814" y="1798247"/>
            <a:ext cx="5724644" cy="830997"/>
          </a:xfrm>
          <a:prstGeom prst="rect">
            <a:avLst/>
          </a:prstGeom>
          <a:noFill/>
        </p:spPr>
        <p:txBody>
          <a:bodyPr wrap="none" rtlCol="0">
            <a:spAutoFit/>
          </a:bodyPr>
          <a:lstStyle/>
          <a:p>
            <a:r>
              <a:rPr lang="zh-CN" altLang="en-US" sz="4800" b="1" dirty="0" smtClean="0">
                <a:solidFill>
                  <a:schemeClr val="accent4"/>
                </a:solidFill>
              </a:rPr>
              <a:t>不足之处及原因分析</a:t>
            </a:r>
            <a:endParaRPr lang="zh-CN" altLang="en-US" sz="4800" b="1" dirty="0">
              <a:solidFill>
                <a:schemeClr val="accent4"/>
              </a:solidFill>
            </a:endParaRPr>
          </a:p>
        </p:txBody>
      </p:sp>
      <p:cxnSp>
        <p:nvCxnSpPr>
          <p:cNvPr id="7" name="直接连接符 6"/>
          <p:cNvCxnSpPr/>
          <p:nvPr/>
        </p:nvCxnSpPr>
        <p:spPr>
          <a:xfrm>
            <a:off x="971600" y="2643758"/>
            <a:ext cx="7272808" cy="0"/>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sp>
        <p:nvSpPr>
          <p:cNvPr id="8" name="Freeform 7"/>
          <p:cNvSpPr>
            <a:spLocks noEditPoints="1"/>
          </p:cNvSpPr>
          <p:nvPr/>
        </p:nvSpPr>
        <p:spPr bwMode="auto">
          <a:xfrm>
            <a:off x="1078472" y="2816572"/>
            <a:ext cx="229996" cy="293638"/>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sz="1600">
              <a:solidFill>
                <a:schemeClr val="tx1">
                  <a:lumMod val="50000"/>
                  <a:lumOff val="50000"/>
                </a:schemeClr>
              </a:solidFill>
            </a:endParaRPr>
          </a:p>
        </p:txBody>
      </p:sp>
      <p:sp>
        <p:nvSpPr>
          <p:cNvPr id="9" name="TextBox 8"/>
          <p:cNvSpPr txBox="1"/>
          <p:nvPr/>
        </p:nvSpPr>
        <p:spPr>
          <a:xfrm>
            <a:off x="1403648" y="2790775"/>
            <a:ext cx="1800493" cy="307777"/>
          </a:xfrm>
          <a:prstGeom prst="rect">
            <a:avLst/>
          </a:prstGeom>
          <a:noFill/>
        </p:spPr>
        <p:txBody>
          <a:bodyPr wrap="none" rtlCol="0">
            <a:spAutoFit/>
          </a:bodyPr>
          <a:lstStyle/>
          <a:p>
            <a:r>
              <a:rPr lang="zh-CN" altLang="en-US" sz="1400" dirty="0" smtClean="0">
                <a:solidFill>
                  <a:schemeClr val="bg1">
                    <a:lumMod val="50000"/>
                  </a:schemeClr>
                </a:solidFill>
              </a:rPr>
              <a:t>某些问题上认识不足</a:t>
            </a:r>
            <a:endParaRPr lang="zh-CN" altLang="en-US" sz="1400" dirty="0">
              <a:solidFill>
                <a:schemeClr val="bg1">
                  <a:lumMod val="50000"/>
                </a:schemeClr>
              </a:solidFill>
            </a:endParaRPr>
          </a:p>
        </p:txBody>
      </p:sp>
      <p:sp>
        <p:nvSpPr>
          <p:cNvPr id="10" name="Freeform 7"/>
          <p:cNvSpPr>
            <a:spLocks noEditPoints="1"/>
          </p:cNvSpPr>
          <p:nvPr/>
        </p:nvSpPr>
        <p:spPr bwMode="auto">
          <a:xfrm>
            <a:off x="3555462" y="2816572"/>
            <a:ext cx="229996" cy="293638"/>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sz="1600">
              <a:solidFill>
                <a:schemeClr val="tx1">
                  <a:lumMod val="50000"/>
                  <a:lumOff val="50000"/>
                </a:schemeClr>
              </a:solidFill>
            </a:endParaRPr>
          </a:p>
        </p:txBody>
      </p:sp>
      <p:sp>
        <p:nvSpPr>
          <p:cNvPr id="11" name="TextBox 10"/>
          <p:cNvSpPr txBox="1"/>
          <p:nvPr/>
        </p:nvSpPr>
        <p:spPr>
          <a:xfrm>
            <a:off x="3812237" y="2793638"/>
            <a:ext cx="1980029" cy="307777"/>
          </a:xfrm>
          <a:prstGeom prst="rect">
            <a:avLst/>
          </a:prstGeom>
          <a:noFill/>
        </p:spPr>
        <p:txBody>
          <a:bodyPr wrap="none" rtlCol="0">
            <a:spAutoFit/>
          </a:bodyPr>
          <a:lstStyle/>
          <a:p>
            <a:r>
              <a:rPr lang="zh-CN" altLang="en-US" sz="1400" dirty="0" smtClean="0">
                <a:solidFill>
                  <a:schemeClr val="bg1">
                    <a:lumMod val="50000"/>
                  </a:schemeClr>
                </a:solidFill>
              </a:rPr>
              <a:t>一些目标制定脱离实际</a:t>
            </a:r>
            <a:endParaRPr lang="zh-CN" altLang="en-US" sz="1400" dirty="0">
              <a:solidFill>
                <a:schemeClr val="bg1">
                  <a:lumMod val="50000"/>
                </a:schemeClr>
              </a:solidFill>
            </a:endParaRPr>
          </a:p>
        </p:txBody>
      </p:sp>
      <p:sp>
        <p:nvSpPr>
          <p:cNvPr id="12" name="Freeform 7"/>
          <p:cNvSpPr>
            <a:spLocks noEditPoints="1"/>
          </p:cNvSpPr>
          <p:nvPr/>
        </p:nvSpPr>
        <p:spPr bwMode="auto">
          <a:xfrm>
            <a:off x="6032451" y="2816572"/>
            <a:ext cx="229996" cy="293638"/>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sz="1600">
              <a:solidFill>
                <a:schemeClr val="tx1">
                  <a:lumMod val="50000"/>
                  <a:lumOff val="50000"/>
                </a:schemeClr>
              </a:solidFill>
            </a:endParaRPr>
          </a:p>
        </p:txBody>
      </p:sp>
      <p:sp>
        <p:nvSpPr>
          <p:cNvPr id="13" name="TextBox 12"/>
          <p:cNvSpPr txBox="1"/>
          <p:nvPr/>
        </p:nvSpPr>
        <p:spPr>
          <a:xfrm>
            <a:off x="6335419" y="2787774"/>
            <a:ext cx="1441420" cy="307777"/>
          </a:xfrm>
          <a:prstGeom prst="rect">
            <a:avLst/>
          </a:prstGeom>
          <a:noFill/>
        </p:spPr>
        <p:txBody>
          <a:bodyPr wrap="none" rtlCol="0">
            <a:spAutoFit/>
          </a:bodyPr>
          <a:lstStyle/>
          <a:p>
            <a:r>
              <a:rPr lang="zh-CN" altLang="en-US" sz="1400" dirty="0" smtClean="0">
                <a:solidFill>
                  <a:schemeClr val="bg1">
                    <a:lumMod val="50000"/>
                  </a:schemeClr>
                </a:solidFill>
              </a:rPr>
              <a:t>执行力有待加强</a:t>
            </a:r>
            <a:endParaRPr lang="zh-CN" altLang="en-US" sz="1400" dirty="0">
              <a:solidFill>
                <a:schemeClr val="bg1">
                  <a:lumMod val="50000"/>
                </a:schemeClr>
              </a:solidFill>
            </a:endParaRPr>
          </a:p>
        </p:txBody>
      </p:sp>
      <p:sp>
        <p:nvSpPr>
          <p:cNvPr id="14" name="Freeform 7"/>
          <p:cNvSpPr>
            <a:spLocks noEditPoints="1"/>
          </p:cNvSpPr>
          <p:nvPr/>
        </p:nvSpPr>
        <p:spPr bwMode="auto">
          <a:xfrm>
            <a:off x="1078472" y="3274297"/>
            <a:ext cx="229996" cy="293638"/>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sz="1600">
              <a:solidFill>
                <a:schemeClr val="tx1">
                  <a:lumMod val="50000"/>
                  <a:lumOff val="50000"/>
                </a:schemeClr>
              </a:solidFill>
            </a:endParaRPr>
          </a:p>
        </p:txBody>
      </p:sp>
      <p:sp>
        <p:nvSpPr>
          <p:cNvPr id="15" name="TextBox 14"/>
          <p:cNvSpPr txBox="1"/>
          <p:nvPr/>
        </p:nvSpPr>
        <p:spPr>
          <a:xfrm>
            <a:off x="1365271" y="3248431"/>
            <a:ext cx="1800493" cy="307777"/>
          </a:xfrm>
          <a:prstGeom prst="rect">
            <a:avLst/>
          </a:prstGeom>
          <a:noFill/>
        </p:spPr>
        <p:txBody>
          <a:bodyPr wrap="none" rtlCol="0">
            <a:spAutoFit/>
          </a:bodyPr>
          <a:lstStyle/>
          <a:p>
            <a:r>
              <a:rPr lang="zh-CN" altLang="en-US" sz="1400" dirty="0" smtClean="0">
                <a:solidFill>
                  <a:schemeClr val="bg1">
                    <a:lumMod val="50000"/>
                  </a:schemeClr>
                </a:solidFill>
              </a:rPr>
              <a:t>对竞争对手分析不够</a:t>
            </a:r>
            <a:endParaRPr lang="zh-CN" altLang="en-US" sz="1400" dirty="0">
              <a:solidFill>
                <a:schemeClr val="bg1">
                  <a:lumMod val="50000"/>
                </a:schemeClr>
              </a:solidFill>
            </a:endParaRPr>
          </a:p>
        </p:txBody>
      </p:sp>
      <p:sp>
        <p:nvSpPr>
          <p:cNvPr id="16" name="Freeform 7"/>
          <p:cNvSpPr>
            <a:spLocks noEditPoints="1"/>
          </p:cNvSpPr>
          <p:nvPr/>
        </p:nvSpPr>
        <p:spPr bwMode="auto">
          <a:xfrm>
            <a:off x="3555462" y="3287230"/>
            <a:ext cx="229996" cy="293638"/>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accent4"/>
          </a:solidFill>
          <a:ln>
            <a:noFill/>
          </a:ln>
        </p:spPr>
        <p:txBody>
          <a:bodyPr vert="horz" wrap="square" lIns="91440" tIns="45720" rIns="91440" bIns="45720" numCol="1" anchor="t" anchorCtr="0" compatLnSpc="1">
            <a:prstTxWarp prst="textNoShape">
              <a:avLst/>
            </a:prstTxWarp>
          </a:bodyPr>
          <a:lstStyle/>
          <a:p>
            <a:endParaRPr lang="zh-CN" altLang="en-US" sz="1600">
              <a:solidFill>
                <a:schemeClr val="tx1">
                  <a:lumMod val="50000"/>
                  <a:lumOff val="50000"/>
                </a:schemeClr>
              </a:solidFill>
            </a:endParaRPr>
          </a:p>
        </p:txBody>
      </p:sp>
      <p:sp>
        <p:nvSpPr>
          <p:cNvPr id="17" name="TextBox 16"/>
          <p:cNvSpPr txBox="1"/>
          <p:nvPr/>
        </p:nvSpPr>
        <p:spPr>
          <a:xfrm>
            <a:off x="3812237" y="3261364"/>
            <a:ext cx="1620957" cy="307777"/>
          </a:xfrm>
          <a:prstGeom prst="rect">
            <a:avLst/>
          </a:prstGeom>
          <a:noFill/>
        </p:spPr>
        <p:txBody>
          <a:bodyPr wrap="none" rtlCol="0">
            <a:spAutoFit/>
          </a:bodyPr>
          <a:lstStyle/>
          <a:p>
            <a:r>
              <a:rPr lang="zh-CN" altLang="en-US" sz="1400" dirty="0">
                <a:solidFill>
                  <a:schemeClr val="bg1">
                    <a:lumMod val="50000"/>
                  </a:schemeClr>
                </a:solidFill>
              </a:rPr>
              <a:t>自身</a:t>
            </a:r>
            <a:r>
              <a:rPr lang="zh-CN" altLang="en-US" sz="1400" dirty="0" smtClean="0">
                <a:solidFill>
                  <a:schemeClr val="bg1">
                    <a:lumMod val="50000"/>
                  </a:schemeClr>
                </a:solidFill>
              </a:rPr>
              <a:t>能力有待提高</a:t>
            </a:r>
            <a:endParaRPr lang="zh-CN" altLang="en-US" sz="1400" dirty="0">
              <a:solidFill>
                <a:schemeClr val="bg1">
                  <a:lumMod val="50000"/>
                </a:schemeClr>
              </a:solidFill>
            </a:endParaRPr>
          </a:p>
        </p:txBody>
      </p:sp>
      <p:pic>
        <p:nvPicPr>
          <p:cNvPr id="18" name="Picture 3" descr="C:\Users\MDG\Desktop\1.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020272" y="-494680"/>
            <a:ext cx="2540287" cy="288032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5" descr="C:\Users\MDG\Desktop\3.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07024" y="3939902"/>
            <a:ext cx="971448" cy="9528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6913021"/>
      </p:ext>
    </p:extLst>
  </p:cSld>
  <p:clrMapOvr>
    <a:masterClrMapping/>
  </p:clrMapOvr>
  <mc:AlternateContent xmlns:mc="http://schemas.openxmlformats.org/markup-compatibility/2006" xmlns:p14="http://schemas.microsoft.com/office/powerpoint/2010/main">
    <mc:Choice Requires="p14">
      <p:transition spd="med" p14:dur="700" advTm="5359">
        <p:fade/>
      </p:transition>
    </mc:Choice>
    <mc:Fallback xmlns="">
      <p:transition spd="med" advTm="535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par>
                                <p:cTn id="15" presetID="53" presetClass="entr" presetSubtype="16" fill="hold" nodeType="withEffect">
                                  <p:stCondLst>
                                    <p:cond delay="100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500"/>
                                        <p:tgtEl>
                                          <p:spTgt spid="5"/>
                                        </p:tgtEl>
                                      </p:cBhvr>
                                    </p:animEffect>
                                  </p:childTnLst>
                                </p:cTn>
                              </p:par>
                            </p:childTnLst>
                          </p:cTn>
                        </p:par>
                        <p:par>
                          <p:cTn id="24" fill="hold">
                            <p:stCondLst>
                              <p:cond delay="2000"/>
                            </p:stCondLst>
                            <p:childTnLst>
                              <p:par>
                                <p:cTn id="25" presetID="2" presetClass="entr" presetSubtype="2" decel="100000" fill="hold" grpId="0" nodeType="afterEffect">
                                  <p:stCondLst>
                                    <p:cond delay="0"/>
                                  </p:stCondLst>
                                  <p:iterate type="lt">
                                    <p:tmPct val="10000"/>
                                  </p:iterate>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1+#ppt_w/2"/>
                                          </p:val>
                                        </p:tav>
                                        <p:tav tm="100000">
                                          <p:val>
                                            <p:strVal val="#ppt_x"/>
                                          </p:val>
                                        </p:tav>
                                      </p:tavLst>
                                    </p:anim>
                                    <p:anim calcmode="lin" valueType="num">
                                      <p:cBhvr additive="base">
                                        <p:cTn id="28" dur="500" fill="hold"/>
                                        <p:tgtEl>
                                          <p:spTgt spid="6"/>
                                        </p:tgtEl>
                                        <p:attrNameLst>
                                          <p:attrName>ppt_y</p:attrName>
                                        </p:attrNameLst>
                                      </p:cBhvr>
                                      <p:tavLst>
                                        <p:tav tm="0">
                                          <p:val>
                                            <p:strVal val="#ppt_y"/>
                                          </p:val>
                                        </p:tav>
                                        <p:tav tm="100000">
                                          <p:val>
                                            <p:strVal val="#ppt_y"/>
                                          </p:val>
                                        </p:tav>
                                      </p:tavLst>
                                    </p:anim>
                                  </p:childTnLst>
                                </p:cTn>
                              </p:par>
                            </p:childTnLst>
                          </p:cTn>
                        </p:par>
                        <p:par>
                          <p:cTn id="29" fill="hold">
                            <p:stCondLst>
                              <p:cond delay="2900"/>
                            </p:stCondLst>
                            <p:childTnLst>
                              <p:par>
                                <p:cTn id="30" presetID="2" presetClass="entr" presetSubtype="4"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ppt_x"/>
                                          </p:val>
                                        </p:tav>
                                        <p:tav tm="100000">
                                          <p:val>
                                            <p:strVal val="#ppt_x"/>
                                          </p:val>
                                        </p:tav>
                                      </p:tavLst>
                                    </p:anim>
                                    <p:anim calcmode="lin" valueType="num">
                                      <p:cBhvr additive="base">
                                        <p:cTn id="33" dur="500" fill="hold"/>
                                        <p:tgtEl>
                                          <p:spTgt spid="7"/>
                                        </p:tgtEl>
                                        <p:attrNameLst>
                                          <p:attrName>ppt_y</p:attrName>
                                        </p:attrNameLst>
                                      </p:cBhvr>
                                      <p:tavLst>
                                        <p:tav tm="0">
                                          <p:val>
                                            <p:strVal val="1+#ppt_h/2"/>
                                          </p:val>
                                        </p:tav>
                                        <p:tav tm="100000">
                                          <p:val>
                                            <p:strVal val="#ppt_y"/>
                                          </p:val>
                                        </p:tav>
                                      </p:tavLst>
                                    </p:anim>
                                  </p:childTnLst>
                                </p:cTn>
                              </p:par>
                            </p:childTnLst>
                          </p:cTn>
                        </p:par>
                        <p:par>
                          <p:cTn id="34" fill="hold">
                            <p:stCondLst>
                              <p:cond delay="3400"/>
                            </p:stCondLst>
                            <p:childTnLst>
                              <p:par>
                                <p:cTn id="35" presetID="23" presetClass="entr" presetSubtype="36"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ppt_w</p:attrName>
                                        </p:attrNameLst>
                                      </p:cBhvr>
                                      <p:tavLst>
                                        <p:tav tm="0">
                                          <p:val>
                                            <p:strVal val="(6*min(max(#ppt_w*#ppt_h,.3),1)-7.4)/-.7*#ppt_w"/>
                                          </p:val>
                                        </p:tav>
                                        <p:tav tm="100000">
                                          <p:val>
                                            <p:strVal val="#ppt_w"/>
                                          </p:val>
                                        </p:tav>
                                      </p:tavLst>
                                    </p:anim>
                                    <p:anim calcmode="lin" valueType="num">
                                      <p:cBhvr>
                                        <p:cTn id="38" dur="500" fill="hold"/>
                                        <p:tgtEl>
                                          <p:spTgt spid="8"/>
                                        </p:tgtEl>
                                        <p:attrNameLst>
                                          <p:attrName>ppt_h</p:attrName>
                                        </p:attrNameLst>
                                      </p:cBhvr>
                                      <p:tavLst>
                                        <p:tav tm="0">
                                          <p:val>
                                            <p:strVal val="(6*min(max(#ppt_w*#ppt_h,.3),1)-7.4)/-.7*#ppt_h"/>
                                          </p:val>
                                        </p:tav>
                                        <p:tav tm="100000">
                                          <p:val>
                                            <p:strVal val="#ppt_h"/>
                                          </p:val>
                                        </p:tav>
                                      </p:tavLst>
                                    </p:anim>
                                    <p:anim calcmode="lin" valueType="num">
                                      <p:cBhvr>
                                        <p:cTn id="39" dur="500" fill="hold"/>
                                        <p:tgtEl>
                                          <p:spTgt spid="8"/>
                                        </p:tgtEl>
                                        <p:attrNameLst>
                                          <p:attrName>ppt_x</p:attrName>
                                        </p:attrNameLst>
                                      </p:cBhvr>
                                      <p:tavLst>
                                        <p:tav tm="0">
                                          <p:val>
                                            <p:fltVal val="0.5"/>
                                          </p:val>
                                        </p:tav>
                                        <p:tav tm="100000">
                                          <p:val>
                                            <p:strVal val="#ppt_x"/>
                                          </p:val>
                                        </p:tav>
                                      </p:tavLst>
                                    </p:anim>
                                    <p:anim calcmode="lin" valueType="num">
                                      <p:cBhvr>
                                        <p:cTn id="40" dur="500" fill="hold"/>
                                        <p:tgtEl>
                                          <p:spTgt spid="8"/>
                                        </p:tgtEl>
                                        <p:attrNameLst>
                                          <p:attrName>ppt_y</p:attrName>
                                        </p:attrNameLst>
                                      </p:cBhvr>
                                      <p:tavLst>
                                        <p:tav tm="0">
                                          <p:val>
                                            <p:strVal val="1+(6*min(max(#ppt_w*#ppt_h,.3),1)-7.4)/-.7*#ppt_h/2"/>
                                          </p:val>
                                        </p:tav>
                                        <p:tav tm="100000">
                                          <p:val>
                                            <p:strVal val="#ppt_y"/>
                                          </p:val>
                                        </p:tav>
                                      </p:tavLst>
                                    </p:anim>
                                  </p:childTnLst>
                                </p:cTn>
                              </p:par>
                              <p:par>
                                <p:cTn id="41" presetID="23" presetClass="entr" presetSubtype="36"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ppt_w</p:attrName>
                                        </p:attrNameLst>
                                      </p:cBhvr>
                                      <p:tavLst>
                                        <p:tav tm="0">
                                          <p:val>
                                            <p:strVal val="(6*min(max(#ppt_w*#ppt_h,.3),1)-7.4)/-.7*#ppt_w"/>
                                          </p:val>
                                        </p:tav>
                                        <p:tav tm="100000">
                                          <p:val>
                                            <p:strVal val="#ppt_w"/>
                                          </p:val>
                                        </p:tav>
                                      </p:tavLst>
                                    </p:anim>
                                    <p:anim calcmode="lin" valueType="num">
                                      <p:cBhvr>
                                        <p:cTn id="44" dur="500" fill="hold"/>
                                        <p:tgtEl>
                                          <p:spTgt spid="14"/>
                                        </p:tgtEl>
                                        <p:attrNameLst>
                                          <p:attrName>ppt_h</p:attrName>
                                        </p:attrNameLst>
                                      </p:cBhvr>
                                      <p:tavLst>
                                        <p:tav tm="0">
                                          <p:val>
                                            <p:strVal val="(6*min(max(#ppt_w*#ppt_h,.3),1)-7.4)/-.7*#ppt_h"/>
                                          </p:val>
                                        </p:tav>
                                        <p:tav tm="100000">
                                          <p:val>
                                            <p:strVal val="#ppt_h"/>
                                          </p:val>
                                        </p:tav>
                                      </p:tavLst>
                                    </p:anim>
                                    <p:anim calcmode="lin" valueType="num">
                                      <p:cBhvr>
                                        <p:cTn id="45" dur="500" fill="hold"/>
                                        <p:tgtEl>
                                          <p:spTgt spid="14"/>
                                        </p:tgtEl>
                                        <p:attrNameLst>
                                          <p:attrName>ppt_x</p:attrName>
                                        </p:attrNameLst>
                                      </p:cBhvr>
                                      <p:tavLst>
                                        <p:tav tm="0">
                                          <p:val>
                                            <p:fltVal val="0.5"/>
                                          </p:val>
                                        </p:tav>
                                        <p:tav tm="100000">
                                          <p:val>
                                            <p:strVal val="#ppt_x"/>
                                          </p:val>
                                        </p:tav>
                                      </p:tavLst>
                                    </p:anim>
                                    <p:anim calcmode="lin" valueType="num">
                                      <p:cBhvr>
                                        <p:cTn id="46" dur="500" fill="hold"/>
                                        <p:tgtEl>
                                          <p:spTgt spid="14"/>
                                        </p:tgtEl>
                                        <p:attrNameLst>
                                          <p:attrName>ppt_y</p:attrName>
                                        </p:attrNameLst>
                                      </p:cBhvr>
                                      <p:tavLst>
                                        <p:tav tm="0">
                                          <p:val>
                                            <p:strVal val="1+(6*min(max(#ppt_w*#ppt_h,.3),1)-7.4)/-.7*#ppt_h/2"/>
                                          </p:val>
                                        </p:tav>
                                        <p:tav tm="100000">
                                          <p:val>
                                            <p:strVal val="#ppt_y"/>
                                          </p:val>
                                        </p:tav>
                                      </p:tavLst>
                                    </p:anim>
                                  </p:childTnLst>
                                </p:cTn>
                              </p:par>
                              <p:par>
                                <p:cTn id="47" presetID="23" presetClass="entr" presetSubtype="36" fill="hold" grpId="0" nodeType="with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p:cTn id="49" dur="500" fill="hold"/>
                                        <p:tgtEl>
                                          <p:spTgt spid="10"/>
                                        </p:tgtEl>
                                        <p:attrNameLst>
                                          <p:attrName>ppt_w</p:attrName>
                                        </p:attrNameLst>
                                      </p:cBhvr>
                                      <p:tavLst>
                                        <p:tav tm="0">
                                          <p:val>
                                            <p:strVal val="(6*min(max(#ppt_w*#ppt_h,.3),1)-7.4)/-.7*#ppt_w"/>
                                          </p:val>
                                        </p:tav>
                                        <p:tav tm="100000">
                                          <p:val>
                                            <p:strVal val="#ppt_w"/>
                                          </p:val>
                                        </p:tav>
                                      </p:tavLst>
                                    </p:anim>
                                    <p:anim calcmode="lin" valueType="num">
                                      <p:cBhvr>
                                        <p:cTn id="50" dur="500" fill="hold"/>
                                        <p:tgtEl>
                                          <p:spTgt spid="10"/>
                                        </p:tgtEl>
                                        <p:attrNameLst>
                                          <p:attrName>ppt_h</p:attrName>
                                        </p:attrNameLst>
                                      </p:cBhvr>
                                      <p:tavLst>
                                        <p:tav tm="0">
                                          <p:val>
                                            <p:strVal val="(6*min(max(#ppt_w*#ppt_h,.3),1)-7.4)/-.7*#ppt_h"/>
                                          </p:val>
                                        </p:tav>
                                        <p:tav tm="100000">
                                          <p:val>
                                            <p:strVal val="#ppt_h"/>
                                          </p:val>
                                        </p:tav>
                                      </p:tavLst>
                                    </p:anim>
                                    <p:anim calcmode="lin" valueType="num">
                                      <p:cBhvr>
                                        <p:cTn id="51" dur="500" fill="hold"/>
                                        <p:tgtEl>
                                          <p:spTgt spid="10"/>
                                        </p:tgtEl>
                                        <p:attrNameLst>
                                          <p:attrName>ppt_x</p:attrName>
                                        </p:attrNameLst>
                                      </p:cBhvr>
                                      <p:tavLst>
                                        <p:tav tm="0">
                                          <p:val>
                                            <p:fltVal val="0.5"/>
                                          </p:val>
                                        </p:tav>
                                        <p:tav tm="100000">
                                          <p:val>
                                            <p:strVal val="#ppt_x"/>
                                          </p:val>
                                        </p:tav>
                                      </p:tavLst>
                                    </p:anim>
                                    <p:anim calcmode="lin" valueType="num">
                                      <p:cBhvr>
                                        <p:cTn id="52" dur="500" fill="hold"/>
                                        <p:tgtEl>
                                          <p:spTgt spid="10"/>
                                        </p:tgtEl>
                                        <p:attrNameLst>
                                          <p:attrName>ppt_y</p:attrName>
                                        </p:attrNameLst>
                                      </p:cBhvr>
                                      <p:tavLst>
                                        <p:tav tm="0">
                                          <p:val>
                                            <p:strVal val="1+(6*min(max(#ppt_w*#ppt_h,.3),1)-7.4)/-.7*#ppt_h/2"/>
                                          </p:val>
                                        </p:tav>
                                        <p:tav tm="100000">
                                          <p:val>
                                            <p:strVal val="#ppt_y"/>
                                          </p:val>
                                        </p:tav>
                                      </p:tavLst>
                                    </p:anim>
                                  </p:childTnLst>
                                </p:cTn>
                              </p:par>
                              <p:par>
                                <p:cTn id="53" presetID="23" presetClass="entr" presetSubtype="36"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p:cTn id="55" dur="500" fill="hold"/>
                                        <p:tgtEl>
                                          <p:spTgt spid="16"/>
                                        </p:tgtEl>
                                        <p:attrNameLst>
                                          <p:attrName>ppt_w</p:attrName>
                                        </p:attrNameLst>
                                      </p:cBhvr>
                                      <p:tavLst>
                                        <p:tav tm="0">
                                          <p:val>
                                            <p:strVal val="(6*min(max(#ppt_w*#ppt_h,.3),1)-7.4)/-.7*#ppt_w"/>
                                          </p:val>
                                        </p:tav>
                                        <p:tav tm="100000">
                                          <p:val>
                                            <p:strVal val="#ppt_w"/>
                                          </p:val>
                                        </p:tav>
                                      </p:tavLst>
                                    </p:anim>
                                    <p:anim calcmode="lin" valueType="num">
                                      <p:cBhvr>
                                        <p:cTn id="56" dur="500" fill="hold"/>
                                        <p:tgtEl>
                                          <p:spTgt spid="16"/>
                                        </p:tgtEl>
                                        <p:attrNameLst>
                                          <p:attrName>ppt_h</p:attrName>
                                        </p:attrNameLst>
                                      </p:cBhvr>
                                      <p:tavLst>
                                        <p:tav tm="0">
                                          <p:val>
                                            <p:strVal val="(6*min(max(#ppt_w*#ppt_h,.3),1)-7.4)/-.7*#ppt_h"/>
                                          </p:val>
                                        </p:tav>
                                        <p:tav tm="100000">
                                          <p:val>
                                            <p:strVal val="#ppt_h"/>
                                          </p:val>
                                        </p:tav>
                                      </p:tavLst>
                                    </p:anim>
                                    <p:anim calcmode="lin" valueType="num">
                                      <p:cBhvr>
                                        <p:cTn id="57" dur="500" fill="hold"/>
                                        <p:tgtEl>
                                          <p:spTgt spid="16"/>
                                        </p:tgtEl>
                                        <p:attrNameLst>
                                          <p:attrName>ppt_x</p:attrName>
                                        </p:attrNameLst>
                                      </p:cBhvr>
                                      <p:tavLst>
                                        <p:tav tm="0">
                                          <p:val>
                                            <p:fltVal val="0.5"/>
                                          </p:val>
                                        </p:tav>
                                        <p:tav tm="100000">
                                          <p:val>
                                            <p:strVal val="#ppt_x"/>
                                          </p:val>
                                        </p:tav>
                                      </p:tavLst>
                                    </p:anim>
                                    <p:anim calcmode="lin" valueType="num">
                                      <p:cBhvr>
                                        <p:cTn id="58" dur="500" fill="hold"/>
                                        <p:tgtEl>
                                          <p:spTgt spid="16"/>
                                        </p:tgtEl>
                                        <p:attrNameLst>
                                          <p:attrName>ppt_y</p:attrName>
                                        </p:attrNameLst>
                                      </p:cBhvr>
                                      <p:tavLst>
                                        <p:tav tm="0">
                                          <p:val>
                                            <p:strVal val="1+(6*min(max(#ppt_w*#ppt_h,.3),1)-7.4)/-.7*#ppt_h/2"/>
                                          </p:val>
                                        </p:tav>
                                        <p:tav tm="100000">
                                          <p:val>
                                            <p:strVal val="#ppt_y"/>
                                          </p:val>
                                        </p:tav>
                                      </p:tavLst>
                                    </p:anim>
                                  </p:childTnLst>
                                </p:cTn>
                              </p:par>
                              <p:par>
                                <p:cTn id="59" presetID="23" presetClass="entr" presetSubtype="36" fill="hold" grpId="0" nodeType="with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p:cTn id="61" dur="500" fill="hold"/>
                                        <p:tgtEl>
                                          <p:spTgt spid="12"/>
                                        </p:tgtEl>
                                        <p:attrNameLst>
                                          <p:attrName>ppt_w</p:attrName>
                                        </p:attrNameLst>
                                      </p:cBhvr>
                                      <p:tavLst>
                                        <p:tav tm="0">
                                          <p:val>
                                            <p:strVal val="(6*min(max(#ppt_w*#ppt_h,.3),1)-7.4)/-.7*#ppt_w"/>
                                          </p:val>
                                        </p:tav>
                                        <p:tav tm="100000">
                                          <p:val>
                                            <p:strVal val="#ppt_w"/>
                                          </p:val>
                                        </p:tav>
                                      </p:tavLst>
                                    </p:anim>
                                    <p:anim calcmode="lin" valueType="num">
                                      <p:cBhvr>
                                        <p:cTn id="62" dur="500" fill="hold"/>
                                        <p:tgtEl>
                                          <p:spTgt spid="12"/>
                                        </p:tgtEl>
                                        <p:attrNameLst>
                                          <p:attrName>ppt_h</p:attrName>
                                        </p:attrNameLst>
                                      </p:cBhvr>
                                      <p:tavLst>
                                        <p:tav tm="0">
                                          <p:val>
                                            <p:strVal val="(6*min(max(#ppt_w*#ppt_h,.3),1)-7.4)/-.7*#ppt_h"/>
                                          </p:val>
                                        </p:tav>
                                        <p:tav tm="100000">
                                          <p:val>
                                            <p:strVal val="#ppt_h"/>
                                          </p:val>
                                        </p:tav>
                                      </p:tavLst>
                                    </p:anim>
                                    <p:anim calcmode="lin" valueType="num">
                                      <p:cBhvr>
                                        <p:cTn id="63" dur="500" fill="hold"/>
                                        <p:tgtEl>
                                          <p:spTgt spid="12"/>
                                        </p:tgtEl>
                                        <p:attrNameLst>
                                          <p:attrName>ppt_x</p:attrName>
                                        </p:attrNameLst>
                                      </p:cBhvr>
                                      <p:tavLst>
                                        <p:tav tm="0">
                                          <p:val>
                                            <p:fltVal val="0.5"/>
                                          </p:val>
                                        </p:tav>
                                        <p:tav tm="100000">
                                          <p:val>
                                            <p:strVal val="#ppt_x"/>
                                          </p:val>
                                        </p:tav>
                                      </p:tavLst>
                                    </p:anim>
                                    <p:anim calcmode="lin" valueType="num">
                                      <p:cBhvr>
                                        <p:cTn id="64" dur="500" fill="hold"/>
                                        <p:tgtEl>
                                          <p:spTgt spid="12"/>
                                        </p:tgtEl>
                                        <p:attrNameLst>
                                          <p:attrName>ppt_y</p:attrName>
                                        </p:attrNameLst>
                                      </p:cBhvr>
                                      <p:tavLst>
                                        <p:tav tm="0">
                                          <p:val>
                                            <p:strVal val="1+(6*min(max(#ppt_w*#ppt_h,.3),1)-7.4)/-.7*#ppt_h/2"/>
                                          </p:val>
                                        </p:tav>
                                        <p:tav tm="100000">
                                          <p:val>
                                            <p:strVal val="#ppt_y"/>
                                          </p:val>
                                        </p:tav>
                                      </p:tavLst>
                                    </p:anim>
                                  </p:childTnLst>
                                </p:cTn>
                              </p:par>
                            </p:childTnLst>
                          </p:cTn>
                        </p:par>
                        <p:par>
                          <p:cTn id="65" fill="hold">
                            <p:stCondLst>
                              <p:cond delay="3900"/>
                            </p:stCondLst>
                            <p:childTnLst>
                              <p:par>
                                <p:cTn id="66" presetID="10" presetClass="entr" presetSubtype="0" fill="hold" grpId="0" nodeType="afterEffect">
                                  <p:stCondLst>
                                    <p:cond delay="0"/>
                                  </p:stCondLst>
                                  <p:childTnLst>
                                    <p:set>
                                      <p:cBhvr>
                                        <p:cTn id="67" dur="1" fill="hold">
                                          <p:stCondLst>
                                            <p:cond delay="0"/>
                                          </p:stCondLst>
                                        </p:cTn>
                                        <p:tgtEl>
                                          <p:spTgt spid="9"/>
                                        </p:tgtEl>
                                        <p:attrNameLst>
                                          <p:attrName>style.visibility</p:attrName>
                                        </p:attrNameLst>
                                      </p:cBhvr>
                                      <p:to>
                                        <p:strVal val="visible"/>
                                      </p:to>
                                    </p:set>
                                    <p:animEffect transition="in" filter="fade">
                                      <p:cBhvr>
                                        <p:cTn id="68" dur="500"/>
                                        <p:tgtEl>
                                          <p:spTgt spid="9"/>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1"/>
                                        </p:tgtEl>
                                        <p:attrNameLst>
                                          <p:attrName>style.visibility</p:attrName>
                                        </p:attrNameLst>
                                      </p:cBhvr>
                                      <p:to>
                                        <p:strVal val="visible"/>
                                      </p:to>
                                    </p:set>
                                    <p:animEffect transition="in" filter="fade">
                                      <p:cBhvr>
                                        <p:cTn id="71" dur="500"/>
                                        <p:tgtEl>
                                          <p:spTgt spid="11"/>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13"/>
                                        </p:tgtEl>
                                        <p:attrNameLst>
                                          <p:attrName>style.visibility</p:attrName>
                                        </p:attrNameLst>
                                      </p:cBhvr>
                                      <p:to>
                                        <p:strVal val="visible"/>
                                      </p:to>
                                    </p:set>
                                    <p:animEffect transition="in" filter="fade">
                                      <p:cBhvr>
                                        <p:cTn id="74" dur="500"/>
                                        <p:tgtEl>
                                          <p:spTgt spid="13"/>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fade">
                                      <p:cBhvr>
                                        <p:cTn id="77" dur="500"/>
                                        <p:tgtEl>
                                          <p:spTgt spid="17"/>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15"/>
                                        </p:tgtEl>
                                        <p:attrNameLst>
                                          <p:attrName>style.visibility</p:attrName>
                                        </p:attrNameLst>
                                      </p:cBhvr>
                                      <p:to>
                                        <p:strVal val="visible"/>
                                      </p:to>
                                    </p:set>
                                    <p:animEffect transition="in" filter="fade">
                                      <p:cBhvr>
                                        <p:cTn id="80"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8" grpId="0" animBg="1"/>
      <p:bldP spid="9" grpId="0"/>
      <p:bldP spid="10" grpId="0" animBg="1"/>
      <p:bldP spid="11" grpId="0"/>
      <p:bldP spid="12" grpId="0" animBg="1"/>
      <p:bldP spid="13" grpId="0"/>
      <p:bldP spid="14" grpId="0" animBg="1"/>
      <p:bldP spid="15" grpId="0"/>
      <p:bldP spid="16" grpId="0" animBg="1"/>
      <p:bldP spid="1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某些问题上认识不足</a:t>
            </a:r>
          </a:p>
        </p:txBody>
      </p:sp>
      <p:grpSp>
        <p:nvGrpSpPr>
          <p:cNvPr id="3" name="组合 2"/>
          <p:cNvGrpSpPr/>
          <p:nvPr/>
        </p:nvGrpSpPr>
        <p:grpSpPr>
          <a:xfrm>
            <a:off x="931171" y="2688765"/>
            <a:ext cx="1551772" cy="1410297"/>
            <a:chOff x="1030439" y="3618023"/>
            <a:chExt cx="1551772" cy="1410297"/>
          </a:xfrm>
        </p:grpSpPr>
        <p:sp>
          <p:nvSpPr>
            <p:cNvPr id="4" name="椭圆 1"/>
            <p:cNvSpPr/>
            <p:nvPr/>
          </p:nvSpPr>
          <p:spPr>
            <a:xfrm>
              <a:off x="1030439" y="4252434"/>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itchFamily="34" charset="-122"/>
                <a:ea typeface="微软雅黑" pitchFamily="34" charset="-122"/>
              </a:endParaRPr>
            </a:p>
          </p:txBody>
        </p:sp>
        <p:grpSp>
          <p:nvGrpSpPr>
            <p:cNvPr id="5" name="组合 4"/>
            <p:cNvGrpSpPr/>
            <p:nvPr/>
          </p:nvGrpSpPr>
          <p:grpSpPr>
            <a:xfrm>
              <a:off x="1139650" y="3618023"/>
              <a:ext cx="1365121" cy="947175"/>
              <a:chOff x="1139650" y="3618023"/>
              <a:chExt cx="1365121" cy="947175"/>
            </a:xfrm>
          </p:grpSpPr>
          <p:sp>
            <p:nvSpPr>
              <p:cNvPr id="6" name="椭圆 5"/>
              <p:cNvSpPr/>
              <p:nvPr/>
            </p:nvSpPr>
            <p:spPr bwMode="auto">
              <a:xfrm rot="1267204">
                <a:off x="1402404" y="3739108"/>
                <a:ext cx="826088" cy="82609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itchFamily="34" charset="-122"/>
                  <a:ea typeface="微软雅黑" pitchFamily="34" charset="-122"/>
                </a:endParaRPr>
              </a:p>
            </p:txBody>
          </p:sp>
          <p:cxnSp>
            <p:nvCxnSpPr>
              <p:cNvPr id="7" name="直接连接符 6"/>
              <p:cNvCxnSpPr/>
              <p:nvPr/>
            </p:nvCxnSpPr>
            <p:spPr>
              <a:xfrm>
                <a:off x="1139650" y="3618023"/>
                <a:ext cx="1365121"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806325" y="3618024"/>
                <a:ext cx="0" cy="114855"/>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1422777" y="3933056"/>
                <a:ext cx="800219" cy="461665"/>
              </a:xfrm>
              <a:prstGeom prst="rect">
                <a:avLst/>
              </a:prstGeom>
              <a:noFill/>
            </p:spPr>
            <p:txBody>
              <a:bodyPr wrap="none" rtlCol="0">
                <a:spAutoFit/>
              </a:bodyPr>
              <a:lstStyle/>
              <a:p>
                <a:r>
                  <a:rPr lang="zh-CN" altLang="en-US" sz="1200" dirty="0" smtClean="0">
                    <a:solidFill>
                      <a:schemeClr val="bg1"/>
                    </a:solidFill>
                  </a:rPr>
                  <a:t>部分问题</a:t>
                </a:r>
                <a:endParaRPr lang="en-US" altLang="zh-CN" sz="1200" dirty="0" smtClean="0">
                  <a:solidFill>
                    <a:schemeClr val="bg1"/>
                  </a:solidFill>
                </a:endParaRPr>
              </a:p>
              <a:p>
                <a:r>
                  <a:rPr lang="zh-CN" altLang="en-US" sz="1200" dirty="0" smtClean="0">
                    <a:solidFill>
                      <a:schemeClr val="bg1"/>
                    </a:solidFill>
                  </a:rPr>
                  <a:t>认识不足</a:t>
                </a:r>
                <a:endParaRPr lang="zh-CN" altLang="en-US" sz="1200" dirty="0">
                  <a:solidFill>
                    <a:schemeClr val="bg1"/>
                  </a:solidFill>
                </a:endParaRPr>
              </a:p>
            </p:txBody>
          </p:sp>
        </p:grpSp>
      </p:grpSp>
      <p:grpSp>
        <p:nvGrpSpPr>
          <p:cNvPr id="10" name="组合 9"/>
          <p:cNvGrpSpPr/>
          <p:nvPr/>
        </p:nvGrpSpPr>
        <p:grpSpPr>
          <a:xfrm>
            <a:off x="2803620" y="1309751"/>
            <a:ext cx="1551772" cy="1615375"/>
            <a:chOff x="2902888" y="2239009"/>
            <a:chExt cx="1551772" cy="1615375"/>
          </a:xfrm>
        </p:grpSpPr>
        <p:sp>
          <p:nvSpPr>
            <p:cNvPr id="11" name="椭圆 1"/>
            <p:cNvSpPr/>
            <p:nvPr/>
          </p:nvSpPr>
          <p:spPr>
            <a:xfrm>
              <a:off x="2902888" y="2700792"/>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itchFamily="34" charset="-122"/>
                <a:ea typeface="微软雅黑" pitchFamily="34" charset="-122"/>
              </a:endParaRPr>
            </a:p>
          </p:txBody>
        </p:sp>
        <p:sp>
          <p:nvSpPr>
            <p:cNvPr id="12" name="椭圆 11"/>
            <p:cNvSpPr/>
            <p:nvPr/>
          </p:nvSpPr>
          <p:spPr bwMode="auto">
            <a:xfrm rot="1267204">
              <a:off x="3283185" y="2239009"/>
              <a:ext cx="802497" cy="80249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itchFamily="34" charset="-122"/>
                <a:ea typeface="微软雅黑" pitchFamily="34" charset="-122"/>
              </a:endParaRPr>
            </a:p>
          </p:txBody>
        </p:sp>
        <p:cxnSp>
          <p:nvCxnSpPr>
            <p:cNvPr id="13" name="直接连接符 12"/>
            <p:cNvCxnSpPr/>
            <p:nvPr/>
          </p:nvCxnSpPr>
          <p:spPr>
            <a:xfrm>
              <a:off x="2996214" y="3854372"/>
              <a:ext cx="1365121"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3682187" y="3503169"/>
              <a:ext cx="420" cy="351215"/>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3294985" y="2395058"/>
              <a:ext cx="800219" cy="461665"/>
            </a:xfrm>
            <a:prstGeom prst="rect">
              <a:avLst/>
            </a:prstGeom>
            <a:noFill/>
          </p:spPr>
          <p:txBody>
            <a:bodyPr wrap="none" rtlCol="0">
              <a:spAutoFit/>
            </a:bodyPr>
            <a:lstStyle/>
            <a:p>
              <a:r>
                <a:rPr lang="zh-CN" altLang="en-US" sz="1200" dirty="0" smtClean="0">
                  <a:solidFill>
                    <a:schemeClr val="bg1"/>
                  </a:solidFill>
                </a:rPr>
                <a:t>行动迟缓</a:t>
              </a:r>
              <a:endParaRPr lang="en-US" altLang="zh-CN" sz="1200" dirty="0" smtClean="0">
                <a:solidFill>
                  <a:schemeClr val="bg1"/>
                </a:solidFill>
              </a:endParaRPr>
            </a:p>
            <a:p>
              <a:r>
                <a:rPr lang="zh-CN" altLang="en-US" sz="1200" dirty="0" smtClean="0">
                  <a:solidFill>
                    <a:schemeClr val="bg1"/>
                  </a:solidFill>
                </a:rPr>
                <a:t>错过时机</a:t>
              </a:r>
              <a:endParaRPr lang="zh-CN" altLang="en-US" sz="1200" dirty="0">
                <a:solidFill>
                  <a:schemeClr val="bg1"/>
                </a:solidFill>
              </a:endParaRPr>
            </a:p>
          </p:txBody>
        </p:sp>
      </p:grpSp>
      <p:grpSp>
        <p:nvGrpSpPr>
          <p:cNvPr id="16" name="组合 15"/>
          <p:cNvGrpSpPr/>
          <p:nvPr/>
        </p:nvGrpSpPr>
        <p:grpSpPr>
          <a:xfrm>
            <a:off x="4676069" y="2671249"/>
            <a:ext cx="1551772" cy="1416247"/>
            <a:chOff x="4775337" y="3600507"/>
            <a:chExt cx="1551772" cy="1416247"/>
          </a:xfrm>
        </p:grpSpPr>
        <p:sp>
          <p:nvSpPr>
            <p:cNvPr id="17" name="椭圆 16"/>
            <p:cNvSpPr/>
            <p:nvPr/>
          </p:nvSpPr>
          <p:spPr bwMode="auto">
            <a:xfrm rot="1267204">
              <a:off x="5132056" y="3731833"/>
              <a:ext cx="843072" cy="84307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itchFamily="34" charset="-122"/>
                <a:ea typeface="微软雅黑" pitchFamily="34" charset="-122"/>
              </a:endParaRPr>
            </a:p>
          </p:txBody>
        </p:sp>
        <p:sp>
          <p:nvSpPr>
            <p:cNvPr id="18" name="椭圆 1"/>
            <p:cNvSpPr/>
            <p:nvPr/>
          </p:nvSpPr>
          <p:spPr>
            <a:xfrm>
              <a:off x="4775337" y="4240868"/>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itchFamily="34" charset="-122"/>
                <a:ea typeface="微软雅黑" pitchFamily="34" charset="-122"/>
              </a:endParaRPr>
            </a:p>
          </p:txBody>
        </p:sp>
        <p:cxnSp>
          <p:nvCxnSpPr>
            <p:cNvPr id="19" name="直接连接符 18"/>
            <p:cNvCxnSpPr/>
            <p:nvPr/>
          </p:nvCxnSpPr>
          <p:spPr>
            <a:xfrm>
              <a:off x="4868663" y="3600507"/>
              <a:ext cx="1365121" cy="0"/>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5551222" y="3600508"/>
              <a:ext cx="0" cy="114855"/>
            </a:xfrm>
            <a:prstGeom prst="line">
              <a:avLst/>
            </a:prstGeom>
            <a:ln>
              <a:solidFill>
                <a:schemeClr val="accent5"/>
              </a:solidFill>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5167193" y="3933056"/>
              <a:ext cx="800219" cy="461665"/>
            </a:xfrm>
            <a:prstGeom prst="rect">
              <a:avLst/>
            </a:prstGeom>
            <a:noFill/>
          </p:spPr>
          <p:txBody>
            <a:bodyPr wrap="none" rtlCol="0">
              <a:spAutoFit/>
            </a:bodyPr>
            <a:lstStyle/>
            <a:p>
              <a:pPr algn="ctr"/>
              <a:r>
                <a:rPr lang="zh-CN" altLang="en-US" sz="1200" dirty="0" smtClean="0">
                  <a:solidFill>
                    <a:schemeClr val="bg1"/>
                  </a:solidFill>
                </a:rPr>
                <a:t>恶意竞争</a:t>
              </a:r>
              <a:endParaRPr lang="en-US" altLang="zh-CN" sz="1200" dirty="0" smtClean="0">
                <a:solidFill>
                  <a:schemeClr val="bg1"/>
                </a:solidFill>
              </a:endParaRPr>
            </a:p>
            <a:p>
              <a:pPr algn="ctr"/>
              <a:r>
                <a:rPr lang="zh-CN" altLang="en-US" sz="1200" dirty="0" smtClean="0">
                  <a:solidFill>
                    <a:schemeClr val="bg1"/>
                  </a:solidFill>
                </a:rPr>
                <a:t>被动应对</a:t>
              </a:r>
              <a:endParaRPr lang="zh-CN" altLang="en-US" sz="1200" dirty="0">
                <a:solidFill>
                  <a:schemeClr val="bg1"/>
                </a:solidFill>
              </a:endParaRPr>
            </a:p>
          </p:txBody>
        </p:sp>
      </p:grpSp>
      <p:grpSp>
        <p:nvGrpSpPr>
          <p:cNvPr id="22" name="组合 21"/>
          <p:cNvGrpSpPr/>
          <p:nvPr/>
        </p:nvGrpSpPr>
        <p:grpSpPr>
          <a:xfrm>
            <a:off x="6731897" y="1249217"/>
            <a:ext cx="1551772" cy="1615375"/>
            <a:chOff x="6831165" y="2178475"/>
            <a:chExt cx="1551772" cy="1615375"/>
          </a:xfrm>
        </p:grpSpPr>
        <p:sp>
          <p:nvSpPr>
            <p:cNvPr id="23" name="椭圆 1"/>
            <p:cNvSpPr/>
            <p:nvPr/>
          </p:nvSpPr>
          <p:spPr>
            <a:xfrm>
              <a:off x="6831165" y="2640258"/>
              <a:ext cx="1551772" cy="775886"/>
            </a:xfrm>
            <a:custGeom>
              <a:avLst/>
              <a:gdLst/>
              <a:ahLst/>
              <a:cxnLst/>
              <a:rect l="l" t="t" r="r" b="b"/>
              <a:pathLst>
                <a:path w="3240360" h="1620180">
                  <a:moveTo>
                    <a:pt x="0" y="0"/>
                  </a:moveTo>
                  <a:lnTo>
                    <a:pt x="671900" y="0"/>
                  </a:lnTo>
                  <a:cubicBezTo>
                    <a:pt x="671900" y="523721"/>
                    <a:pt x="1096459" y="948280"/>
                    <a:pt x="1620180" y="948280"/>
                  </a:cubicBezTo>
                  <a:cubicBezTo>
                    <a:pt x="2143901" y="948280"/>
                    <a:pt x="2568460" y="523721"/>
                    <a:pt x="2568460" y="0"/>
                  </a:cubicBezTo>
                  <a:lnTo>
                    <a:pt x="3240360" y="0"/>
                  </a:lnTo>
                  <a:cubicBezTo>
                    <a:pt x="3240360" y="894801"/>
                    <a:pt x="2514981" y="1620180"/>
                    <a:pt x="1620180" y="1620180"/>
                  </a:cubicBezTo>
                  <a:cubicBezTo>
                    <a:pt x="725379" y="1620180"/>
                    <a:pt x="0" y="894801"/>
                    <a:pt x="0"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itchFamily="34" charset="-122"/>
                <a:ea typeface="微软雅黑" pitchFamily="34" charset="-122"/>
              </a:endParaRPr>
            </a:p>
          </p:txBody>
        </p:sp>
        <p:sp>
          <p:nvSpPr>
            <p:cNvPr id="24" name="椭圆 23"/>
            <p:cNvSpPr/>
            <p:nvPr/>
          </p:nvSpPr>
          <p:spPr bwMode="auto">
            <a:xfrm rot="1267204">
              <a:off x="7211462" y="2178475"/>
              <a:ext cx="802497" cy="80249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latin typeface="微软雅黑" pitchFamily="34" charset="-122"/>
                <a:ea typeface="微软雅黑" pitchFamily="34" charset="-122"/>
              </a:endParaRPr>
            </a:p>
          </p:txBody>
        </p:sp>
        <p:cxnSp>
          <p:nvCxnSpPr>
            <p:cNvPr id="25" name="直接连接符 24"/>
            <p:cNvCxnSpPr/>
            <p:nvPr/>
          </p:nvCxnSpPr>
          <p:spPr>
            <a:xfrm>
              <a:off x="6924491" y="3793838"/>
              <a:ext cx="1365121" cy="0"/>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7610464" y="3442635"/>
              <a:ext cx="420" cy="351215"/>
            </a:xfrm>
            <a:prstGeom prst="line">
              <a:avLst/>
            </a:prstGeom>
            <a:ln>
              <a:solidFill>
                <a:schemeClr val="accent6"/>
              </a:solidFill>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7255425" y="2348880"/>
              <a:ext cx="800219" cy="461665"/>
            </a:xfrm>
            <a:prstGeom prst="rect">
              <a:avLst/>
            </a:prstGeom>
            <a:noFill/>
          </p:spPr>
          <p:txBody>
            <a:bodyPr wrap="none" rtlCol="0">
              <a:spAutoFit/>
            </a:bodyPr>
            <a:lstStyle/>
            <a:p>
              <a:r>
                <a:rPr lang="zh-CN" altLang="en-US" sz="1200" dirty="0" smtClean="0">
                  <a:solidFill>
                    <a:schemeClr val="bg1"/>
                  </a:solidFill>
                </a:rPr>
                <a:t>认识不清</a:t>
              </a:r>
              <a:endParaRPr lang="en-US" altLang="zh-CN" sz="1200" dirty="0" smtClean="0">
                <a:solidFill>
                  <a:schemeClr val="bg1"/>
                </a:solidFill>
              </a:endParaRPr>
            </a:p>
            <a:p>
              <a:r>
                <a:rPr lang="zh-CN" altLang="en-US" sz="1200" dirty="0" smtClean="0">
                  <a:solidFill>
                    <a:schemeClr val="bg1"/>
                  </a:solidFill>
                </a:rPr>
                <a:t>把握不准</a:t>
              </a:r>
              <a:endParaRPr lang="en-US" altLang="zh-CN" sz="1200" dirty="0" smtClean="0">
                <a:solidFill>
                  <a:schemeClr val="bg1"/>
                </a:solidFill>
              </a:endParaRPr>
            </a:p>
          </p:txBody>
        </p:sp>
      </p:grpSp>
      <p:sp>
        <p:nvSpPr>
          <p:cNvPr id="28" name="TextBox 27"/>
          <p:cNvSpPr txBox="1"/>
          <p:nvPr/>
        </p:nvSpPr>
        <p:spPr>
          <a:xfrm>
            <a:off x="827584" y="1159081"/>
            <a:ext cx="1839462" cy="1477328"/>
          </a:xfrm>
          <a:prstGeom prst="rect">
            <a:avLst/>
          </a:prstGeom>
          <a:noFill/>
        </p:spPr>
        <p:txBody>
          <a:bodyPr wrap="square" rtlCol="0">
            <a:spAutoFit/>
          </a:bodyPr>
          <a:lstStyle/>
          <a:p>
            <a:pPr>
              <a:lnSpc>
                <a:spcPct val="150000"/>
              </a:lnSpc>
            </a:pPr>
            <a:r>
              <a:rPr lang="zh-CN" altLang="en-US" sz="1200" dirty="0">
                <a:solidFill>
                  <a:schemeClr val="bg1">
                    <a:lumMod val="50000"/>
                  </a:schemeClr>
                </a:solidFill>
              </a:rPr>
              <a:t>这里根据您的需要输入介绍文本，这里根据您的需要输入介绍文本，这里根据您的需要输入介绍文本。</a:t>
            </a:r>
          </a:p>
        </p:txBody>
      </p:sp>
      <p:sp>
        <p:nvSpPr>
          <p:cNvPr id="29" name="TextBox 28"/>
          <p:cNvSpPr txBox="1"/>
          <p:nvPr/>
        </p:nvSpPr>
        <p:spPr>
          <a:xfrm>
            <a:off x="2687344" y="2972455"/>
            <a:ext cx="1839462" cy="1477328"/>
          </a:xfrm>
          <a:prstGeom prst="rect">
            <a:avLst/>
          </a:prstGeom>
          <a:noFill/>
        </p:spPr>
        <p:txBody>
          <a:bodyPr wrap="square" rtlCol="0">
            <a:spAutoFit/>
          </a:bodyPr>
          <a:lstStyle/>
          <a:p>
            <a:pPr>
              <a:lnSpc>
                <a:spcPct val="150000"/>
              </a:lnSpc>
            </a:pPr>
            <a:r>
              <a:rPr lang="zh-CN" altLang="en-US" sz="1200" dirty="0">
                <a:solidFill>
                  <a:schemeClr val="bg1">
                    <a:lumMod val="50000"/>
                  </a:schemeClr>
                </a:solidFill>
              </a:rPr>
              <a:t>这里根据您的需要输入介绍文本，这里根据您的需要输入介绍文本，这里根据您的需要输入介绍文本。</a:t>
            </a:r>
          </a:p>
        </p:txBody>
      </p:sp>
      <p:sp>
        <p:nvSpPr>
          <p:cNvPr id="30" name="TextBox 29"/>
          <p:cNvSpPr txBox="1"/>
          <p:nvPr/>
        </p:nvSpPr>
        <p:spPr>
          <a:xfrm>
            <a:off x="4676069" y="1131590"/>
            <a:ext cx="1839462" cy="1477328"/>
          </a:xfrm>
          <a:prstGeom prst="rect">
            <a:avLst/>
          </a:prstGeom>
          <a:noFill/>
        </p:spPr>
        <p:txBody>
          <a:bodyPr wrap="square" rtlCol="0">
            <a:spAutoFit/>
          </a:bodyPr>
          <a:lstStyle/>
          <a:p>
            <a:pPr>
              <a:lnSpc>
                <a:spcPct val="150000"/>
              </a:lnSpc>
            </a:pPr>
            <a:r>
              <a:rPr lang="zh-CN" altLang="en-US" sz="1200" dirty="0">
                <a:solidFill>
                  <a:schemeClr val="bg1">
                    <a:lumMod val="50000"/>
                  </a:schemeClr>
                </a:solidFill>
              </a:rPr>
              <a:t>这里根据您的需要输入介绍文本，这里根据您的需要输入介绍文本，这里根据您的需要输入介绍文本。</a:t>
            </a:r>
          </a:p>
        </p:txBody>
      </p:sp>
      <p:sp>
        <p:nvSpPr>
          <p:cNvPr id="31" name="TextBox 30"/>
          <p:cNvSpPr txBox="1"/>
          <p:nvPr/>
        </p:nvSpPr>
        <p:spPr>
          <a:xfrm>
            <a:off x="6593710" y="2925125"/>
            <a:ext cx="1839462" cy="1477328"/>
          </a:xfrm>
          <a:prstGeom prst="rect">
            <a:avLst/>
          </a:prstGeom>
          <a:noFill/>
        </p:spPr>
        <p:txBody>
          <a:bodyPr wrap="square" rtlCol="0">
            <a:spAutoFit/>
          </a:bodyPr>
          <a:lstStyle/>
          <a:p>
            <a:pPr>
              <a:lnSpc>
                <a:spcPct val="150000"/>
              </a:lnSpc>
            </a:pPr>
            <a:r>
              <a:rPr lang="zh-CN" altLang="en-US" sz="1200" dirty="0">
                <a:solidFill>
                  <a:schemeClr val="bg1">
                    <a:lumMod val="50000"/>
                  </a:schemeClr>
                </a:solidFill>
              </a:rPr>
              <a:t>这里根据您的需要输入介绍文本，这里根据您的需要输入介绍文本，这里根据您的需要输入介绍文本。</a:t>
            </a:r>
          </a:p>
        </p:txBody>
      </p:sp>
    </p:spTree>
    <p:extLst>
      <p:ext uri="{BB962C8B-B14F-4D97-AF65-F5344CB8AC3E}">
        <p14:creationId xmlns:p14="http://schemas.microsoft.com/office/powerpoint/2010/main" val="846322320"/>
      </p:ext>
    </p:extLst>
  </p:cSld>
  <p:clrMapOvr>
    <a:masterClrMapping/>
  </p:clrMapOvr>
  <mc:AlternateContent xmlns:mc="http://schemas.openxmlformats.org/markup-compatibility/2006" xmlns:p14="http://schemas.microsoft.com/office/powerpoint/2010/main">
    <mc:Choice Requires="p14">
      <p:transition spd="med" p14:dur="700" advTm="2878">
        <p:fade/>
      </p:transition>
    </mc:Choice>
    <mc:Fallback xmlns="">
      <p:transition spd="med" advTm="287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ppt_y</p:attrName>
                                        </p:attrNameLst>
                                      </p:cBhvr>
                                      <p:tavLst>
                                        <p:tav tm="0">
                                          <p:val>
                                            <p:strVal val="#ppt_y-#ppt_h*1.125000"/>
                                          </p:val>
                                        </p:tav>
                                        <p:tav tm="100000">
                                          <p:val>
                                            <p:strVal val="#ppt_y"/>
                                          </p:val>
                                        </p:tav>
                                      </p:tavLst>
                                    </p:anim>
                                    <p:animEffect transition="in" filter="wipe(down)">
                                      <p:cBhvr>
                                        <p:cTn id="8" dur="500"/>
                                        <p:tgtEl>
                                          <p:spTgt spid="10"/>
                                        </p:tgtEl>
                                      </p:cBhvr>
                                    </p:animEffect>
                                  </p:childTnLst>
                                </p:cTn>
                              </p:par>
                              <p:par>
                                <p:cTn id="9" presetID="12" presetClass="entr" presetSubtype="4"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ppt_y</p:attrName>
                                        </p:attrNameLst>
                                      </p:cBhvr>
                                      <p:tavLst>
                                        <p:tav tm="0">
                                          <p:val>
                                            <p:strVal val="#ppt_y+#ppt_h*1.125000"/>
                                          </p:val>
                                        </p:tav>
                                        <p:tav tm="100000">
                                          <p:val>
                                            <p:strVal val="#ppt_y"/>
                                          </p:val>
                                        </p:tav>
                                      </p:tavLst>
                                    </p:anim>
                                    <p:animEffect transition="in" filter="wipe(up)">
                                      <p:cBhvr>
                                        <p:cTn id="12" dur="500"/>
                                        <p:tgtEl>
                                          <p:spTgt spid="3"/>
                                        </p:tgtEl>
                                      </p:cBhvr>
                                    </p:animEffect>
                                  </p:childTnLst>
                                </p:cTn>
                              </p:par>
                              <p:par>
                                <p:cTn id="13" presetID="12" presetClass="entr" presetSubtype="4"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p:tgtEl>
                                          <p:spTgt spid="16"/>
                                        </p:tgtEl>
                                        <p:attrNameLst>
                                          <p:attrName>ppt_y</p:attrName>
                                        </p:attrNameLst>
                                      </p:cBhvr>
                                      <p:tavLst>
                                        <p:tav tm="0">
                                          <p:val>
                                            <p:strVal val="#ppt_y+#ppt_h*1.125000"/>
                                          </p:val>
                                        </p:tav>
                                        <p:tav tm="100000">
                                          <p:val>
                                            <p:strVal val="#ppt_y"/>
                                          </p:val>
                                        </p:tav>
                                      </p:tavLst>
                                    </p:anim>
                                    <p:animEffect transition="in" filter="wipe(up)">
                                      <p:cBhvr>
                                        <p:cTn id="16" dur="500"/>
                                        <p:tgtEl>
                                          <p:spTgt spid="16"/>
                                        </p:tgtEl>
                                      </p:cBhvr>
                                    </p:animEffect>
                                  </p:childTnLst>
                                </p:cTn>
                              </p:par>
                              <p:par>
                                <p:cTn id="17" presetID="12" presetClass="entr" presetSubtype="1"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p:tgtEl>
                                          <p:spTgt spid="22"/>
                                        </p:tgtEl>
                                        <p:attrNameLst>
                                          <p:attrName>ppt_y</p:attrName>
                                        </p:attrNameLst>
                                      </p:cBhvr>
                                      <p:tavLst>
                                        <p:tav tm="0">
                                          <p:val>
                                            <p:strVal val="#ppt_y-#ppt_h*1.125000"/>
                                          </p:val>
                                        </p:tav>
                                        <p:tav tm="100000">
                                          <p:val>
                                            <p:strVal val="#ppt_y"/>
                                          </p:val>
                                        </p:tav>
                                      </p:tavLst>
                                    </p:anim>
                                    <p:animEffect transition="in" filter="wipe(down)">
                                      <p:cBhvr>
                                        <p:cTn id="20" dur="500"/>
                                        <p:tgtEl>
                                          <p:spTgt spid="22"/>
                                        </p:tgtEl>
                                      </p:cBhvr>
                                    </p:animEffect>
                                  </p:childTnLst>
                                </p:cTn>
                              </p:par>
                            </p:childTnLst>
                          </p:cTn>
                        </p:par>
                        <p:par>
                          <p:cTn id="21" fill="hold">
                            <p:stCondLst>
                              <p:cond delay="500"/>
                            </p:stCondLst>
                            <p:childTnLst>
                              <p:par>
                                <p:cTn id="22" presetID="22" presetClass="entr" presetSubtype="4" fill="hold" grpId="0"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wipe(down)">
                                      <p:cBhvr>
                                        <p:cTn id="24" dur="500"/>
                                        <p:tgtEl>
                                          <p:spTgt spid="28"/>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up)">
                                      <p:cBhvr>
                                        <p:cTn id="27" dur="500"/>
                                        <p:tgtEl>
                                          <p:spTgt spid="29"/>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wipe(down)">
                                      <p:cBhvr>
                                        <p:cTn id="30" dur="500"/>
                                        <p:tgtEl>
                                          <p:spTgt spid="30"/>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31"/>
                                        </p:tgtEl>
                                        <p:attrNameLst>
                                          <p:attrName>style.visibility</p:attrName>
                                        </p:attrNameLst>
                                      </p:cBhvr>
                                      <p:to>
                                        <p:strVal val="visible"/>
                                      </p:to>
                                    </p:set>
                                    <p:animEffect transition="in" filter="wipe(up)">
                                      <p:cBhvr>
                                        <p:cTn id="3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部分计划制定脱离现实</a:t>
            </a:r>
            <a:endParaRPr lang="zh-CN" altLang="en-US" dirty="0"/>
          </a:p>
        </p:txBody>
      </p:sp>
      <p:grpSp>
        <p:nvGrpSpPr>
          <p:cNvPr id="3" name="组合 2"/>
          <p:cNvGrpSpPr/>
          <p:nvPr/>
        </p:nvGrpSpPr>
        <p:grpSpPr>
          <a:xfrm>
            <a:off x="2123728" y="2684145"/>
            <a:ext cx="1296144" cy="2459355"/>
            <a:chOff x="766629" y="3417918"/>
            <a:chExt cx="1296144" cy="2459355"/>
          </a:xfrm>
        </p:grpSpPr>
        <p:sp>
          <p:nvSpPr>
            <p:cNvPr id="4" name="等腰三角形 3"/>
            <p:cNvSpPr/>
            <p:nvPr/>
          </p:nvSpPr>
          <p:spPr>
            <a:xfrm>
              <a:off x="1284695" y="4673019"/>
              <a:ext cx="260012" cy="231030"/>
            </a:xfrm>
            <a:prstGeom prst="triangle">
              <a:avLst/>
            </a:prstGeom>
            <a:solidFill>
              <a:schemeClr val="accent3"/>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椭圆 4"/>
            <p:cNvSpPr/>
            <p:nvPr/>
          </p:nvSpPr>
          <p:spPr bwMode="auto">
            <a:xfrm rot="1267204">
              <a:off x="766629" y="3417918"/>
              <a:ext cx="1296144" cy="1296148"/>
            </a:xfrm>
            <a:prstGeom prst="ellipse">
              <a:avLst/>
            </a:prstGeom>
            <a:solidFill>
              <a:schemeClr val="accent3"/>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6" name="直接连接符 5"/>
            <p:cNvCxnSpPr/>
            <p:nvPr/>
          </p:nvCxnSpPr>
          <p:spPr>
            <a:xfrm flipH="1">
              <a:off x="1405457" y="4904050"/>
              <a:ext cx="4940" cy="973223"/>
            </a:xfrm>
            <a:prstGeom prst="line">
              <a:avLst/>
            </a:prstGeom>
            <a:ln w="38100">
              <a:solidFill>
                <a:schemeClr val="accent3"/>
              </a:solidFill>
            </a:ln>
            <a:effectLst/>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1086986" y="3861842"/>
              <a:ext cx="697627" cy="400110"/>
            </a:xfrm>
            <a:prstGeom prst="rect">
              <a:avLst/>
            </a:prstGeom>
          </p:spPr>
          <p:txBody>
            <a:bodyPr wrap="none">
              <a:spAutoFit/>
            </a:bodyPr>
            <a:lstStyle/>
            <a:p>
              <a:pPr lvl="0"/>
              <a:r>
                <a:rPr lang="zh-CN" altLang="en-US" sz="2000" dirty="0">
                  <a:solidFill>
                    <a:schemeClr val="bg1"/>
                  </a:solidFill>
                </a:rPr>
                <a:t>实际</a:t>
              </a:r>
            </a:p>
          </p:txBody>
        </p:sp>
      </p:grpSp>
      <p:grpSp>
        <p:nvGrpSpPr>
          <p:cNvPr id="8" name="组合 7"/>
          <p:cNvGrpSpPr/>
          <p:nvPr/>
        </p:nvGrpSpPr>
        <p:grpSpPr>
          <a:xfrm>
            <a:off x="945560" y="1189734"/>
            <a:ext cx="1296144" cy="3953766"/>
            <a:chOff x="5652120" y="1637647"/>
            <a:chExt cx="1296144" cy="3953766"/>
          </a:xfrm>
        </p:grpSpPr>
        <p:sp>
          <p:nvSpPr>
            <p:cNvPr id="9" name="等腰三角形 8"/>
            <p:cNvSpPr/>
            <p:nvPr/>
          </p:nvSpPr>
          <p:spPr>
            <a:xfrm>
              <a:off x="6196226" y="2892748"/>
              <a:ext cx="260012" cy="231030"/>
            </a:xfrm>
            <a:prstGeom prst="triangle">
              <a:avLst/>
            </a:prstGeom>
            <a:solidFill>
              <a:schemeClr val="accent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椭圆 9"/>
            <p:cNvSpPr/>
            <p:nvPr/>
          </p:nvSpPr>
          <p:spPr bwMode="auto">
            <a:xfrm rot="1267204">
              <a:off x="5652120" y="1637647"/>
              <a:ext cx="1296144" cy="1296148"/>
            </a:xfrm>
            <a:prstGeom prst="ellipse">
              <a:avLst/>
            </a:prstGeom>
            <a:solidFill>
              <a:schemeClr val="accent2"/>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11" name="直接连接符 10"/>
            <p:cNvCxnSpPr/>
            <p:nvPr/>
          </p:nvCxnSpPr>
          <p:spPr>
            <a:xfrm>
              <a:off x="6321928" y="3123779"/>
              <a:ext cx="0" cy="2467634"/>
            </a:xfrm>
            <a:prstGeom prst="line">
              <a:avLst/>
            </a:prstGeom>
            <a:ln w="38100">
              <a:solidFill>
                <a:schemeClr val="accent2"/>
              </a:solidFill>
            </a:ln>
            <a:effectLst/>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5977418" y="2083559"/>
              <a:ext cx="697627" cy="400110"/>
            </a:xfrm>
            <a:prstGeom prst="rect">
              <a:avLst/>
            </a:prstGeom>
          </p:spPr>
          <p:txBody>
            <a:bodyPr wrap="none">
              <a:spAutoFit/>
            </a:bodyPr>
            <a:lstStyle/>
            <a:p>
              <a:pPr lvl="0"/>
              <a:r>
                <a:rPr lang="zh-CN" altLang="en-US" sz="2000" dirty="0" smtClean="0">
                  <a:solidFill>
                    <a:schemeClr val="bg1"/>
                  </a:solidFill>
                </a:rPr>
                <a:t>目标</a:t>
              </a:r>
              <a:endParaRPr lang="zh-CN" altLang="en-US" sz="2000" dirty="0">
                <a:solidFill>
                  <a:schemeClr val="bg1"/>
                </a:solidFill>
              </a:endParaRPr>
            </a:p>
          </p:txBody>
        </p:sp>
      </p:grpSp>
      <p:sp>
        <p:nvSpPr>
          <p:cNvPr id="15" name="矩形 14"/>
          <p:cNvSpPr/>
          <p:nvPr/>
        </p:nvSpPr>
        <p:spPr>
          <a:xfrm>
            <a:off x="4634273" y="1563638"/>
            <a:ext cx="801823" cy="461665"/>
          </a:xfrm>
          <a:prstGeom prst="rect">
            <a:avLst/>
          </a:prstGeom>
        </p:spPr>
        <p:txBody>
          <a:bodyPr wrap="none">
            <a:spAutoFit/>
          </a:bodyPr>
          <a:lstStyle/>
          <a:p>
            <a:pPr lvl="0" algn="ctr"/>
            <a:r>
              <a:rPr lang="en-US" altLang="zh-CN" sz="2400" dirty="0" smtClean="0">
                <a:solidFill>
                  <a:schemeClr val="accent2"/>
                </a:solidFill>
              </a:rPr>
              <a:t>96%</a:t>
            </a:r>
            <a:endParaRPr lang="zh-CN" altLang="en-US" sz="2400" dirty="0">
              <a:solidFill>
                <a:schemeClr val="accent2"/>
              </a:solidFill>
            </a:endParaRPr>
          </a:p>
        </p:txBody>
      </p:sp>
      <p:cxnSp>
        <p:nvCxnSpPr>
          <p:cNvPr id="17" name="直接连接符 16"/>
          <p:cNvCxnSpPr/>
          <p:nvPr/>
        </p:nvCxnSpPr>
        <p:spPr>
          <a:xfrm>
            <a:off x="2267744" y="1835701"/>
            <a:ext cx="2376264" cy="0"/>
          </a:xfrm>
          <a:prstGeom prst="line">
            <a:avLst/>
          </a:prstGeom>
          <a:ln>
            <a:solidFill>
              <a:schemeClr val="accent2"/>
            </a:solidFill>
            <a:prstDash val="sys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3455397" y="3339120"/>
            <a:ext cx="1188611" cy="0"/>
          </a:xfrm>
          <a:prstGeom prst="line">
            <a:avLst/>
          </a:prstGeom>
          <a:ln>
            <a:solidFill>
              <a:schemeClr val="accent3"/>
            </a:solidFill>
            <a:prstDash val="sysDash"/>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4706281" y="3066037"/>
            <a:ext cx="801823" cy="461665"/>
          </a:xfrm>
          <a:prstGeom prst="rect">
            <a:avLst/>
          </a:prstGeom>
        </p:spPr>
        <p:txBody>
          <a:bodyPr wrap="none">
            <a:spAutoFit/>
          </a:bodyPr>
          <a:lstStyle/>
          <a:p>
            <a:pPr lvl="0" algn="ctr"/>
            <a:r>
              <a:rPr lang="en-US" altLang="zh-CN" sz="2400" dirty="0" smtClean="0">
                <a:solidFill>
                  <a:schemeClr val="accent3"/>
                </a:solidFill>
              </a:rPr>
              <a:t>42%</a:t>
            </a:r>
            <a:endParaRPr lang="zh-CN" altLang="en-US" sz="2400" dirty="0">
              <a:solidFill>
                <a:schemeClr val="accent3"/>
              </a:solidFill>
            </a:endParaRPr>
          </a:p>
        </p:txBody>
      </p:sp>
      <p:sp>
        <p:nvSpPr>
          <p:cNvPr id="23" name="矩形 67"/>
          <p:cNvSpPr>
            <a:spLocks noChangeArrowheads="1"/>
          </p:cNvSpPr>
          <p:nvPr/>
        </p:nvSpPr>
        <p:spPr bwMode="auto">
          <a:xfrm>
            <a:off x="5422638" y="1447205"/>
            <a:ext cx="3109801"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pPr>
            <a:r>
              <a:rPr lang="zh-CN" altLang="en-US" sz="1000" dirty="0">
                <a:solidFill>
                  <a:schemeClr val="accent2"/>
                </a:solidFill>
                <a:latin typeface="微软雅黑" pitchFamily="34" charset="-122"/>
                <a:ea typeface="微软雅黑" pitchFamily="34" charset="-122"/>
              </a:rPr>
              <a:t>单击此处添加段落</a:t>
            </a:r>
            <a:r>
              <a:rPr lang="zh-CN" altLang="en-US" sz="1000" dirty="0" smtClean="0">
                <a:solidFill>
                  <a:schemeClr val="accent2"/>
                </a:solidFill>
                <a:latin typeface="微软雅黑" pitchFamily="34" charset="-122"/>
                <a:ea typeface="微软雅黑" pitchFamily="34" charset="-122"/>
              </a:rPr>
              <a:t>文本单击</a:t>
            </a:r>
            <a:r>
              <a:rPr lang="zh-CN" altLang="en-US" sz="1000" dirty="0">
                <a:solidFill>
                  <a:schemeClr val="accent2"/>
                </a:solidFill>
                <a:latin typeface="微软雅黑" pitchFamily="34" charset="-122"/>
                <a:ea typeface="微软雅黑" pitchFamily="34" charset="-122"/>
              </a:rPr>
              <a:t>此处添加段落</a:t>
            </a:r>
            <a:r>
              <a:rPr lang="zh-CN" altLang="en-US" sz="1000" dirty="0" smtClean="0">
                <a:solidFill>
                  <a:schemeClr val="accent2"/>
                </a:solidFill>
                <a:latin typeface="微软雅黑" pitchFamily="34" charset="-122"/>
                <a:ea typeface="微软雅黑" pitchFamily="34" charset="-122"/>
              </a:rPr>
              <a:t>文本单击</a:t>
            </a:r>
            <a:r>
              <a:rPr lang="zh-CN" altLang="en-US" sz="1000" dirty="0">
                <a:solidFill>
                  <a:schemeClr val="accent2"/>
                </a:solidFill>
                <a:latin typeface="微软雅黑" pitchFamily="34" charset="-122"/>
                <a:ea typeface="微软雅黑" pitchFamily="34" charset="-122"/>
              </a:rPr>
              <a:t>此处添加段落</a:t>
            </a:r>
            <a:r>
              <a:rPr lang="zh-CN" altLang="en-US" sz="1000" dirty="0" smtClean="0">
                <a:solidFill>
                  <a:schemeClr val="accent2"/>
                </a:solidFill>
                <a:latin typeface="微软雅黑" pitchFamily="34" charset="-122"/>
                <a:ea typeface="微软雅黑" pitchFamily="34" charset="-122"/>
              </a:rPr>
              <a:t>文本单击</a:t>
            </a:r>
            <a:r>
              <a:rPr lang="zh-CN" altLang="en-US" sz="1000" dirty="0">
                <a:solidFill>
                  <a:schemeClr val="accent2"/>
                </a:solidFill>
                <a:latin typeface="微软雅黑" pitchFamily="34" charset="-122"/>
                <a:ea typeface="微软雅黑" pitchFamily="34" charset="-122"/>
              </a:rPr>
              <a:t>此处添加段落</a:t>
            </a:r>
            <a:r>
              <a:rPr lang="zh-CN" altLang="en-US" sz="1000" dirty="0" smtClean="0">
                <a:solidFill>
                  <a:schemeClr val="accent2"/>
                </a:solidFill>
                <a:latin typeface="微软雅黑" pitchFamily="34" charset="-122"/>
                <a:ea typeface="微软雅黑" pitchFamily="34" charset="-122"/>
              </a:rPr>
              <a:t>文本单击</a:t>
            </a:r>
            <a:r>
              <a:rPr lang="zh-CN" altLang="en-US" sz="1000" dirty="0">
                <a:solidFill>
                  <a:schemeClr val="accent2"/>
                </a:solidFill>
                <a:latin typeface="微软雅黑" pitchFamily="34" charset="-122"/>
                <a:ea typeface="微软雅黑" pitchFamily="34" charset="-122"/>
              </a:rPr>
              <a:t>此处添加段落文本</a:t>
            </a:r>
          </a:p>
        </p:txBody>
      </p:sp>
      <p:sp>
        <p:nvSpPr>
          <p:cNvPr id="24" name="矩形 67"/>
          <p:cNvSpPr>
            <a:spLocks noChangeArrowheads="1"/>
          </p:cNvSpPr>
          <p:nvPr/>
        </p:nvSpPr>
        <p:spPr bwMode="auto">
          <a:xfrm>
            <a:off x="5422637" y="2950620"/>
            <a:ext cx="3109801"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30000"/>
              </a:lnSpc>
            </a:pPr>
            <a:r>
              <a:rPr lang="zh-CN" altLang="en-US" sz="1000" dirty="0">
                <a:solidFill>
                  <a:schemeClr val="accent3"/>
                </a:solidFill>
                <a:latin typeface="微软雅黑" pitchFamily="34" charset="-122"/>
                <a:ea typeface="微软雅黑" pitchFamily="34" charset="-122"/>
              </a:rPr>
              <a:t>单击此处添加段落</a:t>
            </a:r>
            <a:r>
              <a:rPr lang="zh-CN" altLang="en-US" sz="1000" dirty="0" smtClean="0">
                <a:solidFill>
                  <a:schemeClr val="accent3"/>
                </a:solidFill>
                <a:latin typeface="微软雅黑" pitchFamily="34" charset="-122"/>
                <a:ea typeface="微软雅黑" pitchFamily="34" charset="-122"/>
              </a:rPr>
              <a:t>文本单击</a:t>
            </a:r>
            <a:r>
              <a:rPr lang="zh-CN" altLang="en-US" sz="1000" dirty="0">
                <a:solidFill>
                  <a:schemeClr val="accent3"/>
                </a:solidFill>
                <a:latin typeface="微软雅黑" pitchFamily="34" charset="-122"/>
                <a:ea typeface="微软雅黑" pitchFamily="34" charset="-122"/>
              </a:rPr>
              <a:t>此处添加段落</a:t>
            </a:r>
            <a:r>
              <a:rPr lang="zh-CN" altLang="en-US" sz="1000" dirty="0" smtClean="0">
                <a:solidFill>
                  <a:schemeClr val="accent3"/>
                </a:solidFill>
                <a:latin typeface="微软雅黑" pitchFamily="34" charset="-122"/>
                <a:ea typeface="微软雅黑" pitchFamily="34" charset="-122"/>
              </a:rPr>
              <a:t>文本单击</a:t>
            </a:r>
            <a:r>
              <a:rPr lang="zh-CN" altLang="en-US" sz="1000" dirty="0">
                <a:solidFill>
                  <a:schemeClr val="accent3"/>
                </a:solidFill>
                <a:latin typeface="微软雅黑" pitchFamily="34" charset="-122"/>
                <a:ea typeface="微软雅黑" pitchFamily="34" charset="-122"/>
              </a:rPr>
              <a:t>此处添加段落</a:t>
            </a:r>
            <a:r>
              <a:rPr lang="zh-CN" altLang="en-US" sz="1000" dirty="0" smtClean="0">
                <a:solidFill>
                  <a:schemeClr val="accent3"/>
                </a:solidFill>
                <a:latin typeface="微软雅黑" pitchFamily="34" charset="-122"/>
                <a:ea typeface="微软雅黑" pitchFamily="34" charset="-122"/>
              </a:rPr>
              <a:t>文本单击</a:t>
            </a:r>
            <a:r>
              <a:rPr lang="zh-CN" altLang="en-US" sz="1000" dirty="0">
                <a:solidFill>
                  <a:schemeClr val="accent3"/>
                </a:solidFill>
                <a:latin typeface="微软雅黑" pitchFamily="34" charset="-122"/>
                <a:ea typeface="微软雅黑" pitchFamily="34" charset="-122"/>
              </a:rPr>
              <a:t>此处添加段落</a:t>
            </a:r>
            <a:r>
              <a:rPr lang="zh-CN" altLang="en-US" sz="1000" dirty="0" smtClean="0">
                <a:solidFill>
                  <a:schemeClr val="accent3"/>
                </a:solidFill>
                <a:latin typeface="微软雅黑" pitchFamily="34" charset="-122"/>
                <a:ea typeface="微软雅黑" pitchFamily="34" charset="-122"/>
              </a:rPr>
              <a:t>文本单击</a:t>
            </a:r>
            <a:r>
              <a:rPr lang="zh-CN" altLang="en-US" sz="1000" dirty="0">
                <a:solidFill>
                  <a:schemeClr val="accent3"/>
                </a:solidFill>
                <a:latin typeface="微软雅黑" pitchFamily="34" charset="-122"/>
                <a:ea typeface="微软雅黑" pitchFamily="34" charset="-122"/>
              </a:rPr>
              <a:t>此处添加段落文本</a:t>
            </a:r>
          </a:p>
        </p:txBody>
      </p:sp>
    </p:spTree>
    <p:extLst>
      <p:ext uri="{BB962C8B-B14F-4D97-AF65-F5344CB8AC3E}">
        <p14:creationId xmlns:p14="http://schemas.microsoft.com/office/powerpoint/2010/main" val="1871679266"/>
      </p:ext>
    </p:extLst>
  </p:cSld>
  <p:clrMapOvr>
    <a:masterClrMapping/>
  </p:clrMapOvr>
  <mc:AlternateContent xmlns:mc="http://schemas.openxmlformats.org/markup-compatibility/2006" xmlns:p14="http://schemas.microsoft.com/office/powerpoint/2010/main">
    <mc:Choice Requires="p14">
      <p:transition spd="med" p14:dur="700" advTm="5016">
        <p:fade/>
      </p:transition>
    </mc:Choice>
    <mc:Fallback xmlns="">
      <p:transition spd="med" advTm="501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ipe(left)">
                                      <p:cBhvr>
                                        <p:cTn id="13" dur="500"/>
                                        <p:tgtEl>
                                          <p:spTgt spid="17"/>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Effect transition="in" filter="fade">
                                      <p:cBhvr>
                                        <p:cTn id="19" dur="500"/>
                                        <p:tgtEl>
                                          <p:spTgt spid="15"/>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left)">
                                      <p:cBhvr>
                                        <p:cTn id="23" dur="500"/>
                                        <p:tgtEl>
                                          <p:spTgt spid="23"/>
                                        </p:tgtEl>
                                      </p:cBhvr>
                                    </p:animEffect>
                                  </p:childTnLst>
                                </p:cTn>
                              </p:par>
                            </p:childTnLst>
                          </p:cTn>
                        </p:par>
                        <p:par>
                          <p:cTn id="24" fill="hold">
                            <p:stCondLst>
                              <p:cond delay="2000"/>
                            </p:stCondLst>
                            <p:childTnLst>
                              <p:par>
                                <p:cTn id="25" presetID="42" presetClass="entr" presetSubtype="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anim calcmode="lin" valueType="num">
                                      <p:cBhvr>
                                        <p:cTn id="28" dur="500" fill="hold"/>
                                        <p:tgtEl>
                                          <p:spTgt spid="3"/>
                                        </p:tgtEl>
                                        <p:attrNameLst>
                                          <p:attrName>ppt_x</p:attrName>
                                        </p:attrNameLst>
                                      </p:cBhvr>
                                      <p:tavLst>
                                        <p:tav tm="0">
                                          <p:val>
                                            <p:strVal val="#ppt_x"/>
                                          </p:val>
                                        </p:tav>
                                        <p:tav tm="100000">
                                          <p:val>
                                            <p:strVal val="#ppt_x"/>
                                          </p:val>
                                        </p:tav>
                                      </p:tavLst>
                                    </p:anim>
                                    <p:anim calcmode="lin" valueType="num">
                                      <p:cBhvr>
                                        <p:cTn id="29" dur="500" fill="hold"/>
                                        <p:tgtEl>
                                          <p:spTgt spid="3"/>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500"/>
                                        <p:tgtEl>
                                          <p:spTgt spid="19"/>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500" fill="hold"/>
                                        <p:tgtEl>
                                          <p:spTgt spid="22"/>
                                        </p:tgtEl>
                                        <p:attrNameLst>
                                          <p:attrName>ppt_w</p:attrName>
                                        </p:attrNameLst>
                                      </p:cBhvr>
                                      <p:tavLst>
                                        <p:tav tm="0">
                                          <p:val>
                                            <p:fltVal val="0"/>
                                          </p:val>
                                        </p:tav>
                                        <p:tav tm="100000">
                                          <p:val>
                                            <p:strVal val="#ppt_w"/>
                                          </p:val>
                                        </p:tav>
                                      </p:tavLst>
                                    </p:anim>
                                    <p:anim calcmode="lin" valueType="num">
                                      <p:cBhvr>
                                        <p:cTn id="38" dur="500" fill="hold"/>
                                        <p:tgtEl>
                                          <p:spTgt spid="22"/>
                                        </p:tgtEl>
                                        <p:attrNameLst>
                                          <p:attrName>ppt_h</p:attrName>
                                        </p:attrNameLst>
                                      </p:cBhvr>
                                      <p:tavLst>
                                        <p:tav tm="0">
                                          <p:val>
                                            <p:fltVal val="0"/>
                                          </p:val>
                                        </p:tav>
                                        <p:tav tm="100000">
                                          <p:val>
                                            <p:strVal val="#ppt_h"/>
                                          </p:val>
                                        </p:tav>
                                      </p:tavLst>
                                    </p:anim>
                                    <p:animEffect transition="in" filter="fade">
                                      <p:cBhvr>
                                        <p:cTn id="39" dur="500"/>
                                        <p:tgtEl>
                                          <p:spTgt spid="22"/>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wipe(left)">
                                      <p:cBhvr>
                                        <p:cTn id="4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2" grpId="0"/>
      <p:bldP spid="23" grpId="0"/>
      <p:bldP spid="2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执行力有待加强</a:t>
            </a:r>
            <a:endParaRPr lang="zh-CN" altLang="en-US" dirty="0"/>
          </a:p>
        </p:txBody>
      </p:sp>
      <p:sp>
        <p:nvSpPr>
          <p:cNvPr id="3" name="Oval 15"/>
          <p:cNvSpPr>
            <a:spLocks noChangeArrowheads="1"/>
          </p:cNvSpPr>
          <p:nvPr/>
        </p:nvSpPr>
        <p:spPr bwMode="auto">
          <a:xfrm>
            <a:off x="3981152" y="2201415"/>
            <a:ext cx="925512" cy="923925"/>
          </a:xfrm>
          <a:prstGeom prst="ellipse">
            <a:avLst/>
          </a:prstGeom>
          <a:solidFill>
            <a:schemeClr val="accent6"/>
          </a:solidFill>
          <a:ln>
            <a:noFill/>
          </a:ln>
        </p:spPr>
        <p:txBody>
          <a:bodyPr lIns="0" tIns="0" rIns="0" bIns="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a:solidFill>
                  <a:schemeClr val="bg1"/>
                </a:solidFill>
                <a:latin typeface="微软雅黑"/>
                <a:ea typeface="微软雅黑"/>
              </a:rPr>
              <a:t>目标</a:t>
            </a:r>
            <a:endParaRPr kumimoji="0" lang="zh-CN" altLang="en-US" sz="2400" b="1" i="0" u="none" strike="noStrike" kern="0" cap="none" spc="0" normalizeH="0" baseline="0" noProof="0" dirty="0">
              <a:ln>
                <a:noFill/>
              </a:ln>
              <a:solidFill>
                <a:schemeClr val="bg1"/>
              </a:solidFill>
              <a:effectLst/>
              <a:uLnTx/>
              <a:uFillTx/>
              <a:latin typeface="微软雅黑"/>
              <a:ea typeface="微软雅黑"/>
            </a:endParaRPr>
          </a:p>
        </p:txBody>
      </p:sp>
      <p:grpSp>
        <p:nvGrpSpPr>
          <p:cNvPr id="4" name="组合 3"/>
          <p:cNvGrpSpPr/>
          <p:nvPr/>
        </p:nvGrpSpPr>
        <p:grpSpPr>
          <a:xfrm>
            <a:off x="3088977" y="1117152"/>
            <a:ext cx="1727200" cy="1854200"/>
            <a:chOff x="3088977" y="1117152"/>
            <a:chExt cx="1727200" cy="1854200"/>
          </a:xfrm>
        </p:grpSpPr>
        <p:sp>
          <p:nvSpPr>
            <p:cNvPr id="5" name="任意多边形 4"/>
            <p:cNvSpPr/>
            <p:nvPr/>
          </p:nvSpPr>
          <p:spPr>
            <a:xfrm rot="19354201">
              <a:off x="3392189" y="1117152"/>
              <a:ext cx="1423988" cy="1854200"/>
            </a:xfrm>
            <a:custGeom>
              <a:avLst/>
              <a:gdLst>
                <a:gd name="connsiteX0" fmla="*/ 908149 w 1661196"/>
                <a:gd name="connsiteY0" fmla="*/ 116236 h 2161132"/>
                <a:gd name="connsiteX1" fmla="*/ 1045422 w 1661196"/>
                <a:gd name="connsiteY1" fmla="*/ 863815 h 2161132"/>
                <a:gd name="connsiteX2" fmla="*/ 1563639 w 1661196"/>
                <a:gd name="connsiteY2" fmla="*/ 1852839 h 2161132"/>
                <a:gd name="connsiteX3" fmla="*/ 1550532 w 1661196"/>
                <a:gd name="connsiteY3" fmla="*/ 1899767 h 2161132"/>
                <a:gd name="connsiteX4" fmla="*/ 1661196 w 1661196"/>
                <a:gd name="connsiteY4" fmla="*/ 1877382 h 2161132"/>
                <a:gd name="connsiteX5" fmla="*/ 1478236 w 1661196"/>
                <a:gd name="connsiteY5" fmla="*/ 2161132 h 2161132"/>
                <a:gd name="connsiteX6" fmla="*/ 1436046 w 1661196"/>
                <a:gd name="connsiteY6" fmla="*/ 1825812 h 2161132"/>
                <a:gd name="connsiteX7" fmla="*/ 1529211 w 1661196"/>
                <a:gd name="connsiteY7" fmla="*/ 1894840 h 2161132"/>
                <a:gd name="connsiteX8" fmla="*/ 999492 w 1661196"/>
                <a:gd name="connsiteY8" fmla="*/ 935746 h 2161132"/>
                <a:gd name="connsiteX9" fmla="*/ 788637 w 1661196"/>
                <a:gd name="connsiteY9" fmla="*/ 865497 h 2161132"/>
                <a:gd name="connsiteX10" fmla="*/ 139707 w 1661196"/>
                <a:gd name="connsiteY10" fmla="*/ 938417 h 2161132"/>
                <a:gd name="connsiteX11" fmla="*/ 140807 w 1661196"/>
                <a:gd name="connsiteY11" fmla="*/ 936981 h 2161132"/>
                <a:gd name="connsiteX12" fmla="*/ 138269 w 1661196"/>
                <a:gd name="connsiteY12" fmla="*/ 937316 h 2161132"/>
                <a:gd name="connsiteX13" fmla="*/ 110342 w 1661196"/>
                <a:gd name="connsiteY13" fmla="*/ 902271 h 2161132"/>
                <a:gd name="connsiteX14" fmla="*/ 111442 w 1661196"/>
                <a:gd name="connsiteY14" fmla="*/ 900835 h 2161132"/>
                <a:gd name="connsiteX15" fmla="*/ 116237 w 1661196"/>
                <a:gd name="connsiteY15" fmla="*/ 220981 h 2161132"/>
                <a:gd name="connsiteX16" fmla="*/ 908149 w 1661196"/>
                <a:gd name="connsiteY16" fmla="*/ 116236 h 2161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61196" h="2161132">
                  <a:moveTo>
                    <a:pt x="908149" y="116236"/>
                  </a:moveTo>
                  <a:cubicBezTo>
                    <a:pt x="1141188" y="294601"/>
                    <a:pt x="1196152" y="619193"/>
                    <a:pt x="1045422" y="863815"/>
                  </a:cubicBezTo>
                  <a:cubicBezTo>
                    <a:pt x="1427287" y="1044447"/>
                    <a:pt x="1652072" y="1451172"/>
                    <a:pt x="1563639" y="1852839"/>
                  </a:cubicBezTo>
                  <a:cubicBezTo>
                    <a:pt x="1558735" y="1874148"/>
                    <a:pt x="1556875" y="1879559"/>
                    <a:pt x="1550532" y="1899767"/>
                  </a:cubicBezTo>
                  <a:cubicBezTo>
                    <a:pt x="1550532" y="1899767"/>
                    <a:pt x="1550532" y="1899767"/>
                    <a:pt x="1661196" y="1877382"/>
                  </a:cubicBezTo>
                  <a:cubicBezTo>
                    <a:pt x="1661196" y="1877382"/>
                    <a:pt x="1661196" y="1877382"/>
                    <a:pt x="1478236" y="2161132"/>
                  </a:cubicBezTo>
                  <a:cubicBezTo>
                    <a:pt x="1478236" y="2161132"/>
                    <a:pt x="1478236" y="2161132"/>
                    <a:pt x="1436046" y="1825812"/>
                  </a:cubicBezTo>
                  <a:cubicBezTo>
                    <a:pt x="1436046" y="1825812"/>
                    <a:pt x="1436046" y="1825812"/>
                    <a:pt x="1529211" y="1894840"/>
                  </a:cubicBezTo>
                  <a:cubicBezTo>
                    <a:pt x="1608930" y="1495617"/>
                    <a:pt x="1380679" y="1111303"/>
                    <a:pt x="999492" y="935746"/>
                  </a:cubicBezTo>
                  <a:cubicBezTo>
                    <a:pt x="998053" y="934645"/>
                    <a:pt x="923084" y="895492"/>
                    <a:pt x="788637" y="865497"/>
                  </a:cubicBezTo>
                  <a:cubicBezTo>
                    <a:pt x="559511" y="813161"/>
                    <a:pt x="329975" y="844813"/>
                    <a:pt x="139707" y="938417"/>
                  </a:cubicBezTo>
                  <a:cubicBezTo>
                    <a:pt x="139707" y="938417"/>
                    <a:pt x="139707" y="938417"/>
                    <a:pt x="140807" y="936981"/>
                  </a:cubicBezTo>
                  <a:cubicBezTo>
                    <a:pt x="140807" y="936981"/>
                    <a:pt x="140807" y="936981"/>
                    <a:pt x="138269" y="937316"/>
                  </a:cubicBezTo>
                  <a:cubicBezTo>
                    <a:pt x="128960" y="925635"/>
                    <a:pt x="119651" y="913953"/>
                    <a:pt x="110342" y="902271"/>
                  </a:cubicBezTo>
                  <a:cubicBezTo>
                    <a:pt x="110342" y="902271"/>
                    <a:pt x="110342" y="902271"/>
                    <a:pt x="111442" y="900835"/>
                  </a:cubicBezTo>
                  <a:cubicBezTo>
                    <a:pt x="-34877" y="704542"/>
                    <a:pt x="-41015" y="426435"/>
                    <a:pt x="116237" y="220981"/>
                  </a:cubicBezTo>
                  <a:cubicBezTo>
                    <a:pt x="305379" y="-26139"/>
                    <a:pt x="660724" y="-73140"/>
                    <a:pt x="908149" y="116236"/>
                  </a:cubicBezTo>
                  <a:close/>
                </a:path>
              </a:pathLst>
            </a:custGeom>
            <a:solidFill>
              <a:schemeClr val="accent2"/>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FFFFFF"/>
                </a:solidFill>
                <a:effectLst/>
                <a:uLnTx/>
                <a:uFillTx/>
                <a:latin typeface="微软雅黑"/>
                <a:ea typeface="微软雅黑"/>
              </a:endParaRPr>
            </a:p>
          </p:txBody>
        </p:sp>
        <p:sp>
          <p:nvSpPr>
            <p:cNvPr id="6" name="文本框 5"/>
            <p:cNvSpPr txBox="1">
              <a:spLocks noChangeArrowheads="1"/>
            </p:cNvSpPr>
            <p:nvPr/>
          </p:nvSpPr>
          <p:spPr bwMode="auto">
            <a:xfrm rot="-2144691">
              <a:off x="3088977" y="1366390"/>
              <a:ext cx="976312"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zh-CN" altLang="en-US" sz="1600" b="0" i="0" u="none" strike="noStrike" kern="0" cap="none" spc="0" normalizeH="0" baseline="0" noProof="0" dirty="0" smtClean="0">
                  <a:ln>
                    <a:noFill/>
                  </a:ln>
                  <a:solidFill>
                    <a:srgbClr val="FFFFFF"/>
                  </a:solidFill>
                  <a:effectLst/>
                  <a:uLnTx/>
                  <a:uFillTx/>
                  <a:latin typeface="微软雅黑"/>
                  <a:ea typeface="微软雅黑"/>
                </a:rPr>
                <a:t>不想做</a:t>
              </a:r>
            </a:p>
          </p:txBody>
        </p:sp>
      </p:grpSp>
      <p:grpSp>
        <p:nvGrpSpPr>
          <p:cNvPr id="7" name="组合 6"/>
          <p:cNvGrpSpPr/>
          <p:nvPr/>
        </p:nvGrpSpPr>
        <p:grpSpPr>
          <a:xfrm>
            <a:off x="4101802" y="2363340"/>
            <a:ext cx="1755775" cy="1820862"/>
            <a:chOff x="4101802" y="2363340"/>
            <a:chExt cx="1755775" cy="1820862"/>
          </a:xfrm>
        </p:grpSpPr>
        <p:sp>
          <p:nvSpPr>
            <p:cNvPr id="8" name="任意多边形 7"/>
            <p:cNvSpPr/>
            <p:nvPr/>
          </p:nvSpPr>
          <p:spPr>
            <a:xfrm rot="19354201">
              <a:off x="4101802" y="2363340"/>
              <a:ext cx="1471612" cy="1820862"/>
            </a:xfrm>
            <a:custGeom>
              <a:avLst/>
              <a:gdLst>
                <a:gd name="connsiteX0" fmla="*/ 170626 w 1714377"/>
                <a:gd name="connsiteY0" fmla="*/ 0 h 2122351"/>
                <a:gd name="connsiteX1" fmla="*/ 226424 w 1714377"/>
                <a:gd name="connsiteY1" fmla="*/ 332456 h 2122351"/>
                <a:gd name="connsiteX2" fmla="*/ 129951 w 1714377"/>
                <a:gd name="connsiteY2" fmla="*/ 267743 h 2122351"/>
                <a:gd name="connsiteX3" fmla="*/ 699044 w 1714377"/>
                <a:gd name="connsiteY3" fmla="*/ 1205247 h 2122351"/>
                <a:gd name="connsiteX4" fmla="*/ 912591 w 1714377"/>
                <a:gd name="connsiteY4" fmla="*/ 1266026 h 2122351"/>
                <a:gd name="connsiteX5" fmla="*/ 1557090 w 1714377"/>
                <a:gd name="connsiteY5" fmla="*/ 1166130 h 2122351"/>
                <a:gd name="connsiteX6" fmla="*/ 1558528 w 1714377"/>
                <a:gd name="connsiteY6" fmla="*/ 1167231 h 2122351"/>
                <a:gd name="connsiteX7" fmla="*/ 1588987 w 1714377"/>
                <a:gd name="connsiteY7" fmla="*/ 1201951 h 2122351"/>
                <a:gd name="connsiteX8" fmla="*/ 1612029 w 1714377"/>
                <a:gd name="connsiteY8" fmla="*/ 1881220 h 2122351"/>
                <a:gd name="connsiteX9" fmla="*/ 824028 w 1714377"/>
                <a:gd name="connsiteY9" fmla="*/ 2019577 h 2122351"/>
                <a:gd name="connsiteX10" fmla="*/ 655921 w 1714377"/>
                <a:gd name="connsiteY10" fmla="*/ 1279471 h 2122351"/>
                <a:gd name="connsiteX11" fmla="*/ 99456 w 1714377"/>
                <a:gd name="connsiteY11" fmla="*/ 310566 h 2122351"/>
                <a:gd name="connsiteX12" fmla="*/ 110060 w 1714377"/>
                <a:gd name="connsiteY12" fmla="*/ 263926 h 2122351"/>
                <a:gd name="connsiteX13" fmla="*/ 0 w 1714377"/>
                <a:gd name="connsiteY13" fmla="*/ 291480 h 2122351"/>
                <a:gd name="connsiteX14" fmla="*/ 170626 w 1714377"/>
                <a:gd name="connsiteY14" fmla="*/ 0 h 212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14377" h="2122351">
                  <a:moveTo>
                    <a:pt x="170626" y="0"/>
                  </a:moveTo>
                  <a:cubicBezTo>
                    <a:pt x="170626" y="0"/>
                    <a:pt x="170626" y="0"/>
                    <a:pt x="226424" y="332456"/>
                  </a:cubicBezTo>
                  <a:cubicBezTo>
                    <a:pt x="226424" y="332456"/>
                    <a:pt x="226424" y="332456"/>
                    <a:pt x="129951" y="267743"/>
                  </a:cubicBezTo>
                  <a:cubicBezTo>
                    <a:pt x="68389" y="670077"/>
                    <a:pt x="310738" y="1044932"/>
                    <a:pt x="699044" y="1205247"/>
                  </a:cubicBezTo>
                  <a:cubicBezTo>
                    <a:pt x="700482" y="1206348"/>
                    <a:pt x="777667" y="1242610"/>
                    <a:pt x="912591" y="1266026"/>
                  </a:cubicBezTo>
                  <a:cubicBezTo>
                    <a:pt x="1144431" y="1308866"/>
                    <a:pt x="1371655" y="1268319"/>
                    <a:pt x="1557090" y="1166130"/>
                  </a:cubicBezTo>
                  <a:cubicBezTo>
                    <a:pt x="1557090" y="1166130"/>
                    <a:pt x="1557090" y="1166130"/>
                    <a:pt x="1558528" y="1167231"/>
                  </a:cubicBezTo>
                  <a:cubicBezTo>
                    <a:pt x="1570374" y="1178579"/>
                    <a:pt x="1579681" y="1190265"/>
                    <a:pt x="1588987" y="1201951"/>
                  </a:cubicBezTo>
                  <a:cubicBezTo>
                    <a:pt x="1743639" y="1393328"/>
                    <a:pt x="1759762" y="1670320"/>
                    <a:pt x="1612029" y="1881220"/>
                  </a:cubicBezTo>
                  <a:cubicBezTo>
                    <a:pt x="1431600" y="2137819"/>
                    <a:pt x="1079167" y="2198887"/>
                    <a:pt x="824028" y="2019577"/>
                  </a:cubicBezTo>
                  <a:cubicBezTo>
                    <a:pt x="583274" y="1851278"/>
                    <a:pt x="514688" y="1529567"/>
                    <a:pt x="655921" y="1279471"/>
                  </a:cubicBezTo>
                  <a:cubicBezTo>
                    <a:pt x="266941" y="1114077"/>
                    <a:pt x="25533" y="717128"/>
                    <a:pt x="99456" y="310566"/>
                  </a:cubicBezTo>
                  <a:cubicBezTo>
                    <a:pt x="101837" y="289573"/>
                    <a:pt x="103701" y="284156"/>
                    <a:pt x="110060" y="263926"/>
                  </a:cubicBezTo>
                  <a:cubicBezTo>
                    <a:pt x="110060" y="263926"/>
                    <a:pt x="110060" y="263926"/>
                    <a:pt x="0" y="291480"/>
                  </a:cubicBezTo>
                  <a:cubicBezTo>
                    <a:pt x="0" y="291480"/>
                    <a:pt x="0" y="291480"/>
                    <a:pt x="170626" y="0"/>
                  </a:cubicBezTo>
                  <a:close/>
                </a:path>
              </a:pathLst>
            </a:custGeom>
            <a:solidFill>
              <a:schemeClr val="accent1"/>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FFFFFF"/>
                </a:solidFill>
                <a:effectLst/>
                <a:uLnTx/>
                <a:uFillTx/>
                <a:latin typeface="微软雅黑"/>
                <a:ea typeface="微软雅黑"/>
              </a:endParaRPr>
            </a:p>
          </p:txBody>
        </p:sp>
        <p:sp>
          <p:nvSpPr>
            <p:cNvPr id="9" name="文本框 25"/>
            <p:cNvSpPr txBox="1">
              <a:spLocks noChangeArrowheads="1"/>
            </p:cNvSpPr>
            <p:nvPr/>
          </p:nvSpPr>
          <p:spPr bwMode="auto">
            <a:xfrm rot="-2144691">
              <a:off x="4881264" y="3185665"/>
              <a:ext cx="976313" cy="728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marL="0" marR="0" lvl="0" indent="0" algn="ctr" defTabSz="91440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1600" b="0" i="0" u="none" strike="noStrike" kern="0" cap="none" spc="0" normalizeH="0" baseline="0" noProof="0" dirty="0" smtClean="0">
                  <a:ln>
                    <a:noFill/>
                  </a:ln>
                  <a:solidFill>
                    <a:srgbClr val="FFFFFF"/>
                  </a:solidFill>
                  <a:effectLst/>
                  <a:uLnTx/>
                  <a:uFillTx/>
                  <a:latin typeface="微软雅黑"/>
                  <a:ea typeface="微软雅黑" panose="020B0503020204020204" pitchFamily="34" charset="-122"/>
                </a:rPr>
                <a:t>不好做</a:t>
              </a:r>
              <a:endParaRPr kumimoji="0" lang="zh-CN" altLang="en-US" sz="1600" b="0" i="0" u="none" strike="noStrike" kern="0" cap="none" spc="0" normalizeH="0" baseline="0" noProof="0" dirty="0">
                <a:ln>
                  <a:noFill/>
                </a:ln>
                <a:solidFill>
                  <a:srgbClr val="FFFFFF"/>
                </a:solidFill>
                <a:effectLst/>
                <a:uLnTx/>
                <a:uFillTx/>
                <a:latin typeface="微软雅黑"/>
                <a:ea typeface="微软雅黑" panose="020B0503020204020204" pitchFamily="34" charset="-122"/>
              </a:endParaRPr>
            </a:p>
          </p:txBody>
        </p:sp>
      </p:grpSp>
      <p:grpSp>
        <p:nvGrpSpPr>
          <p:cNvPr id="10" name="组合 9"/>
          <p:cNvGrpSpPr/>
          <p:nvPr/>
        </p:nvGrpSpPr>
        <p:grpSpPr>
          <a:xfrm>
            <a:off x="4133552" y="1428302"/>
            <a:ext cx="1876425" cy="1570038"/>
            <a:chOff x="4133552" y="1428302"/>
            <a:chExt cx="1876425" cy="1570038"/>
          </a:xfrm>
        </p:grpSpPr>
        <p:sp>
          <p:nvSpPr>
            <p:cNvPr id="11" name="任意多边形 10"/>
            <p:cNvSpPr/>
            <p:nvPr/>
          </p:nvSpPr>
          <p:spPr>
            <a:xfrm rot="3052925">
              <a:off x="4374058" y="1362421"/>
              <a:ext cx="1395413" cy="1876425"/>
            </a:xfrm>
            <a:custGeom>
              <a:avLst/>
              <a:gdLst>
                <a:gd name="connsiteX0" fmla="*/ 126139 w 1624995"/>
                <a:gd name="connsiteY0" fmla="*/ 208394 h 2186941"/>
                <a:gd name="connsiteX1" fmla="*/ 921298 w 1624995"/>
                <a:gd name="connsiteY1" fmla="*/ 126400 h 2186941"/>
                <a:gd name="connsiteX2" fmla="*/ 1037178 w 1624995"/>
                <a:gd name="connsiteY2" fmla="*/ 876855 h 2186941"/>
                <a:gd name="connsiteX3" fmla="*/ 1525619 w 1624995"/>
                <a:gd name="connsiteY3" fmla="*/ 1881233 h 2186941"/>
                <a:gd name="connsiteX4" fmla="*/ 1511096 w 1624995"/>
                <a:gd name="connsiteY4" fmla="*/ 1927805 h 2186941"/>
                <a:gd name="connsiteX5" fmla="*/ 1624995 w 1624995"/>
                <a:gd name="connsiteY5" fmla="*/ 1908333 h 2186941"/>
                <a:gd name="connsiteX6" fmla="*/ 1433455 w 1624995"/>
                <a:gd name="connsiteY6" fmla="*/ 2186941 h 2186941"/>
                <a:gd name="connsiteX7" fmla="*/ 1401376 w 1624995"/>
                <a:gd name="connsiteY7" fmla="*/ 1850258 h 2186941"/>
                <a:gd name="connsiteX8" fmla="*/ 1492468 w 1624995"/>
                <a:gd name="connsiteY8" fmla="*/ 1921999 h 2186941"/>
                <a:gd name="connsiteX9" fmla="*/ 989073 w 1624995"/>
                <a:gd name="connsiteY9" fmla="*/ 947495 h 2186941"/>
                <a:gd name="connsiteX10" fmla="*/ 781720 w 1624995"/>
                <a:gd name="connsiteY10" fmla="*/ 872288 h 2186941"/>
                <a:gd name="connsiteX11" fmla="*/ 130518 w 1624995"/>
                <a:gd name="connsiteY11" fmla="*/ 926560 h 2186941"/>
                <a:gd name="connsiteX12" fmla="*/ 129113 w 1624995"/>
                <a:gd name="connsiteY12" fmla="*/ 925417 h 2186941"/>
                <a:gd name="connsiteX13" fmla="*/ 102241 w 1624995"/>
                <a:gd name="connsiteY13" fmla="*/ 889552 h 2186941"/>
                <a:gd name="connsiteX14" fmla="*/ 126139 w 1624995"/>
                <a:gd name="connsiteY14" fmla="*/ 208394 h 2186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24995" h="2186941">
                  <a:moveTo>
                    <a:pt x="126139" y="208394"/>
                  </a:moveTo>
                  <a:cubicBezTo>
                    <a:pt x="322756" y="-33390"/>
                    <a:pt x="679559" y="-70182"/>
                    <a:pt x="921298" y="126400"/>
                  </a:cubicBezTo>
                  <a:cubicBezTo>
                    <a:pt x="1150126" y="310147"/>
                    <a:pt x="1196710" y="637608"/>
                    <a:pt x="1037178" y="876855"/>
                  </a:cubicBezTo>
                  <a:cubicBezTo>
                    <a:pt x="1413637" y="1068560"/>
                    <a:pt x="1628727" y="1481672"/>
                    <a:pt x="1525619" y="1881233"/>
                  </a:cubicBezTo>
                  <a:cubicBezTo>
                    <a:pt x="1520072" y="1902410"/>
                    <a:pt x="1518048" y="1907770"/>
                    <a:pt x="1511096" y="1927805"/>
                  </a:cubicBezTo>
                  <a:cubicBezTo>
                    <a:pt x="1511096" y="1927805"/>
                    <a:pt x="1511096" y="1927805"/>
                    <a:pt x="1624995" y="1908333"/>
                  </a:cubicBezTo>
                  <a:cubicBezTo>
                    <a:pt x="1624995" y="1908333"/>
                    <a:pt x="1624995" y="1908333"/>
                    <a:pt x="1433455" y="2186941"/>
                  </a:cubicBezTo>
                  <a:cubicBezTo>
                    <a:pt x="1433455" y="2186941"/>
                    <a:pt x="1433455" y="2186941"/>
                    <a:pt x="1401376" y="1850258"/>
                  </a:cubicBezTo>
                  <a:cubicBezTo>
                    <a:pt x="1401376" y="1850258"/>
                    <a:pt x="1401376" y="1850258"/>
                    <a:pt x="1492468" y="1921999"/>
                  </a:cubicBezTo>
                  <a:cubicBezTo>
                    <a:pt x="1583096" y="1526301"/>
                    <a:pt x="1366413" y="1135246"/>
                    <a:pt x="989073" y="947495"/>
                  </a:cubicBezTo>
                  <a:cubicBezTo>
                    <a:pt x="987668" y="946352"/>
                    <a:pt x="913872" y="905024"/>
                    <a:pt x="781720" y="872288"/>
                  </a:cubicBezTo>
                  <a:cubicBezTo>
                    <a:pt x="553004" y="814739"/>
                    <a:pt x="323631" y="838391"/>
                    <a:pt x="130518" y="926560"/>
                  </a:cubicBezTo>
                  <a:cubicBezTo>
                    <a:pt x="130518" y="926560"/>
                    <a:pt x="130518" y="926560"/>
                    <a:pt x="129113" y="925417"/>
                  </a:cubicBezTo>
                  <a:cubicBezTo>
                    <a:pt x="120155" y="913462"/>
                    <a:pt x="111198" y="901507"/>
                    <a:pt x="102241" y="889552"/>
                  </a:cubicBezTo>
                  <a:cubicBezTo>
                    <a:pt x="-39579" y="687818"/>
                    <a:pt x="-35923" y="410555"/>
                    <a:pt x="126139" y="208394"/>
                  </a:cubicBezTo>
                  <a:close/>
                </a:path>
              </a:pathLst>
            </a:custGeom>
            <a:solidFill>
              <a:schemeClr val="accent5"/>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FFFFFF"/>
                </a:solidFill>
                <a:effectLst/>
                <a:uLnTx/>
                <a:uFillTx/>
                <a:latin typeface="微软雅黑"/>
                <a:ea typeface="微软雅黑"/>
              </a:endParaRPr>
            </a:p>
          </p:txBody>
        </p:sp>
        <p:sp>
          <p:nvSpPr>
            <p:cNvPr id="12" name="文本框 26"/>
            <p:cNvSpPr txBox="1">
              <a:spLocks noChangeArrowheads="1"/>
            </p:cNvSpPr>
            <p:nvPr/>
          </p:nvSpPr>
          <p:spPr bwMode="auto">
            <a:xfrm rot="2655997">
              <a:off x="4898727" y="1428302"/>
              <a:ext cx="976312" cy="674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marL="0" marR="0" lvl="0" indent="0" algn="ctr" defTabSz="91440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1600" b="0" i="0" u="none" strike="noStrike" kern="0" cap="none" spc="0" normalizeH="0" baseline="0" noProof="0" dirty="0" smtClean="0">
                  <a:ln>
                    <a:noFill/>
                  </a:ln>
                  <a:solidFill>
                    <a:srgbClr val="FFFFFF"/>
                  </a:solidFill>
                  <a:effectLst/>
                  <a:uLnTx/>
                  <a:uFillTx/>
                  <a:latin typeface="微软雅黑"/>
                  <a:ea typeface="微软雅黑" panose="020B0503020204020204" pitchFamily="34" charset="-122"/>
                </a:rPr>
                <a:t>不会做</a:t>
              </a:r>
              <a:endParaRPr kumimoji="0" lang="zh-CN" altLang="en-US" sz="1600" b="0" i="0" u="none" strike="noStrike" kern="0" cap="none" spc="0" normalizeH="0" baseline="0" noProof="0" dirty="0">
                <a:ln>
                  <a:noFill/>
                </a:ln>
                <a:solidFill>
                  <a:srgbClr val="FFFFFF"/>
                </a:solidFill>
                <a:effectLst/>
                <a:uLnTx/>
                <a:uFillTx/>
                <a:latin typeface="微软雅黑"/>
                <a:ea typeface="微软雅黑" panose="020B0503020204020204" pitchFamily="34" charset="-122"/>
              </a:endParaRPr>
            </a:p>
          </p:txBody>
        </p:sp>
      </p:grpSp>
      <p:grpSp>
        <p:nvGrpSpPr>
          <p:cNvPr id="13" name="组合 12"/>
          <p:cNvGrpSpPr/>
          <p:nvPr/>
        </p:nvGrpSpPr>
        <p:grpSpPr>
          <a:xfrm>
            <a:off x="2928639" y="2330002"/>
            <a:ext cx="1843088" cy="1649413"/>
            <a:chOff x="2928639" y="2330002"/>
            <a:chExt cx="1843088" cy="1649413"/>
          </a:xfrm>
        </p:grpSpPr>
        <p:sp>
          <p:nvSpPr>
            <p:cNvPr id="14" name="任意多边形 13"/>
            <p:cNvSpPr/>
            <p:nvPr/>
          </p:nvSpPr>
          <p:spPr>
            <a:xfrm rot="3052925">
              <a:off x="3131045" y="2127596"/>
              <a:ext cx="1438275" cy="1843088"/>
            </a:xfrm>
            <a:custGeom>
              <a:avLst/>
              <a:gdLst>
                <a:gd name="connsiteX0" fmla="*/ 179163 w 1676437"/>
                <a:gd name="connsiteY0" fmla="*/ 0 h 2149102"/>
                <a:gd name="connsiteX1" fmla="*/ 224993 w 1676437"/>
                <a:gd name="connsiteY1" fmla="*/ 333833 h 2149102"/>
                <a:gd name="connsiteX2" fmla="*/ 130540 w 1676437"/>
                <a:gd name="connsiteY2" fmla="*/ 266364 h 2149102"/>
                <a:gd name="connsiteX3" fmla="*/ 672290 w 1676437"/>
                <a:gd name="connsiteY3" fmla="*/ 1218311 h 2149102"/>
                <a:gd name="connsiteX4" fmla="*/ 882685 w 1676437"/>
                <a:gd name="connsiteY4" fmla="*/ 1286657 h 2149102"/>
                <a:gd name="connsiteX5" fmla="*/ 1530715 w 1676437"/>
                <a:gd name="connsiteY5" fmla="*/ 1204160 h 2149102"/>
                <a:gd name="connsiteX6" fmla="*/ 1532119 w 1676437"/>
                <a:gd name="connsiteY6" fmla="*/ 1205302 h 2149102"/>
                <a:gd name="connsiteX7" fmla="*/ 1561514 w 1676437"/>
                <a:gd name="connsiteY7" fmla="*/ 1240881 h 2149102"/>
                <a:gd name="connsiteX8" fmla="*/ 1564275 w 1676437"/>
                <a:gd name="connsiteY8" fmla="*/ 1920319 h 2149102"/>
                <a:gd name="connsiteX9" fmla="*/ 774275 w 1676437"/>
                <a:gd name="connsiteY9" fmla="*/ 2036816 h 2149102"/>
                <a:gd name="connsiteX10" fmla="*/ 628398 w 1676437"/>
                <a:gd name="connsiteY10" fmla="*/ 1292369 h 2149102"/>
                <a:gd name="connsiteX11" fmla="*/ 97653 w 1676437"/>
                <a:gd name="connsiteY11" fmla="*/ 309675 h 2149102"/>
                <a:gd name="connsiteX12" fmla="*/ 110781 w 1676437"/>
                <a:gd name="connsiteY12" fmla="*/ 261972 h 2149102"/>
                <a:gd name="connsiteX13" fmla="*/ 0 w 1676437"/>
                <a:gd name="connsiteY13" fmla="*/ 286307 h 2149102"/>
                <a:gd name="connsiteX14" fmla="*/ 179163 w 1676437"/>
                <a:gd name="connsiteY14" fmla="*/ 0 h 2149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676437" h="2149102">
                  <a:moveTo>
                    <a:pt x="179163" y="0"/>
                  </a:moveTo>
                  <a:cubicBezTo>
                    <a:pt x="179163" y="0"/>
                    <a:pt x="179163" y="0"/>
                    <a:pt x="224993" y="333833"/>
                  </a:cubicBezTo>
                  <a:cubicBezTo>
                    <a:pt x="224993" y="333833"/>
                    <a:pt x="224993" y="333833"/>
                    <a:pt x="130540" y="266364"/>
                  </a:cubicBezTo>
                  <a:cubicBezTo>
                    <a:pt x="57034" y="666613"/>
                    <a:pt x="287980" y="1048235"/>
                    <a:pt x="672290" y="1218311"/>
                  </a:cubicBezTo>
                  <a:cubicBezTo>
                    <a:pt x="673694" y="1219453"/>
                    <a:pt x="748584" y="1259336"/>
                    <a:pt x="882685" y="1286657"/>
                  </a:cubicBezTo>
                  <a:cubicBezTo>
                    <a:pt x="1114177" y="1334797"/>
                    <a:pt x="1342402" y="1300885"/>
                    <a:pt x="1530715" y="1204160"/>
                  </a:cubicBezTo>
                  <a:cubicBezTo>
                    <a:pt x="1530715" y="1204160"/>
                    <a:pt x="1530715" y="1204160"/>
                    <a:pt x="1532119" y="1205302"/>
                  </a:cubicBezTo>
                  <a:cubicBezTo>
                    <a:pt x="1543615" y="1216986"/>
                    <a:pt x="1552564" y="1228933"/>
                    <a:pt x="1561514" y="1240881"/>
                  </a:cubicBezTo>
                  <a:cubicBezTo>
                    <a:pt x="1710316" y="1436612"/>
                    <a:pt x="1718162" y="1713868"/>
                    <a:pt x="1564275" y="1920319"/>
                  </a:cubicBezTo>
                  <a:cubicBezTo>
                    <a:pt x="1377763" y="2172628"/>
                    <a:pt x="1023832" y="2223409"/>
                    <a:pt x="774275" y="2036816"/>
                  </a:cubicBezTo>
                  <a:cubicBezTo>
                    <a:pt x="538762" y="1861643"/>
                    <a:pt x="478693" y="1539583"/>
                    <a:pt x="628398" y="1292369"/>
                  </a:cubicBezTo>
                  <a:cubicBezTo>
                    <a:pt x="243304" y="1114650"/>
                    <a:pt x="12814" y="712383"/>
                    <a:pt x="97653" y="309675"/>
                  </a:cubicBezTo>
                  <a:cubicBezTo>
                    <a:pt x="103204" y="288503"/>
                    <a:pt x="105229" y="283144"/>
                    <a:pt x="110781" y="261972"/>
                  </a:cubicBezTo>
                  <a:cubicBezTo>
                    <a:pt x="110781" y="261972"/>
                    <a:pt x="110781" y="261972"/>
                    <a:pt x="0" y="286307"/>
                  </a:cubicBezTo>
                  <a:cubicBezTo>
                    <a:pt x="0" y="286307"/>
                    <a:pt x="0" y="286307"/>
                    <a:pt x="179163" y="0"/>
                  </a:cubicBezTo>
                  <a:close/>
                </a:path>
              </a:pathLst>
            </a:custGeom>
            <a:solidFill>
              <a:schemeClr val="accent3"/>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400" b="0" i="0" u="none" strike="noStrike" kern="0" cap="none" spc="0" normalizeH="0" baseline="0" noProof="0">
                <a:ln>
                  <a:noFill/>
                </a:ln>
                <a:solidFill>
                  <a:srgbClr val="FFFFFF"/>
                </a:solidFill>
                <a:effectLst/>
                <a:uLnTx/>
                <a:uFillTx/>
                <a:latin typeface="微软雅黑"/>
                <a:ea typeface="微软雅黑"/>
              </a:endParaRPr>
            </a:p>
          </p:txBody>
        </p:sp>
        <p:sp>
          <p:nvSpPr>
            <p:cNvPr id="15" name="文本框 27"/>
            <p:cNvSpPr txBox="1">
              <a:spLocks noChangeArrowheads="1"/>
            </p:cNvSpPr>
            <p:nvPr/>
          </p:nvSpPr>
          <p:spPr bwMode="auto">
            <a:xfrm rot="2655997">
              <a:off x="3079452" y="3211065"/>
              <a:ext cx="976312"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marL="0" marR="0" lvl="0" indent="0" algn="ctr" defTabSz="914400" eaLnBrk="1" fontAlgn="auto" latinLnBrk="0" hangingPunct="1">
                <a:lnSpc>
                  <a:spcPct val="100000"/>
                </a:lnSpc>
                <a:spcBef>
                  <a:spcPct val="0"/>
                </a:spcBef>
                <a:spcAft>
                  <a:spcPts val="0"/>
                </a:spcAft>
                <a:buClrTx/>
                <a:buSzTx/>
                <a:buFont typeface="Arial" panose="020B0604020202020204" pitchFamily="34" charset="0"/>
                <a:buNone/>
                <a:tabLst/>
                <a:defRPr/>
              </a:pPr>
              <a:r>
                <a:rPr kumimoji="0" lang="zh-CN" altLang="en-US" sz="1600" b="0" i="0" u="none" strike="noStrike" kern="0" cap="none" spc="0" normalizeH="0" baseline="0" noProof="0" dirty="0" smtClean="0">
                  <a:ln>
                    <a:noFill/>
                  </a:ln>
                  <a:solidFill>
                    <a:srgbClr val="FFFFFF"/>
                  </a:solidFill>
                  <a:effectLst/>
                  <a:uLnTx/>
                  <a:uFillTx/>
                  <a:latin typeface="微软雅黑"/>
                  <a:ea typeface="微软雅黑" panose="020B0503020204020204" pitchFamily="34" charset="-122"/>
                </a:rPr>
                <a:t>做不好</a:t>
              </a:r>
              <a:endParaRPr kumimoji="0" lang="zh-CN" altLang="en-US" sz="1600" b="0" i="0" u="none" strike="noStrike" kern="0" cap="none" spc="0" normalizeH="0" baseline="0" noProof="0" dirty="0">
                <a:ln>
                  <a:noFill/>
                </a:ln>
                <a:solidFill>
                  <a:srgbClr val="FFFFFF"/>
                </a:solidFill>
                <a:effectLst/>
                <a:uLnTx/>
                <a:uFillTx/>
                <a:latin typeface="微软雅黑"/>
                <a:ea typeface="微软雅黑" panose="020B0503020204020204" pitchFamily="34" charset="-122"/>
              </a:endParaRPr>
            </a:p>
          </p:txBody>
        </p:sp>
      </p:grpSp>
      <p:sp>
        <p:nvSpPr>
          <p:cNvPr id="16" name="矩形 15"/>
          <p:cNvSpPr/>
          <p:nvPr/>
        </p:nvSpPr>
        <p:spPr>
          <a:xfrm>
            <a:off x="5825827" y="1125592"/>
            <a:ext cx="1903412" cy="1154696"/>
          </a:xfrm>
          <a:prstGeom prst="rect">
            <a:avLst/>
          </a:prstGeom>
        </p:spPr>
        <p:txBody>
          <a:bodyPr anchor="ct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1">
                    <a:lumMod val="50000"/>
                  </a:schemeClr>
                </a:solidFill>
                <a:effectLst/>
                <a:uLnTx/>
                <a:uFillTx/>
                <a:latin typeface="微软雅黑"/>
              </a:rPr>
              <a:t>单击此处添加段落文本，单击此处添加段落文本，单击此处添加段落文本。</a:t>
            </a:r>
          </a:p>
        </p:txBody>
      </p:sp>
      <p:sp>
        <p:nvSpPr>
          <p:cNvPr id="17" name="矩形 16"/>
          <p:cNvSpPr/>
          <p:nvPr/>
        </p:nvSpPr>
        <p:spPr>
          <a:xfrm>
            <a:off x="5825827" y="2927174"/>
            <a:ext cx="1903412" cy="1156744"/>
          </a:xfrm>
          <a:prstGeom prst="rect">
            <a:avLst/>
          </a:prstGeom>
        </p:spPr>
        <p:txBody>
          <a:bodyPr anchor="ct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1">
                    <a:lumMod val="50000"/>
                  </a:schemeClr>
                </a:solidFill>
                <a:effectLst/>
                <a:uLnTx/>
                <a:uFillTx/>
                <a:latin typeface="微软雅黑"/>
              </a:rPr>
              <a:t>单击此处添加段落文本，单击此处添加段落文本，单击此处添加段落文本。</a:t>
            </a:r>
          </a:p>
        </p:txBody>
      </p:sp>
      <p:sp>
        <p:nvSpPr>
          <p:cNvPr id="18" name="矩形 17"/>
          <p:cNvSpPr/>
          <p:nvPr/>
        </p:nvSpPr>
        <p:spPr>
          <a:xfrm>
            <a:off x="1220489" y="1105247"/>
            <a:ext cx="1903413" cy="1195386"/>
          </a:xfrm>
          <a:prstGeom prst="rect">
            <a:avLst/>
          </a:prstGeom>
        </p:spPr>
        <p:txBody>
          <a:bodyPr anchor="ct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1">
                    <a:lumMod val="50000"/>
                  </a:schemeClr>
                </a:solidFill>
                <a:effectLst/>
                <a:uLnTx/>
                <a:uFillTx/>
                <a:latin typeface="微软雅黑"/>
              </a:rPr>
              <a:t>单击此处添加段落文本，单击此处添加段落文本，单击此处添加段落</a:t>
            </a:r>
            <a:r>
              <a:rPr kumimoji="0" lang="zh-CN" altLang="en-US" sz="1400" b="0" i="0" u="none" strike="noStrike" kern="0" cap="none" spc="0" normalizeH="0" baseline="0" noProof="0" dirty="0" smtClean="0">
                <a:ln>
                  <a:noFill/>
                </a:ln>
                <a:solidFill>
                  <a:schemeClr val="bg1">
                    <a:lumMod val="50000"/>
                  </a:schemeClr>
                </a:solidFill>
                <a:effectLst/>
                <a:uLnTx/>
                <a:uFillTx/>
                <a:latin typeface="微软雅黑"/>
              </a:rPr>
              <a:t>文本。</a:t>
            </a:r>
            <a:endParaRPr kumimoji="0" lang="zh-CN" altLang="en-US" sz="1400" b="0" i="0" u="none" strike="noStrike" kern="0" cap="none" spc="0" normalizeH="0" baseline="0" noProof="0" dirty="0">
              <a:ln>
                <a:noFill/>
              </a:ln>
              <a:solidFill>
                <a:schemeClr val="bg1">
                  <a:lumMod val="50000"/>
                </a:schemeClr>
              </a:solidFill>
              <a:effectLst/>
              <a:uLnTx/>
              <a:uFillTx/>
              <a:latin typeface="微软雅黑"/>
            </a:endParaRPr>
          </a:p>
        </p:txBody>
      </p:sp>
      <p:sp>
        <p:nvSpPr>
          <p:cNvPr id="19" name="矩形 18"/>
          <p:cNvSpPr/>
          <p:nvPr/>
        </p:nvSpPr>
        <p:spPr>
          <a:xfrm>
            <a:off x="1220489" y="2927174"/>
            <a:ext cx="1903413" cy="1156744"/>
          </a:xfrm>
          <a:prstGeom prst="rect">
            <a:avLst/>
          </a:prstGeom>
        </p:spPr>
        <p:txBody>
          <a:bodyPr anchor="ct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1">
                    <a:lumMod val="50000"/>
                  </a:schemeClr>
                </a:solidFill>
                <a:effectLst/>
                <a:uLnTx/>
                <a:uFillTx/>
                <a:latin typeface="微软雅黑"/>
              </a:rPr>
              <a:t>单击此处添加段落文本，单击此处添加段落文本，单击此处添加段落文本。</a:t>
            </a:r>
          </a:p>
        </p:txBody>
      </p:sp>
    </p:spTree>
    <p:extLst>
      <p:ext uri="{BB962C8B-B14F-4D97-AF65-F5344CB8AC3E}">
        <p14:creationId xmlns:p14="http://schemas.microsoft.com/office/powerpoint/2010/main" val="1055553715"/>
      </p:ext>
    </p:extLst>
  </p:cSld>
  <p:clrMapOvr>
    <a:masterClrMapping/>
  </p:clrMapOvr>
  <mc:AlternateContent xmlns:mc="http://schemas.openxmlformats.org/markup-compatibility/2006" xmlns:p14="http://schemas.microsoft.com/office/powerpoint/2010/main">
    <mc:Choice Requires="p14">
      <p:transition spd="med" p14:dur="700" advTm="3154">
        <p:fade/>
      </p:transition>
    </mc:Choice>
    <mc:Fallback xmlns="">
      <p:transition spd="med" advTm="315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style.rotation</p:attrName>
                                        </p:attrNameLst>
                                      </p:cBhvr>
                                      <p:tavLst>
                                        <p:tav tm="0">
                                          <p:val>
                                            <p:fltVal val="720"/>
                                          </p:val>
                                        </p:tav>
                                        <p:tav tm="100000">
                                          <p:val>
                                            <p:fltVal val="0"/>
                                          </p:val>
                                        </p:tav>
                                      </p:tavLst>
                                    </p:anim>
                                    <p:anim calcmode="lin" valueType="num">
                                      <p:cBhvr>
                                        <p:cTn id="9" dur="500" fill="hold"/>
                                        <p:tgtEl>
                                          <p:spTgt spid="4"/>
                                        </p:tgtEl>
                                        <p:attrNameLst>
                                          <p:attrName>ppt_h</p:attrName>
                                        </p:attrNameLst>
                                      </p:cBhvr>
                                      <p:tavLst>
                                        <p:tav tm="0">
                                          <p:val>
                                            <p:fltVal val="0"/>
                                          </p:val>
                                        </p:tav>
                                        <p:tav tm="100000">
                                          <p:val>
                                            <p:strVal val="#ppt_h"/>
                                          </p:val>
                                        </p:tav>
                                      </p:tavLst>
                                    </p:anim>
                                    <p:anim calcmode="lin" valueType="num">
                                      <p:cBhvr>
                                        <p:cTn id="10" dur="500" fill="hold"/>
                                        <p:tgtEl>
                                          <p:spTgt spid="4"/>
                                        </p:tgtEl>
                                        <p:attrNameLst>
                                          <p:attrName>ppt_w</p:attrName>
                                        </p:attrNameLst>
                                      </p:cBhvr>
                                      <p:tavLst>
                                        <p:tav tm="0">
                                          <p:val>
                                            <p:fltVal val="0"/>
                                          </p:val>
                                        </p:tav>
                                        <p:tav tm="100000">
                                          <p:val>
                                            <p:strVal val="#ppt_w"/>
                                          </p:val>
                                        </p:tav>
                                      </p:tavLst>
                                    </p:anim>
                                  </p:childTnLst>
                                </p:cTn>
                              </p:par>
                              <p:par>
                                <p:cTn id="11" presetID="35"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anim calcmode="lin" valueType="num">
                                      <p:cBhvr>
                                        <p:cTn id="14" dur="500" fill="hold"/>
                                        <p:tgtEl>
                                          <p:spTgt spid="10"/>
                                        </p:tgtEl>
                                        <p:attrNameLst>
                                          <p:attrName>style.rotation</p:attrName>
                                        </p:attrNameLst>
                                      </p:cBhvr>
                                      <p:tavLst>
                                        <p:tav tm="0">
                                          <p:val>
                                            <p:fltVal val="720"/>
                                          </p:val>
                                        </p:tav>
                                        <p:tav tm="100000">
                                          <p:val>
                                            <p:fltVal val="0"/>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anim calcmode="lin" valueType="num">
                                      <p:cBhvr>
                                        <p:cTn id="16" dur="500" fill="hold"/>
                                        <p:tgtEl>
                                          <p:spTgt spid="10"/>
                                        </p:tgtEl>
                                        <p:attrNameLst>
                                          <p:attrName>ppt_w</p:attrName>
                                        </p:attrNameLst>
                                      </p:cBhvr>
                                      <p:tavLst>
                                        <p:tav tm="0">
                                          <p:val>
                                            <p:fltVal val="0"/>
                                          </p:val>
                                        </p:tav>
                                        <p:tav tm="100000">
                                          <p:val>
                                            <p:strVal val="#ppt_w"/>
                                          </p:val>
                                        </p:tav>
                                      </p:tavLst>
                                    </p:anim>
                                  </p:childTnLst>
                                </p:cTn>
                              </p:par>
                              <p:par>
                                <p:cTn id="17" presetID="35"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anim calcmode="lin" valueType="num">
                                      <p:cBhvr>
                                        <p:cTn id="20" dur="500" fill="hold"/>
                                        <p:tgtEl>
                                          <p:spTgt spid="7"/>
                                        </p:tgtEl>
                                        <p:attrNameLst>
                                          <p:attrName>style.rotation</p:attrName>
                                        </p:attrNameLst>
                                      </p:cBhvr>
                                      <p:tavLst>
                                        <p:tav tm="0">
                                          <p:val>
                                            <p:fltVal val="720"/>
                                          </p:val>
                                        </p:tav>
                                        <p:tav tm="100000">
                                          <p:val>
                                            <p:fltVal val="0"/>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 calcmode="lin" valueType="num">
                                      <p:cBhvr>
                                        <p:cTn id="22" dur="500" fill="hold"/>
                                        <p:tgtEl>
                                          <p:spTgt spid="7"/>
                                        </p:tgtEl>
                                        <p:attrNameLst>
                                          <p:attrName>ppt_w</p:attrName>
                                        </p:attrNameLst>
                                      </p:cBhvr>
                                      <p:tavLst>
                                        <p:tav tm="0">
                                          <p:val>
                                            <p:fltVal val="0"/>
                                          </p:val>
                                        </p:tav>
                                        <p:tav tm="100000">
                                          <p:val>
                                            <p:strVal val="#ppt_w"/>
                                          </p:val>
                                        </p:tav>
                                      </p:tavLst>
                                    </p:anim>
                                  </p:childTnLst>
                                </p:cTn>
                              </p:par>
                              <p:par>
                                <p:cTn id="23" presetID="35"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anim calcmode="lin" valueType="num">
                                      <p:cBhvr>
                                        <p:cTn id="26" dur="500" fill="hold"/>
                                        <p:tgtEl>
                                          <p:spTgt spid="13"/>
                                        </p:tgtEl>
                                        <p:attrNameLst>
                                          <p:attrName>style.rotation</p:attrName>
                                        </p:attrNameLst>
                                      </p:cBhvr>
                                      <p:tavLst>
                                        <p:tav tm="0">
                                          <p:val>
                                            <p:fltVal val="720"/>
                                          </p:val>
                                        </p:tav>
                                        <p:tav tm="100000">
                                          <p:val>
                                            <p:fltVal val="0"/>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 calcmode="lin" valueType="num">
                                      <p:cBhvr>
                                        <p:cTn id="28" dur="500" fill="hold"/>
                                        <p:tgtEl>
                                          <p:spTgt spid="13"/>
                                        </p:tgtEl>
                                        <p:attrNameLst>
                                          <p:attrName>ppt_w</p:attrName>
                                        </p:attrNameLst>
                                      </p:cBhvr>
                                      <p:tavLst>
                                        <p:tav tm="0">
                                          <p:val>
                                            <p:fltVal val="0"/>
                                          </p:val>
                                        </p:tav>
                                        <p:tav tm="100000">
                                          <p:val>
                                            <p:strVal val="#ppt_w"/>
                                          </p:val>
                                        </p:tav>
                                      </p:tavLst>
                                    </p:anim>
                                  </p:childTnLst>
                                </p:cTn>
                              </p:par>
                              <p:par>
                                <p:cTn id="29" presetID="53" presetClass="entr" presetSubtype="16" fill="hold" grpId="0" nodeType="withEffect">
                                  <p:stCondLst>
                                    <p:cond delay="300"/>
                                  </p:stCondLst>
                                  <p:childTnLst>
                                    <p:set>
                                      <p:cBhvr>
                                        <p:cTn id="30" dur="1" fill="hold">
                                          <p:stCondLst>
                                            <p:cond delay="0"/>
                                          </p:stCondLst>
                                        </p:cTn>
                                        <p:tgtEl>
                                          <p:spTgt spid="3"/>
                                        </p:tgtEl>
                                        <p:attrNameLst>
                                          <p:attrName>style.visibility</p:attrName>
                                        </p:attrNameLst>
                                      </p:cBhvr>
                                      <p:to>
                                        <p:strVal val="visible"/>
                                      </p:to>
                                    </p:set>
                                    <p:anim calcmode="lin" valueType="num">
                                      <p:cBhvr>
                                        <p:cTn id="31" dur="500" fill="hold"/>
                                        <p:tgtEl>
                                          <p:spTgt spid="3"/>
                                        </p:tgtEl>
                                        <p:attrNameLst>
                                          <p:attrName>ppt_w</p:attrName>
                                        </p:attrNameLst>
                                      </p:cBhvr>
                                      <p:tavLst>
                                        <p:tav tm="0">
                                          <p:val>
                                            <p:fltVal val="0"/>
                                          </p:val>
                                        </p:tav>
                                        <p:tav tm="100000">
                                          <p:val>
                                            <p:strVal val="#ppt_w"/>
                                          </p:val>
                                        </p:tav>
                                      </p:tavLst>
                                    </p:anim>
                                    <p:anim calcmode="lin" valueType="num">
                                      <p:cBhvr>
                                        <p:cTn id="32" dur="500" fill="hold"/>
                                        <p:tgtEl>
                                          <p:spTgt spid="3"/>
                                        </p:tgtEl>
                                        <p:attrNameLst>
                                          <p:attrName>ppt_h</p:attrName>
                                        </p:attrNameLst>
                                      </p:cBhvr>
                                      <p:tavLst>
                                        <p:tav tm="0">
                                          <p:val>
                                            <p:fltVal val="0"/>
                                          </p:val>
                                        </p:tav>
                                        <p:tav tm="100000">
                                          <p:val>
                                            <p:strVal val="#ppt_h"/>
                                          </p:val>
                                        </p:tav>
                                      </p:tavLst>
                                    </p:anim>
                                    <p:animEffect transition="in" filter="fade">
                                      <p:cBhvr>
                                        <p:cTn id="33" dur="500"/>
                                        <p:tgtEl>
                                          <p:spTgt spid="3"/>
                                        </p:tgtEl>
                                      </p:cBhvr>
                                    </p:animEffect>
                                  </p:childTnLst>
                                </p:cTn>
                              </p:par>
                            </p:childTnLst>
                          </p:cTn>
                        </p:par>
                        <p:par>
                          <p:cTn id="34" fill="hold">
                            <p:stCondLst>
                              <p:cond delay="800"/>
                            </p:stCondLst>
                            <p:childTnLst>
                              <p:par>
                                <p:cTn id="35" presetID="2" presetClass="entr" presetSubtype="8"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fill="hold"/>
                                        <p:tgtEl>
                                          <p:spTgt spid="18"/>
                                        </p:tgtEl>
                                        <p:attrNameLst>
                                          <p:attrName>ppt_x</p:attrName>
                                        </p:attrNameLst>
                                      </p:cBhvr>
                                      <p:tavLst>
                                        <p:tav tm="0">
                                          <p:val>
                                            <p:strVal val="0-#ppt_w/2"/>
                                          </p:val>
                                        </p:tav>
                                        <p:tav tm="100000">
                                          <p:val>
                                            <p:strVal val="#ppt_x"/>
                                          </p:val>
                                        </p:tav>
                                      </p:tavLst>
                                    </p:anim>
                                    <p:anim calcmode="lin" valueType="num">
                                      <p:cBhvr additive="base">
                                        <p:cTn id="38" dur="500" fill="hold"/>
                                        <p:tgtEl>
                                          <p:spTgt spid="18"/>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additive="base">
                                        <p:cTn id="41" dur="500" fill="hold"/>
                                        <p:tgtEl>
                                          <p:spTgt spid="16"/>
                                        </p:tgtEl>
                                        <p:attrNameLst>
                                          <p:attrName>ppt_x</p:attrName>
                                        </p:attrNameLst>
                                      </p:cBhvr>
                                      <p:tavLst>
                                        <p:tav tm="0">
                                          <p:val>
                                            <p:strVal val="1+#ppt_w/2"/>
                                          </p:val>
                                        </p:tav>
                                        <p:tav tm="100000">
                                          <p:val>
                                            <p:strVal val="#ppt_x"/>
                                          </p:val>
                                        </p:tav>
                                      </p:tavLst>
                                    </p:anim>
                                    <p:anim calcmode="lin" valueType="num">
                                      <p:cBhvr additive="base">
                                        <p:cTn id="42" dur="500" fill="hold"/>
                                        <p:tgtEl>
                                          <p:spTgt spid="16"/>
                                        </p:tgtEl>
                                        <p:attrNameLst>
                                          <p:attrName>ppt_y</p:attrName>
                                        </p:attrNameLst>
                                      </p:cBhvr>
                                      <p:tavLst>
                                        <p:tav tm="0">
                                          <p:val>
                                            <p:strVal val="#ppt_y"/>
                                          </p:val>
                                        </p:tav>
                                        <p:tav tm="100000">
                                          <p:val>
                                            <p:strVal val="#ppt_y"/>
                                          </p:val>
                                        </p:tav>
                                      </p:tavLst>
                                    </p:anim>
                                  </p:childTnLst>
                                </p:cTn>
                              </p:par>
                              <p:par>
                                <p:cTn id="43" presetID="2" presetClass="entr" presetSubtype="8" fill="hold" grpId="0" nodeType="withEffect">
                                  <p:stCondLst>
                                    <p:cond delay="300"/>
                                  </p:stCondLst>
                                  <p:childTnLst>
                                    <p:set>
                                      <p:cBhvr>
                                        <p:cTn id="44" dur="1" fill="hold">
                                          <p:stCondLst>
                                            <p:cond delay="0"/>
                                          </p:stCondLst>
                                        </p:cTn>
                                        <p:tgtEl>
                                          <p:spTgt spid="19"/>
                                        </p:tgtEl>
                                        <p:attrNameLst>
                                          <p:attrName>style.visibility</p:attrName>
                                        </p:attrNameLst>
                                      </p:cBhvr>
                                      <p:to>
                                        <p:strVal val="visible"/>
                                      </p:to>
                                    </p:set>
                                    <p:anim calcmode="lin" valueType="num">
                                      <p:cBhvr additive="base">
                                        <p:cTn id="45" dur="500" fill="hold"/>
                                        <p:tgtEl>
                                          <p:spTgt spid="19"/>
                                        </p:tgtEl>
                                        <p:attrNameLst>
                                          <p:attrName>ppt_x</p:attrName>
                                        </p:attrNameLst>
                                      </p:cBhvr>
                                      <p:tavLst>
                                        <p:tav tm="0">
                                          <p:val>
                                            <p:strVal val="0-#ppt_w/2"/>
                                          </p:val>
                                        </p:tav>
                                        <p:tav tm="100000">
                                          <p:val>
                                            <p:strVal val="#ppt_x"/>
                                          </p:val>
                                        </p:tav>
                                      </p:tavLst>
                                    </p:anim>
                                    <p:anim calcmode="lin" valueType="num">
                                      <p:cBhvr additive="base">
                                        <p:cTn id="46" dur="500" fill="hold"/>
                                        <p:tgtEl>
                                          <p:spTgt spid="19"/>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30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1+#ppt_w/2"/>
                                          </p:val>
                                        </p:tav>
                                        <p:tav tm="100000">
                                          <p:val>
                                            <p:strVal val="#ppt_x"/>
                                          </p:val>
                                        </p:tav>
                                      </p:tavLst>
                                    </p:anim>
                                    <p:anim calcmode="lin" valueType="num">
                                      <p:cBhvr additive="base">
                                        <p:cTn id="50"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6" grpId="0"/>
      <p:bldP spid="17" grpId="0"/>
      <p:bldP spid="18" grpId="0"/>
      <p:bldP spid="1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对竞争对手分析不足</a:t>
            </a:r>
            <a:endParaRPr lang="zh-CN" altLang="en-US" dirty="0"/>
          </a:p>
        </p:txBody>
      </p:sp>
      <p:sp>
        <p:nvSpPr>
          <p:cNvPr id="3" name="TextBox 2"/>
          <p:cNvSpPr txBox="1"/>
          <p:nvPr/>
        </p:nvSpPr>
        <p:spPr>
          <a:xfrm>
            <a:off x="1415883" y="1565139"/>
            <a:ext cx="379761" cy="707886"/>
          </a:xfrm>
          <a:prstGeom prst="rect">
            <a:avLst/>
          </a:prstGeom>
          <a:noFill/>
        </p:spPr>
        <p:txBody>
          <a:bodyPr wrap="square" rtlCol="0">
            <a:spAutoFit/>
          </a:bodyPr>
          <a:lstStyle/>
          <a:p>
            <a:pPr algn="ctr"/>
            <a:r>
              <a:rPr lang="en-US" altLang="zh-CN" sz="4000" b="1" dirty="0">
                <a:solidFill>
                  <a:schemeClr val="accent2"/>
                </a:solidFill>
                <a:latin typeface="微软雅黑" pitchFamily="34" charset="-122"/>
                <a:ea typeface="微软雅黑" pitchFamily="34" charset="-122"/>
              </a:rPr>
              <a:t>A</a:t>
            </a:r>
            <a:endParaRPr lang="zh-CN" altLang="en-US" sz="4000" b="1" dirty="0">
              <a:solidFill>
                <a:schemeClr val="accent2"/>
              </a:solidFill>
              <a:latin typeface="微软雅黑" pitchFamily="34" charset="-122"/>
              <a:ea typeface="微软雅黑" pitchFamily="34" charset="-122"/>
            </a:endParaRPr>
          </a:p>
        </p:txBody>
      </p:sp>
      <p:sp>
        <p:nvSpPr>
          <p:cNvPr id="4" name="TextBox 3"/>
          <p:cNvSpPr txBox="1"/>
          <p:nvPr/>
        </p:nvSpPr>
        <p:spPr>
          <a:xfrm>
            <a:off x="3462953" y="1295418"/>
            <a:ext cx="379761" cy="707886"/>
          </a:xfrm>
          <a:prstGeom prst="rect">
            <a:avLst/>
          </a:prstGeom>
          <a:noFill/>
        </p:spPr>
        <p:txBody>
          <a:bodyPr wrap="square" rtlCol="0">
            <a:spAutoFit/>
          </a:bodyPr>
          <a:lstStyle/>
          <a:p>
            <a:pPr algn="ctr"/>
            <a:r>
              <a:rPr lang="en-US" altLang="zh-CN" sz="4000" b="1" dirty="0">
                <a:solidFill>
                  <a:schemeClr val="accent3"/>
                </a:solidFill>
                <a:latin typeface="微软雅黑" pitchFamily="34" charset="-122"/>
                <a:ea typeface="微软雅黑" pitchFamily="34" charset="-122"/>
              </a:rPr>
              <a:t>B</a:t>
            </a:r>
            <a:endParaRPr lang="zh-CN" altLang="en-US" sz="4000" b="1" dirty="0">
              <a:solidFill>
                <a:schemeClr val="accent3"/>
              </a:solidFill>
              <a:latin typeface="微软雅黑" pitchFamily="34" charset="-122"/>
              <a:ea typeface="微软雅黑" pitchFamily="34" charset="-122"/>
            </a:endParaRPr>
          </a:p>
        </p:txBody>
      </p:sp>
      <p:sp>
        <p:nvSpPr>
          <p:cNvPr id="5" name="TextBox 4"/>
          <p:cNvSpPr txBox="1"/>
          <p:nvPr/>
        </p:nvSpPr>
        <p:spPr>
          <a:xfrm>
            <a:off x="5510023" y="1798943"/>
            <a:ext cx="379761" cy="707886"/>
          </a:xfrm>
          <a:prstGeom prst="rect">
            <a:avLst/>
          </a:prstGeom>
          <a:noFill/>
        </p:spPr>
        <p:txBody>
          <a:bodyPr wrap="square" rtlCol="0">
            <a:spAutoFit/>
          </a:bodyPr>
          <a:lstStyle/>
          <a:p>
            <a:pPr algn="ctr"/>
            <a:r>
              <a:rPr lang="en-US" altLang="zh-CN" sz="4000" b="1" dirty="0">
                <a:solidFill>
                  <a:schemeClr val="accent4"/>
                </a:solidFill>
                <a:latin typeface="微软雅黑" pitchFamily="34" charset="-122"/>
                <a:ea typeface="微软雅黑" pitchFamily="34" charset="-122"/>
              </a:rPr>
              <a:t>C</a:t>
            </a:r>
            <a:endParaRPr lang="zh-CN" altLang="en-US" sz="4000" b="1" dirty="0">
              <a:solidFill>
                <a:schemeClr val="accent4"/>
              </a:solidFill>
              <a:latin typeface="微软雅黑" pitchFamily="34" charset="-122"/>
              <a:ea typeface="微软雅黑" pitchFamily="34" charset="-122"/>
            </a:endParaRPr>
          </a:p>
        </p:txBody>
      </p:sp>
      <p:sp>
        <p:nvSpPr>
          <p:cNvPr id="6" name="TextBox 5"/>
          <p:cNvSpPr txBox="1"/>
          <p:nvPr/>
        </p:nvSpPr>
        <p:spPr>
          <a:xfrm>
            <a:off x="7557093" y="1131590"/>
            <a:ext cx="379761" cy="707886"/>
          </a:xfrm>
          <a:prstGeom prst="rect">
            <a:avLst/>
          </a:prstGeom>
          <a:noFill/>
        </p:spPr>
        <p:txBody>
          <a:bodyPr wrap="square" rtlCol="0">
            <a:spAutoFit/>
          </a:bodyPr>
          <a:lstStyle/>
          <a:p>
            <a:pPr algn="ctr"/>
            <a:r>
              <a:rPr lang="en-US" altLang="zh-CN" sz="4000" b="1" dirty="0">
                <a:solidFill>
                  <a:schemeClr val="accent6"/>
                </a:solidFill>
                <a:latin typeface="微软雅黑" pitchFamily="34" charset="-122"/>
                <a:ea typeface="微软雅黑" pitchFamily="34" charset="-122"/>
              </a:rPr>
              <a:t>D</a:t>
            </a:r>
            <a:endParaRPr lang="zh-CN" altLang="en-US" sz="4000" b="1" dirty="0">
              <a:solidFill>
                <a:schemeClr val="accent6"/>
              </a:solidFill>
              <a:latin typeface="微软雅黑" pitchFamily="34" charset="-122"/>
              <a:ea typeface="微软雅黑" pitchFamily="34" charset="-122"/>
            </a:endParaRPr>
          </a:p>
        </p:txBody>
      </p:sp>
      <p:grpSp>
        <p:nvGrpSpPr>
          <p:cNvPr id="7" name="组合 6"/>
          <p:cNvGrpSpPr/>
          <p:nvPr/>
        </p:nvGrpSpPr>
        <p:grpSpPr>
          <a:xfrm>
            <a:off x="735046" y="2141203"/>
            <a:ext cx="1759038" cy="1791351"/>
            <a:chOff x="735046" y="2996952"/>
            <a:chExt cx="1759038" cy="1791351"/>
          </a:xfrm>
        </p:grpSpPr>
        <p:sp>
          <p:nvSpPr>
            <p:cNvPr id="14" name="椭圆 13"/>
            <p:cNvSpPr/>
            <p:nvPr/>
          </p:nvSpPr>
          <p:spPr>
            <a:xfrm>
              <a:off x="1500529" y="2996952"/>
              <a:ext cx="210466" cy="21046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rgbClr val="000000"/>
                </a:solidFill>
                <a:latin typeface="微软雅黑" pitchFamily="34" charset="-122"/>
                <a:ea typeface="微软雅黑" pitchFamily="34" charset="-122"/>
              </a:endParaRPr>
            </a:p>
          </p:txBody>
        </p:sp>
        <p:grpSp>
          <p:nvGrpSpPr>
            <p:cNvPr id="9" name="组合 8"/>
            <p:cNvGrpSpPr/>
            <p:nvPr/>
          </p:nvGrpSpPr>
          <p:grpSpPr>
            <a:xfrm>
              <a:off x="735046" y="3098642"/>
              <a:ext cx="1759038" cy="1689661"/>
              <a:chOff x="735046" y="3098642"/>
              <a:chExt cx="1759038" cy="1689661"/>
            </a:xfrm>
          </p:grpSpPr>
          <p:sp>
            <p:nvSpPr>
              <p:cNvPr id="10" name="任意多边形 9"/>
              <p:cNvSpPr/>
              <p:nvPr/>
            </p:nvSpPr>
            <p:spPr>
              <a:xfrm>
                <a:off x="1001626" y="3098642"/>
                <a:ext cx="1222819" cy="390623"/>
              </a:xfrm>
              <a:custGeom>
                <a:avLst/>
                <a:gdLst>
                  <a:gd name="connsiteX0" fmla="*/ 0 w 1779373"/>
                  <a:gd name="connsiteY0" fmla="*/ 568411 h 568411"/>
                  <a:gd name="connsiteX1" fmla="*/ 864973 w 1779373"/>
                  <a:gd name="connsiteY1" fmla="*/ 0 h 568411"/>
                  <a:gd name="connsiteX2" fmla="*/ 1779373 w 1779373"/>
                  <a:gd name="connsiteY2" fmla="*/ 543698 h 568411"/>
                </a:gdLst>
                <a:ahLst/>
                <a:cxnLst>
                  <a:cxn ang="0">
                    <a:pos x="connsiteX0" y="connsiteY0"/>
                  </a:cxn>
                  <a:cxn ang="0">
                    <a:pos x="connsiteX1" y="connsiteY1"/>
                  </a:cxn>
                  <a:cxn ang="0">
                    <a:pos x="connsiteX2" y="connsiteY2"/>
                  </a:cxn>
                </a:cxnLst>
                <a:rect l="l" t="t" r="r" b="b"/>
                <a:pathLst>
                  <a:path w="1779373" h="568411">
                    <a:moveTo>
                      <a:pt x="0" y="568411"/>
                    </a:moveTo>
                    <a:lnTo>
                      <a:pt x="864973" y="0"/>
                    </a:lnTo>
                    <a:lnTo>
                      <a:pt x="1779373" y="543698"/>
                    </a:ln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11" name="矩形 10"/>
              <p:cNvSpPr/>
              <p:nvPr/>
            </p:nvSpPr>
            <p:spPr>
              <a:xfrm>
                <a:off x="735046" y="3453597"/>
                <a:ext cx="1759038" cy="1334706"/>
              </a:xfrm>
              <a:custGeom>
                <a:avLst/>
                <a:gdLst/>
                <a:ahLst/>
                <a:cxnLst/>
                <a:rect l="l" t="t" r="r" b="b"/>
                <a:pathLst>
                  <a:path w="1759038" h="1334706">
                    <a:moveTo>
                      <a:pt x="65637" y="63758"/>
                    </a:moveTo>
                    <a:lnTo>
                      <a:pt x="65637" y="1271391"/>
                    </a:lnTo>
                    <a:lnTo>
                      <a:pt x="1711798" y="1271391"/>
                    </a:lnTo>
                    <a:lnTo>
                      <a:pt x="1711798" y="63758"/>
                    </a:lnTo>
                    <a:close/>
                    <a:moveTo>
                      <a:pt x="0" y="0"/>
                    </a:moveTo>
                    <a:lnTo>
                      <a:pt x="1759038" y="0"/>
                    </a:lnTo>
                    <a:lnTo>
                      <a:pt x="1759038" y="1334706"/>
                    </a:lnTo>
                    <a:lnTo>
                      <a:pt x="0" y="1334706"/>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rgbClr val="000000"/>
                  </a:solidFill>
                  <a:latin typeface="微软雅黑" pitchFamily="34" charset="-122"/>
                  <a:ea typeface="微软雅黑" pitchFamily="34" charset="-122"/>
                </a:endParaRPr>
              </a:p>
            </p:txBody>
          </p:sp>
          <p:sp>
            <p:nvSpPr>
              <p:cNvPr id="12" name="矩形 11"/>
              <p:cNvSpPr/>
              <p:nvPr/>
            </p:nvSpPr>
            <p:spPr>
              <a:xfrm>
                <a:off x="1051764" y="3567501"/>
                <a:ext cx="1107996" cy="276999"/>
              </a:xfrm>
              <a:prstGeom prst="rect">
                <a:avLst/>
              </a:prstGeom>
            </p:spPr>
            <p:txBody>
              <a:bodyPr wrap="none">
                <a:spAutoFit/>
              </a:bodyPr>
              <a:lstStyle/>
              <a:p>
                <a:pPr lvl="0"/>
                <a:r>
                  <a:rPr lang="zh-CN" altLang="en-US" sz="1200" b="1" dirty="0" smtClean="0">
                    <a:solidFill>
                      <a:schemeClr val="accent2"/>
                    </a:solidFill>
                  </a:rPr>
                  <a:t>单击添加标题</a:t>
                </a:r>
                <a:endParaRPr lang="zh-CN" altLang="en-US" sz="1200" b="1" dirty="0">
                  <a:solidFill>
                    <a:schemeClr val="accent2"/>
                  </a:solidFill>
                </a:endParaRPr>
              </a:p>
            </p:txBody>
          </p:sp>
          <p:sp>
            <p:nvSpPr>
              <p:cNvPr id="13" name="TextBox 12"/>
              <p:cNvSpPr txBox="1"/>
              <p:nvPr/>
            </p:nvSpPr>
            <p:spPr>
              <a:xfrm>
                <a:off x="978536" y="3833682"/>
                <a:ext cx="1261884" cy="819455"/>
              </a:xfrm>
              <a:prstGeom prst="rect">
                <a:avLst/>
              </a:prstGeom>
              <a:noFill/>
            </p:spPr>
            <p:txBody>
              <a:bodyPr wrap="none" rtlCol="0">
                <a:spAutoFit/>
              </a:bodyPr>
              <a:lstStyle/>
              <a:p>
                <a:pPr algn="ctr">
                  <a:lnSpc>
                    <a:spcPct val="150000"/>
                  </a:lnSpc>
                </a:pPr>
                <a:r>
                  <a:rPr lang="zh-CN" altLang="en-US" sz="1050" dirty="0">
                    <a:solidFill>
                      <a:schemeClr val="bg1">
                        <a:lumMod val="50000"/>
                      </a:schemeClr>
                    </a:solidFill>
                  </a:rPr>
                  <a:t>单击此处添加文本</a:t>
                </a:r>
                <a:endParaRPr lang="en-US" altLang="zh-CN" sz="1050" dirty="0">
                  <a:solidFill>
                    <a:schemeClr val="bg1">
                      <a:lumMod val="50000"/>
                    </a:schemeClr>
                  </a:solidFill>
                </a:endParaRPr>
              </a:p>
              <a:p>
                <a:pPr algn="ctr">
                  <a:lnSpc>
                    <a:spcPct val="150000"/>
                  </a:lnSpc>
                </a:pPr>
                <a:r>
                  <a:rPr lang="zh-CN" altLang="en-US" sz="1050" dirty="0">
                    <a:solidFill>
                      <a:schemeClr val="bg1">
                        <a:lumMod val="50000"/>
                      </a:schemeClr>
                    </a:solidFill>
                  </a:rPr>
                  <a:t>单击此处添加文本</a:t>
                </a:r>
              </a:p>
              <a:p>
                <a:pPr algn="ctr">
                  <a:lnSpc>
                    <a:spcPct val="150000"/>
                  </a:lnSpc>
                </a:pPr>
                <a:r>
                  <a:rPr lang="zh-CN" altLang="en-US" sz="1050" dirty="0" smtClean="0">
                    <a:solidFill>
                      <a:schemeClr val="bg1">
                        <a:lumMod val="50000"/>
                      </a:schemeClr>
                    </a:solidFill>
                  </a:rPr>
                  <a:t>单击此处添加文本</a:t>
                </a:r>
                <a:endParaRPr lang="zh-CN" altLang="en-US" sz="1050" dirty="0">
                  <a:solidFill>
                    <a:schemeClr val="bg1">
                      <a:lumMod val="50000"/>
                    </a:schemeClr>
                  </a:solidFill>
                </a:endParaRPr>
              </a:p>
            </p:txBody>
          </p:sp>
        </p:grpSp>
      </p:grpSp>
      <p:grpSp>
        <p:nvGrpSpPr>
          <p:cNvPr id="18" name="组合 17"/>
          <p:cNvGrpSpPr/>
          <p:nvPr/>
        </p:nvGrpSpPr>
        <p:grpSpPr>
          <a:xfrm>
            <a:off x="2782116" y="1871482"/>
            <a:ext cx="1759038" cy="1791351"/>
            <a:chOff x="2782116" y="2727231"/>
            <a:chExt cx="1759038" cy="1791351"/>
          </a:xfrm>
        </p:grpSpPr>
        <p:sp>
          <p:nvSpPr>
            <p:cNvPr id="19" name="任意多边形 18"/>
            <p:cNvSpPr/>
            <p:nvPr/>
          </p:nvSpPr>
          <p:spPr>
            <a:xfrm>
              <a:off x="3048696" y="2828921"/>
              <a:ext cx="1222819" cy="390623"/>
            </a:xfrm>
            <a:custGeom>
              <a:avLst/>
              <a:gdLst>
                <a:gd name="connsiteX0" fmla="*/ 0 w 1779373"/>
                <a:gd name="connsiteY0" fmla="*/ 568411 h 568411"/>
                <a:gd name="connsiteX1" fmla="*/ 864973 w 1779373"/>
                <a:gd name="connsiteY1" fmla="*/ 0 h 568411"/>
                <a:gd name="connsiteX2" fmla="*/ 1779373 w 1779373"/>
                <a:gd name="connsiteY2" fmla="*/ 543698 h 568411"/>
              </a:gdLst>
              <a:ahLst/>
              <a:cxnLst>
                <a:cxn ang="0">
                  <a:pos x="connsiteX0" y="connsiteY0"/>
                </a:cxn>
                <a:cxn ang="0">
                  <a:pos x="connsiteX1" y="connsiteY1"/>
                </a:cxn>
                <a:cxn ang="0">
                  <a:pos x="connsiteX2" y="connsiteY2"/>
                </a:cxn>
              </a:cxnLst>
              <a:rect l="l" t="t" r="r" b="b"/>
              <a:pathLst>
                <a:path w="1779373" h="568411">
                  <a:moveTo>
                    <a:pt x="0" y="568411"/>
                  </a:moveTo>
                  <a:lnTo>
                    <a:pt x="864973" y="0"/>
                  </a:lnTo>
                  <a:lnTo>
                    <a:pt x="1779373" y="543698"/>
                  </a:ln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24" name="椭圆 23"/>
            <p:cNvSpPr/>
            <p:nvPr/>
          </p:nvSpPr>
          <p:spPr>
            <a:xfrm>
              <a:off x="3547599" y="2727231"/>
              <a:ext cx="210466" cy="21046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rgbClr val="000000"/>
                </a:solidFill>
                <a:latin typeface="微软雅黑" pitchFamily="34" charset="-122"/>
                <a:ea typeface="微软雅黑" pitchFamily="34" charset="-122"/>
              </a:endParaRPr>
            </a:p>
          </p:txBody>
        </p:sp>
        <p:sp>
          <p:nvSpPr>
            <p:cNvPr id="21" name="矩形 10"/>
            <p:cNvSpPr/>
            <p:nvPr/>
          </p:nvSpPr>
          <p:spPr>
            <a:xfrm>
              <a:off x="2782116" y="3183876"/>
              <a:ext cx="1759038" cy="1334706"/>
            </a:xfrm>
            <a:custGeom>
              <a:avLst/>
              <a:gdLst/>
              <a:ahLst/>
              <a:cxnLst/>
              <a:rect l="l" t="t" r="r" b="b"/>
              <a:pathLst>
                <a:path w="1759038" h="1334706">
                  <a:moveTo>
                    <a:pt x="65637" y="63758"/>
                  </a:moveTo>
                  <a:lnTo>
                    <a:pt x="65637" y="1271391"/>
                  </a:lnTo>
                  <a:lnTo>
                    <a:pt x="1711798" y="1271391"/>
                  </a:lnTo>
                  <a:lnTo>
                    <a:pt x="1711798" y="63758"/>
                  </a:lnTo>
                  <a:close/>
                  <a:moveTo>
                    <a:pt x="0" y="0"/>
                  </a:moveTo>
                  <a:lnTo>
                    <a:pt x="1759038" y="0"/>
                  </a:lnTo>
                  <a:lnTo>
                    <a:pt x="1759038" y="1334706"/>
                  </a:lnTo>
                  <a:lnTo>
                    <a:pt x="0" y="1334706"/>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rgbClr val="000000"/>
                </a:solidFill>
                <a:latin typeface="微软雅黑" pitchFamily="34" charset="-122"/>
                <a:ea typeface="微软雅黑" pitchFamily="34" charset="-122"/>
              </a:endParaRPr>
            </a:p>
          </p:txBody>
        </p:sp>
        <p:sp>
          <p:nvSpPr>
            <p:cNvPr id="22" name="矩形 21"/>
            <p:cNvSpPr/>
            <p:nvPr/>
          </p:nvSpPr>
          <p:spPr>
            <a:xfrm>
              <a:off x="3137926" y="3289059"/>
              <a:ext cx="1107996" cy="276999"/>
            </a:xfrm>
            <a:prstGeom prst="rect">
              <a:avLst/>
            </a:prstGeom>
          </p:spPr>
          <p:txBody>
            <a:bodyPr wrap="none">
              <a:spAutoFit/>
            </a:bodyPr>
            <a:lstStyle/>
            <a:p>
              <a:pPr lvl="0"/>
              <a:r>
                <a:rPr lang="zh-CN" altLang="en-US" sz="1200" b="1" dirty="0">
                  <a:solidFill>
                    <a:schemeClr val="accent3"/>
                  </a:solidFill>
                </a:rPr>
                <a:t>单击添加标题</a:t>
              </a:r>
            </a:p>
          </p:txBody>
        </p:sp>
        <p:sp>
          <p:nvSpPr>
            <p:cNvPr id="23" name="TextBox 22"/>
            <p:cNvSpPr txBox="1"/>
            <p:nvPr/>
          </p:nvSpPr>
          <p:spPr>
            <a:xfrm>
              <a:off x="3064698" y="3555240"/>
              <a:ext cx="1261884" cy="819455"/>
            </a:xfrm>
            <a:prstGeom prst="rect">
              <a:avLst/>
            </a:prstGeom>
            <a:noFill/>
          </p:spPr>
          <p:txBody>
            <a:bodyPr wrap="none" rtlCol="0">
              <a:spAutoFit/>
            </a:bodyPr>
            <a:lstStyle/>
            <a:p>
              <a:pPr algn="ctr">
                <a:lnSpc>
                  <a:spcPct val="150000"/>
                </a:lnSpc>
              </a:pPr>
              <a:r>
                <a:rPr lang="zh-CN" altLang="en-US" sz="1050" dirty="0">
                  <a:solidFill>
                    <a:schemeClr val="bg1">
                      <a:lumMod val="50000"/>
                    </a:schemeClr>
                  </a:solidFill>
                </a:rPr>
                <a:t>单击此处添加文本</a:t>
              </a:r>
              <a:endParaRPr lang="en-US" altLang="zh-CN" sz="1050" dirty="0">
                <a:solidFill>
                  <a:schemeClr val="bg1">
                    <a:lumMod val="50000"/>
                  </a:schemeClr>
                </a:solidFill>
              </a:endParaRPr>
            </a:p>
            <a:p>
              <a:pPr algn="ctr">
                <a:lnSpc>
                  <a:spcPct val="150000"/>
                </a:lnSpc>
              </a:pPr>
              <a:r>
                <a:rPr lang="zh-CN" altLang="en-US" sz="1050" dirty="0">
                  <a:solidFill>
                    <a:schemeClr val="bg1">
                      <a:lumMod val="50000"/>
                    </a:schemeClr>
                  </a:solidFill>
                </a:rPr>
                <a:t>单击此处添加文本</a:t>
              </a:r>
            </a:p>
            <a:p>
              <a:pPr algn="ctr">
                <a:lnSpc>
                  <a:spcPct val="150000"/>
                </a:lnSpc>
              </a:pPr>
              <a:r>
                <a:rPr lang="zh-CN" altLang="en-US" sz="1050" dirty="0">
                  <a:solidFill>
                    <a:schemeClr val="bg1">
                      <a:lumMod val="50000"/>
                    </a:schemeClr>
                  </a:solidFill>
                </a:rPr>
                <a:t>单击此处添加文本</a:t>
              </a:r>
            </a:p>
          </p:txBody>
        </p:sp>
      </p:grpSp>
      <p:grpSp>
        <p:nvGrpSpPr>
          <p:cNvPr id="28" name="组合 27"/>
          <p:cNvGrpSpPr/>
          <p:nvPr/>
        </p:nvGrpSpPr>
        <p:grpSpPr>
          <a:xfrm>
            <a:off x="4829186" y="2375007"/>
            <a:ext cx="1759038" cy="1791351"/>
            <a:chOff x="4829186" y="3230756"/>
            <a:chExt cx="1759038" cy="1791351"/>
          </a:xfrm>
        </p:grpSpPr>
        <p:sp>
          <p:nvSpPr>
            <p:cNvPr id="29" name="任意多边形 28"/>
            <p:cNvSpPr/>
            <p:nvPr/>
          </p:nvSpPr>
          <p:spPr>
            <a:xfrm>
              <a:off x="5095766" y="3332446"/>
              <a:ext cx="1222819" cy="390623"/>
            </a:xfrm>
            <a:custGeom>
              <a:avLst/>
              <a:gdLst>
                <a:gd name="connsiteX0" fmla="*/ 0 w 1779373"/>
                <a:gd name="connsiteY0" fmla="*/ 568411 h 568411"/>
                <a:gd name="connsiteX1" fmla="*/ 864973 w 1779373"/>
                <a:gd name="connsiteY1" fmla="*/ 0 h 568411"/>
                <a:gd name="connsiteX2" fmla="*/ 1779373 w 1779373"/>
                <a:gd name="connsiteY2" fmla="*/ 543698 h 568411"/>
              </a:gdLst>
              <a:ahLst/>
              <a:cxnLst>
                <a:cxn ang="0">
                  <a:pos x="connsiteX0" y="connsiteY0"/>
                </a:cxn>
                <a:cxn ang="0">
                  <a:pos x="connsiteX1" y="connsiteY1"/>
                </a:cxn>
                <a:cxn ang="0">
                  <a:pos x="connsiteX2" y="connsiteY2"/>
                </a:cxn>
              </a:cxnLst>
              <a:rect l="l" t="t" r="r" b="b"/>
              <a:pathLst>
                <a:path w="1779373" h="568411">
                  <a:moveTo>
                    <a:pt x="0" y="568411"/>
                  </a:moveTo>
                  <a:lnTo>
                    <a:pt x="864973" y="0"/>
                  </a:lnTo>
                  <a:lnTo>
                    <a:pt x="1779373" y="543698"/>
                  </a:ln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34" name="椭圆 33"/>
            <p:cNvSpPr/>
            <p:nvPr/>
          </p:nvSpPr>
          <p:spPr>
            <a:xfrm>
              <a:off x="5594669" y="3230756"/>
              <a:ext cx="210466" cy="21046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rgbClr val="000000"/>
                </a:solidFill>
                <a:latin typeface="微软雅黑" pitchFamily="34" charset="-122"/>
                <a:ea typeface="微软雅黑" pitchFamily="34" charset="-122"/>
              </a:endParaRPr>
            </a:p>
          </p:txBody>
        </p:sp>
        <p:sp>
          <p:nvSpPr>
            <p:cNvPr id="31" name="矩形 10"/>
            <p:cNvSpPr/>
            <p:nvPr/>
          </p:nvSpPr>
          <p:spPr>
            <a:xfrm>
              <a:off x="4829186" y="3687401"/>
              <a:ext cx="1759038" cy="1334706"/>
            </a:xfrm>
            <a:custGeom>
              <a:avLst/>
              <a:gdLst/>
              <a:ahLst/>
              <a:cxnLst/>
              <a:rect l="l" t="t" r="r" b="b"/>
              <a:pathLst>
                <a:path w="1759038" h="1334706">
                  <a:moveTo>
                    <a:pt x="65637" y="63758"/>
                  </a:moveTo>
                  <a:lnTo>
                    <a:pt x="65637" y="1271391"/>
                  </a:lnTo>
                  <a:lnTo>
                    <a:pt x="1711798" y="1271391"/>
                  </a:lnTo>
                  <a:lnTo>
                    <a:pt x="1711798" y="63758"/>
                  </a:lnTo>
                  <a:close/>
                  <a:moveTo>
                    <a:pt x="0" y="0"/>
                  </a:moveTo>
                  <a:lnTo>
                    <a:pt x="1759038" y="0"/>
                  </a:lnTo>
                  <a:lnTo>
                    <a:pt x="1759038" y="1334706"/>
                  </a:lnTo>
                  <a:lnTo>
                    <a:pt x="0" y="1334706"/>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rgbClr val="000000"/>
                </a:solidFill>
                <a:latin typeface="微软雅黑" pitchFamily="34" charset="-122"/>
                <a:ea typeface="微软雅黑" pitchFamily="34" charset="-122"/>
              </a:endParaRPr>
            </a:p>
          </p:txBody>
        </p:sp>
        <p:sp>
          <p:nvSpPr>
            <p:cNvPr id="32" name="矩形 31"/>
            <p:cNvSpPr/>
            <p:nvPr/>
          </p:nvSpPr>
          <p:spPr>
            <a:xfrm>
              <a:off x="5195326" y="3803409"/>
              <a:ext cx="1107996" cy="276999"/>
            </a:xfrm>
            <a:prstGeom prst="rect">
              <a:avLst/>
            </a:prstGeom>
          </p:spPr>
          <p:txBody>
            <a:bodyPr wrap="none">
              <a:spAutoFit/>
            </a:bodyPr>
            <a:lstStyle/>
            <a:p>
              <a:pPr lvl="0"/>
              <a:r>
                <a:rPr lang="zh-CN" altLang="en-US" sz="1200" b="1" dirty="0">
                  <a:solidFill>
                    <a:schemeClr val="accent4"/>
                  </a:solidFill>
                </a:rPr>
                <a:t>单击添加标题</a:t>
              </a:r>
            </a:p>
          </p:txBody>
        </p:sp>
        <p:sp>
          <p:nvSpPr>
            <p:cNvPr id="33" name="TextBox 32"/>
            <p:cNvSpPr txBox="1"/>
            <p:nvPr/>
          </p:nvSpPr>
          <p:spPr>
            <a:xfrm>
              <a:off x="5122098" y="4069590"/>
              <a:ext cx="1261884" cy="819455"/>
            </a:xfrm>
            <a:prstGeom prst="rect">
              <a:avLst/>
            </a:prstGeom>
            <a:noFill/>
          </p:spPr>
          <p:txBody>
            <a:bodyPr wrap="none" rtlCol="0">
              <a:spAutoFit/>
            </a:bodyPr>
            <a:lstStyle/>
            <a:p>
              <a:pPr algn="ctr">
                <a:lnSpc>
                  <a:spcPct val="150000"/>
                </a:lnSpc>
              </a:pPr>
              <a:r>
                <a:rPr lang="zh-CN" altLang="en-US" sz="1050" dirty="0">
                  <a:solidFill>
                    <a:schemeClr val="bg1">
                      <a:lumMod val="50000"/>
                    </a:schemeClr>
                  </a:solidFill>
                </a:rPr>
                <a:t>单击此处添加文本</a:t>
              </a:r>
              <a:endParaRPr lang="en-US" altLang="zh-CN" sz="1050" dirty="0">
                <a:solidFill>
                  <a:schemeClr val="bg1">
                    <a:lumMod val="50000"/>
                  </a:schemeClr>
                </a:solidFill>
              </a:endParaRPr>
            </a:p>
            <a:p>
              <a:pPr algn="ctr">
                <a:lnSpc>
                  <a:spcPct val="150000"/>
                </a:lnSpc>
              </a:pPr>
              <a:r>
                <a:rPr lang="zh-CN" altLang="en-US" sz="1050" dirty="0">
                  <a:solidFill>
                    <a:schemeClr val="bg1">
                      <a:lumMod val="50000"/>
                    </a:schemeClr>
                  </a:solidFill>
                </a:rPr>
                <a:t>单击此处添加文本</a:t>
              </a:r>
            </a:p>
            <a:p>
              <a:pPr algn="ctr">
                <a:lnSpc>
                  <a:spcPct val="150000"/>
                </a:lnSpc>
              </a:pPr>
              <a:r>
                <a:rPr lang="zh-CN" altLang="en-US" sz="1050" dirty="0">
                  <a:solidFill>
                    <a:schemeClr val="bg1">
                      <a:lumMod val="50000"/>
                    </a:schemeClr>
                  </a:solidFill>
                </a:rPr>
                <a:t>单击此处添加文本</a:t>
              </a:r>
            </a:p>
          </p:txBody>
        </p:sp>
      </p:grpSp>
      <p:grpSp>
        <p:nvGrpSpPr>
          <p:cNvPr id="38" name="组合 37"/>
          <p:cNvGrpSpPr/>
          <p:nvPr/>
        </p:nvGrpSpPr>
        <p:grpSpPr>
          <a:xfrm>
            <a:off x="6876256" y="1707654"/>
            <a:ext cx="1759038" cy="1791351"/>
            <a:chOff x="6876256" y="2563403"/>
            <a:chExt cx="1759038" cy="1791351"/>
          </a:xfrm>
        </p:grpSpPr>
        <p:sp>
          <p:nvSpPr>
            <p:cNvPr id="39" name="任意多边形 38"/>
            <p:cNvSpPr/>
            <p:nvPr/>
          </p:nvSpPr>
          <p:spPr>
            <a:xfrm>
              <a:off x="7142836" y="2665093"/>
              <a:ext cx="1222819" cy="390623"/>
            </a:xfrm>
            <a:custGeom>
              <a:avLst/>
              <a:gdLst>
                <a:gd name="connsiteX0" fmla="*/ 0 w 1779373"/>
                <a:gd name="connsiteY0" fmla="*/ 568411 h 568411"/>
                <a:gd name="connsiteX1" fmla="*/ 864973 w 1779373"/>
                <a:gd name="connsiteY1" fmla="*/ 0 h 568411"/>
                <a:gd name="connsiteX2" fmla="*/ 1779373 w 1779373"/>
                <a:gd name="connsiteY2" fmla="*/ 543698 h 568411"/>
              </a:gdLst>
              <a:ahLst/>
              <a:cxnLst>
                <a:cxn ang="0">
                  <a:pos x="connsiteX0" y="connsiteY0"/>
                </a:cxn>
                <a:cxn ang="0">
                  <a:pos x="connsiteX1" y="connsiteY1"/>
                </a:cxn>
                <a:cxn ang="0">
                  <a:pos x="connsiteX2" y="connsiteY2"/>
                </a:cxn>
              </a:cxnLst>
              <a:rect l="l" t="t" r="r" b="b"/>
              <a:pathLst>
                <a:path w="1779373" h="568411">
                  <a:moveTo>
                    <a:pt x="0" y="568411"/>
                  </a:moveTo>
                  <a:lnTo>
                    <a:pt x="864973" y="0"/>
                  </a:lnTo>
                  <a:lnTo>
                    <a:pt x="1779373" y="543698"/>
                  </a:lnTo>
                </a:path>
              </a:pathLst>
            </a:cu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0000"/>
                </a:solidFill>
              </a:endParaRPr>
            </a:p>
          </p:txBody>
        </p:sp>
        <p:sp>
          <p:nvSpPr>
            <p:cNvPr id="44" name="椭圆 43"/>
            <p:cNvSpPr/>
            <p:nvPr/>
          </p:nvSpPr>
          <p:spPr>
            <a:xfrm>
              <a:off x="7641739" y="2563403"/>
              <a:ext cx="210466" cy="210466"/>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rgbClr val="000000"/>
                </a:solidFill>
                <a:latin typeface="微软雅黑" pitchFamily="34" charset="-122"/>
                <a:ea typeface="微软雅黑" pitchFamily="34" charset="-122"/>
              </a:endParaRPr>
            </a:p>
          </p:txBody>
        </p:sp>
        <p:sp>
          <p:nvSpPr>
            <p:cNvPr id="41" name="矩形 10"/>
            <p:cNvSpPr/>
            <p:nvPr/>
          </p:nvSpPr>
          <p:spPr>
            <a:xfrm>
              <a:off x="6876256" y="3020048"/>
              <a:ext cx="1759038" cy="1334706"/>
            </a:xfrm>
            <a:custGeom>
              <a:avLst/>
              <a:gdLst/>
              <a:ahLst/>
              <a:cxnLst/>
              <a:rect l="l" t="t" r="r" b="b"/>
              <a:pathLst>
                <a:path w="1759038" h="1334706">
                  <a:moveTo>
                    <a:pt x="65637" y="63758"/>
                  </a:moveTo>
                  <a:lnTo>
                    <a:pt x="65637" y="1271391"/>
                  </a:lnTo>
                  <a:lnTo>
                    <a:pt x="1711798" y="1271391"/>
                  </a:lnTo>
                  <a:lnTo>
                    <a:pt x="1711798" y="63758"/>
                  </a:lnTo>
                  <a:close/>
                  <a:moveTo>
                    <a:pt x="0" y="0"/>
                  </a:moveTo>
                  <a:lnTo>
                    <a:pt x="1759038" y="0"/>
                  </a:lnTo>
                  <a:lnTo>
                    <a:pt x="1759038" y="1334706"/>
                  </a:lnTo>
                  <a:lnTo>
                    <a:pt x="0" y="1334706"/>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nSpc>
                  <a:spcPct val="120000"/>
                </a:lnSpc>
              </a:pPr>
              <a:endParaRPr lang="zh-CN" altLang="en-US">
                <a:solidFill>
                  <a:srgbClr val="000000"/>
                </a:solidFill>
                <a:latin typeface="微软雅黑" pitchFamily="34" charset="-122"/>
                <a:ea typeface="微软雅黑" pitchFamily="34" charset="-122"/>
              </a:endParaRPr>
            </a:p>
          </p:txBody>
        </p:sp>
        <p:sp>
          <p:nvSpPr>
            <p:cNvPr id="42" name="矩形 41"/>
            <p:cNvSpPr/>
            <p:nvPr/>
          </p:nvSpPr>
          <p:spPr>
            <a:xfrm>
              <a:off x="7271776" y="3146184"/>
              <a:ext cx="1107996" cy="276999"/>
            </a:xfrm>
            <a:prstGeom prst="rect">
              <a:avLst/>
            </a:prstGeom>
          </p:spPr>
          <p:txBody>
            <a:bodyPr wrap="none">
              <a:spAutoFit/>
            </a:bodyPr>
            <a:lstStyle/>
            <a:p>
              <a:pPr lvl="0"/>
              <a:r>
                <a:rPr lang="zh-CN" altLang="en-US" sz="1200" b="1" dirty="0">
                  <a:solidFill>
                    <a:schemeClr val="accent6"/>
                  </a:solidFill>
                </a:rPr>
                <a:t>单击添加标题</a:t>
              </a:r>
            </a:p>
          </p:txBody>
        </p:sp>
        <p:sp>
          <p:nvSpPr>
            <p:cNvPr id="43" name="TextBox 42"/>
            <p:cNvSpPr txBox="1"/>
            <p:nvPr/>
          </p:nvSpPr>
          <p:spPr>
            <a:xfrm>
              <a:off x="7198548" y="3412365"/>
              <a:ext cx="1261884" cy="819455"/>
            </a:xfrm>
            <a:prstGeom prst="rect">
              <a:avLst/>
            </a:prstGeom>
            <a:noFill/>
          </p:spPr>
          <p:txBody>
            <a:bodyPr wrap="none" rtlCol="0">
              <a:spAutoFit/>
            </a:bodyPr>
            <a:lstStyle/>
            <a:p>
              <a:pPr algn="ctr">
                <a:lnSpc>
                  <a:spcPct val="150000"/>
                </a:lnSpc>
              </a:pPr>
              <a:r>
                <a:rPr lang="zh-CN" altLang="en-US" sz="1050" dirty="0">
                  <a:solidFill>
                    <a:schemeClr val="bg1">
                      <a:lumMod val="50000"/>
                    </a:schemeClr>
                  </a:solidFill>
                </a:rPr>
                <a:t>单击此处添加文本</a:t>
              </a:r>
              <a:endParaRPr lang="en-US" altLang="zh-CN" sz="1050" dirty="0">
                <a:solidFill>
                  <a:schemeClr val="bg1">
                    <a:lumMod val="50000"/>
                  </a:schemeClr>
                </a:solidFill>
              </a:endParaRPr>
            </a:p>
            <a:p>
              <a:pPr algn="ctr">
                <a:lnSpc>
                  <a:spcPct val="150000"/>
                </a:lnSpc>
              </a:pPr>
              <a:r>
                <a:rPr lang="zh-CN" altLang="en-US" sz="1050" dirty="0">
                  <a:solidFill>
                    <a:schemeClr val="bg1">
                      <a:lumMod val="50000"/>
                    </a:schemeClr>
                  </a:solidFill>
                </a:rPr>
                <a:t>单击此处添加文本</a:t>
              </a:r>
            </a:p>
            <a:p>
              <a:pPr algn="ctr">
                <a:lnSpc>
                  <a:spcPct val="150000"/>
                </a:lnSpc>
              </a:pPr>
              <a:r>
                <a:rPr lang="zh-CN" altLang="en-US" sz="1050" dirty="0">
                  <a:solidFill>
                    <a:schemeClr val="bg1">
                      <a:lumMod val="50000"/>
                    </a:schemeClr>
                  </a:solidFill>
                </a:rPr>
                <a:t>单击此处添加文本</a:t>
              </a:r>
            </a:p>
          </p:txBody>
        </p:sp>
      </p:grpSp>
    </p:spTree>
    <p:extLst>
      <p:ext uri="{BB962C8B-B14F-4D97-AF65-F5344CB8AC3E}">
        <p14:creationId xmlns:p14="http://schemas.microsoft.com/office/powerpoint/2010/main" val="3696696126"/>
      </p:ext>
    </p:extLst>
  </p:cSld>
  <p:clrMapOvr>
    <a:masterClrMapping/>
  </p:clrMapOvr>
  <mc:AlternateContent xmlns:mc="http://schemas.openxmlformats.org/markup-compatibility/2006" xmlns:p14="http://schemas.microsoft.com/office/powerpoint/2010/main">
    <mc:Choice Requires="p14">
      <p:transition spd="med" p14:dur="700" advTm="2797">
        <p:fade/>
      </p:transition>
    </mc:Choice>
    <mc:Fallback xmlns="">
      <p:transition spd="med" advTm="2797">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14:presetBounceEnd="5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54000">
                                          <p:cBhvr additive="base">
                                            <p:cTn id="7" dur="500" fill="hold"/>
                                            <p:tgtEl>
                                              <p:spTgt spid="7"/>
                                            </p:tgtEl>
                                            <p:attrNameLst>
                                              <p:attrName>ppt_x</p:attrName>
                                            </p:attrNameLst>
                                          </p:cBhvr>
                                          <p:tavLst>
                                            <p:tav tm="0">
                                              <p:val>
                                                <p:strVal val="#ppt_x"/>
                                              </p:val>
                                            </p:tav>
                                            <p:tav tm="100000">
                                              <p:val>
                                                <p:strVal val="#ppt_x"/>
                                              </p:val>
                                            </p:tav>
                                          </p:tavLst>
                                        </p:anim>
                                        <p:anim calcmode="lin" valueType="num" p14:bounceEnd="54000">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14:presetBounceEnd="54000">
                                      <p:stCondLst>
                                        <p:cond delay="400"/>
                                      </p:stCondLst>
                                      <p:childTnLst>
                                        <p:set>
                                          <p:cBhvr>
                                            <p:cTn id="10" dur="1" fill="hold">
                                              <p:stCondLst>
                                                <p:cond delay="0"/>
                                              </p:stCondLst>
                                            </p:cTn>
                                            <p:tgtEl>
                                              <p:spTgt spid="18"/>
                                            </p:tgtEl>
                                            <p:attrNameLst>
                                              <p:attrName>style.visibility</p:attrName>
                                            </p:attrNameLst>
                                          </p:cBhvr>
                                          <p:to>
                                            <p:strVal val="visible"/>
                                          </p:to>
                                        </p:set>
                                        <p:anim calcmode="lin" valueType="num" p14:bounceEnd="54000">
                                          <p:cBhvr additive="base">
                                            <p:cTn id="11" dur="500" fill="hold"/>
                                            <p:tgtEl>
                                              <p:spTgt spid="18"/>
                                            </p:tgtEl>
                                            <p:attrNameLst>
                                              <p:attrName>ppt_x</p:attrName>
                                            </p:attrNameLst>
                                          </p:cBhvr>
                                          <p:tavLst>
                                            <p:tav tm="0">
                                              <p:val>
                                                <p:strVal val="#ppt_x"/>
                                              </p:val>
                                            </p:tav>
                                            <p:tav tm="100000">
                                              <p:val>
                                                <p:strVal val="#ppt_x"/>
                                              </p:val>
                                            </p:tav>
                                          </p:tavLst>
                                        </p:anim>
                                        <p:anim calcmode="lin" valueType="num" p14:bounceEnd="54000">
                                          <p:cBhvr additive="base">
                                            <p:cTn id="12" dur="500" fill="hold"/>
                                            <p:tgtEl>
                                              <p:spTgt spid="18"/>
                                            </p:tgtEl>
                                            <p:attrNameLst>
                                              <p:attrName>ppt_y</p:attrName>
                                            </p:attrNameLst>
                                          </p:cBhvr>
                                          <p:tavLst>
                                            <p:tav tm="0">
                                              <p:val>
                                                <p:strVal val="0-#ppt_h/2"/>
                                              </p:val>
                                            </p:tav>
                                            <p:tav tm="100000">
                                              <p:val>
                                                <p:strVal val="#ppt_y"/>
                                              </p:val>
                                            </p:tav>
                                          </p:tavLst>
                                        </p:anim>
                                      </p:childTnLst>
                                    </p:cTn>
                                  </p:par>
                                  <p:par>
                                    <p:cTn id="13" presetID="10" presetClass="entr" presetSubtype="0"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2" presetClass="entr" presetSubtype="1" fill="hold" nodeType="withEffect" p14:presetBounceEnd="54000">
                                      <p:stCondLst>
                                        <p:cond delay="700"/>
                                      </p:stCondLst>
                                      <p:childTnLst>
                                        <p:set>
                                          <p:cBhvr>
                                            <p:cTn id="17" dur="1" fill="hold">
                                              <p:stCondLst>
                                                <p:cond delay="0"/>
                                              </p:stCondLst>
                                            </p:cTn>
                                            <p:tgtEl>
                                              <p:spTgt spid="28"/>
                                            </p:tgtEl>
                                            <p:attrNameLst>
                                              <p:attrName>style.visibility</p:attrName>
                                            </p:attrNameLst>
                                          </p:cBhvr>
                                          <p:to>
                                            <p:strVal val="visible"/>
                                          </p:to>
                                        </p:set>
                                        <p:anim calcmode="lin" valueType="num" p14:bounceEnd="54000">
                                          <p:cBhvr additive="base">
                                            <p:cTn id="18" dur="500" fill="hold"/>
                                            <p:tgtEl>
                                              <p:spTgt spid="28"/>
                                            </p:tgtEl>
                                            <p:attrNameLst>
                                              <p:attrName>ppt_x</p:attrName>
                                            </p:attrNameLst>
                                          </p:cBhvr>
                                          <p:tavLst>
                                            <p:tav tm="0">
                                              <p:val>
                                                <p:strVal val="#ppt_x"/>
                                              </p:val>
                                            </p:tav>
                                            <p:tav tm="100000">
                                              <p:val>
                                                <p:strVal val="#ppt_x"/>
                                              </p:val>
                                            </p:tav>
                                          </p:tavLst>
                                        </p:anim>
                                        <p:anim calcmode="lin" valueType="num" p14:bounceEnd="54000">
                                          <p:cBhvr additive="base">
                                            <p:cTn id="19" dur="500" fill="hold"/>
                                            <p:tgtEl>
                                              <p:spTgt spid="28"/>
                                            </p:tgtEl>
                                            <p:attrNameLst>
                                              <p:attrName>ppt_y</p:attrName>
                                            </p:attrNameLst>
                                          </p:cBhvr>
                                          <p:tavLst>
                                            <p:tav tm="0">
                                              <p:val>
                                                <p:strVal val="0-#ppt_h/2"/>
                                              </p:val>
                                            </p:tav>
                                            <p:tav tm="100000">
                                              <p:val>
                                                <p:strVal val="#ppt_y"/>
                                              </p:val>
                                            </p:tav>
                                          </p:tavLst>
                                        </p:anim>
                                      </p:childTnLst>
                                    </p:cTn>
                                  </p:par>
                                  <p:par>
                                    <p:cTn id="20" presetID="10" presetClass="entr" presetSubtype="0" fill="hold" grpId="0" nodeType="withEffect">
                                      <p:stCondLst>
                                        <p:cond delay="7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par>
                                    <p:cTn id="23" presetID="2" presetClass="entr" presetSubtype="1" fill="hold" nodeType="withEffect" p14:presetBounceEnd="54000">
                                      <p:stCondLst>
                                        <p:cond delay="1000"/>
                                      </p:stCondLst>
                                      <p:childTnLst>
                                        <p:set>
                                          <p:cBhvr>
                                            <p:cTn id="24" dur="1" fill="hold">
                                              <p:stCondLst>
                                                <p:cond delay="0"/>
                                              </p:stCondLst>
                                            </p:cTn>
                                            <p:tgtEl>
                                              <p:spTgt spid="38"/>
                                            </p:tgtEl>
                                            <p:attrNameLst>
                                              <p:attrName>style.visibility</p:attrName>
                                            </p:attrNameLst>
                                          </p:cBhvr>
                                          <p:to>
                                            <p:strVal val="visible"/>
                                          </p:to>
                                        </p:set>
                                        <p:anim calcmode="lin" valueType="num" p14:bounceEnd="54000">
                                          <p:cBhvr additive="base">
                                            <p:cTn id="25" dur="500" fill="hold"/>
                                            <p:tgtEl>
                                              <p:spTgt spid="38"/>
                                            </p:tgtEl>
                                            <p:attrNameLst>
                                              <p:attrName>ppt_x</p:attrName>
                                            </p:attrNameLst>
                                          </p:cBhvr>
                                          <p:tavLst>
                                            <p:tav tm="0">
                                              <p:val>
                                                <p:strVal val="#ppt_x"/>
                                              </p:val>
                                            </p:tav>
                                            <p:tav tm="100000">
                                              <p:val>
                                                <p:strVal val="#ppt_x"/>
                                              </p:val>
                                            </p:tav>
                                          </p:tavLst>
                                        </p:anim>
                                        <p:anim calcmode="lin" valueType="num" p14:bounceEnd="54000">
                                          <p:cBhvr additive="base">
                                            <p:cTn id="26" dur="500" fill="hold"/>
                                            <p:tgtEl>
                                              <p:spTgt spid="38"/>
                                            </p:tgtEl>
                                            <p:attrNameLst>
                                              <p:attrName>ppt_y</p:attrName>
                                            </p:attrNameLst>
                                          </p:cBhvr>
                                          <p:tavLst>
                                            <p:tav tm="0">
                                              <p:val>
                                                <p:strVal val="0-#ppt_h/2"/>
                                              </p:val>
                                            </p:tav>
                                            <p:tav tm="100000">
                                              <p:val>
                                                <p:strVal val="#ppt_y"/>
                                              </p:val>
                                            </p:tav>
                                          </p:tavLst>
                                        </p:anim>
                                      </p:childTnLst>
                                    </p:cTn>
                                  </p:par>
                                  <p:par>
                                    <p:cTn id="27" presetID="10" presetClass="entr" presetSubtype="0" fill="hold" grpId="0" nodeType="withEffect">
                                      <p:stCondLst>
                                        <p:cond delay="100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childTnLst>
                                    </p:cTn>
                                  </p:par>
                                  <p:par>
                                    <p:cTn id="30" presetID="10" presetClass="entr" presetSubtype="0" fill="hold" grpId="0" nodeType="withEffect">
                                      <p:stCondLst>
                                        <p:cond delay="150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40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ppt_x"/>
                                              </p:val>
                                            </p:tav>
                                            <p:tav tm="100000">
                                              <p:val>
                                                <p:strVal val="#ppt_x"/>
                                              </p:val>
                                            </p:tav>
                                          </p:tavLst>
                                        </p:anim>
                                        <p:anim calcmode="lin" valueType="num">
                                          <p:cBhvr additive="base">
                                            <p:cTn id="12" dur="500" fill="hold"/>
                                            <p:tgtEl>
                                              <p:spTgt spid="18"/>
                                            </p:tgtEl>
                                            <p:attrNameLst>
                                              <p:attrName>ppt_y</p:attrName>
                                            </p:attrNameLst>
                                          </p:cBhvr>
                                          <p:tavLst>
                                            <p:tav tm="0">
                                              <p:val>
                                                <p:strVal val="0-#ppt_h/2"/>
                                              </p:val>
                                            </p:tav>
                                            <p:tav tm="100000">
                                              <p:val>
                                                <p:strVal val="#ppt_y"/>
                                              </p:val>
                                            </p:tav>
                                          </p:tavLst>
                                        </p:anim>
                                      </p:childTnLst>
                                    </p:cTn>
                                  </p:par>
                                  <p:par>
                                    <p:cTn id="13" presetID="10" presetClass="entr" presetSubtype="0" fill="hold" grpId="0" nodeType="withEffect">
                                      <p:stCondLst>
                                        <p:cond delay="40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2" presetClass="entr" presetSubtype="1" fill="hold" nodeType="withEffect">
                                      <p:stCondLst>
                                        <p:cond delay="700"/>
                                      </p:stCondLst>
                                      <p:childTnLst>
                                        <p:set>
                                          <p:cBhvr>
                                            <p:cTn id="17" dur="1" fill="hold">
                                              <p:stCondLst>
                                                <p:cond delay="0"/>
                                              </p:stCondLst>
                                            </p:cTn>
                                            <p:tgtEl>
                                              <p:spTgt spid="28"/>
                                            </p:tgtEl>
                                            <p:attrNameLst>
                                              <p:attrName>style.visibility</p:attrName>
                                            </p:attrNameLst>
                                          </p:cBhvr>
                                          <p:to>
                                            <p:strVal val="visible"/>
                                          </p:to>
                                        </p:set>
                                        <p:anim calcmode="lin" valueType="num">
                                          <p:cBhvr additive="base">
                                            <p:cTn id="18" dur="500" fill="hold"/>
                                            <p:tgtEl>
                                              <p:spTgt spid="28"/>
                                            </p:tgtEl>
                                            <p:attrNameLst>
                                              <p:attrName>ppt_x</p:attrName>
                                            </p:attrNameLst>
                                          </p:cBhvr>
                                          <p:tavLst>
                                            <p:tav tm="0">
                                              <p:val>
                                                <p:strVal val="#ppt_x"/>
                                              </p:val>
                                            </p:tav>
                                            <p:tav tm="100000">
                                              <p:val>
                                                <p:strVal val="#ppt_x"/>
                                              </p:val>
                                            </p:tav>
                                          </p:tavLst>
                                        </p:anim>
                                        <p:anim calcmode="lin" valueType="num">
                                          <p:cBhvr additive="base">
                                            <p:cTn id="19" dur="500" fill="hold"/>
                                            <p:tgtEl>
                                              <p:spTgt spid="28"/>
                                            </p:tgtEl>
                                            <p:attrNameLst>
                                              <p:attrName>ppt_y</p:attrName>
                                            </p:attrNameLst>
                                          </p:cBhvr>
                                          <p:tavLst>
                                            <p:tav tm="0">
                                              <p:val>
                                                <p:strVal val="0-#ppt_h/2"/>
                                              </p:val>
                                            </p:tav>
                                            <p:tav tm="100000">
                                              <p:val>
                                                <p:strVal val="#ppt_y"/>
                                              </p:val>
                                            </p:tav>
                                          </p:tavLst>
                                        </p:anim>
                                      </p:childTnLst>
                                    </p:cTn>
                                  </p:par>
                                  <p:par>
                                    <p:cTn id="20" presetID="10" presetClass="entr" presetSubtype="0" fill="hold" grpId="0" nodeType="withEffect">
                                      <p:stCondLst>
                                        <p:cond delay="7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par>
                                    <p:cTn id="23" presetID="2" presetClass="entr" presetSubtype="1" fill="hold" nodeType="withEffect">
                                      <p:stCondLst>
                                        <p:cond delay="1000"/>
                                      </p:stCondLst>
                                      <p:childTnLst>
                                        <p:set>
                                          <p:cBhvr>
                                            <p:cTn id="24" dur="1" fill="hold">
                                              <p:stCondLst>
                                                <p:cond delay="0"/>
                                              </p:stCondLst>
                                            </p:cTn>
                                            <p:tgtEl>
                                              <p:spTgt spid="38"/>
                                            </p:tgtEl>
                                            <p:attrNameLst>
                                              <p:attrName>style.visibility</p:attrName>
                                            </p:attrNameLst>
                                          </p:cBhvr>
                                          <p:to>
                                            <p:strVal val="visible"/>
                                          </p:to>
                                        </p:set>
                                        <p:anim calcmode="lin" valueType="num">
                                          <p:cBhvr additive="base">
                                            <p:cTn id="25" dur="500" fill="hold"/>
                                            <p:tgtEl>
                                              <p:spTgt spid="38"/>
                                            </p:tgtEl>
                                            <p:attrNameLst>
                                              <p:attrName>ppt_x</p:attrName>
                                            </p:attrNameLst>
                                          </p:cBhvr>
                                          <p:tavLst>
                                            <p:tav tm="0">
                                              <p:val>
                                                <p:strVal val="#ppt_x"/>
                                              </p:val>
                                            </p:tav>
                                            <p:tav tm="100000">
                                              <p:val>
                                                <p:strVal val="#ppt_x"/>
                                              </p:val>
                                            </p:tav>
                                          </p:tavLst>
                                        </p:anim>
                                        <p:anim calcmode="lin" valueType="num">
                                          <p:cBhvr additive="base">
                                            <p:cTn id="26" dur="500" fill="hold"/>
                                            <p:tgtEl>
                                              <p:spTgt spid="38"/>
                                            </p:tgtEl>
                                            <p:attrNameLst>
                                              <p:attrName>ppt_y</p:attrName>
                                            </p:attrNameLst>
                                          </p:cBhvr>
                                          <p:tavLst>
                                            <p:tav tm="0">
                                              <p:val>
                                                <p:strVal val="0-#ppt_h/2"/>
                                              </p:val>
                                            </p:tav>
                                            <p:tav tm="100000">
                                              <p:val>
                                                <p:strVal val="#ppt_y"/>
                                              </p:val>
                                            </p:tav>
                                          </p:tavLst>
                                        </p:anim>
                                      </p:childTnLst>
                                    </p:cTn>
                                  </p:par>
                                  <p:par>
                                    <p:cTn id="27" presetID="10" presetClass="entr" presetSubtype="0" fill="hold" grpId="0" nodeType="withEffect">
                                      <p:stCondLst>
                                        <p:cond delay="100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childTnLst>
                                    </p:cTn>
                                  </p:par>
                                  <p:par>
                                    <p:cTn id="30" presetID="10" presetClass="entr" presetSubtype="0" fill="hold" grpId="0" nodeType="withEffect">
                                      <p:stCondLst>
                                        <p:cond delay="150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自身能力有待</a:t>
            </a:r>
            <a:r>
              <a:rPr lang="zh-CN" altLang="en-US" dirty="0" smtClean="0"/>
              <a:t>提高</a:t>
            </a:r>
            <a:endParaRPr lang="zh-CN" altLang="en-US" dirty="0"/>
          </a:p>
        </p:txBody>
      </p:sp>
      <p:sp>
        <p:nvSpPr>
          <p:cNvPr id="3" name="矩形 2"/>
          <p:cNvSpPr>
            <a:spLocks noChangeArrowheads="1"/>
          </p:cNvSpPr>
          <p:nvPr/>
        </p:nvSpPr>
        <p:spPr bwMode="auto">
          <a:xfrm>
            <a:off x="4070734" y="1023217"/>
            <a:ext cx="4749737" cy="3380832"/>
          </a:xfrm>
          <a:prstGeom prst="rect">
            <a:avLst/>
          </a:prstGeom>
          <a:blipFill dpi="0" rotWithShape="1">
            <a:blip r:embed="rId3"/>
            <a:srcRect/>
            <a:stretch>
              <a:fillRect/>
            </a:stretch>
          </a:blipFill>
          <a:ln>
            <a:noFill/>
          </a:ln>
          <a:extLst/>
        </p:spPr>
        <p:txBody>
          <a:bodyPr anchor="ctr"/>
          <a:lstStyle/>
          <a:p>
            <a:pPr algn="ctr" eaLnBrk="1" hangingPunct="1">
              <a:buFont typeface="Arial" pitchFamily="34" charset="0"/>
              <a:buNone/>
            </a:pPr>
            <a:endParaRPr lang="zh-CN" altLang="en-US" dirty="0">
              <a:solidFill>
                <a:srgbClr val="FFFFFF"/>
              </a:solidFill>
            </a:endParaRPr>
          </a:p>
        </p:txBody>
      </p:sp>
      <p:sp>
        <p:nvSpPr>
          <p:cNvPr id="4" name="矩形 3"/>
          <p:cNvSpPr>
            <a:spLocks noChangeArrowheads="1"/>
          </p:cNvSpPr>
          <p:nvPr/>
        </p:nvSpPr>
        <p:spPr bwMode="auto">
          <a:xfrm>
            <a:off x="611560" y="2211710"/>
            <a:ext cx="5021832" cy="1858481"/>
          </a:xfrm>
          <a:prstGeom prst="rect">
            <a:avLst/>
          </a:prstGeom>
          <a:solidFill>
            <a:schemeClr val="accent4"/>
          </a:solidFill>
          <a:ln>
            <a:noFill/>
          </a:ln>
          <a:extLst/>
        </p:spPr>
        <p:txBody>
          <a:bodyPr lIns="180000" tIns="108000" rIns="180000" bIns="108000"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just">
              <a:lnSpc>
                <a:spcPct val="130000"/>
              </a:lnSpc>
              <a:spcBef>
                <a:spcPts val="600"/>
              </a:spcBef>
              <a:spcAft>
                <a:spcPts val="600"/>
              </a:spcAft>
              <a:buNone/>
              <a:defRPr/>
            </a:pPr>
            <a:endParaRPr lang="en-US" altLang="zh-CN" sz="1400" dirty="0" smtClean="0">
              <a:solidFill>
                <a:srgbClr val="FFFFFF"/>
              </a:solidFill>
              <a:latin typeface="+mn-ea"/>
              <a:ea typeface="+mn-ea"/>
            </a:endParaRPr>
          </a:p>
          <a:p>
            <a:pPr algn="just">
              <a:lnSpc>
                <a:spcPct val="130000"/>
              </a:lnSpc>
              <a:spcBef>
                <a:spcPts val="600"/>
              </a:spcBef>
              <a:spcAft>
                <a:spcPts val="600"/>
              </a:spcAft>
              <a:buNone/>
              <a:defRPr/>
            </a:pPr>
            <a:endParaRPr lang="zh-CN" altLang="en-US" sz="1400" dirty="0">
              <a:solidFill>
                <a:srgbClr val="FFFFFF"/>
              </a:solidFill>
              <a:latin typeface="+mn-ea"/>
              <a:ea typeface="+mn-ea"/>
            </a:endParaRPr>
          </a:p>
        </p:txBody>
      </p:sp>
      <p:sp>
        <p:nvSpPr>
          <p:cNvPr id="5" name="矩形 4"/>
          <p:cNvSpPr/>
          <p:nvPr/>
        </p:nvSpPr>
        <p:spPr>
          <a:xfrm>
            <a:off x="774304" y="2606186"/>
            <a:ext cx="4517776" cy="553998"/>
          </a:xfrm>
          <a:prstGeom prst="rect">
            <a:avLst/>
          </a:prstGeom>
        </p:spPr>
        <p:txBody>
          <a:bodyPr wrap="square">
            <a:spAutoFit/>
          </a:bodyPr>
          <a:lstStyle/>
          <a:p>
            <a:pPr>
              <a:lnSpc>
                <a:spcPct val="150000"/>
              </a:lnSpc>
            </a:pPr>
            <a:r>
              <a:rPr lang="zh-CN" altLang="en-US" sz="1000" dirty="0">
                <a:solidFill>
                  <a:schemeClr val="bg1"/>
                </a:solidFill>
              </a:rPr>
              <a:t>单击此处添加段落文本，单击此处添加段落文本，单击此处添加段落文本</a:t>
            </a:r>
            <a:r>
              <a:rPr lang="zh-CN" altLang="en-US" sz="1000" dirty="0" smtClean="0">
                <a:solidFill>
                  <a:schemeClr val="bg1"/>
                </a:solidFill>
              </a:rPr>
              <a:t>。</a:t>
            </a:r>
            <a:endParaRPr lang="en-US" altLang="zh-CN" sz="1000" dirty="0" smtClean="0">
              <a:solidFill>
                <a:schemeClr val="bg1"/>
              </a:solidFill>
            </a:endParaRPr>
          </a:p>
          <a:p>
            <a:pPr>
              <a:lnSpc>
                <a:spcPct val="150000"/>
              </a:lnSpc>
            </a:pPr>
            <a:r>
              <a:rPr lang="zh-CN" altLang="en-US" sz="1000" dirty="0">
                <a:solidFill>
                  <a:schemeClr val="bg1"/>
                </a:solidFill>
              </a:rPr>
              <a:t>单击此处添加段落文本，单击此处添加段落文本，单击此处添加段落文本</a:t>
            </a:r>
            <a:r>
              <a:rPr lang="zh-CN" altLang="en-US" sz="1000" dirty="0" smtClean="0">
                <a:solidFill>
                  <a:schemeClr val="bg1"/>
                </a:solidFill>
              </a:rPr>
              <a:t>。</a:t>
            </a:r>
            <a:endParaRPr lang="zh-CN" altLang="en-US" sz="1000" dirty="0">
              <a:solidFill>
                <a:schemeClr val="bg1"/>
              </a:solidFill>
            </a:endParaRPr>
          </a:p>
        </p:txBody>
      </p:sp>
      <p:sp>
        <p:nvSpPr>
          <p:cNvPr id="6" name="矩形 5"/>
          <p:cNvSpPr/>
          <p:nvPr/>
        </p:nvSpPr>
        <p:spPr>
          <a:xfrm>
            <a:off x="774304" y="3456555"/>
            <a:ext cx="4517776" cy="553998"/>
          </a:xfrm>
          <a:prstGeom prst="rect">
            <a:avLst/>
          </a:prstGeom>
        </p:spPr>
        <p:txBody>
          <a:bodyPr wrap="square">
            <a:spAutoFit/>
          </a:bodyPr>
          <a:lstStyle/>
          <a:p>
            <a:pPr>
              <a:lnSpc>
                <a:spcPct val="150000"/>
              </a:lnSpc>
            </a:pPr>
            <a:r>
              <a:rPr lang="zh-CN" altLang="en-US" sz="1000" dirty="0">
                <a:solidFill>
                  <a:schemeClr val="bg1"/>
                </a:solidFill>
              </a:rPr>
              <a:t>单击此处添加段落文本，单击此处添加段落文本，单击此处添加段落文本</a:t>
            </a:r>
            <a:r>
              <a:rPr lang="zh-CN" altLang="en-US" sz="1000" dirty="0" smtClean="0">
                <a:solidFill>
                  <a:schemeClr val="bg1"/>
                </a:solidFill>
              </a:rPr>
              <a:t>。</a:t>
            </a:r>
            <a:endParaRPr lang="en-US" altLang="zh-CN" sz="1000" dirty="0" smtClean="0">
              <a:solidFill>
                <a:schemeClr val="bg1"/>
              </a:solidFill>
            </a:endParaRPr>
          </a:p>
          <a:p>
            <a:pPr>
              <a:lnSpc>
                <a:spcPct val="150000"/>
              </a:lnSpc>
            </a:pPr>
            <a:r>
              <a:rPr lang="zh-CN" altLang="en-US" sz="1000" dirty="0">
                <a:solidFill>
                  <a:schemeClr val="bg1"/>
                </a:solidFill>
              </a:rPr>
              <a:t>单击此处添加段落文本，单击此处添加段落文本，单击此处添加段落文本</a:t>
            </a:r>
            <a:r>
              <a:rPr lang="zh-CN" altLang="en-US" sz="1000" dirty="0" smtClean="0">
                <a:solidFill>
                  <a:schemeClr val="bg1"/>
                </a:solidFill>
              </a:rPr>
              <a:t>。</a:t>
            </a:r>
            <a:endParaRPr lang="zh-CN" altLang="en-US" sz="1000" dirty="0">
              <a:solidFill>
                <a:schemeClr val="bg1"/>
              </a:solidFill>
            </a:endParaRPr>
          </a:p>
        </p:txBody>
      </p:sp>
      <p:sp>
        <p:nvSpPr>
          <p:cNvPr id="7" name="矩形 6"/>
          <p:cNvSpPr/>
          <p:nvPr/>
        </p:nvSpPr>
        <p:spPr>
          <a:xfrm>
            <a:off x="774304" y="3160184"/>
            <a:ext cx="1261884" cy="372410"/>
          </a:xfrm>
          <a:prstGeom prst="rect">
            <a:avLst/>
          </a:prstGeom>
        </p:spPr>
        <p:txBody>
          <a:bodyPr wrap="none">
            <a:spAutoFit/>
          </a:bodyPr>
          <a:lstStyle/>
          <a:p>
            <a:pPr lvl="0" algn="just">
              <a:lnSpc>
                <a:spcPct val="130000"/>
              </a:lnSpc>
              <a:spcBef>
                <a:spcPts val="600"/>
              </a:spcBef>
              <a:spcAft>
                <a:spcPts val="600"/>
              </a:spcAft>
              <a:defRPr/>
            </a:pPr>
            <a:r>
              <a:rPr lang="zh-CN" altLang="en-US" sz="1400" b="1" dirty="0">
                <a:solidFill>
                  <a:srgbClr val="FFFFFF"/>
                </a:solidFill>
                <a:latin typeface="微软雅黑"/>
              </a:rPr>
              <a:t>客户开拓能力</a:t>
            </a:r>
            <a:endParaRPr lang="en-US" altLang="zh-CN" sz="1400" b="1" dirty="0">
              <a:solidFill>
                <a:srgbClr val="FFFFFF"/>
              </a:solidFill>
              <a:latin typeface="微软雅黑"/>
            </a:endParaRPr>
          </a:p>
        </p:txBody>
      </p:sp>
      <p:sp>
        <p:nvSpPr>
          <p:cNvPr id="8" name="矩形 7"/>
          <p:cNvSpPr/>
          <p:nvPr/>
        </p:nvSpPr>
        <p:spPr>
          <a:xfrm>
            <a:off x="774304" y="2283718"/>
            <a:ext cx="1261884" cy="372410"/>
          </a:xfrm>
          <a:prstGeom prst="rect">
            <a:avLst/>
          </a:prstGeom>
        </p:spPr>
        <p:txBody>
          <a:bodyPr wrap="none">
            <a:spAutoFit/>
          </a:bodyPr>
          <a:lstStyle/>
          <a:p>
            <a:pPr lvl="0" algn="just">
              <a:lnSpc>
                <a:spcPct val="130000"/>
              </a:lnSpc>
              <a:spcBef>
                <a:spcPts val="600"/>
              </a:spcBef>
              <a:spcAft>
                <a:spcPts val="600"/>
              </a:spcAft>
              <a:defRPr/>
            </a:pPr>
            <a:r>
              <a:rPr lang="zh-CN" altLang="en-US" sz="1400" b="1" dirty="0">
                <a:solidFill>
                  <a:srgbClr val="FFFFFF"/>
                </a:solidFill>
                <a:latin typeface="微软雅黑"/>
              </a:rPr>
              <a:t>市场感知能力</a:t>
            </a:r>
            <a:endParaRPr lang="en-US" altLang="zh-CN" sz="1400" b="1" dirty="0">
              <a:solidFill>
                <a:srgbClr val="FFFFFF"/>
              </a:solidFill>
              <a:latin typeface="微软雅黑"/>
            </a:endParaRPr>
          </a:p>
        </p:txBody>
      </p:sp>
    </p:spTree>
    <p:extLst>
      <p:ext uri="{BB962C8B-B14F-4D97-AF65-F5344CB8AC3E}">
        <p14:creationId xmlns:p14="http://schemas.microsoft.com/office/powerpoint/2010/main" val="3797373106"/>
      </p:ext>
    </p:extLst>
  </p:cSld>
  <p:clrMapOvr>
    <a:masterClrMapping/>
  </p:clrMapOvr>
  <mc:AlternateContent xmlns:mc="http://schemas.openxmlformats.org/markup-compatibility/2006" xmlns:p14="http://schemas.microsoft.com/office/powerpoint/2010/main">
    <mc:Choice Requires="p14">
      <p:transition spd="med" p14:dur="700" advTm="3337">
        <p:fade/>
      </p:transition>
    </mc:Choice>
    <mc:Fallback xmlns="">
      <p:transition spd="med" advTm="333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0-#ppt_w/2"/>
                                          </p:val>
                                        </p:tav>
                                        <p:tav tm="100000">
                                          <p:val>
                                            <p:strVal val="#ppt_x"/>
                                          </p:val>
                                        </p:tav>
                                      </p:tavLst>
                                    </p:anim>
                                    <p:anim calcmode="lin" valueType="num">
                                      <p:cBhvr additive="base">
                                        <p:cTn id="17" dur="500" fill="hold"/>
                                        <p:tgtEl>
                                          <p:spTgt spid="8"/>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2" presetClass="entr" presetSubtype="1"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up)">
                                      <p:cBhvr>
                                        <p:cTn id="21" dur="500"/>
                                        <p:tgtEl>
                                          <p:spTgt spid="5"/>
                                        </p:tgtEl>
                                      </p:cBhvr>
                                    </p:animEffect>
                                  </p:childTnLst>
                                </p:cTn>
                              </p:par>
                              <p:par>
                                <p:cTn id="22" presetID="2" presetClass="entr" presetSubtype="8"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0-#ppt_w/2"/>
                                          </p:val>
                                        </p:tav>
                                        <p:tav tm="100000">
                                          <p:val>
                                            <p:strVal val="#ppt_x"/>
                                          </p:val>
                                        </p:tav>
                                      </p:tavLst>
                                    </p:anim>
                                    <p:anim calcmode="lin" valueType="num">
                                      <p:cBhvr additive="base">
                                        <p:cTn id="25" dur="500" fill="hold"/>
                                        <p:tgtEl>
                                          <p:spTgt spid="7"/>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22" presetClass="entr" presetSubtype="1" fill="hold" grpId="0"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up)">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p:bldP spid="7" grpId="0"/>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rotWithShape="1">
          <a:blip r:embed="rId3" cstate="print">
            <a:duotone>
              <a:prstClr val="black"/>
              <a:schemeClr val="accent5">
                <a:tint val="45000"/>
                <a:satMod val="400000"/>
              </a:schemeClr>
            </a:duotone>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a:stretch/>
        </p:blipFill>
        <p:spPr bwMode="auto">
          <a:xfrm>
            <a:off x="67478" y="771550"/>
            <a:ext cx="8962222" cy="3727196"/>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3" name="矩形 2"/>
          <p:cNvSpPr/>
          <p:nvPr/>
        </p:nvSpPr>
        <p:spPr>
          <a:xfrm>
            <a:off x="971600" y="1275606"/>
            <a:ext cx="2232248" cy="432048"/>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smtClean="0"/>
              <a:t>CHAPTER  FOUR</a:t>
            </a:r>
            <a:endParaRPr lang="en-US" altLang="zh-CN" dirty="0"/>
          </a:p>
        </p:txBody>
      </p:sp>
      <p:sp>
        <p:nvSpPr>
          <p:cNvPr id="4" name="TextBox 3"/>
          <p:cNvSpPr txBox="1"/>
          <p:nvPr/>
        </p:nvSpPr>
        <p:spPr>
          <a:xfrm>
            <a:off x="922814" y="1798247"/>
            <a:ext cx="3877985" cy="830997"/>
          </a:xfrm>
          <a:prstGeom prst="rect">
            <a:avLst/>
          </a:prstGeom>
          <a:noFill/>
        </p:spPr>
        <p:txBody>
          <a:bodyPr wrap="none" rtlCol="0">
            <a:spAutoFit/>
          </a:bodyPr>
          <a:lstStyle/>
          <a:p>
            <a:r>
              <a:rPr lang="zh-CN" altLang="en-US" sz="4800" b="1" dirty="0" smtClean="0">
                <a:solidFill>
                  <a:schemeClr val="accent5"/>
                </a:solidFill>
              </a:rPr>
              <a:t>当前形势分析</a:t>
            </a:r>
            <a:endParaRPr lang="zh-CN" altLang="en-US" sz="4800" b="1" dirty="0">
              <a:solidFill>
                <a:schemeClr val="accent5"/>
              </a:solidFill>
            </a:endParaRPr>
          </a:p>
        </p:txBody>
      </p:sp>
      <p:cxnSp>
        <p:nvCxnSpPr>
          <p:cNvPr id="5" name="直接连接符 4"/>
          <p:cNvCxnSpPr/>
          <p:nvPr/>
        </p:nvCxnSpPr>
        <p:spPr>
          <a:xfrm>
            <a:off x="971600" y="2643758"/>
            <a:ext cx="7272808" cy="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sp>
        <p:nvSpPr>
          <p:cNvPr id="6" name="Freeform 7"/>
          <p:cNvSpPr>
            <a:spLocks noEditPoints="1"/>
          </p:cNvSpPr>
          <p:nvPr/>
        </p:nvSpPr>
        <p:spPr bwMode="auto">
          <a:xfrm>
            <a:off x="1078472" y="2816572"/>
            <a:ext cx="229996" cy="293638"/>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zh-CN" altLang="en-US" sz="1600">
              <a:solidFill>
                <a:schemeClr val="tx1">
                  <a:lumMod val="50000"/>
                  <a:lumOff val="50000"/>
                </a:schemeClr>
              </a:solidFill>
            </a:endParaRPr>
          </a:p>
        </p:txBody>
      </p:sp>
      <p:sp>
        <p:nvSpPr>
          <p:cNvPr id="7" name="TextBox 6"/>
          <p:cNvSpPr txBox="1"/>
          <p:nvPr/>
        </p:nvSpPr>
        <p:spPr>
          <a:xfrm>
            <a:off x="1403648" y="2790775"/>
            <a:ext cx="1261884" cy="307777"/>
          </a:xfrm>
          <a:prstGeom prst="rect">
            <a:avLst/>
          </a:prstGeom>
          <a:noFill/>
        </p:spPr>
        <p:txBody>
          <a:bodyPr wrap="none" rtlCol="0">
            <a:spAutoFit/>
          </a:bodyPr>
          <a:lstStyle/>
          <a:p>
            <a:r>
              <a:rPr lang="zh-CN" altLang="en-US" sz="1400" dirty="0" smtClean="0">
                <a:solidFill>
                  <a:schemeClr val="tx1">
                    <a:lumMod val="50000"/>
                    <a:lumOff val="50000"/>
                  </a:schemeClr>
                </a:solidFill>
              </a:rPr>
              <a:t>行为发展预测</a:t>
            </a:r>
            <a:endParaRPr lang="zh-CN" altLang="en-US" sz="1400" dirty="0">
              <a:solidFill>
                <a:schemeClr val="tx1">
                  <a:lumMod val="50000"/>
                  <a:lumOff val="50000"/>
                </a:schemeClr>
              </a:solidFill>
            </a:endParaRPr>
          </a:p>
        </p:txBody>
      </p:sp>
      <p:sp>
        <p:nvSpPr>
          <p:cNvPr id="8" name="Freeform 7"/>
          <p:cNvSpPr>
            <a:spLocks noEditPoints="1"/>
          </p:cNvSpPr>
          <p:nvPr/>
        </p:nvSpPr>
        <p:spPr bwMode="auto">
          <a:xfrm>
            <a:off x="3555462" y="2816572"/>
            <a:ext cx="229996" cy="293638"/>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zh-CN" altLang="en-US" sz="1600">
              <a:solidFill>
                <a:schemeClr val="tx1">
                  <a:lumMod val="50000"/>
                  <a:lumOff val="50000"/>
                </a:schemeClr>
              </a:solidFill>
            </a:endParaRPr>
          </a:p>
        </p:txBody>
      </p:sp>
      <p:sp>
        <p:nvSpPr>
          <p:cNvPr id="9" name="TextBox 8"/>
          <p:cNvSpPr txBox="1"/>
          <p:nvPr/>
        </p:nvSpPr>
        <p:spPr>
          <a:xfrm>
            <a:off x="3812237" y="2793638"/>
            <a:ext cx="1620957" cy="307777"/>
          </a:xfrm>
          <a:prstGeom prst="rect">
            <a:avLst/>
          </a:prstGeom>
          <a:noFill/>
        </p:spPr>
        <p:txBody>
          <a:bodyPr wrap="none" rtlCol="0">
            <a:spAutoFit/>
          </a:bodyPr>
          <a:lstStyle/>
          <a:p>
            <a:r>
              <a:rPr lang="zh-CN" altLang="en-US" sz="1400" dirty="0" smtClean="0">
                <a:solidFill>
                  <a:schemeClr val="tx1">
                    <a:lumMod val="50000"/>
                    <a:lumOff val="50000"/>
                  </a:schemeClr>
                </a:solidFill>
              </a:rPr>
              <a:t>竞争对手动向预测</a:t>
            </a:r>
            <a:endParaRPr lang="zh-CN" altLang="en-US" sz="1400" dirty="0">
              <a:solidFill>
                <a:schemeClr val="tx1">
                  <a:lumMod val="50000"/>
                  <a:lumOff val="50000"/>
                </a:schemeClr>
              </a:solidFill>
            </a:endParaRPr>
          </a:p>
        </p:txBody>
      </p:sp>
      <p:sp>
        <p:nvSpPr>
          <p:cNvPr id="12" name="Freeform 7"/>
          <p:cNvSpPr>
            <a:spLocks noEditPoints="1"/>
          </p:cNvSpPr>
          <p:nvPr/>
        </p:nvSpPr>
        <p:spPr bwMode="auto">
          <a:xfrm>
            <a:off x="1078472" y="3274297"/>
            <a:ext cx="229996" cy="293638"/>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zh-CN" altLang="en-US" sz="1600">
              <a:solidFill>
                <a:schemeClr val="tx1">
                  <a:lumMod val="50000"/>
                  <a:lumOff val="50000"/>
                </a:schemeClr>
              </a:solidFill>
            </a:endParaRPr>
          </a:p>
        </p:txBody>
      </p:sp>
      <p:sp>
        <p:nvSpPr>
          <p:cNvPr id="13" name="TextBox 12"/>
          <p:cNvSpPr txBox="1"/>
          <p:nvPr/>
        </p:nvSpPr>
        <p:spPr>
          <a:xfrm>
            <a:off x="1365271" y="3248431"/>
            <a:ext cx="1261884" cy="307777"/>
          </a:xfrm>
          <a:prstGeom prst="rect">
            <a:avLst/>
          </a:prstGeom>
          <a:noFill/>
        </p:spPr>
        <p:txBody>
          <a:bodyPr wrap="none" rtlCol="0">
            <a:spAutoFit/>
          </a:bodyPr>
          <a:lstStyle/>
          <a:p>
            <a:r>
              <a:rPr lang="zh-CN" altLang="en-US" sz="1400" dirty="0" smtClean="0">
                <a:solidFill>
                  <a:schemeClr val="tx1">
                    <a:lumMod val="50000"/>
                    <a:lumOff val="50000"/>
                  </a:schemeClr>
                </a:solidFill>
              </a:rPr>
              <a:t>内部环境预测</a:t>
            </a:r>
            <a:endParaRPr lang="zh-CN" altLang="en-US" sz="1400" dirty="0">
              <a:solidFill>
                <a:schemeClr val="tx1">
                  <a:lumMod val="50000"/>
                  <a:lumOff val="50000"/>
                </a:schemeClr>
              </a:solidFill>
            </a:endParaRPr>
          </a:p>
        </p:txBody>
      </p:sp>
      <p:sp>
        <p:nvSpPr>
          <p:cNvPr id="14" name="Freeform 7"/>
          <p:cNvSpPr>
            <a:spLocks noEditPoints="1"/>
          </p:cNvSpPr>
          <p:nvPr/>
        </p:nvSpPr>
        <p:spPr bwMode="auto">
          <a:xfrm>
            <a:off x="3555462" y="3287230"/>
            <a:ext cx="229996" cy="293638"/>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accent5"/>
          </a:solidFill>
          <a:ln>
            <a:noFill/>
          </a:ln>
        </p:spPr>
        <p:txBody>
          <a:bodyPr vert="horz" wrap="square" lIns="91440" tIns="45720" rIns="91440" bIns="45720" numCol="1" anchor="t" anchorCtr="0" compatLnSpc="1">
            <a:prstTxWarp prst="textNoShape">
              <a:avLst/>
            </a:prstTxWarp>
          </a:bodyPr>
          <a:lstStyle/>
          <a:p>
            <a:endParaRPr lang="zh-CN" altLang="en-US" sz="1600">
              <a:solidFill>
                <a:schemeClr val="tx1">
                  <a:lumMod val="50000"/>
                  <a:lumOff val="50000"/>
                </a:schemeClr>
              </a:solidFill>
            </a:endParaRPr>
          </a:p>
        </p:txBody>
      </p:sp>
      <p:sp>
        <p:nvSpPr>
          <p:cNvPr id="15" name="TextBox 14"/>
          <p:cNvSpPr txBox="1"/>
          <p:nvPr/>
        </p:nvSpPr>
        <p:spPr>
          <a:xfrm>
            <a:off x="3812237" y="3261364"/>
            <a:ext cx="1082348" cy="307777"/>
          </a:xfrm>
          <a:prstGeom prst="rect">
            <a:avLst/>
          </a:prstGeom>
          <a:noFill/>
        </p:spPr>
        <p:txBody>
          <a:bodyPr wrap="none" rtlCol="0">
            <a:spAutoFit/>
          </a:bodyPr>
          <a:lstStyle/>
          <a:p>
            <a:r>
              <a:rPr lang="en-US" altLang="zh-CN" sz="1400" dirty="0" smtClean="0">
                <a:solidFill>
                  <a:schemeClr val="tx1">
                    <a:lumMod val="50000"/>
                    <a:lumOff val="50000"/>
                  </a:schemeClr>
                </a:solidFill>
              </a:rPr>
              <a:t>SWOT</a:t>
            </a:r>
            <a:r>
              <a:rPr lang="zh-CN" altLang="en-US" sz="1400" dirty="0" smtClean="0">
                <a:solidFill>
                  <a:schemeClr val="tx1">
                    <a:lumMod val="50000"/>
                    <a:lumOff val="50000"/>
                  </a:schemeClr>
                </a:solidFill>
              </a:rPr>
              <a:t>分析</a:t>
            </a:r>
            <a:endParaRPr lang="zh-CN" altLang="en-US" sz="1400" dirty="0">
              <a:solidFill>
                <a:schemeClr val="tx1">
                  <a:lumMod val="50000"/>
                  <a:lumOff val="50000"/>
                </a:schemeClr>
              </a:solidFill>
            </a:endParaRPr>
          </a:p>
        </p:txBody>
      </p:sp>
      <p:pic>
        <p:nvPicPr>
          <p:cNvPr id="16" name="Picture 3" descr="C:\Users\MDG\Desktop\1.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020272" y="-494680"/>
            <a:ext cx="2540287" cy="288032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5" descr="C:\Users\MDG\Desktop\3.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07024" y="3939902"/>
            <a:ext cx="971448" cy="9528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2949000"/>
      </p:ext>
    </p:extLst>
  </p:cSld>
  <p:clrMapOvr>
    <a:masterClrMapping/>
  </p:clrMapOvr>
  <mc:AlternateContent xmlns:mc="http://schemas.openxmlformats.org/markup-compatibility/2006" xmlns:p14="http://schemas.microsoft.com/office/powerpoint/2010/main">
    <mc:Choice Requires="p14">
      <p:transition spd="med" p14:dur="700" advTm="5508">
        <p:fade/>
      </p:transition>
    </mc:Choice>
    <mc:Fallback xmlns="">
      <p:transition spd="med" advTm="550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par>
                                <p:cTn id="15" presetID="53" presetClass="entr" presetSubtype="16" fill="hold" nodeType="withEffect">
                                  <p:stCondLst>
                                    <p:cond delay="100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par>
                          <p:cTn id="24" fill="hold">
                            <p:stCondLst>
                              <p:cond delay="2000"/>
                            </p:stCondLst>
                            <p:childTnLst>
                              <p:par>
                                <p:cTn id="25" presetID="2" presetClass="entr" presetSubtype="2" decel="100000" fill="hold" grpId="0" nodeType="afterEffect">
                                  <p:stCondLst>
                                    <p:cond delay="0"/>
                                  </p:stCondLst>
                                  <p:iterate type="lt">
                                    <p:tmPct val="10000"/>
                                  </p:iterate>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1+#ppt_w/2"/>
                                          </p:val>
                                        </p:tav>
                                        <p:tav tm="100000">
                                          <p:val>
                                            <p:strVal val="#ppt_x"/>
                                          </p:val>
                                        </p:tav>
                                      </p:tavLst>
                                    </p:anim>
                                    <p:anim calcmode="lin" valueType="num">
                                      <p:cBhvr additive="base">
                                        <p:cTn id="28" dur="500" fill="hold"/>
                                        <p:tgtEl>
                                          <p:spTgt spid="4"/>
                                        </p:tgtEl>
                                        <p:attrNameLst>
                                          <p:attrName>ppt_y</p:attrName>
                                        </p:attrNameLst>
                                      </p:cBhvr>
                                      <p:tavLst>
                                        <p:tav tm="0">
                                          <p:val>
                                            <p:strVal val="#ppt_y"/>
                                          </p:val>
                                        </p:tav>
                                        <p:tav tm="100000">
                                          <p:val>
                                            <p:strVal val="#ppt_y"/>
                                          </p:val>
                                        </p:tav>
                                      </p:tavLst>
                                    </p:anim>
                                  </p:childTnLst>
                                </p:cTn>
                              </p:par>
                            </p:childTnLst>
                          </p:cTn>
                        </p:par>
                        <p:par>
                          <p:cTn id="29" fill="hold">
                            <p:stCondLst>
                              <p:cond delay="2750"/>
                            </p:stCondLst>
                            <p:childTnLst>
                              <p:par>
                                <p:cTn id="30" presetID="2" presetClass="entr" presetSubtype="4"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additive="base">
                                        <p:cTn id="32" dur="500" fill="hold"/>
                                        <p:tgtEl>
                                          <p:spTgt spid="5"/>
                                        </p:tgtEl>
                                        <p:attrNameLst>
                                          <p:attrName>ppt_x</p:attrName>
                                        </p:attrNameLst>
                                      </p:cBhvr>
                                      <p:tavLst>
                                        <p:tav tm="0">
                                          <p:val>
                                            <p:strVal val="#ppt_x"/>
                                          </p:val>
                                        </p:tav>
                                        <p:tav tm="100000">
                                          <p:val>
                                            <p:strVal val="#ppt_x"/>
                                          </p:val>
                                        </p:tav>
                                      </p:tavLst>
                                    </p:anim>
                                    <p:anim calcmode="lin" valueType="num">
                                      <p:cBhvr additive="base">
                                        <p:cTn id="33" dur="500" fill="hold"/>
                                        <p:tgtEl>
                                          <p:spTgt spid="5"/>
                                        </p:tgtEl>
                                        <p:attrNameLst>
                                          <p:attrName>ppt_y</p:attrName>
                                        </p:attrNameLst>
                                      </p:cBhvr>
                                      <p:tavLst>
                                        <p:tav tm="0">
                                          <p:val>
                                            <p:strVal val="1+#ppt_h/2"/>
                                          </p:val>
                                        </p:tav>
                                        <p:tav tm="100000">
                                          <p:val>
                                            <p:strVal val="#ppt_y"/>
                                          </p:val>
                                        </p:tav>
                                      </p:tavLst>
                                    </p:anim>
                                  </p:childTnLst>
                                </p:cTn>
                              </p:par>
                            </p:childTnLst>
                          </p:cTn>
                        </p:par>
                        <p:par>
                          <p:cTn id="34" fill="hold">
                            <p:stCondLst>
                              <p:cond delay="3250"/>
                            </p:stCondLst>
                            <p:childTnLst>
                              <p:par>
                                <p:cTn id="35" presetID="23" presetClass="entr" presetSubtype="36"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p:cTn id="37" dur="500" fill="hold"/>
                                        <p:tgtEl>
                                          <p:spTgt spid="6"/>
                                        </p:tgtEl>
                                        <p:attrNameLst>
                                          <p:attrName>ppt_w</p:attrName>
                                        </p:attrNameLst>
                                      </p:cBhvr>
                                      <p:tavLst>
                                        <p:tav tm="0">
                                          <p:val>
                                            <p:strVal val="(6*min(max(#ppt_w*#ppt_h,.3),1)-7.4)/-.7*#ppt_w"/>
                                          </p:val>
                                        </p:tav>
                                        <p:tav tm="100000">
                                          <p:val>
                                            <p:strVal val="#ppt_w"/>
                                          </p:val>
                                        </p:tav>
                                      </p:tavLst>
                                    </p:anim>
                                    <p:anim calcmode="lin" valueType="num">
                                      <p:cBhvr>
                                        <p:cTn id="38" dur="500" fill="hold"/>
                                        <p:tgtEl>
                                          <p:spTgt spid="6"/>
                                        </p:tgtEl>
                                        <p:attrNameLst>
                                          <p:attrName>ppt_h</p:attrName>
                                        </p:attrNameLst>
                                      </p:cBhvr>
                                      <p:tavLst>
                                        <p:tav tm="0">
                                          <p:val>
                                            <p:strVal val="(6*min(max(#ppt_w*#ppt_h,.3),1)-7.4)/-.7*#ppt_h"/>
                                          </p:val>
                                        </p:tav>
                                        <p:tav tm="100000">
                                          <p:val>
                                            <p:strVal val="#ppt_h"/>
                                          </p:val>
                                        </p:tav>
                                      </p:tavLst>
                                    </p:anim>
                                    <p:anim calcmode="lin" valueType="num">
                                      <p:cBhvr>
                                        <p:cTn id="39" dur="500" fill="hold"/>
                                        <p:tgtEl>
                                          <p:spTgt spid="6"/>
                                        </p:tgtEl>
                                        <p:attrNameLst>
                                          <p:attrName>ppt_x</p:attrName>
                                        </p:attrNameLst>
                                      </p:cBhvr>
                                      <p:tavLst>
                                        <p:tav tm="0">
                                          <p:val>
                                            <p:fltVal val="0.5"/>
                                          </p:val>
                                        </p:tav>
                                        <p:tav tm="100000">
                                          <p:val>
                                            <p:strVal val="#ppt_x"/>
                                          </p:val>
                                        </p:tav>
                                      </p:tavLst>
                                    </p:anim>
                                    <p:anim calcmode="lin" valueType="num">
                                      <p:cBhvr>
                                        <p:cTn id="40" dur="500" fill="hold"/>
                                        <p:tgtEl>
                                          <p:spTgt spid="6"/>
                                        </p:tgtEl>
                                        <p:attrNameLst>
                                          <p:attrName>ppt_y</p:attrName>
                                        </p:attrNameLst>
                                      </p:cBhvr>
                                      <p:tavLst>
                                        <p:tav tm="0">
                                          <p:val>
                                            <p:strVal val="1+(6*min(max(#ppt_w*#ppt_h,.3),1)-7.4)/-.7*#ppt_h/2"/>
                                          </p:val>
                                        </p:tav>
                                        <p:tav tm="100000">
                                          <p:val>
                                            <p:strVal val="#ppt_y"/>
                                          </p:val>
                                        </p:tav>
                                      </p:tavLst>
                                    </p:anim>
                                  </p:childTnLst>
                                </p:cTn>
                              </p:par>
                              <p:par>
                                <p:cTn id="41" presetID="23" presetClass="entr" presetSubtype="36"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ppt_w</p:attrName>
                                        </p:attrNameLst>
                                      </p:cBhvr>
                                      <p:tavLst>
                                        <p:tav tm="0">
                                          <p:val>
                                            <p:strVal val="(6*min(max(#ppt_w*#ppt_h,.3),1)-7.4)/-.7*#ppt_w"/>
                                          </p:val>
                                        </p:tav>
                                        <p:tav tm="100000">
                                          <p:val>
                                            <p:strVal val="#ppt_w"/>
                                          </p:val>
                                        </p:tav>
                                      </p:tavLst>
                                    </p:anim>
                                    <p:anim calcmode="lin" valueType="num">
                                      <p:cBhvr>
                                        <p:cTn id="44" dur="500" fill="hold"/>
                                        <p:tgtEl>
                                          <p:spTgt spid="12"/>
                                        </p:tgtEl>
                                        <p:attrNameLst>
                                          <p:attrName>ppt_h</p:attrName>
                                        </p:attrNameLst>
                                      </p:cBhvr>
                                      <p:tavLst>
                                        <p:tav tm="0">
                                          <p:val>
                                            <p:strVal val="(6*min(max(#ppt_w*#ppt_h,.3),1)-7.4)/-.7*#ppt_h"/>
                                          </p:val>
                                        </p:tav>
                                        <p:tav tm="100000">
                                          <p:val>
                                            <p:strVal val="#ppt_h"/>
                                          </p:val>
                                        </p:tav>
                                      </p:tavLst>
                                    </p:anim>
                                    <p:anim calcmode="lin" valueType="num">
                                      <p:cBhvr>
                                        <p:cTn id="45" dur="500" fill="hold"/>
                                        <p:tgtEl>
                                          <p:spTgt spid="12"/>
                                        </p:tgtEl>
                                        <p:attrNameLst>
                                          <p:attrName>ppt_x</p:attrName>
                                        </p:attrNameLst>
                                      </p:cBhvr>
                                      <p:tavLst>
                                        <p:tav tm="0">
                                          <p:val>
                                            <p:fltVal val="0.5"/>
                                          </p:val>
                                        </p:tav>
                                        <p:tav tm="100000">
                                          <p:val>
                                            <p:strVal val="#ppt_x"/>
                                          </p:val>
                                        </p:tav>
                                      </p:tavLst>
                                    </p:anim>
                                    <p:anim calcmode="lin" valueType="num">
                                      <p:cBhvr>
                                        <p:cTn id="46" dur="500" fill="hold"/>
                                        <p:tgtEl>
                                          <p:spTgt spid="12"/>
                                        </p:tgtEl>
                                        <p:attrNameLst>
                                          <p:attrName>ppt_y</p:attrName>
                                        </p:attrNameLst>
                                      </p:cBhvr>
                                      <p:tavLst>
                                        <p:tav tm="0">
                                          <p:val>
                                            <p:strVal val="1+(6*min(max(#ppt_w*#ppt_h,.3),1)-7.4)/-.7*#ppt_h/2"/>
                                          </p:val>
                                        </p:tav>
                                        <p:tav tm="100000">
                                          <p:val>
                                            <p:strVal val="#ppt_y"/>
                                          </p:val>
                                        </p:tav>
                                      </p:tavLst>
                                    </p:anim>
                                  </p:childTnLst>
                                </p:cTn>
                              </p:par>
                              <p:par>
                                <p:cTn id="47" presetID="23" presetClass="entr" presetSubtype="36" fill="hold" grpId="0" nodeType="with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p:cTn id="49" dur="500" fill="hold"/>
                                        <p:tgtEl>
                                          <p:spTgt spid="8"/>
                                        </p:tgtEl>
                                        <p:attrNameLst>
                                          <p:attrName>ppt_w</p:attrName>
                                        </p:attrNameLst>
                                      </p:cBhvr>
                                      <p:tavLst>
                                        <p:tav tm="0">
                                          <p:val>
                                            <p:strVal val="(6*min(max(#ppt_w*#ppt_h,.3),1)-7.4)/-.7*#ppt_w"/>
                                          </p:val>
                                        </p:tav>
                                        <p:tav tm="100000">
                                          <p:val>
                                            <p:strVal val="#ppt_w"/>
                                          </p:val>
                                        </p:tav>
                                      </p:tavLst>
                                    </p:anim>
                                    <p:anim calcmode="lin" valueType="num">
                                      <p:cBhvr>
                                        <p:cTn id="50" dur="500" fill="hold"/>
                                        <p:tgtEl>
                                          <p:spTgt spid="8"/>
                                        </p:tgtEl>
                                        <p:attrNameLst>
                                          <p:attrName>ppt_h</p:attrName>
                                        </p:attrNameLst>
                                      </p:cBhvr>
                                      <p:tavLst>
                                        <p:tav tm="0">
                                          <p:val>
                                            <p:strVal val="(6*min(max(#ppt_w*#ppt_h,.3),1)-7.4)/-.7*#ppt_h"/>
                                          </p:val>
                                        </p:tav>
                                        <p:tav tm="100000">
                                          <p:val>
                                            <p:strVal val="#ppt_h"/>
                                          </p:val>
                                        </p:tav>
                                      </p:tavLst>
                                    </p:anim>
                                    <p:anim calcmode="lin" valueType="num">
                                      <p:cBhvr>
                                        <p:cTn id="51" dur="500" fill="hold"/>
                                        <p:tgtEl>
                                          <p:spTgt spid="8"/>
                                        </p:tgtEl>
                                        <p:attrNameLst>
                                          <p:attrName>ppt_x</p:attrName>
                                        </p:attrNameLst>
                                      </p:cBhvr>
                                      <p:tavLst>
                                        <p:tav tm="0">
                                          <p:val>
                                            <p:fltVal val="0.5"/>
                                          </p:val>
                                        </p:tav>
                                        <p:tav tm="100000">
                                          <p:val>
                                            <p:strVal val="#ppt_x"/>
                                          </p:val>
                                        </p:tav>
                                      </p:tavLst>
                                    </p:anim>
                                    <p:anim calcmode="lin" valueType="num">
                                      <p:cBhvr>
                                        <p:cTn id="52" dur="500" fill="hold"/>
                                        <p:tgtEl>
                                          <p:spTgt spid="8"/>
                                        </p:tgtEl>
                                        <p:attrNameLst>
                                          <p:attrName>ppt_y</p:attrName>
                                        </p:attrNameLst>
                                      </p:cBhvr>
                                      <p:tavLst>
                                        <p:tav tm="0">
                                          <p:val>
                                            <p:strVal val="1+(6*min(max(#ppt_w*#ppt_h,.3),1)-7.4)/-.7*#ppt_h/2"/>
                                          </p:val>
                                        </p:tav>
                                        <p:tav tm="100000">
                                          <p:val>
                                            <p:strVal val="#ppt_y"/>
                                          </p:val>
                                        </p:tav>
                                      </p:tavLst>
                                    </p:anim>
                                  </p:childTnLst>
                                </p:cTn>
                              </p:par>
                              <p:par>
                                <p:cTn id="53" presetID="23" presetClass="entr" presetSubtype="36" fill="hold" grpId="0" nodeType="with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500" fill="hold"/>
                                        <p:tgtEl>
                                          <p:spTgt spid="14"/>
                                        </p:tgtEl>
                                        <p:attrNameLst>
                                          <p:attrName>ppt_w</p:attrName>
                                        </p:attrNameLst>
                                      </p:cBhvr>
                                      <p:tavLst>
                                        <p:tav tm="0">
                                          <p:val>
                                            <p:strVal val="(6*min(max(#ppt_w*#ppt_h,.3),1)-7.4)/-.7*#ppt_w"/>
                                          </p:val>
                                        </p:tav>
                                        <p:tav tm="100000">
                                          <p:val>
                                            <p:strVal val="#ppt_w"/>
                                          </p:val>
                                        </p:tav>
                                      </p:tavLst>
                                    </p:anim>
                                    <p:anim calcmode="lin" valueType="num">
                                      <p:cBhvr>
                                        <p:cTn id="56" dur="500" fill="hold"/>
                                        <p:tgtEl>
                                          <p:spTgt spid="14"/>
                                        </p:tgtEl>
                                        <p:attrNameLst>
                                          <p:attrName>ppt_h</p:attrName>
                                        </p:attrNameLst>
                                      </p:cBhvr>
                                      <p:tavLst>
                                        <p:tav tm="0">
                                          <p:val>
                                            <p:strVal val="(6*min(max(#ppt_w*#ppt_h,.3),1)-7.4)/-.7*#ppt_h"/>
                                          </p:val>
                                        </p:tav>
                                        <p:tav tm="100000">
                                          <p:val>
                                            <p:strVal val="#ppt_h"/>
                                          </p:val>
                                        </p:tav>
                                      </p:tavLst>
                                    </p:anim>
                                    <p:anim calcmode="lin" valueType="num">
                                      <p:cBhvr>
                                        <p:cTn id="57" dur="500" fill="hold"/>
                                        <p:tgtEl>
                                          <p:spTgt spid="14"/>
                                        </p:tgtEl>
                                        <p:attrNameLst>
                                          <p:attrName>ppt_x</p:attrName>
                                        </p:attrNameLst>
                                      </p:cBhvr>
                                      <p:tavLst>
                                        <p:tav tm="0">
                                          <p:val>
                                            <p:fltVal val="0.5"/>
                                          </p:val>
                                        </p:tav>
                                        <p:tav tm="100000">
                                          <p:val>
                                            <p:strVal val="#ppt_x"/>
                                          </p:val>
                                        </p:tav>
                                      </p:tavLst>
                                    </p:anim>
                                    <p:anim calcmode="lin" valueType="num">
                                      <p:cBhvr>
                                        <p:cTn id="58" dur="500" fill="hold"/>
                                        <p:tgtEl>
                                          <p:spTgt spid="14"/>
                                        </p:tgtEl>
                                        <p:attrNameLst>
                                          <p:attrName>ppt_y</p:attrName>
                                        </p:attrNameLst>
                                      </p:cBhvr>
                                      <p:tavLst>
                                        <p:tav tm="0">
                                          <p:val>
                                            <p:strVal val="1+(6*min(max(#ppt_w*#ppt_h,.3),1)-7.4)/-.7*#ppt_h/2"/>
                                          </p:val>
                                        </p:tav>
                                        <p:tav tm="100000">
                                          <p:val>
                                            <p:strVal val="#ppt_y"/>
                                          </p:val>
                                        </p:tav>
                                      </p:tavLst>
                                    </p:anim>
                                  </p:childTnLst>
                                </p:cTn>
                              </p:par>
                            </p:childTnLst>
                          </p:cTn>
                        </p:par>
                        <p:par>
                          <p:cTn id="59" fill="hold">
                            <p:stCondLst>
                              <p:cond delay="3750"/>
                            </p:stCondLst>
                            <p:childTnLst>
                              <p:par>
                                <p:cTn id="60" presetID="10" presetClass="entr" presetSubtype="0" fill="hold" grpId="0" nodeType="afterEffect">
                                  <p:stCondLst>
                                    <p:cond delay="0"/>
                                  </p:stCondLst>
                                  <p:childTnLst>
                                    <p:set>
                                      <p:cBhvr>
                                        <p:cTn id="61" dur="1" fill="hold">
                                          <p:stCondLst>
                                            <p:cond delay="0"/>
                                          </p:stCondLst>
                                        </p:cTn>
                                        <p:tgtEl>
                                          <p:spTgt spid="7"/>
                                        </p:tgtEl>
                                        <p:attrNameLst>
                                          <p:attrName>style.visibility</p:attrName>
                                        </p:attrNameLst>
                                      </p:cBhvr>
                                      <p:to>
                                        <p:strVal val="visible"/>
                                      </p:to>
                                    </p:set>
                                    <p:animEffect transition="in" filter="fade">
                                      <p:cBhvr>
                                        <p:cTn id="62" dur="500"/>
                                        <p:tgtEl>
                                          <p:spTgt spid="7"/>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9"/>
                                        </p:tgtEl>
                                        <p:attrNameLst>
                                          <p:attrName>style.visibility</p:attrName>
                                        </p:attrNameLst>
                                      </p:cBhvr>
                                      <p:to>
                                        <p:strVal val="visible"/>
                                      </p:to>
                                    </p:set>
                                    <p:animEffect transition="in" filter="fade">
                                      <p:cBhvr>
                                        <p:cTn id="65" dur="500"/>
                                        <p:tgtEl>
                                          <p:spTgt spid="9"/>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15"/>
                                        </p:tgtEl>
                                        <p:attrNameLst>
                                          <p:attrName>style.visibility</p:attrName>
                                        </p:attrNameLst>
                                      </p:cBhvr>
                                      <p:to>
                                        <p:strVal val="visible"/>
                                      </p:to>
                                    </p:set>
                                    <p:animEffect transition="in" filter="fade">
                                      <p:cBhvr>
                                        <p:cTn id="68" dur="500"/>
                                        <p:tgtEl>
                                          <p:spTgt spid="15"/>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3"/>
                                        </p:tgtEl>
                                        <p:attrNameLst>
                                          <p:attrName>style.visibility</p:attrName>
                                        </p:attrNameLst>
                                      </p:cBhvr>
                                      <p:to>
                                        <p:strVal val="visible"/>
                                      </p:to>
                                    </p:set>
                                    <p:animEffect transition="in" filter="fade">
                                      <p:cBhvr>
                                        <p:cTn id="7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animBg="1"/>
      <p:bldP spid="7" grpId="0"/>
      <p:bldP spid="8" grpId="0" animBg="1"/>
      <p:bldP spid="9" grpId="0"/>
      <p:bldP spid="12" grpId="0" animBg="1"/>
      <p:bldP spid="13" grpId="0"/>
      <p:bldP spid="14" grpId="0" animBg="1"/>
      <p:bldP spid="1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行为发展预测</a:t>
            </a:r>
          </a:p>
        </p:txBody>
      </p:sp>
      <p:cxnSp>
        <p:nvCxnSpPr>
          <p:cNvPr id="3" name="直接连接符 2"/>
          <p:cNvCxnSpPr/>
          <p:nvPr/>
        </p:nvCxnSpPr>
        <p:spPr>
          <a:xfrm>
            <a:off x="0" y="2765490"/>
            <a:ext cx="9144000" cy="0"/>
          </a:xfrm>
          <a:prstGeom prst="line">
            <a:avLst/>
          </a:prstGeom>
          <a:ln w="19050">
            <a:solidFill>
              <a:srgbClr val="D7D7D7"/>
            </a:solidFill>
          </a:ln>
        </p:spPr>
        <p:style>
          <a:lnRef idx="1">
            <a:schemeClr val="accent1"/>
          </a:lnRef>
          <a:fillRef idx="0">
            <a:schemeClr val="accent1"/>
          </a:fillRef>
          <a:effectRef idx="0">
            <a:schemeClr val="accent1"/>
          </a:effectRef>
          <a:fontRef idx="minor">
            <a:schemeClr val="tx1"/>
          </a:fontRef>
        </p:style>
      </p:cxnSp>
      <p:sp>
        <p:nvSpPr>
          <p:cNvPr id="41" name="TextBox 40"/>
          <p:cNvSpPr txBox="1"/>
          <p:nvPr/>
        </p:nvSpPr>
        <p:spPr>
          <a:xfrm>
            <a:off x="467544" y="2117776"/>
            <a:ext cx="1107996" cy="369332"/>
          </a:xfrm>
          <a:prstGeom prst="rect">
            <a:avLst/>
          </a:prstGeom>
          <a:noFill/>
        </p:spPr>
        <p:txBody>
          <a:bodyPr wrap="none" rtlCol="0">
            <a:spAutoFit/>
          </a:bodyPr>
          <a:lstStyle/>
          <a:p>
            <a:r>
              <a:rPr lang="zh-CN" altLang="en-US" b="1" dirty="0" smtClean="0">
                <a:solidFill>
                  <a:schemeClr val="accent2"/>
                </a:solidFill>
              </a:rPr>
              <a:t>正面观点</a:t>
            </a:r>
            <a:endParaRPr lang="zh-CN" altLang="en-US" b="1" dirty="0">
              <a:solidFill>
                <a:schemeClr val="accent2"/>
              </a:solidFill>
            </a:endParaRPr>
          </a:p>
        </p:txBody>
      </p:sp>
      <p:sp>
        <p:nvSpPr>
          <p:cNvPr id="42" name="TextBox 41"/>
          <p:cNvSpPr txBox="1"/>
          <p:nvPr/>
        </p:nvSpPr>
        <p:spPr>
          <a:xfrm>
            <a:off x="467544" y="3007469"/>
            <a:ext cx="1107996" cy="369332"/>
          </a:xfrm>
          <a:prstGeom prst="rect">
            <a:avLst/>
          </a:prstGeom>
          <a:noFill/>
        </p:spPr>
        <p:txBody>
          <a:bodyPr wrap="none" rtlCol="0">
            <a:spAutoFit/>
          </a:bodyPr>
          <a:lstStyle/>
          <a:p>
            <a:r>
              <a:rPr lang="zh-CN" altLang="en-US" b="1" dirty="0" smtClean="0">
                <a:solidFill>
                  <a:schemeClr val="accent3"/>
                </a:solidFill>
              </a:rPr>
              <a:t>反面观点</a:t>
            </a:r>
            <a:endParaRPr lang="zh-CN" altLang="en-US" b="1" dirty="0">
              <a:solidFill>
                <a:schemeClr val="accent3"/>
              </a:solidFill>
            </a:endParaRPr>
          </a:p>
        </p:txBody>
      </p:sp>
      <p:grpSp>
        <p:nvGrpSpPr>
          <p:cNvPr id="16" name="组合 15"/>
          <p:cNvGrpSpPr/>
          <p:nvPr/>
        </p:nvGrpSpPr>
        <p:grpSpPr>
          <a:xfrm>
            <a:off x="1458098" y="1146700"/>
            <a:ext cx="6954110" cy="1660538"/>
            <a:chOff x="1458098" y="1146700"/>
            <a:chExt cx="6954110" cy="1660538"/>
          </a:xfrm>
        </p:grpSpPr>
        <p:grpSp>
          <p:nvGrpSpPr>
            <p:cNvPr id="60" name="组合 59"/>
            <p:cNvGrpSpPr/>
            <p:nvPr/>
          </p:nvGrpSpPr>
          <p:grpSpPr>
            <a:xfrm>
              <a:off x="1458098" y="1160545"/>
              <a:ext cx="943926" cy="1629659"/>
              <a:chOff x="2267482" y="1160545"/>
              <a:chExt cx="943926" cy="1629659"/>
            </a:xfrm>
          </p:grpSpPr>
          <p:sp>
            <p:nvSpPr>
              <p:cNvPr id="23" name="矩形 22"/>
              <p:cNvSpPr/>
              <p:nvPr/>
            </p:nvSpPr>
            <p:spPr>
              <a:xfrm rot="20083561" flipV="1">
                <a:off x="2939372" y="1893643"/>
                <a:ext cx="51424" cy="864675"/>
              </a:xfrm>
              <a:prstGeom prst="rect">
                <a:avLst/>
              </a:prstGeom>
              <a:solidFill>
                <a:schemeClr val="accent2"/>
              </a:solidFill>
              <a:ln w="25400" cap="flat" cmpd="sng" algn="ctr">
                <a:noFill/>
                <a:prstDash val="solid"/>
              </a:ln>
              <a:effectLst/>
            </p:spPr>
            <p:txBody>
              <a:bodyPr rtlCol="0" anchor="ctr"/>
              <a:lstStyle/>
              <a:p>
                <a:pPr algn="ctr">
                  <a:defRPr/>
                </a:pPr>
                <a:endParaRPr lang="zh-CN" altLang="en-US" sz="1350" kern="0">
                  <a:solidFill>
                    <a:sysClr val="window" lastClr="FFFFFF"/>
                  </a:solidFill>
                  <a:latin typeface="Calibri"/>
                  <a:ea typeface="宋体"/>
                </a:endParaRPr>
              </a:p>
            </p:txBody>
          </p:sp>
          <p:sp>
            <p:nvSpPr>
              <p:cNvPr id="24" name="椭圆 23"/>
              <p:cNvSpPr/>
              <p:nvPr/>
            </p:nvSpPr>
            <p:spPr>
              <a:xfrm rot="20083561" flipV="1">
                <a:off x="3108560" y="2687356"/>
                <a:ext cx="102848" cy="102848"/>
              </a:xfrm>
              <a:prstGeom prst="ellipse">
                <a:avLst/>
              </a:prstGeom>
              <a:solidFill>
                <a:srgbClr val="FFFFFF"/>
              </a:solidFill>
              <a:ln w="25400" cap="flat" cmpd="sng" algn="ctr">
                <a:solidFill>
                  <a:schemeClr val="accent2"/>
                </a:solidFill>
                <a:prstDash val="solid"/>
              </a:ln>
              <a:effectLst/>
            </p:spPr>
            <p:txBody>
              <a:bodyPr rtlCol="0" anchor="ctr"/>
              <a:lstStyle/>
              <a:p>
                <a:pPr algn="ctr">
                  <a:defRPr/>
                </a:pPr>
                <a:endParaRPr lang="zh-CN" altLang="en-US" sz="1350" kern="0">
                  <a:solidFill>
                    <a:sysClr val="window" lastClr="FFFFFF"/>
                  </a:solidFill>
                  <a:latin typeface="Calibri"/>
                  <a:ea typeface="宋体"/>
                </a:endParaRPr>
              </a:p>
            </p:txBody>
          </p:sp>
          <p:sp>
            <p:nvSpPr>
              <p:cNvPr id="25" name="任意多边形 24"/>
              <p:cNvSpPr/>
              <p:nvPr/>
            </p:nvSpPr>
            <p:spPr bwMode="auto">
              <a:xfrm rot="20100000" flipV="1">
                <a:off x="2267482" y="1160545"/>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16000" bIns="0" rtlCol="0" anchor="ctr">
                <a:noAutofit/>
              </a:bodyPr>
              <a:lstStyle/>
              <a:p>
                <a:pPr algn="ctr">
                  <a:lnSpc>
                    <a:spcPct val="150000"/>
                  </a:lnSpc>
                </a:pPr>
                <a:endParaRPr lang="zh-CN" altLang="en-US" sz="2000" b="1" dirty="0">
                  <a:solidFill>
                    <a:schemeClr val="tx1"/>
                  </a:solidFill>
                  <a:latin typeface="+mn-ea"/>
                </a:endParaRPr>
              </a:p>
            </p:txBody>
          </p:sp>
          <p:sp>
            <p:nvSpPr>
              <p:cNvPr id="43" name="TextBox 42"/>
              <p:cNvSpPr txBox="1"/>
              <p:nvPr/>
            </p:nvSpPr>
            <p:spPr>
              <a:xfrm>
                <a:off x="2267744" y="1347614"/>
                <a:ext cx="646331" cy="276999"/>
              </a:xfrm>
              <a:prstGeom prst="rect">
                <a:avLst/>
              </a:prstGeom>
              <a:noFill/>
            </p:spPr>
            <p:txBody>
              <a:bodyPr wrap="none" rtlCol="0">
                <a:spAutoFit/>
              </a:bodyPr>
              <a:lstStyle/>
              <a:p>
                <a:r>
                  <a:rPr lang="zh-CN" altLang="en-US" sz="1200" b="1" dirty="0" smtClean="0">
                    <a:solidFill>
                      <a:schemeClr val="accent2"/>
                    </a:solidFill>
                  </a:rPr>
                  <a:t>观点一</a:t>
                </a:r>
                <a:endParaRPr lang="zh-CN" altLang="en-US" sz="1200" b="1" dirty="0">
                  <a:solidFill>
                    <a:schemeClr val="accent2"/>
                  </a:solidFill>
                </a:endParaRPr>
              </a:p>
            </p:txBody>
          </p:sp>
        </p:grpSp>
        <p:grpSp>
          <p:nvGrpSpPr>
            <p:cNvPr id="59" name="组合 58"/>
            <p:cNvGrpSpPr/>
            <p:nvPr/>
          </p:nvGrpSpPr>
          <p:grpSpPr>
            <a:xfrm>
              <a:off x="3109104" y="1146700"/>
              <a:ext cx="943927" cy="1629659"/>
              <a:chOff x="3643398" y="1146700"/>
              <a:chExt cx="943927" cy="1629659"/>
            </a:xfrm>
          </p:grpSpPr>
          <p:sp>
            <p:nvSpPr>
              <p:cNvPr id="27" name="矩形 26"/>
              <p:cNvSpPr/>
              <p:nvPr/>
            </p:nvSpPr>
            <p:spPr>
              <a:xfrm rot="20083561" flipV="1">
                <a:off x="4315289" y="1879798"/>
                <a:ext cx="51424" cy="864675"/>
              </a:xfrm>
              <a:prstGeom prst="rect">
                <a:avLst/>
              </a:prstGeom>
              <a:solidFill>
                <a:schemeClr val="accent2"/>
              </a:solidFill>
              <a:ln w="25400" cap="flat" cmpd="sng" algn="ctr">
                <a:noFill/>
                <a:prstDash val="solid"/>
              </a:ln>
              <a:effectLst/>
            </p:spPr>
            <p:txBody>
              <a:bodyPr rtlCol="0" anchor="ctr"/>
              <a:lstStyle/>
              <a:p>
                <a:pPr algn="ctr">
                  <a:defRPr/>
                </a:pPr>
                <a:endParaRPr lang="zh-CN" altLang="en-US" sz="1350" kern="0">
                  <a:solidFill>
                    <a:sysClr val="window" lastClr="FFFFFF"/>
                  </a:solidFill>
                  <a:latin typeface="Calibri"/>
                  <a:ea typeface="宋体"/>
                </a:endParaRPr>
              </a:p>
            </p:txBody>
          </p:sp>
          <p:sp>
            <p:nvSpPr>
              <p:cNvPr id="28" name="椭圆 27"/>
              <p:cNvSpPr/>
              <p:nvPr/>
            </p:nvSpPr>
            <p:spPr>
              <a:xfrm rot="20083561" flipV="1">
                <a:off x="4484477" y="2673511"/>
                <a:ext cx="102848" cy="102848"/>
              </a:xfrm>
              <a:prstGeom prst="ellipse">
                <a:avLst/>
              </a:prstGeom>
              <a:solidFill>
                <a:srgbClr val="FFFFFF"/>
              </a:solidFill>
              <a:ln w="25400" cap="flat" cmpd="sng" algn="ctr">
                <a:solidFill>
                  <a:schemeClr val="accent2"/>
                </a:solidFill>
                <a:prstDash val="solid"/>
              </a:ln>
              <a:effectLst/>
            </p:spPr>
            <p:txBody>
              <a:bodyPr rtlCol="0" anchor="ctr"/>
              <a:lstStyle/>
              <a:p>
                <a:pPr algn="ctr">
                  <a:defRPr/>
                </a:pPr>
                <a:endParaRPr lang="zh-CN" altLang="en-US" sz="1350" kern="0">
                  <a:solidFill>
                    <a:sysClr val="window" lastClr="FFFFFF"/>
                  </a:solidFill>
                  <a:latin typeface="Calibri"/>
                  <a:ea typeface="宋体"/>
                </a:endParaRPr>
              </a:p>
            </p:txBody>
          </p:sp>
          <p:sp>
            <p:nvSpPr>
              <p:cNvPr id="29" name="任意多边形 28"/>
              <p:cNvSpPr/>
              <p:nvPr/>
            </p:nvSpPr>
            <p:spPr bwMode="auto">
              <a:xfrm rot="20100000" flipV="1">
                <a:off x="3643398" y="1146700"/>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16000" bIns="0" rtlCol="0" anchor="ctr">
                <a:noAutofit/>
              </a:bodyPr>
              <a:lstStyle/>
              <a:p>
                <a:pPr algn="ctr">
                  <a:lnSpc>
                    <a:spcPct val="150000"/>
                  </a:lnSpc>
                </a:pPr>
                <a:endParaRPr lang="zh-CN" altLang="en-US" sz="2000" b="1" dirty="0">
                  <a:solidFill>
                    <a:schemeClr val="tx1"/>
                  </a:solidFill>
                  <a:latin typeface="+mn-ea"/>
                </a:endParaRPr>
              </a:p>
            </p:txBody>
          </p:sp>
          <p:sp>
            <p:nvSpPr>
              <p:cNvPr id="45" name="TextBox 44"/>
              <p:cNvSpPr txBox="1"/>
              <p:nvPr/>
            </p:nvSpPr>
            <p:spPr>
              <a:xfrm>
                <a:off x="3658664" y="1347614"/>
                <a:ext cx="646331" cy="276999"/>
              </a:xfrm>
              <a:prstGeom prst="rect">
                <a:avLst/>
              </a:prstGeom>
              <a:noFill/>
            </p:spPr>
            <p:txBody>
              <a:bodyPr wrap="none" rtlCol="0">
                <a:spAutoFit/>
              </a:bodyPr>
              <a:lstStyle/>
              <a:p>
                <a:r>
                  <a:rPr lang="zh-CN" altLang="en-US" sz="1200" b="1" dirty="0" smtClean="0">
                    <a:solidFill>
                      <a:schemeClr val="accent2"/>
                    </a:solidFill>
                  </a:rPr>
                  <a:t>观点二</a:t>
                </a:r>
                <a:endParaRPr lang="zh-CN" altLang="en-US" sz="1200" b="1" dirty="0">
                  <a:solidFill>
                    <a:schemeClr val="accent2"/>
                  </a:solidFill>
                </a:endParaRPr>
              </a:p>
            </p:txBody>
          </p:sp>
        </p:grpSp>
        <p:grpSp>
          <p:nvGrpSpPr>
            <p:cNvPr id="58" name="组合 57"/>
            <p:cNvGrpSpPr/>
            <p:nvPr/>
          </p:nvGrpSpPr>
          <p:grpSpPr>
            <a:xfrm>
              <a:off x="4760111" y="1146700"/>
              <a:ext cx="959194" cy="1629659"/>
              <a:chOff x="5004048" y="1146700"/>
              <a:chExt cx="959194" cy="1629659"/>
            </a:xfrm>
          </p:grpSpPr>
          <p:sp>
            <p:nvSpPr>
              <p:cNvPr id="31" name="矩形 30"/>
              <p:cNvSpPr/>
              <p:nvPr/>
            </p:nvSpPr>
            <p:spPr>
              <a:xfrm rot="20083561" flipV="1">
                <a:off x="5691206" y="1879798"/>
                <a:ext cx="51424" cy="864675"/>
              </a:xfrm>
              <a:prstGeom prst="rect">
                <a:avLst/>
              </a:prstGeom>
              <a:solidFill>
                <a:schemeClr val="accent2"/>
              </a:solidFill>
              <a:ln w="25400" cap="flat" cmpd="sng" algn="ctr">
                <a:noFill/>
                <a:prstDash val="solid"/>
              </a:ln>
              <a:effectLst/>
            </p:spPr>
            <p:txBody>
              <a:bodyPr rtlCol="0" anchor="ctr"/>
              <a:lstStyle/>
              <a:p>
                <a:pPr algn="ctr">
                  <a:defRPr/>
                </a:pPr>
                <a:endParaRPr lang="zh-CN" altLang="en-US" sz="1350" kern="0">
                  <a:solidFill>
                    <a:sysClr val="window" lastClr="FFFFFF"/>
                  </a:solidFill>
                  <a:latin typeface="Calibri"/>
                  <a:ea typeface="宋体"/>
                </a:endParaRPr>
              </a:p>
            </p:txBody>
          </p:sp>
          <p:sp>
            <p:nvSpPr>
              <p:cNvPr id="32" name="椭圆 31"/>
              <p:cNvSpPr/>
              <p:nvPr/>
            </p:nvSpPr>
            <p:spPr>
              <a:xfrm rot="20083561" flipV="1">
                <a:off x="5860394" y="2673511"/>
                <a:ext cx="102848" cy="102848"/>
              </a:xfrm>
              <a:prstGeom prst="ellipse">
                <a:avLst/>
              </a:prstGeom>
              <a:solidFill>
                <a:srgbClr val="FFFFFF"/>
              </a:solidFill>
              <a:ln w="25400" cap="flat" cmpd="sng" algn="ctr">
                <a:solidFill>
                  <a:schemeClr val="accent2"/>
                </a:solidFill>
                <a:prstDash val="solid"/>
              </a:ln>
              <a:effectLst/>
            </p:spPr>
            <p:txBody>
              <a:bodyPr rtlCol="0" anchor="ctr"/>
              <a:lstStyle/>
              <a:p>
                <a:pPr algn="ctr">
                  <a:defRPr/>
                </a:pPr>
                <a:endParaRPr lang="zh-CN" altLang="en-US" sz="1350" kern="0">
                  <a:solidFill>
                    <a:sysClr val="window" lastClr="FFFFFF"/>
                  </a:solidFill>
                  <a:latin typeface="Calibri"/>
                  <a:ea typeface="宋体"/>
                </a:endParaRPr>
              </a:p>
            </p:txBody>
          </p:sp>
          <p:sp>
            <p:nvSpPr>
              <p:cNvPr id="33" name="任意多边形 32"/>
              <p:cNvSpPr/>
              <p:nvPr/>
            </p:nvSpPr>
            <p:spPr bwMode="auto">
              <a:xfrm rot="20100000" flipV="1">
                <a:off x="5019315" y="1146700"/>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16000" bIns="0" rtlCol="0" anchor="ctr">
                <a:noAutofit/>
              </a:bodyPr>
              <a:lstStyle/>
              <a:p>
                <a:pPr algn="ctr">
                  <a:lnSpc>
                    <a:spcPct val="150000"/>
                  </a:lnSpc>
                </a:pPr>
                <a:endParaRPr lang="zh-CN" altLang="en-US" sz="2000" b="1" dirty="0">
                  <a:solidFill>
                    <a:schemeClr val="tx1"/>
                  </a:solidFill>
                  <a:latin typeface="+mn-ea"/>
                </a:endParaRPr>
              </a:p>
            </p:txBody>
          </p:sp>
          <p:sp>
            <p:nvSpPr>
              <p:cNvPr id="46" name="TextBox 45"/>
              <p:cNvSpPr txBox="1"/>
              <p:nvPr/>
            </p:nvSpPr>
            <p:spPr>
              <a:xfrm>
                <a:off x="5004048" y="1347614"/>
                <a:ext cx="646331" cy="276999"/>
              </a:xfrm>
              <a:prstGeom prst="rect">
                <a:avLst/>
              </a:prstGeom>
              <a:noFill/>
            </p:spPr>
            <p:txBody>
              <a:bodyPr wrap="none" rtlCol="0">
                <a:spAutoFit/>
              </a:bodyPr>
              <a:lstStyle/>
              <a:p>
                <a:r>
                  <a:rPr lang="zh-CN" altLang="en-US" sz="1200" b="1" dirty="0" smtClean="0">
                    <a:solidFill>
                      <a:schemeClr val="accent2"/>
                    </a:solidFill>
                  </a:rPr>
                  <a:t>观点三</a:t>
                </a:r>
                <a:endParaRPr lang="zh-CN" altLang="en-US" sz="1200" b="1" dirty="0">
                  <a:solidFill>
                    <a:schemeClr val="accent2"/>
                  </a:solidFill>
                </a:endParaRPr>
              </a:p>
            </p:txBody>
          </p:sp>
        </p:grpSp>
        <p:grpSp>
          <p:nvGrpSpPr>
            <p:cNvPr id="57" name="组合 56"/>
            <p:cNvGrpSpPr/>
            <p:nvPr/>
          </p:nvGrpSpPr>
          <p:grpSpPr>
            <a:xfrm>
              <a:off x="6426385" y="1177579"/>
              <a:ext cx="944191" cy="1629659"/>
              <a:chOff x="6394968" y="1177579"/>
              <a:chExt cx="944191" cy="1629659"/>
            </a:xfrm>
          </p:grpSpPr>
          <p:sp>
            <p:nvSpPr>
              <p:cNvPr id="35" name="矩形 34"/>
              <p:cNvSpPr/>
              <p:nvPr/>
            </p:nvSpPr>
            <p:spPr>
              <a:xfrm rot="20083561" flipV="1">
                <a:off x="7067123" y="1910677"/>
                <a:ext cx="51424" cy="864675"/>
              </a:xfrm>
              <a:prstGeom prst="rect">
                <a:avLst/>
              </a:prstGeom>
              <a:solidFill>
                <a:schemeClr val="accent2"/>
              </a:solidFill>
              <a:ln w="25400" cap="flat" cmpd="sng" algn="ctr">
                <a:noFill/>
                <a:prstDash val="solid"/>
              </a:ln>
              <a:effectLst/>
            </p:spPr>
            <p:txBody>
              <a:bodyPr rtlCol="0" anchor="ctr"/>
              <a:lstStyle/>
              <a:p>
                <a:pPr algn="ctr">
                  <a:defRPr/>
                </a:pPr>
                <a:endParaRPr lang="zh-CN" altLang="en-US" sz="1350" kern="0">
                  <a:solidFill>
                    <a:sysClr val="window" lastClr="FFFFFF"/>
                  </a:solidFill>
                  <a:latin typeface="Calibri"/>
                  <a:ea typeface="宋体"/>
                </a:endParaRPr>
              </a:p>
            </p:txBody>
          </p:sp>
          <p:sp>
            <p:nvSpPr>
              <p:cNvPr id="36" name="椭圆 35"/>
              <p:cNvSpPr/>
              <p:nvPr/>
            </p:nvSpPr>
            <p:spPr>
              <a:xfrm rot="20083561" flipV="1">
                <a:off x="7236311" y="2704390"/>
                <a:ext cx="102848" cy="102848"/>
              </a:xfrm>
              <a:prstGeom prst="ellipse">
                <a:avLst/>
              </a:prstGeom>
              <a:solidFill>
                <a:srgbClr val="FFFFFF"/>
              </a:solidFill>
              <a:ln w="25400" cap="flat" cmpd="sng" algn="ctr">
                <a:solidFill>
                  <a:schemeClr val="accent2"/>
                </a:solidFill>
                <a:prstDash val="solid"/>
              </a:ln>
              <a:effectLst/>
            </p:spPr>
            <p:txBody>
              <a:bodyPr rtlCol="0" anchor="ctr"/>
              <a:lstStyle/>
              <a:p>
                <a:pPr algn="ctr">
                  <a:defRPr/>
                </a:pPr>
                <a:endParaRPr lang="zh-CN" altLang="en-US" sz="1350" kern="0">
                  <a:solidFill>
                    <a:sysClr val="window" lastClr="FFFFFF"/>
                  </a:solidFill>
                  <a:latin typeface="Calibri"/>
                  <a:ea typeface="宋体"/>
                </a:endParaRPr>
              </a:p>
            </p:txBody>
          </p:sp>
          <p:sp>
            <p:nvSpPr>
              <p:cNvPr id="37" name="任意多边形 36"/>
              <p:cNvSpPr/>
              <p:nvPr/>
            </p:nvSpPr>
            <p:spPr bwMode="auto">
              <a:xfrm rot="20100000" flipV="1">
                <a:off x="6395233" y="1177579"/>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16000" bIns="0" rtlCol="0" anchor="ctr">
                <a:noAutofit/>
              </a:bodyPr>
              <a:lstStyle/>
              <a:p>
                <a:pPr algn="ctr">
                  <a:lnSpc>
                    <a:spcPct val="150000"/>
                  </a:lnSpc>
                </a:pPr>
                <a:endParaRPr lang="zh-CN" altLang="en-US" sz="2000" b="1" dirty="0">
                  <a:solidFill>
                    <a:schemeClr val="tx1"/>
                  </a:solidFill>
                  <a:latin typeface="+mn-ea"/>
                </a:endParaRPr>
              </a:p>
            </p:txBody>
          </p:sp>
          <p:sp>
            <p:nvSpPr>
              <p:cNvPr id="47" name="TextBox 46"/>
              <p:cNvSpPr txBox="1"/>
              <p:nvPr/>
            </p:nvSpPr>
            <p:spPr>
              <a:xfrm>
                <a:off x="6394968" y="1347614"/>
                <a:ext cx="646331" cy="276999"/>
              </a:xfrm>
              <a:prstGeom prst="rect">
                <a:avLst/>
              </a:prstGeom>
              <a:noFill/>
            </p:spPr>
            <p:txBody>
              <a:bodyPr wrap="none" rtlCol="0">
                <a:spAutoFit/>
              </a:bodyPr>
              <a:lstStyle/>
              <a:p>
                <a:r>
                  <a:rPr lang="zh-CN" altLang="en-US" sz="1200" b="1" dirty="0" smtClean="0">
                    <a:solidFill>
                      <a:schemeClr val="accent2"/>
                    </a:solidFill>
                  </a:rPr>
                  <a:t>观点四</a:t>
                </a:r>
                <a:endParaRPr lang="zh-CN" altLang="en-US" sz="1200" b="1" dirty="0">
                  <a:solidFill>
                    <a:schemeClr val="accent2"/>
                  </a:solidFill>
                </a:endParaRPr>
              </a:p>
            </p:txBody>
          </p:sp>
        </p:grpSp>
        <p:sp>
          <p:nvSpPr>
            <p:cNvPr id="52" name="TextBox 51"/>
            <p:cNvSpPr txBox="1"/>
            <p:nvPr/>
          </p:nvSpPr>
          <p:spPr>
            <a:xfrm>
              <a:off x="2162904" y="1723171"/>
              <a:ext cx="1210588" cy="784830"/>
            </a:xfrm>
            <a:prstGeom prst="rect">
              <a:avLst/>
            </a:prstGeom>
            <a:noFill/>
          </p:spPr>
          <p:txBody>
            <a:bodyPr wrap="none" rtlCol="0">
              <a:spAutoFit/>
            </a:bodyPr>
            <a:lstStyle/>
            <a:p>
              <a:pPr algn="ctr">
                <a:lnSpc>
                  <a:spcPct val="150000"/>
                </a:lnSpc>
              </a:pPr>
              <a:r>
                <a:rPr lang="zh-CN" altLang="en-US" sz="1000" dirty="0">
                  <a:solidFill>
                    <a:schemeClr val="bg1">
                      <a:lumMod val="50000"/>
                    </a:schemeClr>
                  </a:solidFill>
                </a:rPr>
                <a:t>单击此处添加文本</a:t>
              </a:r>
              <a:endParaRPr lang="en-US" altLang="zh-CN" sz="1000" dirty="0">
                <a:solidFill>
                  <a:schemeClr val="bg1">
                    <a:lumMod val="50000"/>
                  </a:schemeClr>
                </a:solidFill>
              </a:endParaRPr>
            </a:p>
            <a:p>
              <a:pPr algn="ctr">
                <a:lnSpc>
                  <a:spcPct val="150000"/>
                </a:lnSpc>
              </a:pPr>
              <a:r>
                <a:rPr lang="zh-CN" altLang="en-US" sz="1000" dirty="0">
                  <a:solidFill>
                    <a:schemeClr val="bg1">
                      <a:lumMod val="50000"/>
                    </a:schemeClr>
                  </a:solidFill>
                </a:rPr>
                <a:t>单击此处添加文本</a:t>
              </a:r>
            </a:p>
            <a:p>
              <a:pPr algn="ctr">
                <a:lnSpc>
                  <a:spcPct val="150000"/>
                </a:lnSpc>
              </a:pPr>
              <a:r>
                <a:rPr lang="zh-CN" altLang="en-US" sz="1000" dirty="0" smtClean="0">
                  <a:solidFill>
                    <a:schemeClr val="bg1">
                      <a:lumMod val="50000"/>
                    </a:schemeClr>
                  </a:solidFill>
                </a:rPr>
                <a:t>单击此处添加文本</a:t>
              </a:r>
              <a:endParaRPr lang="zh-CN" altLang="en-US" sz="1000" dirty="0">
                <a:solidFill>
                  <a:schemeClr val="bg1">
                    <a:lumMod val="50000"/>
                  </a:schemeClr>
                </a:solidFill>
              </a:endParaRPr>
            </a:p>
          </p:txBody>
        </p:sp>
        <p:sp>
          <p:nvSpPr>
            <p:cNvPr id="61" name="TextBox 60"/>
            <p:cNvSpPr txBox="1"/>
            <p:nvPr/>
          </p:nvSpPr>
          <p:spPr>
            <a:xfrm>
              <a:off x="3872688" y="1723171"/>
              <a:ext cx="1210588" cy="784830"/>
            </a:xfrm>
            <a:prstGeom prst="rect">
              <a:avLst/>
            </a:prstGeom>
            <a:noFill/>
          </p:spPr>
          <p:txBody>
            <a:bodyPr wrap="none" rtlCol="0">
              <a:spAutoFit/>
            </a:bodyPr>
            <a:lstStyle/>
            <a:p>
              <a:pPr algn="ctr">
                <a:lnSpc>
                  <a:spcPct val="150000"/>
                </a:lnSpc>
              </a:pPr>
              <a:r>
                <a:rPr lang="zh-CN" altLang="en-US" sz="1000" dirty="0">
                  <a:solidFill>
                    <a:schemeClr val="bg1">
                      <a:lumMod val="50000"/>
                    </a:schemeClr>
                  </a:solidFill>
                </a:rPr>
                <a:t>单击此处添加文本</a:t>
              </a:r>
              <a:endParaRPr lang="en-US" altLang="zh-CN" sz="1000" dirty="0">
                <a:solidFill>
                  <a:schemeClr val="bg1">
                    <a:lumMod val="50000"/>
                  </a:schemeClr>
                </a:solidFill>
              </a:endParaRPr>
            </a:p>
            <a:p>
              <a:pPr algn="ctr">
                <a:lnSpc>
                  <a:spcPct val="150000"/>
                </a:lnSpc>
              </a:pPr>
              <a:r>
                <a:rPr lang="zh-CN" altLang="en-US" sz="1000" dirty="0">
                  <a:solidFill>
                    <a:schemeClr val="bg1">
                      <a:lumMod val="50000"/>
                    </a:schemeClr>
                  </a:solidFill>
                </a:rPr>
                <a:t>单击此处添加文本</a:t>
              </a:r>
            </a:p>
            <a:p>
              <a:pPr algn="ctr">
                <a:lnSpc>
                  <a:spcPct val="150000"/>
                </a:lnSpc>
              </a:pPr>
              <a:r>
                <a:rPr lang="zh-CN" altLang="en-US" sz="1000" dirty="0" smtClean="0">
                  <a:solidFill>
                    <a:schemeClr val="bg1">
                      <a:lumMod val="50000"/>
                    </a:schemeClr>
                  </a:solidFill>
                </a:rPr>
                <a:t>单击此处添加文本</a:t>
              </a:r>
              <a:endParaRPr lang="zh-CN" altLang="en-US" sz="1000" dirty="0">
                <a:solidFill>
                  <a:schemeClr val="bg1">
                    <a:lumMod val="50000"/>
                  </a:schemeClr>
                </a:solidFill>
              </a:endParaRPr>
            </a:p>
          </p:txBody>
        </p:sp>
        <p:sp>
          <p:nvSpPr>
            <p:cNvPr id="62" name="TextBox 61"/>
            <p:cNvSpPr txBox="1"/>
            <p:nvPr/>
          </p:nvSpPr>
          <p:spPr>
            <a:xfrm>
              <a:off x="5507436" y="1723171"/>
              <a:ext cx="1210588" cy="784830"/>
            </a:xfrm>
            <a:prstGeom prst="rect">
              <a:avLst/>
            </a:prstGeom>
            <a:noFill/>
          </p:spPr>
          <p:txBody>
            <a:bodyPr wrap="none" rtlCol="0">
              <a:spAutoFit/>
            </a:bodyPr>
            <a:lstStyle/>
            <a:p>
              <a:pPr algn="ctr">
                <a:lnSpc>
                  <a:spcPct val="150000"/>
                </a:lnSpc>
              </a:pPr>
              <a:r>
                <a:rPr lang="zh-CN" altLang="en-US" sz="1000" dirty="0">
                  <a:solidFill>
                    <a:schemeClr val="bg1">
                      <a:lumMod val="50000"/>
                    </a:schemeClr>
                  </a:solidFill>
                </a:rPr>
                <a:t>单击此处添加文本</a:t>
              </a:r>
              <a:endParaRPr lang="en-US" altLang="zh-CN" sz="1000" dirty="0">
                <a:solidFill>
                  <a:schemeClr val="bg1">
                    <a:lumMod val="50000"/>
                  </a:schemeClr>
                </a:solidFill>
              </a:endParaRPr>
            </a:p>
            <a:p>
              <a:pPr algn="ctr">
                <a:lnSpc>
                  <a:spcPct val="150000"/>
                </a:lnSpc>
              </a:pPr>
              <a:r>
                <a:rPr lang="zh-CN" altLang="en-US" sz="1000" dirty="0">
                  <a:solidFill>
                    <a:schemeClr val="bg1">
                      <a:lumMod val="50000"/>
                    </a:schemeClr>
                  </a:solidFill>
                </a:rPr>
                <a:t>单击此处添加文本</a:t>
              </a:r>
            </a:p>
            <a:p>
              <a:pPr algn="ctr">
                <a:lnSpc>
                  <a:spcPct val="150000"/>
                </a:lnSpc>
              </a:pPr>
              <a:r>
                <a:rPr lang="zh-CN" altLang="en-US" sz="1000" dirty="0" smtClean="0">
                  <a:solidFill>
                    <a:schemeClr val="bg1">
                      <a:lumMod val="50000"/>
                    </a:schemeClr>
                  </a:solidFill>
                </a:rPr>
                <a:t>单击此处添加文本</a:t>
              </a:r>
              <a:endParaRPr lang="zh-CN" altLang="en-US" sz="1000" dirty="0">
                <a:solidFill>
                  <a:schemeClr val="bg1">
                    <a:lumMod val="50000"/>
                  </a:schemeClr>
                </a:solidFill>
              </a:endParaRPr>
            </a:p>
          </p:txBody>
        </p:sp>
        <p:sp>
          <p:nvSpPr>
            <p:cNvPr id="63" name="TextBox 62"/>
            <p:cNvSpPr txBox="1"/>
            <p:nvPr/>
          </p:nvSpPr>
          <p:spPr>
            <a:xfrm>
              <a:off x="7201620" y="1723171"/>
              <a:ext cx="1210588" cy="784830"/>
            </a:xfrm>
            <a:prstGeom prst="rect">
              <a:avLst/>
            </a:prstGeom>
            <a:noFill/>
          </p:spPr>
          <p:txBody>
            <a:bodyPr wrap="none" rtlCol="0">
              <a:spAutoFit/>
            </a:bodyPr>
            <a:lstStyle/>
            <a:p>
              <a:pPr algn="ctr">
                <a:lnSpc>
                  <a:spcPct val="150000"/>
                </a:lnSpc>
              </a:pPr>
              <a:r>
                <a:rPr lang="zh-CN" altLang="en-US" sz="1000" dirty="0">
                  <a:solidFill>
                    <a:schemeClr val="bg1">
                      <a:lumMod val="50000"/>
                    </a:schemeClr>
                  </a:solidFill>
                </a:rPr>
                <a:t>单击此处添加文本</a:t>
              </a:r>
              <a:endParaRPr lang="en-US" altLang="zh-CN" sz="1000" dirty="0">
                <a:solidFill>
                  <a:schemeClr val="bg1">
                    <a:lumMod val="50000"/>
                  </a:schemeClr>
                </a:solidFill>
              </a:endParaRPr>
            </a:p>
            <a:p>
              <a:pPr algn="ctr">
                <a:lnSpc>
                  <a:spcPct val="150000"/>
                </a:lnSpc>
              </a:pPr>
              <a:r>
                <a:rPr lang="zh-CN" altLang="en-US" sz="1000" dirty="0">
                  <a:solidFill>
                    <a:schemeClr val="bg1">
                      <a:lumMod val="50000"/>
                    </a:schemeClr>
                  </a:solidFill>
                </a:rPr>
                <a:t>单击此处添加文本</a:t>
              </a:r>
            </a:p>
            <a:p>
              <a:pPr algn="ctr">
                <a:lnSpc>
                  <a:spcPct val="150000"/>
                </a:lnSpc>
              </a:pPr>
              <a:r>
                <a:rPr lang="zh-CN" altLang="en-US" sz="1000" dirty="0" smtClean="0">
                  <a:solidFill>
                    <a:schemeClr val="bg1">
                      <a:lumMod val="50000"/>
                    </a:schemeClr>
                  </a:solidFill>
                </a:rPr>
                <a:t>单击此处添加文本</a:t>
              </a:r>
              <a:endParaRPr lang="zh-CN" altLang="en-US" sz="1000" dirty="0">
                <a:solidFill>
                  <a:schemeClr val="bg1">
                    <a:lumMod val="50000"/>
                  </a:schemeClr>
                </a:solidFill>
              </a:endParaRPr>
            </a:p>
          </p:txBody>
        </p:sp>
      </p:grpSp>
      <p:grpSp>
        <p:nvGrpSpPr>
          <p:cNvPr id="17" name="组合 16"/>
          <p:cNvGrpSpPr/>
          <p:nvPr/>
        </p:nvGrpSpPr>
        <p:grpSpPr>
          <a:xfrm>
            <a:off x="2021424" y="2714066"/>
            <a:ext cx="6645296" cy="1660538"/>
            <a:chOff x="2021424" y="2714066"/>
            <a:chExt cx="6645296" cy="1660538"/>
          </a:xfrm>
        </p:grpSpPr>
        <p:grpSp>
          <p:nvGrpSpPr>
            <p:cNvPr id="53" name="组合 52"/>
            <p:cNvGrpSpPr/>
            <p:nvPr/>
          </p:nvGrpSpPr>
          <p:grpSpPr>
            <a:xfrm>
              <a:off x="2021424" y="2723530"/>
              <a:ext cx="943926" cy="1629659"/>
              <a:chOff x="2834619" y="2727912"/>
              <a:chExt cx="943926" cy="1629659"/>
            </a:xfrm>
          </p:grpSpPr>
          <p:sp>
            <p:nvSpPr>
              <p:cNvPr id="4" name="矩形 3"/>
              <p:cNvSpPr/>
              <p:nvPr/>
            </p:nvSpPr>
            <p:spPr>
              <a:xfrm rot="1516439">
                <a:off x="3506509" y="2759798"/>
                <a:ext cx="51424" cy="864675"/>
              </a:xfrm>
              <a:prstGeom prst="rect">
                <a:avLst/>
              </a:prstGeom>
              <a:solidFill>
                <a:schemeClr val="accent3"/>
              </a:solidFill>
              <a:ln w="25400" cap="flat" cmpd="sng" algn="ctr">
                <a:noFill/>
                <a:prstDash val="solid"/>
              </a:ln>
              <a:effectLst/>
            </p:spPr>
            <p:txBody>
              <a:bodyPr rtlCol="0" anchor="ctr"/>
              <a:lstStyle/>
              <a:p>
                <a:pPr algn="ctr">
                  <a:defRPr/>
                </a:pPr>
                <a:endParaRPr lang="zh-CN" altLang="en-US" sz="1350" kern="0">
                  <a:solidFill>
                    <a:sysClr val="window" lastClr="FFFFFF"/>
                  </a:solidFill>
                  <a:latin typeface="Calibri"/>
                  <a:ea typeface="宋体"/>
                </a:endParaRPr>
              </a:p>
            </p:txBody>
          </p:sp>
          <p:sp>
            <p:nvSpPr>
              <p:cNvPr id="5" name="椭圆 4"/>
              <p:cNvSpPr/>
              <p:nvPr/>
            </p:nvSpPr>
            <p:spPr>
              <a:xfrm rot="1516439">
                <a:off x="3675697" y="2727912"/>
                <a:ext cx="102848" cy="102848"/>
              </a:xfrm>
              <a:prstGeom prst="ellipse">
                <a:avLst/>
              </a:prstGeom>
              <a:solidFill>
                <a:srgbClr val="FFFFFF"/>
              </a:solidFill>
              <a:ln w="25400" cap="flat" cmpd="sng" algn="ctr">
                <a:solidFill>
                  <a:schemeClr val="accent3"/>
                </a:solidFill>
                <a:prstDash val="solid"/>
              </a:ln>
              <a:effectLst/>
            </p:spPr>
            <p:txBody>
              <a:bodyPr rtlCol="0" anchor="ctr"/>
              <a:lstStyle/>
              <a:p>
                <a:pPr algn="ctr">
                  <a:defRPr/>
                </a:pPr>
                <a:endParaRPr lang="zh-CN" altLang="en-US" sz="1350" kern="0">
                  <a:solidFill>
                    <a:sysClr val="window" lastClr="FFFFFF"/>
                  </a:solidFill>
                  <a:latin typeface="Calibri"/>
                  <a:ea typeface="宋体"/>
                </a:endParaRPr>
              </a:p>
            </p:txBody>
          </p:sp>
          <p:sp>
            <p:nvSpPr>
              <p:cNvPr id="6" name="任意多边形 5"/>
              <p:cNvSpPr/>
              <p:nvPr/>
            </p:nvSpPr>
            <p:spPr bwMode="auto">
              <a:xfrm rot="1500000">
                <a:off x="2834619" y="3524217"/>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accent3"/>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16000" bIns="0" rtlCol="0" anchor="ctr">
                <a:noAutofit/>
              </a:bodyPr>
              <a:lstStyle/>
              <a:p>
                <a:pPr algn="ctr">
                  <a:lnSpc>
                    <a:spcPct val="150000"/>
                  </a:lnSpc>
                </a:pPr>
                <a:endParaRPr lang="zh-CN" altLang="en-US" sz="2000" b="1" dirty="0">
                  <a:solidFill>
                    <a:schemeClr val="tx1"/>
                  </a:solidFill>
                  <a:latin typeface="+mn-ea"/>
                </a:endParaRPr>
              </a:p>
            </p:txBody>
          </p:sp>
          <p:sp>
            <p:nvSpPr>
              <p:cNvPr id="48" name="TextBox 47"/>
              <p:cNvSpPr txBox="1"/>
              <p:nvPr/>
            </p:nvSpPr>
            <p:spPr>
              <a:xfrm>
                <a:off x="2836818" y="3872582"/>
                <a:ext cx="646331" cy="276999"/>
              </a:xfrm>
              <a:prstGeom prst="rect">
                <a:avLst/>
              </a:prstGeom>
              <a:noFill/>
            </p:spPr>
            <p:txBody>
              <a:bodyPr wrap="none" rtlCol="0">
                <a:spAutoFit/>
              </a:bodyPr>
              <a:lstStyle/>
              <a:p>
                <a:r>
                  <a:rPr lang="zh-CN" altLang="en-US" sz="1200" b="1" dirty="0" smtClean="0">
                    <a:solidFill>
                      <a:schemeClr val="accent3"/>
                    </a:solidFill>
                  </a:rPr>
                  <a:t>观点一</a:t>
                </a:r>
                <a:endParaRPr lang="zh-CN" altLang="en-US" sz="1200" b="1" dirty="0">
                  <a:solidFill>
                    <a:schemeClr val="accent3"/>
                  </a:solidFill>
                </a:endParaRPr>
              </a:p>
            </p:txBody>
          </p:sp>
        </p:grpSp>
        <p:grpSp>
          <p:nvGrpSpPr>
            <p:cNvPr id="54" name="组合 53"/>
            <p:cNvGrpSpPr/>
            <p:nvPr/>
          </p:nvGrpSpPr>
          <p:grpSpPr>
            <a:xfrm>
              <a:off x="3564706" y="2727912"/>
              <a:ext cx="943927" cy="1629659"/>
              <a:chOff x="4210535" y="2714066"/>
              <a:chExt cx="943927" cy="1629659"/>
            </a:xfrm>
          </p:grpSpPr>
          <p:sp>
            <p:nvSpPr>
              <p:cNvPr id="7" name="矩形 6"/>
              <p:cNvSpPr/>
              <p:nvPr/>
            </p:nvSpPr>
            <p:spPr>
              <a:xfrm rot="1516439">
                <a:off x="4882426" y="2745952"/>
                <a:ext cx="51424" cy="864675"/>
              </a:xfrm>
              <a:prstGeom prst="rect">
                <a:avLst/>
              </a:prstGeom>
              <a:solidFill>
                <a:schemeClr val="accent3"/>
              </a:solidFill>
              <a:ln w="25400" cap="flat" cmpd="sng" algn="ctr">
                <a:noFill/>
                <a:prstDash val="solid"/>
              </a:ln>
              <a:effectLst/>
            </p:spPr>
            <p:txBody>
              <a:bodyPr rtlCol="0" anchor="ctr"/>
              <a:lstStyle/>
              <a:p>
                <a:pPr algn="ctr">
                  <a:defRPr/>
                </a:pPr>
                <a:endParaRPr lang="zh-CN" altLang="en-US" sz="1350" kern="0">
                  <a:solidFill>
                    <a:sysClr val="window" lastClr="FFFFFF"/>
                  </a:solidFill>
                  <a:latin typeface="Calibri"/>
                  <a:ea typeface="宋体"/>
                </a:endParaRPr>
              </a:p>
            </p:txBody>
          </p:sp>
          <p:sp>
            <p:nvSpPr>
              <p:cNvPr id="8" name="椭圆 7"/>
              <p:cNvSpPr/>
              <p:nvPr/>
            </p:nvSpPr>
            <p:spPr>
              <a:xfrm rot="1516439">
                <a:off x="5051614" y="2714066"/>
                <a:ext cx="102848" cy="102848"/>
              </a:xfrm>
              <a:prstGeom prst="ellipse">
                <a:avLst/>
              </a:prstGeom>
              <a:solidFill>
                <a:srgbClr val="FFFFFF"/>
              </a:solidFill>
              <a:ln w="25400" cap="flat" cmpd="sng" algn="ctr">
                <a:solidFill>
                  <a:schemeClr val="accent3"/>
                </a:solidFill>
                <a:prstDash val="solid"/>
              </a:ln>
              <a:effectLst/>
            </p:spPr>
            <p:txBody>
              <a:bodyPr rtlCol="0" anchor="ctr"/>
              <a:lstStyle/>
              <a:p>
                <a:pPr algn="ctr">
                  <a:defRPr/>
                </a:pPr>
                <a:endParaRPr lang="zh-CN" altLang="en-US" sz="1350" kern="0">
                  <a:solidFill>
                    <a:sysClr val="window" lastClr="FFFFFF"/>
                  </a:solidFill>
                  <a:latin typeface="Calibri"/>
                  <a:ea typeface="宋体"/>
                </a:endParaRPr>
              </a:p>
            </p:txBody>
          </p:sp>
          <p:sp>
            <p:nvSpPr>
              <p:cNvPr id="9" name="任意多边形 8"/>
              <p:cNvSpPr/>
              <p:nvPr/>
            </p:nvSpPr>
            <p:spPr bwMode="auto">
              <a:xfrm rot="1500000">
                <a:off x="4210535" y="3510371"/>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accent3"/>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16000" bIns="0" rtlCol="0" anchor="ctr">
                <a:noAutofit/>
              </a:bodyPr>
              <a:lstStyle/>
              <a:p>
                <a:pPr algn="ctr">
                  <a:lnSpc>
                    <a:spcPct val="150000"/>
                  </a:lnSpc>
                </a:pPr>
                <a:endParaRPr lang="zh-CN" altLang="en-US" sz="2000" b="1" dirty="0">
                  <a:solidFill>
                    <a:schemeClr val="tx1"/>
                  </a:solidFill>
                  <a:latin typeface="+mn-ea"/>
                </a:endParaRPr>
              </a:p>
            </p:txBody>
          </p:sp>
          <p:sp>
            <p:nvSpPr>
              <p:cNvPr id="49" name="TextBox 48"/>
              <p:cNvSpPr txBox="1"/>
              <p:nvPr/>
            </p:nvSpPr>
            <p:spPr>
              <a:xfrm>
                <a:off x="4227738" y="3872582"/>
                <a:ext cx="646331" cy="276999"/>
              </a:xfrm>
              <a:prstGeom prst="rect">
                <a:avLst/>
              </a:prstGeom>
              <a:noFill/>
            </p:spPr>
            <p:txBody>
              <a:bodyPr wrap="none" rtlCol="0">
                <a:spAutoFit/>
              </a:bodyPr>
              <a:lstStyle/>
              <a:p>
                <a:r>
                  <a:rPr lang="zh-CN" altLang="en-US" sz="1200" b="1" dirty="0" smtClean="0">
                    <a:solidFill>
                      <a:schemeClr val="accent3"/>
                    </a:solidFill>
                  </a:rPr>
                  <a:t>观点二</a:t>
                </a:r>
                <a:endParaRPr lang="zh-CN" altLang="en-US" sz="1200" b="1" dirty="0">
                  <a:solidFill>
                    <a:schemeClr val="accent3"/>
                  </a:solidFill>
                </a:endParaRPr>
              </a:p>
            </p:txBody>
          </p:sp>
        </p:grpSp>
        <p:grpSp>
          <p:nvGrpSpPr>
            <p:cNvPr id="55" name="组合 54"/>
            <p:cNvGrpSpPr/>
            <p:nvPr/>
          </p:nvGrpSpPr>
          <p:grpSpPr>
            <a:xfrm>
              <a:off x="5107989" y="2714066"/>
              <a:ext cx="957257" cy="1629659"/>
              <a:chOff x="5573122" y="2714066"/>
              <a:chExt cx="957257" cy="1629659"/>
            </a:xfrm>
          </p:grpSpPr>
          <p:sp>
            <p:nvSpPr>
              <p:cNvPr id="10" name="矩形 9"/>
              <p:cNvSpPr/>
              <p:nvPr/>
            </p:nvSpPr>
            <p:spPr>
              <a:xfrm rot="1516439">
                <a:off x="6258343" y="2745952"/>
                <a:ext cx="51424" cy="864675"/>
              </a:xfrm>
              <a:prstGeom prst="rect">
                <a:avLst/>
              </a:prstGeom>
              <a:solidFill>
                <a:schemeClr val="accent3"/>
              </a:solidFill>
              <a:ln w="25400" cap="flat" cmpd="sng" algn="ctr">
                <a:noFill/>
                <a:prstDash val="solid"/>
              </a:ln>
              <a:effectLst/>
            </p:spPr>
            <p:txBody>
              <a:bodyPr rtlCol="0" anchor="ctr"/>
              <a:lstStyle/>
              <a:p>
                <a:pPr algn="ctr">
                  <a:defRPr/>
                </a:pPr>
                <a:endParaRPr lang="zh-CN" altLang="en-US" sz="1350" kern="0">
                  <a:solidFill>
                    <a:sysClr val="window" lastClr="FFFFFF"/>
                  </a:solidFill>
                  <a:latin typeface="Calibri"/>
                  <a:ea typeface="宋体"/>
                </a:endParaRPr>
              </a:p>
            </p:txBody>
          </p:sp>
          <p:sp>
            <p:nvSpPr>
              <p:cNvPr id="11" name="椭圆 10"/>
              <p:cNvSpPr/>
              <p:nvPr/>
            </p:nvSpPr>
            <p:spPr>
              <a:xfrm rot="1516439">
                <a:off x="6427531" y="2714066"/>
                <a:ext cx="102848" cy="102848"/>
              </a:xfrm>
              <a:prstGeom prst="ellipse">
                <a:avLst/>
              </a:prstGeom>
              <a:solidFill>
                <a:srgbClr val="FFFFFF"/>
              </a:solidFill>
              <a:ln w="25400" cap="flat" cmpd="sng" algn="ctr">
                <a:solidFill>
                  <a:schemeClr val="accent3"/>
                </a:solidFill>
                <a:prstDash val="solid"/>
              </a:ln>
              <a:effectLst/>
            </p:spPr>
            <p:txBody>
              <a:bodyPr rtlCol="0" anchor="ctr"/>
              <a:lstStyle/>
              <a:p>
                <a:pPr algn="ctr">
                  <a:defRPr/>
                </a:pPr>
                <a:endParaRPr lang="zh-CN" altLang="en-US" sz="1350" kern="0">
                  <a:solidFill>
                    <a:sysClr val="window" lastClr="FFFFFF"/>
                  </a:solidFill>
                  <a:latin typeface="Calibri"/>
                  <a:ea typeface="宋体"/>
                </a:endParaRPr>
              </a:p>
            </p:txBody>
          </p:sp>
          <p:sp>
            <p:nvSpPr>
              <p:cNvPr id="12" name="任意多边形 11"/>
              <p:cNvSpPr/>
              <p:nvPr/>
            </p:nvSpPr>
            <p:spPr bwMode="auto">
              <a:xfrm rot="1500000">
                <a:off x="5586452" y="3510371"/>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accent3"/>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16000" bIns="0" rtlCol="0" anchor="ctr">
                <a:noAutofit/>
              </a:bodyPr>
              <a:lstStyle/>
              <a:p>
                <a:pPr algn="ctr">
                  <a:lnSpc>
                    <a:spcPct val="150000"/>
                  </a:lnSpc>
                </a:pPr>
                <a:endParaRPr lang="zh-CN" altLang="en-US" sz="2000" b="1" dirty="0">
                  <a:solidFill>
                    <a:schemeClr val="tx1"/>
                  </a:solidFill>
                  <a:latin typeface="+mn-ea"/>
                </a:endParaRPr>
              </a:p>
            </p:txBody>
          </p:sp>
          <p:sp>
            <p:nvSpPr>
              <p:cNvPr id="50" name="TextBox 49"/>
              <p:cNvSpPr txBox="1"/>
              <p:nvPr/>
            </p:nvSpPr>
            <p:spPr>
              <a:xfrm>
                <a:off x="5573122" y="3872582"/>
                <a:ext cx="646331" cy="276999"/>
              </a:xfrm>
              <a:prstGeom prst="rect">
                <a:avLst/>
              </a:prstGeom>
              <a:noFill/>
            </p:spPr>
            <p:txBody>
              <a:bodyPr wrap="none" rtlCol="0">
                <a:spAutoFit/>
              </a:bodyPr>
              <a:lstStyle/>
              <a:p>
                <a:r>
                  <a:rPr lang="zh-CN" altLang="en-US" sz="1200" b="1" dirty="0" smtClean="0">
                    <a:solidFill>
                      <a:schemeClr val="accent3"/>
                    </a:solidFill>
                  </a:rPr>
                  <a:t>观点三</a:t>
                </a:r>
                <a:endParaRPr lang="zh-CN" altLang="en-US" sz="1200" b="1" dirty="0">
                  <a:solidFill>
                    <a:schemeClr val="accent3"/>
                  </a:solidFill>
                </a:endParaRPr>
              </a:p>
            </p:txBody>
          </p:sp>
        </p:grpSp>
        <p:grpSp>
          <p:nvGrpSpPr>
            <p:cNvPr id="56" name="组合 55"/>
            <p:cNvGrpSpPr/>
            <p:nvPr/>
          </p:nvGrpSpPr>
          <p:grpSpPr>
            <a:xfrm>
              <a:off x="6664602" y="2744945"/>
              <a:ext cx="943926" cy="1629659"/>
              <a:chOff x="6962370" y="2744945"/>
              <a:chExt cx="943926" cy="1629659"/>
            </a:xfrm>
          </p:grpSpPr>
          <p:sp>
            <p:nvSpPr>
              <p:cNvPr id="13" name="矩形 12"/>
              <p:cNvSpPr/>
              <p:nvPr/>
            </p:nvSpPr>
            <p:spPr>
              <a:xfrm rot="1516439">
                <a:off x="7634260" y="2776831"/>
                <a:ext cx="51424" cy="864675"/>
              </a:xfrm>
              <a:prstGeom prst="rect">
                <a:avLst/>
              </a:prstGeom>
              <a:solidFill>
                <a:schemeClr val="accent3"/>
              </a:solidFill>
              <a:ln w="25400" cap="flat" cmpd="sng" algn="ctr">
                <a:noFill/>
                <a:prstDash val="solid"/>
              </a:ln>
              <a:effectLst/>
            </p:spPr>
            <p:txBody>
              <a:bodyPr rtlCol="0" anchor="ctr"/>
              <a:lstStyle/>
              <a:p>
                <a:pPr algn="ctr">
                  <a:defRPr/>
                </a:pPr>
                <a:endParaRPr lang="zh-CN" altLang="en-US" sz="1350" kern="0">
                  <a:solidFill>
                    <a:sysClr val="window" lastClr="FFFFFF"/>
                  </a:solidFill>
                  <a:latin typeface="Calibri"/>
                  <a:ea typeface="宋体"/>
                </a:endParaRPr>
              </a:p>
            </p:txBody>
          </p:sp>
          <p:sp>
            <p:nvSpPr>
              <p:cNvPr id="14" name="椭圆 13"/>
              <p:cNvSpPr/>
              <p:nvPr/>
            </p:nvSpPr>
            <p:spPr>
              <a:xfrm rot="1516439">
                <a:off x="7803448" y="2744945"/>
                <a:ext cx="102848" cy="102848"/>
              </a:xfrm>
              <a:prstGeom prst="ellipse">
                <a:avLst/>
              </a:prstGeom>
              <a:solidFill>
                <a:srgbClr val="FFFFFF"/>
              </a:solidFill>
              <a:ln w="25400" cap="flat" cmpd="sng" algn="ctr">
                <a:solidFill>
                  <a:schemeClr val="accent3"/>
                </a:solidFill>
                <a:prstDash val="solid"/>
              </a:ln>
              <a:effectLst/>
            </p:spPr>
            <p:txBody>
              <a:bodyPr rtlCol="0" anchor="ctr"/>
              <a:lstStyle/>
              <a:p>
                <a:pPr algn="ctr">
                  <a:defRPr/>
                </a:pPr>
                <a:endParaRPr lang="zh-CN" altLang="en-US" sz="1350" kern="0">
                  <a:solidFill>
                    <a:sysClr val="window" lastClr="FFFFFF"/>
                  </a:solidFill>
                  <a:latin typeface="Calibri"/>
                  <a:ea typeface="宋体"/>
                </a:endParaRPr>
              </a:p>
            </p:txBody>
          </p:sp>
          <p:sp>
            <p:nvSpPr>
              <p:cNvPr id="15" name="任意多边形 14"/>
              <p:cNvSpPr/>
              <p:nvPr/>
            </p:nvSpPr>
            <p:spPr bwMode="auto">
              <a:xfrm rot="1500000">
                <a:off x="6962370" y="3541250"/>
                <a:ext cx="690374" cy="833354"/>
              </a:xfrm>
              <a:custGeom>
                <a:avLst/>
                <a:gdLst>
                  <a:gd name="connsiteX0" fmla="*/ 688641 w 1377282"/>
                  <a:gd name="connsiteY0" fmla="*/ 429617 h 1662525"/>
                  <a:gd name="connsiteX1" fmla="*/ 138711 w 1377282"/>
                  <a:gd name="connsiteY1" fmla="*/ 979547 h 1662525"/>
                  <a:gd name="connsiteX2" fmla="*/ 688641 w 1377282"/>
                  <a:gd name="connsiteY2" fmla="*/ 1529477 h 1662525"/>
                  <a:gd name="connsiteX3" fmla="*/ 1238571 w 1377282"/>
                  <a:gd name="connsiteY3" fmla="*/ 979547 h 1662525"/>
                  <a:gd name="connsiteX4" fmla="*/ 688641 w 1377282"/>
                  <a:gd name="connsiteY4" fmla="*/ 429617 h 1662525"/>
                  <a:gd name="connsiteX5" fmla="*/ 688641 w 1377282"/>
                  <a:gd name="connsiteY5" fmla="*/ 0 h 1662525"/>
                  <a:gd name="connsiteX6" fmla="*/ 1175584 w 1377282"/>
                  <a:gd name="connsiteY6" fmla="*/ 486943 h 1662525"/>
                  <a:gd name="connsiteX7" fmla="*/ 1175584 w 1377282"/>
                  <a:gd name="connsiteY7" fmla="*/ 1460828 h 1662525"/>
                  <a:gd name="connsiteX8" fmla="*/ 688641 w 1377282"/>
                  <a:gd name="connsiteY8" fmla="*/ 1662525 h 1662525"/>
                  <a:gd name="connsiteX9" fmla="*/ 201698 w 1377282"/>
                  <a:gd name="connsiteY9" fmla="*/ 1460828 h 1662525"/>
                  <a:gd name="connsiteX10" fmla="*/ 201698 w 1377282"/>
                  <a:gd name="connsiteY10" fmla="*/ 486943 h 166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7282" h="1662525">
                    <a:moveTo>
                      <a:pt x="688641" y="429617"/>
                    </a:moveTo>
                    <a:cubicBezTo>
                      <a:pt x="384923" y="429617"/>
                      <a:pt x="138711" y="675829"/>
                      <a:pt x="138711" y="979547"/>
                    </a:cubicBezTo>
                    <a:cubicBezTo>
                      <a:pt x="138711" y="1283265"/>
                      <a:pt x="384923" y="1529477"/>
                      <a:pt x="688641" y="1529477"/>
                    </a:cubicBezTo>
                    <a:cubicBezTo>
                      <a:pt x="992359" y="1529477"/>
                      <a:pt x="1238571" y="1283265"/>
                      <a:pt x="1238571" y="979547"/>
                    </a:cubicBezTo>
                    <a:cubicBezTo>
                      <a:pt x="1238571" y="675829"/>
                      <a:pt x="992359" y="429617"/>
                      <a:pt x="688641" y="429617"/>
                    </a:cubicBezTo>
                    <a:close/>
                    <a:moveTo>
                      <a:pt x="688641" y="0"/>
                    </a:moveTo>
                    <a:lnTo>
                      <a:pt x="1175584" y="486943"/>
                    </a:lnTo>
                    <a:cubicBezTo>
                      <a:pt x="1444515" y="755874"/>
                      <a:pt x="1444515" y="1191896"/>
                      <a:pt x="1175584" y="1460828"/>
                    </a:cubicBezTo>
                    <a:cubicBezTo>
                      <a:pt x="1041119" y="1595293"/>
                      <a:pt x="864879" y="1662527"/>
                      <a:pt x="688641" y="1662525"/>
                    </a:cubicBezTo>
                    <a:cubicBezTo>
                      <a:pt x="512403" y="1662527"/>
                      <a:pt x="336163" y="1595293"/>
                      <a:pt x="201698" y="1460828"/>
                    </a:cubicBezTo>
                    <a:cubicBezTo>
                      <a:pt x="-67233" y="1191896"/>
                      <a:pt x="-67233" y="755874"/>
                      <a:pt x="201698" y="486943"/>
                    </a:cubicBezTo>
                    <a:close/>
                  </a:path>
                </a:pathLst>
              </a:custGeom>
              <a:solidFill>
                <a:schemeClr val="accent3"/>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tIns="216000" bIns="0" rtlCol="0" anchor="ctr">
                <a:noAutofit/>
              </a:bodyPr>
              <a:lstStyle/>
              <a:p>
                <a:pPr algn="ctr">
                  <a:lnSpc>
                    <a:spcPct val="150000"/>
                  </a:lnSpc>
                </a:pPr>
                <a:endParaRPr lang="zh-CN" altLang="en-US" sz="2000" b="1" dirty="0">
                  <a:solidFill>
                    <a:schemeClr val="tx1"/>
                  </a:solidFill>
                  <a:latin typeface="+mn-ea"/>
                </a:endParaRPr>
              </a:p>
            </p:txBody>
          </p:sp>
          <p:sp>
            <p:nvSpPr>
              <p:cNvPr id="51" name="TextBox 50"/>
              <p:cNvSpPr txBox="1"/>
              <p:nvPr/>
            </p:nvSpPr>
            <p:spPr>
              <a:xfrm>
                <a:off x="6964042" y="3872582"/>
                <a:ext cx="646331" cy="276999"/>
              </a:xfrm>
              <a:prstGeom prst="rect">
                <a:avLst/>
              </a:prstGeom>
              <a:noFill/>
            </p:spPr>
            <p:txBody>
              <a:bodyPr wrap="none" rtlCol="0">
                <a:spAutoFit/>
              </a:bodyPr>
              <a:lstStyle/>
              <a:p>
                <a:r>
                  <a:rPr lang="zh-CN" altLang="en-US" sz="1200" b="1" dirty="0" smtClean="0">
                    <a:solidFill>
                      <a:schemeClr val="accent3"/>
                    </a:solidFill>
                  </a:rPr>
                  <a:t>观点四</a:t>
                </a:r>
                <a:endParaRPr lang="zh-CN" altLang="en-US" sz="1200" b="1" dirty="0">
                  <a:solidFill>
                    <a:schemeClr val="accent3"/>
                  </a:solidFill>
                </a:endParaRPr>
              </a:p>
            </p:txBody>
          </p:sp>
        </p:grpSp>
        <p:sp>
          <p:nvSpPr>
            <p:cNvPr id="64" name="TextBox 63"/>
            <p:cNvSpPr txBox="1"/>
            <p:nvPr/>
          </p:nvSpPr>
          <p:spPr>
            <a:xfrm>
              <a:off x="2762064" y="2931790"/>
              <a:ext cx="1210588" cy="784830"/>
            </a:xfrm>
            <a:prstGeom prst="rect">
              <a:avLst/>
            </a:prstGeom>
            <a:noFill/>
          </p:spPr>
          <p:txBody>
            <a:bodyPr wrap="none" rtlCol="0">
              <a:spAutoFit/>
            </a:bodyPr>
            <a:lstStyle/>
            <a:p>
              <a:pPr algn="ctr">
                <a:lnSpc>
                  <a:spcPct val="150000"/>
                </a:lnSpc>
              </a:pPr>
              <a:r>
                <a:rPr lang="zh-CN" altLang="en-US" sz="1000" dirty="0">
                  <a:solidFill>
                    <a:schemeClr val="bg1">
                      <a:lumMod val="50000"/>
                    </a:schemeClr>
                  </a:solidFill>
                </a:rPr>
                <a:t>单击此处添加文本</a:t>
              </a:r>
              <a:endParaRPr lang="en-US" altLang="zh-CN" sz="1000" dirty="0">
                <a:solidFill>
                  <a:schemeClr val="bg1">
                    <a:lumMod val="50000"/>
                  </a:schemeClr>
                </a:solidFill>
              </a:endParaRPr>
            </a:p>
            <a:p>
              <a:pPr algn="ctr">
                <a:lnSpc>
                  <a:spcPct val="150000"/>
                </a:lnSpc>
              </a:pPr>
              <a:r>
                <a:rPr lang="zh-CN" altLang="en-US" sz="1000" dirty="0">
                  <a:solidFill>
                    <a:schemeClr val="bg1">
                      <a:lumMod val="50000"/>
                    </a:schemeClr>
                  </a:solidFill>
                </a:rPr>
                <a:t>单击此处添加文本</a:t>
              </a:r>
            </a:p>
            <a:p>
              <a:pPr algn="ctr">
                <a:lnSpc>
                  <a:spcPct val="150000"/>
                </a:lnSpc>
              </a:pPr>
              <a:r>
                <a:rPr lang="zh-CN" altLang="en-US" sz="1000" dirty="0" smtClean="0">
                  <a:solidFill>
                    <a:schemeClr val="bg1">
                      <a:lumMod val="50000"/>
                    </a:schemeClr>
                  </a:solidFill>
                </a:rPr>
                <a:t>单击此处添加文本</a:t>
              </a:r>
              <a:endParaRPr lang="zh-CN" altLang="en-US" sz="1000" dirty="0">
                <a:solidFill>
                  <a:schemeClr val="bg1">
                    <a:lumMod val="50000"/>
                  </a:schemeClr>
                </a:solidFill>
              </a:endParaRPr>
            </a:p>
          </p:txBody>
        </p:sp>
        <p:sp>
          <p:nvSpPr>
            <p:cNvPr id="65" name="TextBox 64"/>
            <p:cNvSpPr txBox="1"/>
            <p:nvPr/>
          </p:nvSpPr>
          <p:spPr>
            <a:xfrm>
              <a:off x="4346240" y="2931790"/>
              <a:ext cx="1210588" cy="784830"/>
            </a:xfrm>
            <a:prstGeom prst="rect">
              <a:avLst/>
            </a:prstGeom>
            <a:noFill/>
          </p:spPr>
          <p:txBody>
            <a:bodyPr wrap="none" rtlCol="0">
              <a:spAutoFit/>
            </a:bodyPr>
            <a:lstStyle/>
            <a:p>
              <a:pPr algn="ctr">
                <a:lnSpc>
                  <a:spcPct val="150000"/>
                </a:lnSpc>
              </a:pPr>
              <a:r>
                <a:rPr lang="zh-CN" altLang="en-US" sz="1000" dirty="0">
                  <a:solidFill>
                    <a:schemeClr val="bg1">
                      <a:lumMod val="50000"/>
                    </a:schemeClr>
                  </a:solidFill>
                </a:rPr>
                <a:t>单击此处添加文本</a:t>
              </a:r>
              <a:endParaRPr lang="en-US" altLang="zh-CN" sz="1000" dirty="0">
                <a:solidFill>
                  <a:schemeClr val="bg1">
                    <a:lumMod val="50000"/>
                  </a:schemeClr>
                </a:solidFill>
              </a:endParaRPr>
            </a:p>
            <a:p>
              <a:pPr algn="ctr">
                <a:lnSpc>
                  <a:spcPct val="150000"/>
                </a:lnSpc>
              </a:pPr>
              <a:r>
                <a:rPr lang="zh-CN" altLang="en-US" sz="1000" dirty="0">
                  <a:solidFill>
                    <a:schemeClr val="bg1">
                      <a:lumMod val="50000"/>
                    </a:schemeClr>
                  </a:solidFill>
                </a:rPr>
                <a:t>单击此处添加文本</a:t>
              </a:r>
            </a:p>
            <a:p>
              <a:pPr algn="ctr">
                <a:lnSpc>
                  <a:spcPct val="150000"/>
                </a:lnSpc>
              </a:pPr>
              <a:r>
                <a:rPr lang="zh-CN" altLang="en-US" sz="1000" dirty="0" smtClean="0">
                  <a:solidFill>
                    <a:schemeClr val="bg1">
                      <a:lumMod val="50000"/>
                    </a:schemeClr>
                  </a:solidFill>
                </a:rPr>
                <a:t>单击此处添加文本</a:t>
              </a:r>
              <a:endParaRPr lang="zh-CN" altLang="en-US" sz="1000" dirty="0">
                <a:solidFill>
                  <a:schemeClr val="bg1">
                    <a:lumMod val="50000"/>
                  </a:schemeClr>
                </a:solidFill>
              </a:endParaRPr>
            </a:p>
          </p:txBody>
        </p:sp>
        <p:sp>
          <p:nvSpPr>
            <p:cNvPr id="66" name="TextBox 65"/>
            <p:cNvSpPr txBox="1"/>
            <p:nvPr/>
          </p:nvSpPr>
          <p:spPr>
            <a:xfrm>
              <a:off x="5858408" y="2931790"/>
              <a:ext cx="1210588" cy="784830"/>
            </a:xfrm>
            <a:prstGeom prst="rect">
              <a:avLst/>
            </a:prstGeom>
            <a:noFill/>
          </p:spPr>
          <p:txBody>
            <a:bodyPr wrap="none" rtlCol="0">
              <a:spAutoFit/>
            </a:bodyPr>
            <a:lstStyle/>
            <a:p>
              <a:pPr algn="ctr">
                <a:lnSpc>
                  <a:spcPct val="150000"/>
                </a:lnSpc>
              </a:pPr>
              <a:r>
                <a:rPr lang="zh-CN" altLang="en-US" sz="1000" dirty="0">
                  <a:solidFill>
                    <a:schemeClr val="bg1">
                      <a:lumMod val="50000"/>
                    </a:schemeClr>
                  </a:solidFill>
                </a:rPr>
                <a:t>单击此处添加文本</a:t>
              </a:r>
              <a:endParaRPr lang="en-US" altLang="zh-CN" sz="1000" dirty="0">
                <a:solidFill>
                  <a:schemeClr val="bg1">
                    <a:lumMod val="50000"/>
                  </a:schemeClr>
                </a:solidFill>
              </a:endParaRPr>
            </a:p>
            <a:p>
              <a:pPr algn="ctr">
                <a:lnSpc>
                  <a:spcPct val="150000"/>
                </a:lnSpc>
              </a:pPr>
              <a:r>
                <a:rPr lang="zh-CN" altLang="en-US" sz="1000" dirty="0">
                  <a:solidFill>
                    <a:schemeClr val="bg1">
                      <a:lumMod val="50000"/>
                    </a:schemeClr>
                  </a:solidFill>
                </a:rPr>
                <a:t>单击此处添加文本</a:t>
              </a:r>
            </a:p>
            <a:p>
              <a:pPr algn="ctr">
                <a:lnSpc>
                  <a:spcPct val="150000"/>
                </a:lnSpc>
              </a:pPr>
              <a:r>
                <a:rPr lang="zh-CN" altLang="en-US" sz="1000" dirty="0" smtClean="0">
                  <a:solidFill>
                    <a:schemeClr val="bg1">
                      <a:lumMod val="50000"/>
                    </a:schemeClr>
                  </a:solidFill>
                </a:rPr>
                <a:t>单击此处添加文本</a:t>
              </a:r>
              <a:endParaRPr lang="zh-CN" altLang="en-US" sz="1000" dirty="0">
                <a:solidFill>
                  <a:schemeClr val="bg1">
                    <a:lumMod val="50000"/>
                  </a:schemeClr>
                </a:solidFill>
              </a:endParaRPr>
            </a:p>
          </p:txBody>
        </p:sp>
        <p:sp>
          <p:nvSpPr>
            <p:cNvPr id="67" name="TextBox 66"/>
            <p:cNvSpPr txBox="1"/>
            <p:nvPr/>
          </p:nvSpPr>
          <p:spPr>
            <a:xfrm>
              <a:off x="7456132" y="2931790"/>
              <a:ext cx="1210588" cy="784830"/>
            </a:xfrm>
            <a:prstGeom prst="rect">
              <a:avLst/>
            </a:prstGeom>
            <a:noFill/>
          </p:spPr>
          <p:txBody>
            <a:bodyPr wrap="none" rtlCol="0">
              <a:spAutoFit/>
            </a:bodyPr>
            <a:lstStyle/>
            <a:p>
              <a:pPr algn="ctr">
                <a:lnSpc>
                  <a:spcPct val="150000"/>
                </a:lnSpc>
              </a:pPr>
              <a:r>
                <a:rPr lang="zh-CN" altLang="en-US" sz="1000" dirty="0">
                  <a:solidFill>
                    <a:schemeClr val="bg1">
                      <a:lumMod val="50000"/>
                    </a:schemeClr>
                  </a:solidFill>
                </a:rPr>
                <a:t>单击此处添加文本</a:t>
              </a:r>
              <a:endParaRPr lang="en-US" altLang="zh-CN" sz="1000" dirty="0">
                <a:solidFill>
                  <a:schemeClr val="bg1">
                    <a:lumMod val="50000"/>
                  </a:schemeClr>
                </a:solidFill>
              </a:endParaRPr>
            </a:p>
            <a:p>
              <a:pPr algn="ctr">
                <a:lnSpc>
                  <a:spcPct val="150000"/>
                </a:lnSpc>
              </a:pPr>
              <a:r>
                <a:rPr lang="zh-CN" altLang="en-US" sz="1000" dirty="0">
                  <a:solidFill>
                    <a:schemeClr val="bg1">
                      <a:lumMod val="50000"/>
                    </a:schemeClr>
                  </a:solidFill>
                </a:rPr>
                <a:t>单击此处添加文本</a:t>
              </a:r>
            </a:p>
            <a:p>
              <a:pPr algn="ctr">
                <a:lnSpc>
                  <a:spcPct val="150000"/>
                </a:lnSpc>
              </a:pPr>
              <a:r>
                <a:rPr lang="zh-CN" altLang="en-US" sz="1000" dirty="0" smtClean="0">
                  <a:solidFill>
                    <a:schemeClr val="bg1">
                      <a:lumMod val="50000"/>
                    </a:schemeClr>
                  </a:solidFill>
                </a:rPr>
                <a:t>单击此处添加文本</a:t>
              </a:r>
              <a:endParaRPr lang="zh-CN" altLang="en-US" sz="1000" dirty="0">
                <a:solidFill>
                  <a:schemeClr val="bg1">
                    <a:lumMod val="50000"/>
                  </a:schemeClr>
                </a:solidFill>
              </a:endParaRPr>
            </a:p>
          </p:txBody>
        </p:sp>
      </p:grpSp>
    </p:spTree>
    <p:extLst>
      <p:ext uri="{BB962C8B-B14F-4D97-AF65-F5344CB8AC3E}">
        <p14:creationId xmlns:p14="http://schemas.microsoft.com/office/powerpoint/2010/main" val="2010978565"/>
      </p:ext>
    </p:extLst>
  </p:cSld>
  <p:clrMapOvr>
    <a:masterClrMapping/>
  </p:clrMapOvr>
  <mc:AlternateContent xmlns:mc="http://schemas.openxmlformats.org/markup-compatibility/2006" xmlns:p14="http://schemas.microsoft.com/office/powerpoint/2010/main">
    <mc:Choice Requires="p14">
      <p:transition spd="med" p14:dur="700" advTm="3186">
        <p:fade/>
      </p:transition>
    </mc:Choice>
    <mc:Fallback xmlns="">
      <p:transition spd="med" advTm="318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anim calcmode="lin" valueType="num">
                                      <p:cBhvr>
                                        <p:cTn id="12" dur="500" fill="hold"/>
                                        <p:tgtEl>
                                          <p:spTgt spid="41"/>
                                        </p:tgtEl>
                                        <p:attrNameLst>
                                          <p:attrName>ppt_x</p:attrName>
                                        </p:attrNameLst>
                                      </p:cBhvr>
                                      <p:tavLst>
                                        <p:tav tm="0">
                                          <p:val>
                                            <p:strVal val="#ppt_x"/>
                                          </p:val>
                                        </p:tav>
                                        <p:tav tm="100000">
                                          <p:val>
                                            <p:strVal val="#ppt_x"/>
                                          </p:val>
                                        </p:tav>
                                      </p:tavLst>
                                    </p:anim>
                                    <p:anim calcmode="lin" valueType="num">
                                      <p:cBhvr>
                                        <p:cTn id="13" dur="500" fill="hold"/>
                                        <p:tgtEl>
                                          <p:spTgt spid="41"/>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42"/>
                                        </p:tgtEl>
                                        <p:attrNameLst>
                                          <p:attrName>style.visibility</p:attrName>
                                        </p:attrNameLst>
                                      </p:cBhvr>
                                      <p:to>
                                        <p:strVal val="visible"/>
                                      </p:to>
                                    </p:set>
                                    <p:animEffect transition="in" filter="fade">
                                      <p:cBhvr>
                                        <p:cTn id="16" dur="500"/>
                                        <p:tgtEl>
                                          <p:spTgt spid="42"/>
                                        </p:tgtEl>
                                      </p:cBhvr>
                                    </p:animEffect>
                                    <p:anim calcmode="lin" valueType="num">
                                      <p:cBhvr>
                                        <p:cTn id="17" dur="500" fill="hold"/>
                                        <p:tgtEl>
                                          <p:spTgt spid="42"/>
                                        </p:tgtEl>
                                        <p:attrNameLst>
                                          <p:attrName>ppt_x</p:attrName>
                                        </p:attrNameLst>
                                      </p:cBhvr>
                                      <p:tavLst>
                                        <p:tav tm="0">
                                          <p:val>
                                            <p:strVal val="#ppt_x"/>
                                          </p:val>
                                        </p:tav>
                                        <p:tav tm="100000">
                                          <p:val>
                                            <p:strVal val="#ppt_x"/>
                                          </p:val>
                                        </p:tav>
                                      </p:tavLst>
                                    </p:anim>
                                    <p:anim calcmode="lin" valueType="num">
                                      <p:cBhvr>
                                        <p:cTn id="18" dur="500" fill="hold"/>
                                        <p:tgtEl>
                                          <p:spTgt spid="42"/>
                                        </p:tgtEl>
                                        <p:attrNameLst>
                                          <p:attrName>ppt_y</p:attrName>
                                        </p:attrNameLst>
                                      </p:cBhvr>
                                      <p:tavLst>
                                        <p:tav tm="0">
                                          <p:val>
                                            <p:strVal val="#ppt_y-.1"/>
                                          </p:val>
                                        </p:tav>
                                        <p:tav tm="100000">
                                          <p:val>
                                            <p:strVal val="#ppt_y"/>
                                          </p:val>
                                        </p:tav>
                                      </p:tavLst>
                                    </p:anim>
                                  </p:childTnLst>
                                </p:cTn>
                              </p:par>
                            </p:childTnLst>
                          </p:cTn>
                        </p:par>
                        <p:par>
                          <p:cTn id="19" fill="hold">
                            <p:stCondLst>
                              <p:cond delay="1000"/>
                            </p:stCondLst>
                            <p:childTnLst>
                              <p:par>
                                <p:cTn id="20" presetID="22" presetClass="entr" presetSubtype="1"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wipe(up)">
                                      <p:cBhvr>
                                        <p:cTn id="22" dur="500"/>
                                        <p:tgtEl>
                                          <p:spTgt spid="17"/>
                                        </p:tgtEl>
                                      </p:cBhvr>
                                    </p:animEffect>
                                  </p:childTnLst>
                                </p:cTn>
                              </p:par>
                              <p:par>
                                <p:cTn id="23" presetID="22" presetClass="entr" presetSubtype="4"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down)">
                                      <p:cBhvr>
                                        <p:cTn id="2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4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竞争对手动向预测</a:t>
            </a:r>
            <a:endParaRPr lang="zh-CN" altLang="en-US" dirty="0"/>
          </a:p>
        </p:txBody>
      </p:sp>
      <p:grpSp>
        <p:nvGrpSpPr>
          <p:cNvPr id="9" name="组合 8"/>
          <p:cNvGrpSpPr/>
          <p:nvPr/>
        </p:nvGrpSpPr>
        <p:grpSpPr>
          <a:xfrm>
            <a:off x="2411760" y="915566"/>
            <a:ext cx="3643988" cy="4242607"/>
            <a:chOff x="2411760" y="915566"/>
            <a:chExt cx="3643988" cy="4242607"/>
          </a:xfrm>
        </p:grpSpPr>
        <p:sp>
          <p:nvSpPr>
            <p:cNvPr id="3" name="任意多边形 2"/>
            <p:cNvSpPr/>
            <p:nvPr/>
          </p:nvSpPr>
          <p:spPr>
            <a:xfrm rot="17958096">
              <a:off x="2722157" y="2785860"/>
              <a:ext cx="1159234" cy="1780027"/>
            </a:xfrm>
            <a:custGeom>
              <a:avLst/>
              <a:gdLst>
                <a:gd name="connsiteX0" fmla="*/ 410370 w 820739"/>
                <a:gd name="connsiteY0" fmla="*/ 0 h 1260220"/>
                <a:gd name="connsiteX1" fmla="*/ 516276 w 820739"/>
                <a:gd name="connsiteY1" fmla="*/ 57484 h 1260220"/>
                <a:gd name="connsiteX2" fmla="*/ 820739 w 820739"/>
                <a:gd name="connsiteY2" fmla="*/ 630110 h 1260220"/>
                <a:gd name="connsiteX3" fmla="*/ 516276 w 820739"/>
                <a:gd name="connsiteY3" fmla="*/ 1202736 h 1260220"/>
                <a:gd name="connsiteX4" fmla="*/ 410370 w 820739"/>
                <a:gd name="connsiteY4" fmla="*/ 1260220 h 1260220"/>
                <a:gd name="connsiteX5" fmla="*/ 304463 w 820739"/>
                <a:gd name="connsiteY5" fmla="*/ 1202736 h 1260220"/>
                <a:gd name="connsiteX6" fmla="*/ 0 w 820739"/>
                <a:gd name="connsiteY6" fmla="*/ 630110 h 1260220"/>
                <a:gd name="connsiteX7" fmla="*/ 304463 w 820739"/>
                <a:gd name="connsiteY7" fmla="*/ 57484 h 1260220"/>
                <a:gd name="connsiteX8" fmla="*/ 410370 w 820739"/>
                <a:gd name="connsiteY8" fmla="*/ 0 h 1260220"/>
                <a:gd name="connsiteX0" fmla="*/ 410370 w 820739"/>
                <a:gd name="connsiteY0" fmla="*/ 0 h 1260220"/>
                <a:gd name="connsiteX1" fmla="*/ 516276 w 820739"/>
                <a:gd name="connsiteY1" fmla="*/ 57484 h 1260220"/>
                <a:gd name="connsiteX2" fmla="*/ 820739 w 820739"/>
                <a:gd name="connsiteY2" fmla="*/ 630110 h 1260220"/>
                <a:gd name="connsiteX3" fmla="*/ 516276 w 820739"/>
                <a:gd name="connsiteY3" fmla="*/ 1202736 h 1260220"/>
                <a:gd name="connsiteX4" fmla="*/ 410370 w 820739"/>
                <a:gd name="connsiteY4" fmla="*/ 1260220 h 1260220"/>
                <a:gd name="connsiteX5" fmla="*/ 304463 w 820739"/>
                <a:gd name="connsiteY5" fmla="*/ 1202736 h 1260220"/>
                <a:gd name="connsiteX6" fmla="*/ 0 w 820739"/>
                <a:gd name="connsiteY6" fmla="*/ 630110 h 1260220"/>
                <a:gd name="connsiteX7" fmla="*/ 326799 w 820739"/>
                <a:gd name="connsiteY7" fmla="*/ 83379 h 1260220"/>
                <a:gd name="connsiteX8" fmla="*/ 410370 w 820739"/>
                <a:gd name="connsiteY8" fmla="*/ 0 h 1260220"/>
                <a:gd name="connsiteX0" fmla="*/ 433275 w 820739"/>
                <a:gd name="connsiteY0" fmla="*/ 0 h 1253820"/>
                <a:gd name="connsiteX1" fmla="*/ 516276 w 820739"/>
                <a:gd name="connsiteY1" fmla="*/ 51084 h 1253820"/>
                <a:gd name="connsiteX2" fmla="*/ 820739 w 820739"/>
                <a:gd name="connsiteY2" fmla="*/ 623710 h 1253820"/>
                <a:gd name="connsiteX3" fmla="*/ 516276 w 820739"/>
                <a:gd name="connsiteY3" fmla="*/ 1196336 h 1253820"/>
                <a:gd name="connsiteX4" fmla="*/ 410370 w 820739"/>
                <a:gd name="connsiteY4" fmla="*/ 1253820 h 1253820"/>
                <a:gd name="connsiteX5" fmla="*/ 304463 w 820739"/>
                <a:gd name="connsiteY5" fmla="*/ 1196336 h 1253820"/>
                <a:gd name="connsiteX6" fmla="*/ 0 w 820739"/>
                <a:gd name="connsiteY6" fmla="*/ 623710 h 1253820"/>
                <a:gd name="connsiteX7" fmla="*/ 326799 w 820739"/>
                <a:gd name="connsiteY7" fmla="*/ 76979 h 1253820"/>
                <a:gd name="connsiteX8" fmla="*/ 433275 w 820739"/>
                <a:gd name="connsiteY8" fmla="*/ 0 h 1253820"/>
                <a:gd name="connsiteX0" fmla="*/ 433275 w 820739"/>
                <a:gd name="connsiteY0" fmla="*/ 0 h 1253820"/>
                <a:gd name="connsiteX1" fmla="*/ 516276 w 820739"/>
                <a:gd name="connsiteY1" fmla="*/ 51084 h 1253820"/>
                <a:gd name="connsiteX2" fmla="*/ 820739 w 820739"/>
                <a:gd name="connsiteY2" fmla="*/ 623710 h 1253820"/>
                <a:gd name="connsiteX3" fmla="*/ 516276 w 820739"/>
                <a:gd name="connsiteY3" fmla="*/ 1196336 h 1253820"/>
                <a:gd name="connsiteX4" fmla="*/ 410370 w 820739"/>
                <a:gd name="connsiteY4" fmla="*/ 1253820 h 1253820"/>
                <a:gd name="connsiteX5" fmla="*/ 304463 w 820739"/>
                <a:gd name="connsiteY5" fmla="*/ 1196336 h 1253820"/>
                <a:gd name="connsiteX6" fmla="*/ 0 w 820739"/>
                <a:gd name="connsiteY6" fmla="*/ 623710 h 1253820"/>
                <a:gd name="connsiteX7" fmla="*/ 326799 w 820739"/>
                <a:gd name="connsiteY7" fmla="*/ 76979 h 1253820"/>
                <a:gd name="connsiteX8" fmla="*/ 433275 w 820739"/>
                <a:gd name="connsiteY8" fmla="*/ 0 h 1253820"/>
                <a:gd name="connsiteX0" fmla="*/ 433275 w 820739"/>
                <a:gd name="connsiteY0" fmla="*/ 0 h 1253820"/>
                <a:gd name="connsiteX1" fmla="*/ 516276 w 820739"/>
                <a:gd name="connsiteY1" fmla="*/ 51084 h 1253820"/>
                <a:gd name="connsiteX2" fmla="*/ 820739 w 820739"/>
                <a:gd name="connsiteY2" fmla="*/ 623710 h 1253820"/>
                <a:gd name="connsiteX3" fmla="*/ 516276 w 820739"/>
                <a:gd name="connsiteY3" fmla="*/ 1196336 h 1253820"/>
                <a:gd name="connsiteX4" fmla="*/ 410370 w 820739"/>
                <a:gd name="connsiteY4" fmla="*/ 1253820 h 1253820"/>
                <a:gd name="connsiteX5" fmla="*/ 310332 w 820739"/>
                <a:gd name="connsiteY5" fmla="*/ 1193062 h 1253820"/>
                <a:gd name="connsiteX6" fmla="*/ 0 w 820739"/>
                <a:gd name="connsiteY6" fmla="*/ 623710 h 1253820"/>
                <a:gd name="connsiteX7" fmla="*/ 326799 w 820739"/>
                <a:gd name="connsiteY7" fmla="*/ 76979 h 1253820"/>
                <a:gd name="connsiteX8" fmla="*/ 433275 w 820739"/>
                <a:gd name="connsiteY8" fmla="*/ 0 h 1253820"/>
                <a:gd name="connsiteX0" fmla="*/ 433275 w 820821"/>
                <a:gd name="connsiteY0" fmla="*/ 0 h 1253820"/>
                <a:gd name="connsiteX1" fmla="*/ 493730 w 820821"/>
                <a:gd name="connsiteY1" fmla="*/ 52155 h 1253820"/>
                <a:gd name="connsiteX2" fmla="*/ 820739 w 820821"/>
                <a:gd name="connsiteY2" fmla="*/ 623710 h 1253820"/>
                <a:gd name="connsiteX3" fmla="*/ 516276 w 820821"/>
                <a:gd name="connsiteY3" fmla="*/ 1196336 h 1253820"/>
                <a:gd name="connsiteX4" fmla="*/ 410370 w 820821"/>
                <a:gd name="connsiteY4" fmla="*/ 1253820 h 1253820"/>
                <a:gd name="connsiteX5" fmla="*/ 310332 w 820821"/>
                <a:gd name="connsiteY5" fmla="*/ 1193062 h 1253820"/>
                <a:gd name="connsiteX6" fmla="*/ 0 w 820821"/>
                <a:gd name="connsiteY6" fmla="*/ 623710 h 1253820"/>
                <a:gd name="connsiteX7" fmla="*/ 326799 w 820821"/>
                <a:gd name="connsiteY7" fmla="*/ 76979 h 1253820"/>
                <a:gd name="connsiteX8" fmla="*/ 433275 w 820821"/>
                <a:gd name="connsiteY8" fmla="*/ 0 h 1253820"/>
                <a:gd name="connsiteX0" fmla="*/ 433275 w 820868"/>
                <a:gd name="connsiteY0" fmla="*/ 0 h 1253820"/>
                <a:gd name="connsiteX1" fmla="*/ 487862 w 820868"/>
                <a:gd name="connsiteY1" fmla="*/ 55429 h 1253820"/>
                <a:gd name="connsiteX2" fmla="*/ 820739 w 820868"/>
                <a:gd name="connsiteY2" fmla="*/ 623710 h 1253820"/>
                <a:gd name="connsiteX3" fmla="*/ 516276 w 820868"/>
                <a:gd name="connsiteY3" fmla="*/ 1196336 h 1253820"/>
                <a:gd name="connsiteX4" fmla="*/ 410370 w 820868"/>
                <a:gd name="connsiteY4" fmla="*/ 1253820 h 1253820"/>
                <a:gd name="connsiteX5" fmla="*/ 310332 w 820868"/>
                <a:gd name="connsiteY5" fmla="*/ 1193062 h 1253820"/>
                <a:gd name="connsiteX6" fmla="*/ 0 w 820868"/>
                <a:gd name="connsiteY6" fmla="*/ 623710 h 1253820"/>
                <a:gd name="connsiteX7" fmla="*/ 326799 w 820868"/>
                <a:gd name="connsiteY7" fmla="*/ 76979 h 1253820"/>
                <a:gd name="connsiteX8" fmla="*/ 433275 w 820868"/>
                <a:gd name="connsiteY8" fmla="*/ 0 h 1253820"/>
                <a:gd name="connsiteX0" fmla="*/ 433275 w 820868"/>
                <a:gd name="connsiteY0" fmla="*/ 0 h 1253820"/>
                <a:gd name="connsiteX1" fmla="*/ 487862 w 820868"/>
                <a:gd name="connsiteY1" fmla="*/ 55429 h 1253820"/>
                <a:gd name="connsiteX2" fmla="*/ 820739 w 820868"/>
                <a:gd name="connsiteY2" fmla="*/ 623710 h 1253820"/>
                <a:gd name="connsiteX3" fmla="*/ 516276 w 820868"/>
                <a:gd name="connsiteY3" fmla="*/ 1196336 h 1253820"/>
                <a:gd name="connsiteX4" fmla="*/ 410370 w 820868"/>
                <a:gd name="connsiteY4" fmla="*/ 1253820 h 1253820"/>
                <a:gd name="connsiteX5" fmla="*/ 310332 w 820868"/>
                <a:gd name="connsiteY5" fmla="*/ 1193062 h 1253820"/>
                <a:gd name="connsiteX6" fmla="*/ 0 w 820868"/>
                <a:gd name="connsiteY6" fmla="*/ 623710 h 1253820"/>
                <a:gd name="connsiteX7" fmla="*/ 307906 w 820868"/>
                <a:gd name="connsiteY7" fmla="*/ 91355 h 1253820"/>
                <a:gd name="connsiteX8" fmla="*/ 433275 w 820868"/>
                <a:gd name="connsiteY8" fmla="*/ 0 h 1253820"/>
                <a:gd name="connsiteX0" fmla="*/ 433275 w 820868"/>
                <a:gd name="connsiteY0" fmla="*/ 0 h 1253820"/>
                <a:gd name="connsiteX1" fmla="*/ 487862 w 820868"/>
                <a:gd name="connsiteY1" fmla="*/ 55429 h 1253820"/>
                <a:gd name="connsiteX2" fmla="*/ 820739 w 820868"/>
                <a:gd name="connsiteY2" fmla="*/ 623710 h 1253820"/>
                <a:gd name="connsiteX3" fmla="*/ 516276 w 820868"/>
                <a:gd name="connsiteY3" fmla="*/ 1196336 h 1253820"/>
                <a:gd name="connsiteX4" fmla="*/ 410370 w 820868"/>
                <a:gd name="connsiteY4" fmla="*/ 1253820 h 1253820"/>
                <a:gd name="connsiteX5" fmla="*/ 310332 w 820868"/>
                <a:gd name="connsiteY5" fmla="*/ 1193062 h 1253820"/>
                <a:gd name="connsiteX6" fmla="*/ 0 w 820868"/>
                <a:gd name="connsiteY6" fmla="*/ 623710 h 1253820"/>
                <a:gd name="connsiteX7" fmla="*/ 307906 w 820868"/>
                <a:gd name="connsiteY7" fmla="*/ 91355 h 1253820"/>
                <a:gd name="connsiteX8" fmla="*/ 433275 w 820868"/>
                <a:gd name="connsiteY8" fmla="*/ 0 h 1253820"/>
                <a:gd name="connsiteX0" fmla="*/ 433275 w 821563"/>
                <a:gd name="connsiteY0" fmla="*/ 0 h 1253820"/>
                <a:gd name="connsiteX1" fmla="*/ 487862 w 821563"/>
                <a:gd name="connsiteY1" fmla="*/ 55429 h 1253820"/>
                <a:gd name="connsiteX2" fmla="*/ 820739 w 821563"/>
                <a:gd name="connsiteY2" fmla="*/ 623710 h 1253820"/>
                <a:gd name="connsiteX3" fmla="*/ 516276 w 821563"/>
                <a:gd name="connsiteY3" fmla="*/ 1196336 h 1253820"/>
                <a:gd name="connsiteX4" fmla="*/ 410370 w 821563"/>
                <a:gd name="connsiteY4" fmla="*/ 1253820 h 1253820"/>
                <a:gd name="connsiteX5" fmla="*/ 310332 w 821563"/>
                <a:gd name="connsiteY5" fmla="*/ 1193062 h 1253820"/>
                <a:gd name="connsiteX6" fmla="*/ 0 w 821563"/>
                <a:gd name="connsiteY6" fmla="*/ 623710 h 1253820"/>
                <a:gd name="connsiteX7" fmla="*/ 307906 w 821563"/>
                <a:gd name="connsiteY7" fmla="*/ 91355 h 1253820"/>
                <a:gd name="connsiteX8" fmla="*/ 433275 w 821563"/>
                <a:gd name="connsiteY8" fmla="*/ 0 h 1253820"/>
                <a:gd name="connsiteX0" fmla="*/ 433275 w 821554"/>
                <a:gd name="connsiteY0" fmla="*/ 0 h 1253820"/>
                <a:gd name="connsiteX1" fmla="*/ 487862 w 821554"/>
                <a:gd name="connsiteY1" fmla="*/ 55429 h 1253820"/>
                <a:gd name="connsiteX2" fmla="*/ 820739 w 821554"/>
                <a:gd name="connsiteY2" fmla="*/ 623710 h 1253820"/>
                <a:gd name="connsiteX3" fmla="*/ 516276 w 821554"/>
                <a:gd name="connsiteY3" fmla="*/ 1196336 h 1253820"/>
                <a:gd name="connsiteX4" fmla="*/ 410370 w 821554"/>
                <a:gd name="connsiteY4" fmla="*/ 1253820 h 1253820"/>
                <a:gd name="connsiteX5" fmla="*/ 310332 w 821554"/>
                <a:gd name="connsiteY5" fmla="*/ 1193062 h 1253820"/>
                <a:gd name="connsiteX6" fmla="*/ 0 w 821554"/>
                <a:gd name="connsiteY6" fmla="*/ 623710 h 1253820"/>
                <a:gd name="connsiteX7" fmla="*/ 307906 w 821554"/>
                <a:gd name="connsiteY7" fmla="*/ 91355 h 1253820"/>
                <a:gd name="connsiteX8" fmla="*/ 433275 w 821554"/>
                <a:gd name="connsiteY8" fmla="*/ 0 h 1253820"/>
                <a:gd name="connsiteX0" fmla="*/ 433275 w 821554"/>
                <a:gd name="connsiteY0" fmla="*/ 0 h 1253820"/>
                <a:gd name="connsiteX1" fmla="*/ 487862 w 821554"/>
                <a:gd name="connsiteY1" fmla="*/ 55429 h 1253820"/>
                <a:gd name="connsiteX2" fmla="*/ 820739 w 821554"/>
                <a:gd name="connsiteY2" fmla="*/ 623710 h 1253820"/>
                <a:gd name="connsiteX3" fmla="*/ 516276 w 821554"/>
                <a:gd name="connsiteY3" fmla="*/ 1196336 h 1253820"/>
                <a:gd name="connsiteX4" fmla="*/ 410370 w 821554"/>
                <a:gd name="connsiteY4" fmla="*/ 1253820 h 1253820"/>
                <a:gd name="connsiteX5" fmla="*/ 310332 w 821554"/>
                <a:gd name="connsiteY5" fmla="*/ 1193062 h 1253820"/>
                <a:gd name="connsiteX6" fmla="*/ 0 w 821554"/>
                <a:gd name="connsiteY6" fmla="*/ 623710 h 1253820"/>
                <a:gd name="connsiteX7" fmla="*/ 307906 w 821554"/>
                <a:gd name="connsiteY7" fmla="*/ 91355 h 1253820"/>
                <a:gd name="connsiteX8" fmla="*/ 433275 w 821554"/>
                <a:gd name="connsiteY8" fmla="*/ 0 h 1253820"/>
                <a:gd name="connsiteX0" fmla="*/ 433290 w 821569"/>
                <a:gd name="connsiteY0" fmla="*/ 0 h 1253820"/>
                <a:gd name="connsiteX1" fmla="*/ 487877 w 821569"/>
                <a:gd name="connsiteY1" fmla="*/ 55429 h 1253820"/>
                <a:gd name="connsiteX2" fmla="*/ 820754 w 821569"/>
                <a:gd name="connsiteY2" fmla="*/ 623710 h 1253820"/>
                <a:gd name="connsiteX3" fmla="*/ 516291 w 821569"/>
                <a:gd name="connsiteY3" fmla="*/ 1196336 h 1253820"/>
                <a:gd name="connsiteX4" fmla="*/ 410385 w 821569"/>
                <a:gd name="connsiteY4" fmla="*/ 1253820 h 1253820"/>
                <a:gd name="connsiteX5" fmla="*/ 310347 w 821569"/>
                <a:gd name="connsiteY5" fmla="*/ 1193062 h 1253820"/>
                <a:gd name="connsiteX6" fmla="*/ 15 w 821569"/>
                <a:gd name="connsiteY6" fmla="*/ 623710 h 1253820"/>
                <a:gd name="connsiteX7" fmla="*/ 307921 w 821569"/>
                <a:gd name="connsiteY7" fmla="*/ 91355 h 1253820"/>
                <a:gd name="connsiteX8" fmla="*/ 433290 w 821569"/>
                <a:gd name="connsiteY8" fmla="*/ 0 h 1253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1569" h="1253820">
                  <a:moveTo>
                    <a:pt x="433290" y="0"/>
                  </a:moveTo>
                  <a:lnTo>
                    <a:pt x="487877" y="55429"/>
                  </a:lnTo>
                  <a:cubicBezTo>
                    <a:pt x="668993" y="188637"/>
                    <a:pt x="808143" y="426445"/>
                    <a:pt x="820754" y="623710"/>
                  </a:cubicBezTo>
                  <a:cubicBezTo>
                    <a:pt x="833365" y="820975"/>
                    <a:pt x="698335" y="1069320"/>
                    <a:pt x="516291" y="1196336"/>
                  </a:cubicBezTo>
                  <a:lnTo>
                    <a:pt x="410385" y="1253820"/>
                  </a:lnTo>
                  <a:lnTo>
                    <a:pt x="310347" y="1193062"/>
                  </a:lnTo>
                  <a:cubicBezTo>
                    <a:pt x="126656" y="1068963"/>
                    <a:pt x="-1632" y="859161"/>
                    <a:pt x="15" y="623710"/>
                  </a:cubicBezTo>
                  <a:cubicBezTo>
                    <a:pt x="32800" y="409244"/>
                    <a:pt x="146207" y="233879"/>
                    <a:pt x="307921" y="91355"/>
                  </a:cubicBezTo>
                  <a:lnTo>
                    <a:pt x="433290"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dirty="0" smtClean="0">
                  <a:solidFill>
                    <a:srgbClr val="FFFFFF"/>
                  </a:solidFill>
                  <a:latin typeface="+mn-ea"/>
                </a:rPr>
                <a:t>渠道战</a:t>
              </a:r>
              <a:endParaRPr lang="zh-CN" altLang="en-US" dirty="0">
                <a:solidFill>
                  <a:srgbClr val="FFFFFF"/>
                </a:solidFill>
                <a:latin typeface="+mn-ea"/>
              </a:endParaRPr>
            </a:p>
          </p:txBody>
        </p:sp>
        <p:sp>
          <p:nvSpPr>
            <p:cNvPr id="4" name="任意多边形 3"/>
            <p:cNvSpPr/>
            <p:nvPr/>
          </p:nvSpPr>
          <p:spPr>
            <a:xfrm rot="2326219">
              <a:off x="4723895" y="2673421"/>
              <a:ext cx="1331853" cy="2149017"/>
            </a:xfrm>
            <a:custGeom>
              <a:avLst/>
              <a:gdLst>
                <a:gd name="connsiteX0" fmla="*/ 410370 w 820739"/>
                <a:gd name="connsiteY0" fmla="*/ 0 h 1260220"/>
                <a:gd name="connsiteX1" fmla="*/ 516276 w 820739"/>
                <a:gd name="connsiteY1" fmla="*/ 57484 h 1260220"/>
                <a:gd name="connsiteX2" fmla="*/ 820739 w 820739"/>
                <a:gd name="connsiteY2" fmla="*/ 630110 h 1260220"/>
                <a:gd name="connsiteX3" fmla="*/ 516276 w 820739"/>
                <a:gd name="connsiteY3" fmla="*/ 1202736 h 1260220"/>
                <a:gd name="connsiteX4" fmla="*/ 410370 w 820739"/>
                <a:gd name="connsiteY4" fmla="*/ 1260220 h 1260220"/>
                <a:gd name="connsiteX5" fmla="*/ 304463 w 820739"/>
                <a:gd name="connsiteY5" fmla="*/ 1202736 h 1260220"/>
                <a:gd name="connsiteX6" fmla="*/ 0 w 820739"/>
                <a:gd name="connsiteY6" fmla="*/ 630110 h 1260220"/>
                <a:gd name="connsiteX7" fmla="*/ 304463 w 820739"/>
                <a:gd name="connsiteY7" fmla="*/ 57484 h 1260220"/>
                <a:gd name="connsiteX8" fmla="*/ 410370 w 820739"/>
                <a:gd name="connsiteY8" fmla="*/ 0 h 1260220"/>
                <a:gd name="connsiteX0" fmla="*/ 410370 w 820739"/>
                <a:gd name="connsiteY0" fmla="*/ 0 h 1260220"/>
                <a:gd name="connsiteX1" fmla="*/ 516276 w 820739"/>
                <a:gd name="connsiteY1" fmla="*/ 57484 h 1260220"/>
                <a:gd name="connsiteX2" fmla="*/ 820739 w 820739"/>
                <a:gd name="connsiteY2" fmla="*/ 630110 h 1260220"/>
                <a:gd name="connsiteX3" fmla="*/ 516276 w 820739"/>
                <a:gd name="connsiteY3" fmla="*/ 1202736 h 1260220"/>
                <a:gd name="connsiteX4" fmla="*/ 410370 w 820739"/>
                <a:gd name="connsiteY4" fmla="*/ 1260220 h 1260220"/>
                <a:gd name="connsiteX5" fmla="*/ 304463 w 820739"/>
                <a:gd name="connsiteY5" fmla="*/ 1202736 h 1260220"/>
                <a:gd name="connsiteX6" fmla="*/ 0 w 820739"/>
                <a:gd name="connsiteY6" fmla="*/ 630110 h 1260220"/>
                <a:gd name="connsiteX7" fmla="*/ 326799 w 820739"/>
                <a:gd name="connsiteY7" fmla="*/ 83379 h 1260220"/>
                <a:gd name="connsiteX8" fmla="*/ 410370 w 820739"/>
                <a:gd name="connsiteY8" fmla="*/ 0 h 1260220"/>
                <a:gd name="connsiteX0" fmla="*/ 433275 w 820739"/>
                <a:gd name="connsiteY0" fmla="*/ 0 h 1253820"/>
                <a:gd name="connsiteX1" fmla="*/ 516276 w 820739"/>
                <a:gd name="connsiteY1" fmla="*/ 51084 h 1253820"/>
                <a:gd name="connsiteX2" fmla="*/ 820739 w 820739"/>
                <a:gd name="connsiteY2" fmla="*/ 623710 h 1253820"/>
                <a:gd name="connsiteX3" fmla="*/ 516276 w 820739"/>
                <a:gd name="connsiteY3" fmla="*/ 1196336 h 1253820"/>
                <a:gd name="connsiteX4" fmla="*/ 410370 w 820739"/>
                <a:gd name="connsiteY4" fmla="*/ 1253820 h 1253820"/>
                <a:gd name="connsiteX5" fmla="*/ 304463 w 820739"/>
                <a:gd name="connsiteY5" fmla="*/ 1196336 h 1253820"/>
                <a:gd name="connsiteX6" fmla="*/ 0 w 820739"/>
                <a:gd name="connsiteY6" fmla="*/ 623710 h 1253820"/>
                <a:gd name="connsiteX7" fmla="*/ 326799 w 820739"/>
                <a:gd name="connsiteY7" fmla="*/ 76979 h 1253820"/>
                <a:gd name="connsiteX8" fmla="*/ 433275 w 820739"/>
                <a:gd name="connsiteY8" fmla="*/ 0 h 1253820"/>
                <a:gd name="connsiteX0" fmla="*/ 433275 w 820739"/>
                <a:gd name="connsiteY0" fmla="*/ 0 h 1253820"/>
                <a:gd name="connsiteX1" fmla="*/ 516276 w 820739"/>
                <a:gd name="connsiteY1" fmla="*/ 51084 h 1253820"/>
                <a:gd name="connsiteX2" fmla="*/ 820739 w 820739"/>
                <a:gd name="connsiteY2" fmla="*/ 623710 h 1253820"/>
                <a:gd name="connsiteX3" fmla="*/ 516276 w 820739"/>
                <a:gd name="connsiteY3" fmla="*/ 1196336 h 1253820"/>
                <a:gd name="connsiteX4" fmla="*/ 410370 w 820739"/>
                <a:gd name="connsiteY4" fmla="*/ 1253820 h 1253820"/>
                <a:gd name="connsiteX5" fmla="*/ 304463 w 820739"/>
                <a:gd name="connsiteY5" fmla="*/ 1196336 h 1253820"/>
                <a:gd name="connsiteX6" fmla="*/ 0 w 820739"/>
                <a:gd name="connsiteY6" fmla="*/ 623710 h 1253820"/>
                <a:gd name="connsiteX7" fmla="*/ 326799 w 820739"/>
                <a:gd name="connsiteY7" fmla="*/ 76979 h 1253820"/>
                <a:gd name="connsiteX8" fmla="*/ 433275 w 820739"/>
                <a:gd name="connsiteY8" fmla="*/ 0 h 1253820"/>
                <a:gd name="connsiteX0" fmla="*/ 433275 w 820739"/>
                <a:gd name="connsiteY0" fmla="*/ 0 h 1253820"/>
                <a:gd name="connsiteX1" fmla="*/ 516276 w 820739"/>
                <a:gd name="connsiteY1" fmla="*/ 51084 h 1253820"/>
                <a:gd name="connsiteX2" fmla="*/ 820739 w 820739"/>
                <a:gd name="connsiteY2" fmla="*/ 623710 h 1253820"/>
                <a:gd name="connsiteX3" fmla="*/ 516276 w 820739"/>
                <a:gd name="connsiteY3" fmla="*/ 1196336 h 1253820"/>
                <a:gd name="connsiteX4" fmla="*/ 410370 w 820739"/>
                <a:gd name="connsiteY4" fmla="*/ 1253820 h 1253820"/>
                <a:gd name="connsiteX5" fmla="*/ 310332 w 820739"/>
                <a:gd name="connsiteY5" fmla="*/ 1193062 h 1253820"/>
                <a:gd name="connsiteX6" fmla="*/ 0 w 820739"/>
                <a:gd name="connsiteY6" fmla="*/ 623710 h 1253820"/>
                <a:gd name="connsiteX7" fmla="*/ 326799 w 820739"/>
                <a:gd name="connsiteY7" fmla="*/ 76979 h 1253820"/>
                <a:gd name="connsiteX8" fmla="*/ 433275 w 820739"/>
                <a:gd name="connsiteY8" fmla="*/ 0 h 1253820"/>
                <a:gd name="connsiteX0" fmla="*/ 433275 w 820821"/>
                <a:gd name="connsiteY0" fmla="*/ 0 h 1253820"/>
                <a:gd name="connsiteX1" fmla="*/ 493730 w 820821"/>
                <a:gd name="connsiteY1" fmla="*/ 52155 h 1253820"/>
                <a:gd name="connsiteX2" fmla="*/ 820739 w 820821"/>
                <a:gd name="connsiteY2" fmla="*/ 623710 h 1253820"/>
                <a:gd name="connsiteX3" fmla="*/ 516276 w 820821"/>
                <a:gd name="connsiteY3" fmla="*/ 1196336 h 1253820"/>
                <a:gd name="connsiteX4" fmla="*/ 410370 w 820821"/>
                <a:gd name="connsiteY4" fmla="*/ 1253820 h 1253820"/>
                <a:gd name="connsiteX5" fmla="*/ 310332 w 820821"/>
                <a:gd name="connsiteY5" fmla="*/ 1193062 h 1253820"/>
                <a:gd name="connsiteX6" fmla="*/ 0 w 820821"/>
                <a:gd name="connsiteY6" fmla="*/ 623710 h 1253820"/>
                <a:gd name="connsiteX7" fmla="*/ 326799 w 820821"/>
                <a:gd name="connsiteY7" fmla="*/ 76979 h 1253820"/>
                <a:gd name="connsiteX8" fmla="*/ 433275 w 820821"/>
                <a:gd name="connsiteY8" fmla="*/ 0 h 1253820"/>
                <a:gd name="connsiteX0" fmla="*/ 433275 w 820868"/>
                <a:gd name="connsiteY0" fmla="*/ 0 h 1253820"/>
                <a:gd name="connsiteX1" fmla="*/ 487862 w 820868"/>
                <a:gd name="connsiteY1" fmla="*/ 55429 h 1253820"/>
                <a:gd name="connsiteX2" fmla="*/ 820739 w 820868"/>
                <a:gd name="connsiteY2" fmla="*/ 623710 h 1253820"/>
                <a:gd name="connsiteX3" fmla="*/ 516276 w 820868"/>
                <a:gd name="connsiteY3" fmla="*/ 1196336 h 1253820"/>
                <a:gd name="connsiteX4" fmla="*/ 410370 w 820868"/>
                <a:gd name="connsiteY4" fmla="*/ 1253820 h 1253820"/>
                <a:gd name="connsiteX5" fmla="*/ 310332 w 820868"/>
                <a:gd name="connsiteY5" fmla="*/ 1193062 h 1253820"/>
                <a:gd name="connsiteX6" fmla="*/ 0 w 820868"/>
                <a:gd name="connsiteY6" fmla="*/ 623710 h 1253820"/>
                <a:gd name="connsiteX7" fmla="*/ 326799 w 820868"/>
                <a:gd name="connsiteY7" fmla="*/ 76979 h 1253820"/>
                <a:gd name="connsiteX8" fmla="*/ 433275 w 820868"/>
                <a:gd name="connsiteY8" fmla="*/ 0 h 1253820"/>
                <a:gd name="connsiteX0" fmla="*/ 433275 w 820868"/>
                <a:gd name="connsiteY0" fmla="*/ 0 h 1253820"/>
                <a:gd name="connsiteX1" fmla="*/ 487862 w 820868"/>
                <a:gd name="connsiteY1" fmla="*/ 55429 h 1253820"/>
                <a:gd name="connsiteX2" fmla="*/ 820739 w 820868"/>
                <a:gd name="connsiteY2" fmla="*/ 623710 h 1253820"/>
                <a:gd name="connsiteX3" fmla="*/ 516276 w 820868"/>
                <a:gd name="connsiteY3" fmla="*/ 1196336 h 1253820"/>
                <a:gd name="connsiteX4" fmla="*/ 410370 w 820868"/>
                <a:gd name="connsiteY4" fmla="*/ 1253820 h 1253820"/>
                <a:gd name="connsiteX5" fmla="*/ 310332 w 820868"/>
                <a:gd name="connsiteY5" fmla="*/ 1193062 h 1253820"/>
                <a:gd name="connsiteX6" fmla="*/ 0 w 820868"/>
                <a:gd name="connsiteY6" fmla="*/ 623710 h 1253820"/>
                <a:gd name="connsiteX7" fmla="*/ 307906 w 820868"/>
                <a:gd name="connsiteY7" fmla="*/ 91355 h 1253820"/>
                <a:gd name="connsiteX8" fmla="*/ 433275 w 820868"/>
                <a:gd name="connsiteY8" fmla="*/ 0 h 1253820"/>
                <a:gd name="connsiteX0" fmla="*/ 433275 w 820868"/>
                <a:gd name="connsiteY0" fmla="*/ 0 h 1253820"/>
                <a:gd name="connsiteX1" fmla="*/ 487862 w 820868"/>
                <a:gd name="connsiteY1" fmla="*/ 55429 h 1253820"/>
                <a:gd name="connsiteX2" fmla="*/ 820739 w 820868"/>
                <a:gd name="connsiteY2" fmla="*/ 623710 h 1253820"/>
                <a:gd name="connsiteX3" fmla="*/ 516276 w 820868"/>
                <a:gd name="connsiteY3" fmla="*/ 1196336 h 1253820"/>
                <a:gd name="connsiteX4" fmla="*/ 410370 w 820868"/>
                <a:gd name="connsiteY4" fmla="*/ 1253820 h 1253820"/>
                <a:gd name="connsiteX5" fmla="*/ 310332 w 820868"/>
                <a:gd name="connsiteY5" fmla="*/ 1193062 h 1253820"/>
                <a:gd name="connsiteX6" fmla="*/ 0 w 820868"/>
                <a:gd name="connsiteY6" fmla="*/ 623710 h 1253820"/>
                <a:gd name="connsiteX7" fmla="*/ 307906 w 820868"/>
                <a:gd name="connsiteY7" fmla="*/ 91355 h 1253820"/>
                <a:gd name="connsiteX8" fmla="*/ 433275 w 820868"/>
                <a:gd name="connsiteY8" fmla="*/ 0 h 1253820"/>
                <a:gd name="connsiteX0" fmla="*/ 433275 w 821563"/>
                <a:gd name="connsiteY0" fmla="*/ 0 h 1253820"/>
                <a:gd name="connsiteX1" fmla="*/ 487862 w 821563"/>
                <a:gd name="connsiteY1" fmla="*/ 55429 h 1253820"/>
                <a:gd name="connsiteX2" fmla="*/ 820739 w 821563"/>
                <a:gd name="connsiteY2" fmla="*/ 623710 h 1253820"/>
                <a:gd name="connsiteX3" fmla="*/ 516276 w 821563"/>
                <a:gd name="connsiteY3" fmla="*/ 1196336 h 1253820"/>
                <a:gd name="connsiteX4" fmla="*/ 410370 w 821563"/>
                <a:gd name="connsiteY4" fmla="*/ 1253820 h 1253820"/>
                <a:gd name="connsiteX5" fmla="*/ 310332 w 821563"/>
                <a:gd name="connsiteY5" fmla="*/ 1193062 h 1253820"/>
                <a:gd name="connsiteX6" fmla="*/ 0 w 821563"/>
                <a:gd name="connsiteY6" fmla="*/ 623710 h 1253820"/>
                <a:gd name="connsiteX7" fmla="*/ 307906 w 821563"/>
                <a:gd name="connsiteY7" fmla="*/ 91355 h 1253820"/>
                <a:gd name="connsiteX8" fmla="*/ 433275 w 821563"/>
                <a:gd name="connsiteY8" fmla="*/ 0 h 1253820"/>
                <a:gd name="connsiteX0" fmla="*/ 433275 w 821554"/>
                <a:gd name="connsiteY0" fmla="*/ 0 h 1253820"/>
                <a:gd name="connsiteX1" fmla="*/ 487862 w 821554"/>
                <a:gd name="connsiteY1" fmla="*/ 55429 h 1253820"/>
                <a:gd name="connsiteX2" fmla="*/ 820739 w 821554"/>
                <a:gd name="connsiteY2" fmla="*/ 623710 h 1253820"/>
                <a:gd name="connsiteX3" fmla="*/ 516276 w 821554"/>
                <a:gd name="connsiteY3" fmla="*/ 1196336 h 1253820"/>
                <a:gd name="connsiteX4" fmla="*/ 410370 w 821554"/>
                <a:gd name="connsiteY4" fmla="*/ 1253820 h 1253820"/>
                <a:gd name="connsiteX5" fmla="*/ 310332 w 821554"/>
                <a:gd name="connsiteY5" fmla="*/ 1193062 h 1253820"/>
                <a:gd name="connsiteX6" fmla="*/ 0 w 821554"/>
                <a:gd name="connsiteY6" fmla="*/ 623710 h 1253820"/>
                <a:gd name="connsiteX7" fmla="*/ 307906 w 821554"/>
                <a:gd name="connsiteY7" fmla="*/ 91355 h 1253820"/>
                <a:gd name="connsiteX8" fmla="*/ 433275 w 821554"/>
                <a:gd name="connsiteY8" fmla="*/ 0 h 1253820"/>
                <a:gd name="connsiteX0" fmla="*/ 433275 w 821554"/>
                <a:gd name="connsiteY0" fmla="*/ 0 h 1253820"/>
                <a:gd name="connsiteX1" fmla="*/ 487862 w 821554"/>
                <a:gd name="connsiteY1" fmla="*/ 55429 h 1253820"/>
                <a:gd name="connsiteX2" fmla="*/ 820739 w 821554"/>
                <a:gd name="connsiteY2" fmla="*/ 623710 h 1253820"/>
                <a:gd name="connsiteX3" fmla="*/ 516276 w 821554"/>
                <a:gd name="connsiteY3" fmla="*/ 1196336 h 1253820"/>
                <a:gd name="connsiteX4" fmla="*/ 410370 w 821554"/>
                <a:gd name="connsiteY4" fmla="*/ 1253820 h 1253820"/>
                <a:gd name="connsiteX5" fmla="*/ 310332 w 821554"/>
                <a:gd name="connsiteY5" fmla="*/ 1193062 h 1253820"/>
                <a:gd name="connsiteX6" fmla="*/ 0 w 821554"/>
                <a:gd name="connsiteY6" fmla="*/ 623710 h 1253820"/>
                <a:gd name="connsiteX7" fmla="*/ 307906 w 821554"/>
                <a:gd name="connsiteY7" fmla="*/ 91355 h 1253820"/>
                <a:gd name="connsiteX8" fmla="*/ 433275 w 821554"/>
                <a:gd name="connsiteY8" fmla="*/ 0 h 1253820"/>
                <a:gd name="connsiteX0" fmla="*/ 433290 w 821569"/>
                <a:gd name="connsiteY0" fmla="*/ 0 h 1253820"/>
                <a:gd name="connsiteX1" fmla="*/ 487877 w 821569"/>
                <a:gd name="connsiteY1" fmla="*/ 55429 h 1253820"/>
                <a:gd name="connsiteX2" fmla="*/ 820754 w 821569"/>
                <a:gd name="connsiteY2" fmla="*/ 623710 h 1253820"/>
                <a:gd name="connsiteX3" fmla="*/ 516291 w 821569"/>
                <a:gd name="connsiteY3" fmla="*/ 1196336 h 1253820"/>
                <a:gd name="connsiteX4" fmla="*/ 410385 w 821569"/>
                <a:gd name="connsiteY4" fmla="*/ 1253820 h 1253820"/>
                <a:gd name="connsiteX5" fmla="*/ 310347 w 821569"/>
                <a:gd name="connsiteY5" fmla="*/ 1193062 h 1253820"/>
                <a:gd name="connsiteX6" fmla="*/ 15 w 821569"/>
                <a:gd name="connsiteY6" fmla="*/ 623710 h 1253820"/>
                <a:gd name="connsiteX7" fmla="*/ 307921 w 821569"/>
                <a:gd name="connsiteY7" fmla="*/ 91355 h 1253820"/>
                <a:gd name="connsiteX8" fmla="*/ 433290 w 821569"/>
                <a:gd name="connsiteY8" fmla="*/ 0 h 1253820"/>
                <a:gd name="connsiteX0" fmla="*/ 433290 w 821403"/>
                <a:gd name="connsiteY0" fmla="*/ 0 h 1253820"/>
                <a:gd name="connsiteX1" fmla="*/ 487877 w 821403"/>
                <a:gd name="connsiteY1" fmla="*/ 55429 h 1253820"/>
                <a:gd name="connsiteX2" fmla="*/ 820754 w 821403"/>
                <a:gd name="connsiteY2" fmla="*/ 623710 h 1253820"/>
                <a:gd name="connsiteX3" fmla="*/ 516291 w 821403"/>
                <a:gd name="connsiteY3" fmla="*/ 1196336 h 1253820"/>
                <a:gd name="connsiteX4" fmla="*/ 410385 w 821403"/>
                <a:gd name="connsiteY4" fmla="*/ 1253820 h 1253820"/>
                <a:gd name="connsiteX5" fmla="*/ 310347 w 821403"/>
                <a:gd name="connsiteY5" fmla="*/ 1193062 h 1253820"/>
                <a:gd name="connsiteX6" fmla="*/ 15 w 821403"/>
                <a:gd name="connsiteY6" fmla="*/ 623710 h 1253820"/>
                <a:gd name="connsiteX7" fmla="*/ 307921 w 821403"/>
                <a:gd name="connsiteY7" fmla="*/ 91355 h 1253820"/>
                <a:gd name="connsiteX8" fmla="*/ 433290 w 821403"/>
                <a:gd name="connsiteY8" fmla="*/ 0 h 1253820"/>
                <a:gd name="connsiteX0" fmla="*/ 433290 w 811275"/>
                <a:gd name="connsiteY0" fmla="*/ 0 h 1253820"/>
                <a:gd name="connsiteX1" fmla="*/ 487877 w 811275"/>
                <a:gd name="connsiteY1" fmla="*/ 55429 h 1253820"/>
                <a:gd name="connsiteX2" fmla="*/ 810588 w 811275"/>
                <a:gd name="connsiteY2" fmla="*/ 620654 h 1253820"/>
                <a:gd name="connsiteX3" fmla="*/ 516291 w 811275"/>
                <a:gd name="connsiteY3" fmla="*/ 1196336 h 1253820"/>
                <a:gd name="connsiteX4" fmla="*/ 410385 w 811275"/>
                <a:gd name="connsiteY4" fmla="*/ 1253820 h 1253820"/>
                <a:gd name="connsiteX5" fmla="*/ 310347 w 811275"/>
                <a:gd name="connsiteY5" fmla="*/ 1193062 h 1253820"/>
                <a:gd name="connsiteX6" fmla="*/ 15 w 811275"/>
                <a:gd name="connsiteY6" fmla="*/ 623710 h 1253820"/>
                <a:gd name="connsiteX7" fmla="*/ 307921 w 811275"/>
                <a:gd name="connsiteY7" fmla="*/ 91355 h 1253820"/>
                <a:gd name="connsiteX8" fmla="*/ 433290 w 811275"/>
                <a:gd name="connsiteY8" fmla="*/ 0 h 1253820"/>
                <a:gd name="connsiteX0" fmla="*/ 433290 w 811275"/>
                <a:gd name="connsiteY0" fmla="*/ 0 h 1253820"/>
                <a:gd name="connsiteX1" fmla="*/ 487877 w 811275"/>
                <a:gd name="connsiteY1" fmla="*/ 55429 h 1253820"/>
                <a:gd name="connsiteX2" fmla="*/ 810588 w 811275"/>
                <a:gd name="connsiteY2" fmla="*/ 620654 h 1253820"/>
                <a:gd name="connsiteX3" fmla="*/ 516291 w 811275"/>
                <a:gd name="connsiteY3" fmla="*/ 1196336 h 1253820"/>
                <a:gd name="connsiteX4" fmla="*/ 410385 w 811275"/>
                <a:gd name="connsiteY4" fmla="*/ 1253820 h 1253820"/>
                <a:gd name="connsiteX5" fmla="*/ 310347 w 811275"/>
                <a:gd name="connsiteY5" fmla="*/ 1193062 h 1253820"/>
                <a:gd name="connsiteX6" fmla="*/ 15 w 811275"/>
                <a:gd name="connsiteY6" fmla="*/ 623710 h 1253820"/>
                <a:gd name="connsiteX7" fmla="*/ 307921 w 811275"/>
                <a:gd name="connsiteY7" fmla="*/ 91355 h 1253820"/>
                <a:gd name="connsiteX8" fmla="*/ 433290 w 811275"/>
                <a:gd name="connsiteY8" fmla="*/ 0 h 1253820"/>
                <a:gd name="connsiteX0" fmla="*/ 433290 w 810847"/>
                <a:gd name="connsiteY0" fmla="*/ 0 h 1253820"/>
                <a:gd name="connsiteX1" fmla="*/ 487877 w 810847"/>
                <a:gd name="connsiteY1" fmla="*/ 55429 h 1253820"/>
                <a:gd name="connsiteX2" fmla="*/ 810588 w 810847"/>
                <a:gd name="connsiteY2" fmla="*/ 620654 h 1253820"/>
                <a:gd name="connsiteX3" fmla="*/ 516291 w 810847"/>
                <a:gd name="connsiteY3" fmla="*/ 1196336 h 1253820"/>
                <a:gd name="connsiteX4" fmla="*/ 410385 w 810847"/>
                <a:gd name="connsiteY4" fmla="*/ 1253820 h 1253820"/>
                <a:gd name="connsiteX5" fmla="*/ 310347 w 810847"/>
                <a:gd name="connsiteY5" fmla="*/ 1193062 h 1253820"/>
                <a:gd name="connsiteX6" fmla="*/ 15 w 810847"/>
                <a:gd name="connsiteY6" fmla="*/ 623710 h 1253820"/>
                <a:gd name="connsiteX7" fmla="*/ 307921 w 810847"/>
                <a:gd name="connsiteY7" fmla="*/ 91355 h 1253820"/>
                <a:gd name="connsiteX8" fmla="*/ 433290 w 810847"/>
                <a:gd name="connsiteY8" fmla="*/ 0 h 1253820"/>
                <a:gd name="connsiteX0" fmla="*/ 450824 w 828381"/>
                <a:gd name="connsiteY0" fmla="*/ 0 h 1253820"/>
                <a:gd name="connsiteX1" fmla="*/ 505411 w 828381"/>
                <a:gd name="connsiteY1" fmla="*/ 55429 h 1253820"/>
                <a:gd name="connsiteX2" fmla="*/ 828122 w 828381"/>
                <a:gd name="connsiteY2" fmla="*/ 620654 h 1253820"/>
                <a:gd name="connsiteX3" fmla="*/ 533825 w 828381"/>
                <a:gd name="connsiteY3" fmla="*/ 1196336 h 1253820"/>
                <a:gd name="connsiteX4" fmla="*/ 427919 w 828381"/>
                <a:gd name="connsiteY4" fmla="*/ 1253820 h 1253820"/>
                <a:gd name="connsiteX5" fmla="*/ 327881 w 828381"/>
                <a:gd name="connsiteY5" fmla="*/ 1193062 h 1253820"/>
                <a:gd name="connsiteX6" fmla="*/ 13 w 828381"/>
                <a:gd name="connsiteY6" fmla="*/ 629890 h 1253820"/>
                <a:gd name="connsiteX7" fmla="*/ 325455 w 828381"/>
                <a:gd name="connsiteY7" fmla="*/ 91355 h 1253820"/>
                <a:gd name="connsiteX8" fmla="*/ 450824 w 828381"/>
                <a:gd name="connsiteY8" fmla="*/ 0 h 1253820"/>
                <a:gd name="connsiteX0" fmla="*/ 451487 w 829044"/>
                <a:gd name="connsiteY0" fmla="*/ 0 h 1253820"/>
                <a:gd name="connsiteX1" fmla="*/ 506074 w 829044"/>
                <a:gd name="connsiteY1" fmla="*/ 55429 h 1253820"/>
                <a:gd name="connsiteX2" fmla="*/ 828785 w 829044"/>
                <a:gd name="connsiteY2" fmla="*/ 620654 h 1253820"/>
                <a:gd name="connsiteX3" fmla="*/ 534488 w 829044"/>
                <a:gd name="connsiteY3" fmla="*/ 1196336 h 1253820"/>
                <a:gd name="connsiteX4" fmla="*/ 428582 w 829044"/>
                <a:gd name="connsiteY4" fmla="*/ 1253820 h 1253820"/>
                <a:gd name="connsiteX5" fmla="*/ 328544 w 829044"/>
                <a:gd name="connsiteY5" fmla="*/ 1193062 h 1253820"/>
                <a:gd name="connsiteX6" fmla="*/ 676 w 829044"/>
                <a:gd name="connsiteY6" fmla="*/ 629890 h 1253820"/>
                <a:gd name="connsiteX7" fmla="*/ 326118 w 829044"/>
                <a:gd name="connsiteY7" fmla="*/ 91355 h 1253820"/>
                <a:gd name="connsiteX8" fmla="*/ 451487 w 829044"/>
                <a:gd name="connsiteY8" fmla="*/ 0 h 1253820"/>
                <a:gd name="connsiteX0" fmla="*/ 451487 w 829044"/>
                <a:gd name="connsiteY0" fmla="*/ 0 h 1253820"/>
                <a:gd name="connsiteX1" fmla="*/ 506074 w 829044"/>
                <a:gd name="connsiteY1" fmla="*/ 55429 h 1253820"/>
                <a:gd name="connsiteX2" fmla="*/ 828785 w 829044"/>
                <a:gd name="connsiteY2" fmla="*/ 620654 h 1253820"/>
                <a:gd name="connsiteX3" fmla="*/ 534488 w 829044"/>
                <a:gd name="connsiteY3" fmla="*/ 1196336 h 1253820"/>
                <a:gd name="connsiteX4" fmla="*/ 428582 w 829044"/>
                <a:gd name="connsiteY4" fmla="*/ 1253820 h 1253820"/>
                <a:gd name="connsiteX5" fmla="*/ 328544 w 829044"/>
                <a:gd name="connsiteY5" fmla="*/ 1193062 h 1253820"/>
                <a:gd name="connsiteX6" fmla="*/ 676 w 829044"/>
                <a:gd name="connsiteY6" fmla="*/ 629890 h 1253820"/>
                <a:gd name="connsiteX7" fmla="*/ 326118 w 829044"/>
                <a:gd name="connsiteY7" fmla="*/ 91355 h 1253820"/>
                <a:gd name="connsiteX8" fmla="*/ 451487 w 829044"/>
                <a:gd name="connsiteY8" fmla="*/ 0 h 1253820"/>
                <a:gd name="connsiteX0" fmla="*/ 451487 w 829044"/>
                <a:gd name="connsiteY0" fmla="*/ 0 h 1265247"/>
                <a:gd name="connsiteX1" fmla="*/ 506074 w 829044"/>
                <a:gd name="connsiteY1" fmla="*/ 55429 h 1265247"/>
                <a:gd name="connsiteX2" fmla="*/ 828785 w 829044"/>
                <a:gd name="connsiteY2" fmla="*/ 620654 h 1265247"/>
                <a:gd name="connsiteX3" fmla="*/ 534488 w 829044"/>
                <a:gd name="connsiteY3" fmla="*/ 1196336 h 1265247"/>
                <a:gd name="connsiteX4" fmla="*/ 423064 w 829044"/>
                <a:gd name="connsiteY4" fmla="*/ 1265247 h 1265247"/>
                <a:gd name="connsiteX5" fmla="*/ 328544 w 829044"/>
                <a:gd name="connsiteY5" fmla="*/ 1193062 h 1265247"/>
                <a:gd name="connsiteX6" fmla="*/ 676 w 829044"/>
                <a:gd name="connsiteY6" fmla="*/ 629890 h 1265247"/>
                <a:gd name="connsiteX7" fmla="*/ 326118 w 829044"/>
                <a:gd name="connsiteY7" fmla="*/ 91355 h 1265247"/>
                <a:gd name="connsiteX8" fmla="*/ 451487 w 829044"/>
                <a:gd name="connsiteY8" fmla="*/ 0 h 1265247"/>
                <a:gd name="connsiteX0" fmla="*/ 451513 w 829070"/>
                <a:gd name="connsiteY0" fmla="*/ 0 h 1265247"/>
                <a:gd name="connsiteX1" fmla="*/ 506100 w 829070"/>
                <a:gd name="connsiteY1" fmla="*/ 55429 h 1265247"/>
                <a:gd name="connsiteX2" fmla="*/ 828811 w 829070"/>
                <a:gd name="connsiteY2" fmla="*/ 620654 h 1265247"/>
                <a:gd name="connsiteX3" fmla="*/ 534514 w 829070"/>
                <a:gd name="connsiteY3" fmla="*/ 1196336 h 1265247"/>
                <a:gd name="connsiteX4" fmla="*/ 423090 w 829070"/>
                <a:gd name="connsiteY4" fmla="*/ 1265247 h 1265247"/>
                <a:gd name="connsiteX5" fmla="*/ 322108 w 829070"/>
                <a:gd name="connsiteY5" fmla="*/ 1194392 h 1265247"/>
                <a:gd name="connsiteX6" fmla="*/ 702 w 829070"/>
                <a:gd name="connsiteY6" fmla="*/ 629890 h 1265247"/>
                <a:gd name="connsiteX7" fmla="*/ 326144 w 829070"/>
                <a:gd name="connsiteY7" fmla="*/ 91355 h 1265247"/>
                <a:gd name="connsiteX8" fmla="*/ 451513 w 829070"/>
                <a:gd name="connsiteY8" fmla="*/ 0 h 1265247"/>
                <a:gd name="connsiteX0" fmla="*/ 451513 w 829070"/>
                <a:gd name="connsiteY0" fmla="*/ 0 h 1271823"/>
                <a:gd name="connsiteX1" fmla="*/ 506100 w 829070"/>
                <a:gd name="connsiteY1" fmla="*/ 55429 h 1271823"/>
                <a:gd name="connsiteX2" fmla="*/ 828811 w 829070"/>
                <a:gd name="connsiteY2" fmla="*/ 620654 h 1271823"/>
                <a:gd name="connsiteX3" fmla="*/ 534514 w 829070"/>
                <a:gd name="connsiteY3" fmla="*/ 1196336 h 1271823"/>
                <a:gd name="connsiteX4" fmla="*/ 428644 w 829070"/>
                <a:gd name="connsiteY4" fmla="*/ 1271823 h 1271823"/>
                <a:gd name="connsiteX5" fmla="*/ 322108 w 829070"/>
                <a:gd name="connsiteY5" fmla="*/ 1194392 h 1271823"/>
                <a:gd name="connsiteX6" fmla="*/ 702 w 829070"/>
                <a:gd name="connsiteY6" fmla="*/ 629890 h 1271823"/>
                <a:gd name="connsiteX7" fmla="*/ 326144 w 829070"/>
                <a:gd name="connsiteY7" fmla="*/ 91355 h 1271823"/>
                <a:gd name="connsiteX8" fmla="*/ 451513 w 829070"/>
                <a:gd name="connsiteY8" fmla="*/ 0 h 1271823"/>
                <a:gd name="connsiteX0" fmla="*/ 451513 w 828827"/>
                <a:gd name="connsiteY0" fmla="*/ 0 h 1271823"/>
                <a:gd name="connsiteX1" fmla="*/ 506100 w 828827"/>
                <a:gd name="connsiteY1" fmla="*/ 55429 h 1271823"/>
                <a:gd name="connsiteX2" fmla="*/ 828811 w 828827"/>
                <a:gd name="connsiteY2" fmla="*/ 620654 h 1271823"/>
                <a:gd name="connsiteX3" fmla="*/ 534514 w 828827"/>
                <a:gd name="connsiteY3" fmla="*/ 1196336 h 1271823"/>
                <a:gd name="connsiteX4" fmla="*/ 428644 w 828827"/>
                <a:gd name="connsiteY4" fmla="*/ 1271823 h 1271823"/>
                <a:gd name="connsiteX5" fmla="*/ 322108 w 828827"/>
                <a:gd name="connsiteY5" fmla="*/ 1194392 h 1271823"/>
                <a:gd name="connsiteX6" fmla="*/ 702 w 828827"/>
                <a:gd name="connsiteY6" fmla="*/ 629890 h 1271823"/>
                <a:gd name="connsiteX7" fmla="*/ 326144 w 828827"/>
                <a:gd name="connsiteY7" fmla="*/ 91355 h 1271823"/>
                <a:gd name="connsiteX8" fmla="*/ 451513 w 828827"/>
                <a:gd name="connsiteY8" fmla="*/ 0 h 1271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8827" h="1271823">
                  <a:moveTo>
                    <a:pt x="451513" y="0"/>
                  </a:moveTo>
                  <a:lnTo>
                    <a:pt x="506100" y="55429"/>
                  </a:lnTo>
                  <a:cubicBezTo>
                    <a:pt x="701049" y="178073"/>
                    <a:pt x="830487" y="408872"/>
                    <a:pt x="828811" y="620654"/>
                  </a:cubicBezTo>
                  <a:cubicBezTo>
                    <a:pt x="827135" y="832436"/>
                    <a:pt x="678162" y="1037335"/>
                    <a:pt x="534514" y="1196336"/>
                  </a:cubicBezTo>
                  <a:lnTo>
                    <a:pt x="428644" y="1271823"/>
                  </a:lnTo>
                  <a:lnTo>
                    <a:pt x="322108" y="1194392"/>
                  </a:lnTo>
                  <a:cubicBezTo>
                    <a:pt x="138417" y="1070293"/>
                    <a:pt x="-11566" y="866239"/>
                    <a:pt x="702" y="629890"/>
                  </a:cubicBezTo>
                  <a:cubicBezTo>
                    <a:pt x="27933" y="408847"/>
                    <a:pt x="164430" y="233879"/>
                    <a:pt x="326144" y="91355"/>
                  </a:cubicBezTo>
                  <a:lnTo>
                    <a:pt x="451513"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2000" dirty="0" smtClean="0">
                  <a:solidFill>
                    <a:srgbClr val="FFFFFF"/>
                  </a:solidFill>
                  <a:latin typeface="+mn-ea"/>
                </a:rPr>
                <a:t>新卖点</a:t>
              </a:r>
              <a:endParaRPr lang="zh-CN" altLang="en-US" sz="2000" dirty="0">
                <a:solidFill>
                  <a:srgbClr val="FFFFFF"/>
                </a:solidFill>
                <a:latin typeface="+mn-ea"/>
              </a:endParaRPr>
            </a:p>
          </p:txBody>
        </p:sp>
        <p:sp>
          <p:nvSpPr>
            <p:cNvPr id="5" name="任意多边形 4"/>
            <p:cNvSpPr/>
            <p:nvPr/>
          </p:nvSpPr>
          <p:spPr>
            <a:xfrm rot="19540719">
              <a:off x="3399960" y="1598120"/>
              <a:ext cx="783908" cy="1265340"/>
            </a:xfrm>
            <a:custGeom>
              <a:avLst/>
              <a:gdLst>
                <a:gd name="connsiteX0" fmla="*/ 410370 w 820739"/>
                <a:gd name="connsiteY0" fmla="*/ 0 h 1260220"/>
                <a:gd name="connsiteX1" fmla="*/ 516276 w 820739"/>
                <a:gd name="connsiteY1" fmla="*/ 57484 h 1260220"/>
                <a:gd name="connsiteX2" fmla="*/ 820739 w 820739"/>
                <a:gd name="connsiteY2" fmla="*/ 630110 h 1260220"/>
                <a:gd name="connsiteX3" fmla="*/ 516276 w 820739"/>
                <a:gd name="connsiteY3" fmla="*/ 1202736 h 1260220"/>
                <a:gd name="connsiteX4" fmla="*/ 410370 w 820739"/>
                <a:gd name="connsiteY4" fmla="*/ 1260220 h 1260220"/>
                <a:gd name="connsiteX5" fmla="*/ 304463 w 820739"/>
                <a:gd name="connsiteY5" fmla="*/ 1202736 h 1260220"/>
                <a:gd name="connsiteX6" fmla="*/ 0 w 820739"/>
                <a:gd name="connsiteY6" fmla="*/ 630110 h 1260220"/>
                <a:gd name="connsiteX7" fmla="*/ 304463 w 820739"/>
                <a:gd name="connsiteY7" fmla="*/ 57484 h 1260220"/>
                <a:gd name="connsiteX8" fmla="*/ 410370 w 820739"/>
                <a:gd name="connsiteY8" fmla="*/ 0 h 1260220"/>
                <a:gd name="connsiteX0" fmla="*/ 410370 w 820739"/>
                <a:gd name="connsiteY0" fmla="*/ 0 h 1260220"/>
                <a:gd name="connsiteX1" fmla="*/ 516276 w 820739"/>
                <a:gd name="connsiteY1" fmla="*/ 57484 h 1260220"/>
                <a:gd name="connsiteX2" fmla="*/ 820739 w 820739"/>
                <a:gd name="connsiteY2" fmla="*/ 630110 h 1260220"/>
                <a:gd name="connsiteX3" fmla="*/ 516276 w 820739"/>
                <a:gd name="connsiteY3" fmla="*/ 1202736 h 1260220"/>
                <a:gd name="connsiteX4" fmla="*/ 410370 w 820739"/>
                <a:gd name="connsiteY4" fmla="*/ 1260220 h 1260220"/>
                <a:gd name="connsiteX5" fmla="*/ 304463 w 820739"/>
                <a:gd name="connsiteY5" fmla="*/ 1202736 h 1260220"/>
                <a:gd name="connsiteX6" fmla="*/ 0 w 820739"/>
                <a:gd name="connsiteY6" fmla="*/ 630110 h 1260220"/>
                <a:gd name="connsiteX7" fmla="*/ 326799 w 820739"/>
                <a:gd name="connsiteY7" fmla="*/ 83379 h 1260220"/>
                <a:gd name="connsiteX8" fmla="*/ 410370 w 820739"/>
                <a:gd name="connsiteY8" fmla="*/ 0 h 1260220"/>
                <a:gd name="connsiteX0" fmla="*/ 433275 w 820739"/>
                <a:gd name="connsiteY0" fmla="*/ 0 h 1253820"/>
                <a:gd name="connsiteX1" fmla="*/ 516276 w 820739"/>
                <a:gd name="connsiteY1" fmla="*/ 51084 h 1253820"/>
                <a:gd name="connsiteX2" fmla="*/ 820739 w 820739"/>
                <a:gd name="connsiteY2" fmla="*/ 623710 h 1253820"/>
                <a:gd name="connsiteX3" fmla="*/ 516276 w 820739"/>
                <a:gd name="connsiteY3" fmla="*/ 1196336 h 1253820"/>
                <a:gd name="connsiteX4" fmla="*/ 410370 w 820739"/>
                <a:gd name="connsiteY4" fmla="*/ 1253820 h 1253820"/>
                <a:gd name="connsiteX5" fmla="*/ 304463 w 820739"/>
                <a:gd name="connsiteY5" fmla="*/ 1196336 h 1253820"/>
                <a:gd name="connsiteX6" fmla="*/ 0 w 820739"/>
                <a:gd name="connsiteY6" fmla="*/ 623710 h 1253820"/>
                <a:gd name="connsiteX7" fmla="*/ 326799 w 820739"/>
                <a:gd name="connsiteY7" fmla="*/ 76979 h 1253820"/>
                <a:gd name="connsiteX8" fmla="*/ 433275 w 820739"/>
                <a:gd name="connsiteY8" fmla="*/ 0 h 1253820"/>
                <a:gd name="connsiteX0" fmla="*/ 433275 w 820739"/>
                <a:gd name="connsiteY0" fmla="*/ 0 h 1253820"/>
                <a:gd name="connsiteX1" fmla="*/ 516276 w 820739"/>
                <a:gd name="connsiteY1" fmla="*/ 51084 h 1253820"/>
                <a:gd name="connsiteX2" fmla="*/ 820739 w 820739"/>
                <a:gd name="connsiteY2" fmla="*/ 623710 h 1253820"/>
                <a:gd name="connsiteX3" fmla="*/ 516276 w 820739"/>
                <a:gd name="connsiteY3" fmla="*/ 1196336 h 1253820"/>
                <a:gd name="connsiteX4" fmla="*/ 410370 w 820739"/>
                <a:gd name="connsiteY4" fmla="*/ 1253820 h 1253820"/>
                <a:gd name="connsiteX5" fmla="*/ 304463 w 820739"/>
                <a:gd name="connsiteY5" fmla="*/ 1196336 h 1253820"/>
                <a:gd name="connsiteX6" fmla="*/ 0 w 820739"/>
                <a:gd name="connsiteY6" fmla="*/ 623710 h 1253820"/>
                <a:gd name="connsiteX7" fmla="*/ 326799 w 820739"/>
                <a:gd name="connsiteY7" fmla="*/ 76979 h 1253820"/>
                <a:gd name="connsiteX8" fmla="*/ 433275 w 820739"/>
                <a:gd name="connsiteY8" fmla="*/ 0 h 1253820"/>
                <a:gd name="connsiteX0" fmla="*/ 433275 w 820739"/>
                <a:gd name="connsiteY0" fmla="*/ 0 h 1253820"/>
                <a:gd name="connsiteX1" fmla="*/ 516276 w 820739"/>
                <a:gd name="connsiteY1" fmla="*/ 51084 h 1253820"/>
                <a:gd name="connsiteX2" fmla="*/ 820739 w 820739"/>
                <a:gd name="connsiteY2" fmla="*/ 623710 h 1253820"/>
                <a:gd name="connsiteX3" fmla="*/ 516276 w 820739"/>
                <a:gd name="connsiteY3" fmla="*/ 1196336 h 1253820"/>
                <a:gd name="connsiteX4" fmla="*/ 410370 w 820739"/>
                <a:gd name="connsiteY4" fmla="*/ 1253820 h 1253820"/>
                <a:gd name="connsiteX5" fmla="*/ 310332 w 820739"/>
                <a:gd name="connsiteY5" fmla="*/ 1193062 h 1253820"/>
                <a:gd name="connsiteX6" fmla="*/ 0 w 820739"/>
                <a:gd name="connsiteY6" fmla="*/ 623710 h 1253820"/>
                <a:gd name="connsiteX7" fmla="*/ 326799 w 820739"/>
                <a:gd name="connsiteY7" fmla="*/ 76979 h 1253820"/>
                <a:gd name="connsiteX8" fmla="*/ 433275 w 820739"/>
                <a:gd name="connsiteY8" fmla="*/ 0 h 1253820"/>
                <a:gd name="connsiteX0" fmla="*/ 433275 w 820821"/>
                <a:gd name="connsiteY0" fmla="*/ 0 h 1253820"/>
                <a:gd name="connsiteX1" fmla="*/ 493730 w 820821"/>
                <a:gd name="connsiteY1" fmla="*/ 52155 h 1253820"/>
                <a:gd name="connsiteX2" fmla="*/ 820739 w 820821"/>
                <a:gd name="connsiteY2" fmla="*/ 623710 h 1253820"/>
                <a:gd name="connsiteX3" fmla="*/ 516276 w 820821"/>
                <a:gd name="connsiteY3" fmla="*/ 1196336 h 1253820"/>
                <a:gd name="connsiteX4" fmla="*/ 410370 w 820821"/>
                <a:gd name="connsiteY4" fmla="*/ 1253820 h 1253820"/>
                <a:gd name="connsiteX5" fmla="*/ 310332 w 820821"/>
                <a:gd name="connsiteY5" fmla="*/ 1193062 h 1253820"/>
                <a:gd name="connsiteX6" fmla="*/ 0 w 820821"/>
                <a:gd name="connsiteY6" fmla="*/ 623710 h 1253820"/>
                <a:gd name="connsiteX7" fmla="*/ 326799 w 820821"/>
                <a:gd name="connsiteY7" fmla="*/ 76979 h 1253820"/>
                <a:gd name="connsiteX8" fmla="*/ 433275 w 820821"/>
                <a:gd name="connsiteY8" fmla="*/ 0 h 1253820"/>
                <a:gd name="connsiteX0" fmla="*/ 433275 w 820868"/>
                <a:gd name="connsiteY0" fmla="*/ 0 h 1253820"/>
                <a:gd name="connsiteX1" fmla="*/ 487862 w 820868"/>
                <a:gd name="connsiteY1" fmla="*/ 55429 h 1253820"/>
                <a:gd name="connsiteX2" fmla="*/ 820739 w 820868"/>
                <a:gd name="connsiteY2" fmla="*/ 623710 h 1253820"/>
                <a:gd name="connsiteX3" fmla="*/ 516276 w 820868"/>
                <a:gd name="connsiteY3" fmla="*/ 1196336 h 1253820"/>
                <a:gd name="connsiteX4" fmla="*/ 410370 w 820868"/>
                <a:gd name="connsiteY4" fmla="*/ 1253820 h 1253820"/>
                <a:gd name="connsiteX5" fmla="*/ 310332 w 820868"/>
                <a:gd name="connsiteY5" fmla="*/ 1193062 h 1253820"/>
                <a:gd name="connsiteX6" fmla="*/ 0 w 820868"/>
                <a:gd name="connsiteY6" fmla="*/ 623710 h 1253820"/>
                <a:gd name="connsiteX7" fmla="*/ 326799 w 820868"/>
                <a:gd name="connsiteY7" fmla="*/ 76979 h 1253820"/>
                <a:gd name="connsiteX8" fmla="*/ 433275 w 820868"/>
                <a:gd name="connsiteY8" fmla="*/ 0 h 1253820"/>
                <a:gd name="connsiteX0" fmla="*/ 433275 w 820868"/>
                <a:gd name="connsiteY0" fmla="*/ 0 h 1253820"/>
                <a:gd name="connsiteX1" fmla="*/ 487862 w 820868"/>
                <a:gd name="connsiteY1" fmla="*/ 55429 h 1253820"/>
                <a:gd name="connsiteX2" fmla="*/ 820739 w 820868"/>
                <a:gd name="connsiteY2" fmla="*/ 623710 h 1253820"/>
                <a:gd name="connsiteX3" fmla="*/ 516276 w 820868"/>
                <a:gd name="connsiteY3" fmla="*/ 1196336 h 1253820"/>
                <a:gd name="connsiteX4" fmla="*/ 410370 w 820868"/>
                <a:gd name="connsiteY4" fmla="*/ 1253820 h 1253820"/>
                <a:gd name="connsiteX5" fmla="*/ 310332 w 820868"/>
                <a:gd name="connsiteY5" fmla="*/ 1193062 h 1253820"/>
                <a:gd name="connsiteX6" fmla="*/ 0 w 820868"/>
                <a:gd name="connsiteY6" fmla="*/ 623710 h 1253820"/>
                <a:gd name="connsiteX7" fmla="*/ 307906 w 820868"/>
                <a:gd name="connsiteY7" fmla="*/ 91355 h 1253820"/>
                <a:gd name="connsiteX8" fmla="*/ 433275 w 820868"/>
                <a:gd name="connsiteY8" fmla="*/ 0 h 1253820"/>
                <a:gd name="connsiteX0" fmla="*/ 433275 w 820868"/>
                <a:gd name="connsiteY0" fmla="*/ 0 h 1253820"/>
                <a:gd name="connsiteX1" fmla="*/ 487862 w 820868"/>
                <a:gd name="connsiteY1" fmla="*/ 55429 h 1253820"/>
                <a:gd name="connsiteX2" fmla="*/ 820739 w 820868"/>
                <a:gd name="connsiteY2" fmla="*/ 623710 h 1253820"/>
                <a:gd name="connsiteX3" fmla="*/ 516276 w 820868"/>
                <a:gd name="connsiteY3" fmla="*/ 1196336 h 1253820"/>
                <a:gd name="connsiteX4" fmla="*/ 410370 w 820868"/>
                <a:gd name="connsiteY4" fmla="*/ 1253820 h 1253820"/>
                <a:gd name="connsiteX5" fmla="*/ 310332 w 820868"/>
                <a:gd name="connsiteY5" fmla="*/ 1193062 h 1253820"/>
                <a:gd name="connsiteX6" fmla="*/ 0 w 820868"/>
                <a:gd name="connsiteY6" fmla="*/ 623710 h 1253820"/>
                <a:gd name="connsiteX7" fmla="*/ 307906 w 820868"/>
                <a:gd name="connsiteY7" fmla="*/ 91355 h 1253820"/>
                <a:gd name="connsiteX8" fmla="*/ 433275 w 820868"/>
                <a:gd name="connsiteY8" fmla="*/ 0 h 1253820"/>
                <a:gd name="connsiteX0" fmla="*/ 433275 w 821563"/>
                <a:gd name="connsiteY0" fmla="*/ 0 h 1253820"/>
                <a:gd name="connsiteX1" fmla="*/ 487862 w 821563"/>
                <a:gd name="connsiteY1" fmla="*/ 55429 h 1253820"/>
                <a:gd name="connsiteX2" fmla="*/ 820739 w 821563"/>
                <a:gd name="connsiteY2" fmla="*/ 623710 h 1253820"/>
                <a:gd name="connsiteX3" fmla="*/ 516276 w 821563"/>
                <a:gd name="connsiteY3" fmla="*/ 1196336 h 1253820"/>
                <a:gd name="connsiteX4" fmla="*/ 410370 w 821563"/>
                <a:gd name="connsiteY4" fmla="*/ 1253820 h 1253820"/>
                <a:gd name="connsiteX5" fmla="*/ 310332 w 821563"/>
                <a:gd name="connsiteY5" fmla="*/ 1193062 h 1253820"/>
                <a:gd name="connsiteX6" fmla="*/ 0 w 821563"/>
                <a:gd name="connsiteY6" fmla="*/ 623710 h 1253820"/>
                <a:gd name="connsiteX7" fmla="*/ 307906 w 821563"/>
                <a:gd name="connsiteY7" fmla="*/ 91355 h 1253820"/>
                <a:gd name="connsiteX8" fmla="*/ 433275 w 821563"/>
                <a:gd name="connsiteY8" fmla="*/ 0 h 1253820"/>
                <a:gd name="connsiteX0" fmla="*/ 433275 w 821554"/>
                <a:gd name="connsiteY0" fmla="*/ 0 h 1253820"/>
                <a:gd name="connsiteX1" fmla="*/ 487862 w 821554"/>
                <a:gd name="connsiteY1" fmla="*/ 55429 h 1253820"/>
                <a:gd name="connsiteX2" fmla="*/ 820739 w 821554"/>
                <a:gd name="connsiteY2" fmla="*/ 623710 h 1253820"/>
                <a:gd name="connsiteX3" fmla="*/ 516276 w 821554"/>
                <a:gd name="connsiteY3" fmla="*/ 1196336 h 1253820"/>
                <a:gd name="connsiteX4" fmla="*/ 410370 w 821554"/>
                <a:gd name="connsiteY4" fmla="*/ 1253820 h 1253820"/>
                <a:gd name="connsiteX5" fmla="*/ 310332 w 821554"/>
                <a:gd name="connsiteY5" fmla="*/ 1193062 h 1253820"/>
                <a:gd name="connsiteX6" fmla="*/ 0 w 821554"/>
                <a:gd name="connsiteY6" fmla="*/ 623710 h 1253820"/>
                <a:gd name="connsiteX7" fmla="*/ 307906 w 821554"/>
                <a:gd name="connsiteY7" fmla="*/ 91355 h 1253820"/>
                <a:gd name="connsiteX8" fmla="*/ 433275 w 821554"/>
                <a:gd name="connsiteY8" fmla="*/ 0 h 1253820"/>
                <a:gd name="connsiteX0" fmla="*/ 433275 w 821554"/>
                <a:gd name="connsiteY0" fmla="*/ 0 h 1253820"/>
                <a:gd name="connsiteX1" fmla="*/ 487862 w 821554"/>
                <a:gd name="connsiteY1" fmla="*/ 55429 h 1253820"/>
                <a:gd name="connsiteX2" fmla="*/ 820739 w 821554"/>
                <a:gd name="connsiteY2" fmla="*/ 623710 h 1253820"/>
                <a:gd name="connsiteX3" fmla="*/ 516276 w 821554"/>
                <a:gd name="connsiteY3" fmla="*/ 1196336 h 1253820"/>
                <a:gd name="connsiteX4" fmla="*/ 410370 w 821554"/>
                <a:gd name="connsiteY4" fmla="*/ 1253820 h 1253820"/>
                <a:gd name="connsiteX5" fmla="*/ 310332 w 821554"/>
                <a:gd name="connsiteY5" fmla="*/ 1193062 h 1253820"/>
                <a:gd name="connsiteX6" fmla="*/ 0 w 821554"/>
                <a:gd name="connsiteY6" fmla="*/ 623710 h 1253820"/>
                <a:gd name="connsiteX7" fmla="*/ 307906 w 821554"/>
                <a:gd name="connsiteY7" fmla="*/ 91355 h 1253820"/>
                <a:gd name="connsiteX8" fmla="*/ 433275 w 821554"/>
                <a:gd name="connsiteY8" fmla="*/ 0 h 1253820"/>
                <a:gd name="connsiteX0" fmla="*/ 433290 w 821569"/>
                <a:gd name="connsiteY0" fmla="*/ 0 h 1253820"/>
                <a:gd name="connsiteX1" fmla="*/ 487877 w 821569"/>
                <a:gd name="connsiteY1" fmla="*/ 55429 h 1253820"/>
                <a:gd name="connsiteX2" fmla="*/ 820754 w 821569"/>
                <a:gd name="connsiteY2" fmla="*/ 623710 h 1253820"/>
                <a:gd name="connsiteX3" fmla="*/ 516291 w 821569"/>
                <a:gd name="connsiteY3" fmla="*/ 1196336 h 1253820"/>
                <a:gd name="connsiteX4" fmla="*/ 410385 w 821569"/>
                <a:gd name="connsiteY4" fmla="*/ 1253820 h 1253820"/>
                <a:gd name="connsiteX5" fmla="*/ 310347 w 821569"/>
                <a:gd name="connsiteY5" fmla="*/ 1193062 h 1253820"/>
                <a:gd name="connsiteX6" fmla="*/ 15 w 821569"/>
                <a:gd name="connsiteY6" fmla="*/ 623710 h 1253820"/>
                <a:gd name="connsiteX7" fmla="*/ 307921 w 821569"/>
                <a:gd name="connsiteY7" fmla="*/ 91355 h 1253820"/>
                <a:gd name="connsiteX8" fmla="*/ 433290 w 821569"/>
                <a:gd name="connsiteY8" fmla="*/ 0 h 1253820"/>
                <a:gd name="connsiteX0" fmla="*/ 459559 w 821569"/>
                <a:gd name="connsiteY0" fmla="*/ 0 h 1256861"/>
                <a:gd name="connsiteX1" fmla="*/ 487877 w 821569"/>
                <a:gd name="connsiteY1" fmla="*/ 58470 h 1256861"/>
                <a:gd name="connsiteX2" fmla="*/ 820754 w 821569"/>
                <a:gd name="connsiteY2" fmla="*/ 626751 h 1256861"/>
                <a:gd name="connsiteX3" fmla="*/ 516291 w 821569"/>
                <a:gd name="connsiteY3" fmla="*/ 1199377 h 1256861"/>
                <a:gd name="connsiteX4" fmla="*/ 410385 w 821569"/>
                <a:gd name="connsiteY4" fmla="*/ 1256861 h 1256861"/>
                <a:gd name="connsiteX5" fmla="*/ 310347 w 821569"/>
                <a:gd name="connsiteY5" fmla="*/ 1196103 h 1256861"/>
                <a:gd name="connsiteX6" fmla="*/ 15 w 821569"/>
                <a:gd name="connsiteY6" fmla="*/ 626751 h 1256861"/>
                <a:gd name="connsiteX7" fmla="*/ 307921 w 821569"/>
                <a:gd name="connsiteY7" fmla="*/ 94396 h 1256861"/>
                <a:gd name="connsiteX8" fmla="*/ 459559 w 821569"/>
                <a:gd name="connsiteY8" fmla="*/ 0 h 1256861"/>
                <a:gd name="connsiteX0" fmla="*/ 459559 w 820796"/>
                <a:gd name="connsiteY0" fmla="*/ 0 h 1256861"/>
                <a:gd name="connsiteX1" fmla="*/ 500409 w 820796"/>
                <a:gd name="connsiteY1" fmla="*/ 49306 h 1256861"/>
                <a:gd name="connsiteX2" fmla="*/ 820754 w 820796"/>
                <a:gd name="connsiteY2" fmla="*/ 626751 h 1256861"/>
                <a:gd name="connsiteX3" fmla="*/ 516291 w 820796"/>
                <a:gd name="connsiteY3" fmla="*/ 1199377 h 1256861"/>
                <a:gd name="connsiteX4" fmla="*/ 410385 w 820796"/>
                <a:gd name="connsiteY4" fmla="*/ 1256861 h 1256861"/>
                <a:gd name="connsiteX5" fmla="*/ 310347 w 820796"/>
                <a:gd name="connsiteY5" fmla="*/ 1196103 h 1256861"/>
                <a:gd name="connsiteX6" fmla="*/ 15 w 820796"/>
                <a:gd name="connsiteY6" fmla="*/ 626751 h 1256861"/>
                <a:gd name="connsiteX7" fmla="*/ 307921 w 820796"/>
                <a:gd name="connsiteY7" fmla="*/ 94396 h 1256861"/>
                <a:gd name="connsiteX8" fmla="*/ 459559 w 820796"/>
                <a:gd name="connsiteY8" fmla="*/ 0 h 1256861"/>
                <a:gd name="connsiteX0" fmla="*/ 459559 w 820795"/>
                <a:gd name="connsiteY0" fmla="*/ 0 h 1256861"/>
                <a:gd name="connsiteX1" fmla="*/ 500409 w 820795"/>
                <a:gd name="connsiteY1" fmla="*/ 49306 h 1256861"/>
                <a:gd name="connsiteX2" fmla="*/ 820754 w 820795"/>
                <a:gd name="connsiteY2" fmla="*/ 626751 h 1256861"/>
                <a:gd name="connsiteX3" fmla="*/ 516291 w 820795"/>
                <a:gd name="connsiteY3" fmla="*/ 1199377 h 1256861"/>
                <a:gd name="connsiteX4" fmla="*/ 410385 w 820795"/>
                <a:gd name="connsiteY4" fmla="*/ 1256861 h 1256861"/>
                <a:gd name="connsiteX5" fmla="*/ 310347 w 820795"/>
                <a:gd name="connsiteY5" fmla="*/ 1196103 h 1256861"/>
                <a:gd name="connsiteX6" fmla="*/ 15 w 820795"/>
                <a:gd name="connsiteY6" fmla="*/ 626751 h 1256861"/>
                <a:gd name="connsiteX7" fmla="*/ 318200 w 820795"/>
                <a:gd name="connsiteY7" fmla="*/ 101144 h 1256861"/>
                <a:gd name="connsiteX8" fmla="*/ 459559 w 820795"/>
                <a:gd name="connsiteY8" fmla="*/ 0 h 1256861"/>
                <a:gd name="connsiteX0" fmla="*/ 459558 w 820794"/>
                <a:gd name="connsiteY0" fmla="*/ 0 h 1256861"/>
                <a:gd name="connsiteX1" fmla="*/ 500408 w 820794"/>
                <a:gd name="connsiteY1" fmla="*/ 49306 h 1256861"/>
                <a:gd name="connsiteX2" fmla="*/ 820753 w 820794"/>
                <a:gd name="connsiteY2" fmla="*/ 626751 h 1256861"/>
                <a:gd name="connsiteX3" fmla="*/ 516290 w 820794"/>
                <a:gd name="connsiteY3" fmla="*/ 1199377 h 1256861"/>
                <a:gd name="connsiteX4" fmla="*/ 410384 w 820794"/>
                <a:gd name="connsiteY4" fmla="*/ 1256861 h 1256861"/>
                <a:gd name="connsiteX5" fmla="*/ 328293 w 820794"/>
                <a:gd name="connsiteY5" fmla="*/ 1196293 h 1256861"/>
                <a:gd name="connsiteX6" fmla="*/ 14 w 820794"/>
                <a:gd name="connsiteY6" fmla="*/ 626751 h 1256861"/>
                <a:gd name="connsiteX7" fmla="*/ 318199 w 820794"/>
                <a:gd name="connsiteY7" fmla="*/ 101144 h 1256861"/>
                <a:gd name="connsiteX8" fmla="*/ 459558 w 820794"/>
                <a:gd name="connsiteY8" fmla="*/ 0 h 1256861"/>
                <a:gd name="connsiteX0" fmla="*/ 459558 w 820865"/>
                <a:gd name="connsiteY0" fmla="*/ 0 h 1256861"/>
                <a:gd name="connsiteX1" fmla="*/ 500408 w 820865"/>
                <a:gd name="connsiteY1" fmla="*/ 49306 h 1256861"/>
                <a:gd name="connsiteX2" fmla="*/ 820753 w 820865"/>
                <a:gd name="connsiteY2" fmla="*/ 626751 h 1256861"/>
                <a:gd name="connsiteX3" fmla="*/ 525916 w 820865"/>
                <a:gd name="connsiteY3" fmla="*/ 1202798 h 1256861"/>
                <a:gd name="connsiteX4" fmla="*/ 410384 w 820865"/>
                <a:gd name="connsiteY4" fmla="*/ 1256861 h 1256861"/>
                <a:gd name="connsiteX5" fmla="*/ 328293 w 820865"/>
                <a:gd name="connsiteY5" fmla="*/ 1196293 h 1256861"/>
                <a:gd name="connsiteX6" fmla="*/ 14 w 820865"/>
                <a:gd name="connsiteY6" fmla="*/ 626751 h 1256861"/>
                <a:gd name="connsiteX7" fmla="*/ 318199 w 820865"/>
                <a:gd name="connsiteY7" fmla="*/ 101144 h 1256861"/>
                <a:gd name="connsiteX8" fmla="*/ 459558 w 820865"/>
                <a:gd name="connsiteY8" fmla="*/ 0 h 1256861"/>
                <a:gd name="connsiteX0" fmla="*/ 459558 w 820865"/>
                <a:gd name="connsiteY0" fmla="*/ 0 h 1256861"/>
                <a:gd name="connsiteX1" fmla="*/ 500408 w 820865"/>
                <a:gd name="connsiteY1" fmla="*/ 49306 h 1256861"/>
                <a:gd name="connsiteX2" fmla="*/ 820753 w 820865"/>
                <a:gd name="connsiteY2" fmla="*/ 626751 h 1256861"/>
                <a:gd name="connsiteX3" fmla="*/ 525916 w 820865"/>
                <a:gd name="connsiteY3" fmla="*/ 1202798 h 1256861"/>
                <a:gd name="connsiteX4" fmla="*/ 410384 w 820865"/>
                <a:gd name="connsiteY4" fmla="*/ 1256861 h 1256861"/>
                <a:gd name="connsiteX5" fmla="*/ 328293 w 820865"/>
                <a:gd name="connsiteY5" fmla="*/ 1196293 h 1256861"/>
                <a:gd name="connsiteX6" fmla="*/ 14 w 820865"/>
                <a:gd name="connsiteY6" fmla="*/ 626751 h 1256861"/>
                <a:gd name="connsiteX7" fmla="*/ 318199 w 820865"/>
                <a:gd name="connsiteY7" fmla="*/ 101144 h 1256861"/>
                <a:gd name="connsiteX8" fmla="*/ 459558 w 820865"/>
                <a:gd name="connsiteY8" fmla="*/ 0 h 1256861"/>
                <a:gd name="connsiteX0" fmla="*/ 459558 w 820865"/>
                <a:gd name="connsiteY0" fmla="*/ 0 h 1275566"/>
                <a:gd name="connsiteX1" fmla="*/ 500408 w 820865"/>
                <a:gd name="connsiteY1" fmla="*/ 49306 h 1275566"/>
                <a:gd name="connsiteX2" fmla="*/ 820753 w 820865"/>
                <a:gd name="connsiteY2" fmla="*/ 626751 h 1275566"/>
                <a:gd name="connsiteX3" fmla="*/ 525916 w 820865"/>
                <a:gd name="connsiteY3" fmla="*/ 1202798 h 1275566"/>
                <a:gd name="connsiteX4" fmla="*/ 421217 w 820865"/>
                <a:gd name="connsiteY4" fmla="*/ 1275566 h 1275566"/>
                <a:gd name="connsiteX5" fmla="*/ 328293 w 820865"/>
                <a:gd name="connsiteY5" fmla="*/ 1196293 h 1275566"/>
                <a:gd name="connsiteX6" fmla="*/ 14 w 820865"/>
                <a:gd name="connsiteY6" fmla="*/ 626751 h 1275566"/>
                <a:gd name="connsiteX7" fmla="*/ 318199 w 820865"/>
                <a:gd name="connsiteY7" fmla="*/ 101144 h 1275566"/>
                <a:gd name="connsiteX8" fmla="*/ 459558 w 820865"/>
                <a:gd name="connsiteY8" fmla="*/ 0 h 1275566"/>
                <a:gd name="connsiteX0" fmla="*/ 459558 w 820865"/>
                <a:gd name="connsiteY0" fmla="*/ 0 h 1275566"/>
                <a:gd name="connsiteX1" fmla="*/ 500408 w 820865"/>
                <a:gd name="connsiteY1" fmla="*/ 49306 h 1275566"/>
                <a:gd name="connsiteX2" fmla="*/ 820753 w 820865"/>
                <a:gd name="connsiteY2" fmla="*/ 626751 h 1275566"/>
                <a:gd name="connsiteX3" fmla="*/ 525916 w 820865"/>
                <a:gd name="connsiteY3" fmla="*/ 1202798 h 1275566"/>
                <a:gd name="connsiteX4" fmla="*/ 421217 w 820865"/>
                <a:gd name="connsiteY4" fmla="*/ 1275566 h 1275566"/>
                <a:gd name="connsiteX5" fmla="*/ 328293 w 820865"/>
                <a:gd name="connsiteY5" fmla="*/ 1196293 h 1275566"/>
                <a:gd name="connsiteX6" fmla="*/ 14 w 820865"/>
                <a:gd name="connsiteY6" fmla="*/ 626751 h 1275566"/>
                <a:gd name="connsiteX7" fmla="*/ 318199 w 820865"/>
                <a:gd name="connsiteY7" fmla="*/ 101144 h 1275566"/>
                <a:gd name="connsiteX8" fmla="*/ 459558 w 820865"/>
                <a:gd name="connsiteY8" fmla="*/ 0 h 1275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0865" h="1275566">
                  <a:moveTo>
                    <a:pt x="459558" y="0"/>
                  </a:moveTo>
                  <a:lnTo>
                    <a:pt x="500408" y="49306"/>
                  </a:lnTo>
                  <a:cubicBezTo>
                    <a:pt x="673856" y="189074"/>
                    <a:pt x="816502" y="434502"/>
                    <a:pt x="820753" y="626751"/>
                  </a:cubicBezTo>
                  <a:cubicBezTo>
                    <a:pt x="825004" y="819000"/>
                    <a:pt x="707960" y="1075782"/>
                    <a:pt x="525916" y="1202798"/>
                  </a:cubicBezTo>
                  <a:cubicBezTo>
                    <a:pt x="491016" y="1227054"/>
                    <a:pt x="470506" y="1260758"/>
                    <a:pt x="421217" y="1275566"/>
                  </a:cubicBezTo>
                  <a:lnTo>
                    <a:pt x="328293" y="1196293"/>
                  </a:lnTo>
                  <a:cubicBezTo>
                    <a:pt x="144602" y="1072194"/>
                    <a:pt x="-1633" y="862202"/>
                    <a:pt x="14" y="626751"/>
                  </a:cubicBezTo>
                  <a:cubicBezTo>
                    <a:pt x="32799" y="412285"/>
                    <a:pt x="156485" y="243668"/>
                    <a:pt x="318199" y="101144"/>
                  </a:cubicBezTo>
                  <a:lnTo>
                    <a:pt x="459558"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200" dirty="0" smtClean="0">
                  <a:solidFill>
                    <a:srgbClr val="FFFFFF"/>
                  </a:solidFill>
                  <a:latin typeface="+mn-ea"/>
                </a:rPr>
                <a:t>促销战</a:t>
              </a:r>
              <a:endParaRPr lang="zh-CN" altLang="en-US" sz="1200" dirty="0">
                <a:solidFill>
                  <a:srgbClr val="FFFFFF"/>
                </a:solidFill>
                <a:latin typeface="+mn-ea"/>
              </a:endParaRPr>
            </a:p>
          </p:txBody>
        </p:sp>
        <p:sp>
          <p:nvSpPr>
            <p:cNvPr id="6" name="任意多边形 5"/>
            <p:cNvSpPr/>
            <p:nvPr/>
          </p:nvSpPr>
          <p:spPr>
            <a:xfrm rot="2587076">
              <a:off x="4521188" y="1613957"/>
              <a:ext cx="934356" cy="1563066"/>
            </a:xfrm>
            <a:custGeom>
              <a:avLst/>
              <a:gdLst>
                <a:gd name="connsiteX0" fmla="*/ 410370 w 820739"/>
                <a:gd name="connsiteY0" fmla="*/ 0 h 1260220"/>
                <a:gd name="connsiteX1" fmla="*/ 516276 w 820739"/>
                <a:gd name="connsiteY1" fmla="*/ 57484 h 1260220"/>
                <a:gd name="connsiteX2" fmla="*/ 820739 w 820739"/>
                <a:gd name="connsiteY2" fmla="*/ 630110 h 1260220"/>
                <a:gd name="connsiteX3" fmla="*/ 516276 w 820739"/>
                <a:gd name="connsiteY3" fmla="*/ 1202736 h 1260220"/>
                <a:gd name="connsiteX4" fmla="*/ 410370 w 820739"/>
                <a:gd name="connsiteY4" fmla="*/ 1260220 h 1260220"/>
                <a:gd name="connsiteX5" fmla="*/ 304463 w 820739"/>
                <a:gd name="connsiteY5" fmla="*/ 1202736 h 1260220"/>
                <a:gd name="connsiteX6" fmla="*/ 0 w 820739"/>
                <a:gd name="connsiteY6" fmla="*/ 630110 h 1260220"/>
                <a:gd name="connsiteX7" fmla="*/ 304463 w 820739"/>
                <a:gd name="connsiteY7" fmla="*/ 57484 h 1260220"/>
                <a:gd name="connsiteX8" fmla="*/ 410370 w 820739"/>
                <a:gd name="connsiteY8" fmla="*/ 0 h 1260220"/>
                <a:gd name="connsiteX0" fmla="*/ 410370 w 820739"/>
                <a:gd name="connsiteY0" fmla="*/ 0 h 1260220"/>
                <a:gd name="connsiteX1" fmla="*/ 516276 w 820739"/>
                <a:gd name="connsiteY1" fmla="*/ 57484 h 1260220"/>
                <a:gd name="connsiteX2" fmla="*/ 820739 w 820739"/>
                <a:gd name="connsiteY2" fmla="*/ 630110 h 1260220"/>
                <a:gd name="connsiteX3" fmla="*/ 516276 w 820739"/>
                <a:gd name="connsiteY3" fmla="*/ 1202736 h 1260220"/>
                <a:gd name="connsiteX4" fmla="*/ 410370 w 820739"/>
                <a:gd name="connsiteY4" fmla="*/ 1260220 h 1260220"/>
                <a:gd name="connsiteX5" fmla="*/ 304463 w 820739"/>
                <a:gd name="connsiteY5" fmla="*/ 1202736 h 1260220"/>
                <a:gd name="connsiteX6" fmla="*/ 0 w 820739"/>
                <a:gd name="connsiteY6" fmla="*/ 630110 h 1260220"/>
                <a:gd name="connsiteX7" fmla="*/ 326799 w 820739"/>
                <a:gd name="connsiteY7" fmla="*/ 83379 h 1260220"/>
                <a:gd name="connsiteX8" fmla="*/ 410370 w 820739"/>
                <a:gd name="connsiteY8" fmla="*/ 0 h 1260220"/>
                <a:gd name="connsiteX0" fmla="*/ 433275 w 820739"/>
                <a:gd name="connsiteY0" fmla="*/ 0 h 1253820"/>
                <a:gd name="connsiteX1" fmla="*/ 516276 w 820739"/>
                <a:gd name="connsiteY1" fmla="*/ 51084 h 1253820"/>
                <a:gd name="connsiteX2" fmla="*/ 820739 w 820739"/>
                <a:gd name="connsiteY2" fmla="*/ 623710 h 1253820"/>
                <a:gd name="connsiteX3" fmla="*/ 516276 w 820739"/>
                <a:gd name="connsiteY3" fmla="*/ 1196336 h 1253820"/>
                <a:gd name="connsiteX4" fmla="*/ 410370 w 820739"/>
                <a:gd name="connsiteY4" fmla="*/ 1253820 h 1253820"/>
                <a:gd name="connsiteX5" fmla="*/ 304463 w 820739"/>
                <a:gd name="connsiteY5" fmla="*/ 1196336 h 1253820"/>
                <a:gd name="connsiteX6" fmla="*/ 0 w 820739"/>
                <a:gd name="connsiteY6" fmla="*/ 623710 h 1253820"/>
                <a:gd name="connsiteX7" fmla="*/ 326799 w 820739"/>
                <a:gd name="connsiteY7" fmla="*/ 76979 h 1253820"/>
                <a:gd name="connsiteX8" fmla="*/ 433275 w 820739"/>
                <a:gd name="connsiteY8" fmla="*/ 0 h 1253820"/>
                <a:gd name="connsiteX0" fmla="*/ 433275 w 820739"/>
                <a:gd name="connsiteY0" fmla="*/ 0 h 1253820"/>
                <a:gd name="connsiteX1" fmla="*/ 516276 w 820739"/>
                <a:gd name="connsiteY1" fmla="*/ 51084 h 1253820"/>
                <a:gd name="connsiteX2" fmla="*/ 820739 w 820739"/>
                <a:gd name="connsiteY2" fmla="*/ 623710 h 1253820"/>
                <a:gd name="connsiteX3" fmla="*/ 516276 w 820739"/>
                <a:gd name="connsiteY3" fmla="*/ 1196336 h 1253820"/>
                <a:gd name="connsiteX4" fmla="*/ 410370 w 820739"/>
                <a:gd name="connsiteY4" fmla="*/ 1253820 h 1253820"/>
                <a:gd name="connsiteX5" fmla="*/ 304463 w 820739"/>
                <a:gd name="connsiteY5" fmla="*/ 1196336 h 1253820"/>
                <a:gd name="connsiteX6" fmla="*/ 0 w 820739"/>
                <a:gd name="connsiteY6" fmla="*/ 623710 h 1253820"/>
                <a:gd name="connsiteX7" fmla="*/ 326799 w 820739"/>
                <a:gd name="connsiteY7" fmla="*/ 76979 h 1253820"/>
                <a:gd name="connsiteX8" fmla="*/ 433275 w 820739"/>
                <a:gd name="connsiteY8" fmla="*/ 0 h 1253820"/>
                <a:gd name="connsiteX0" fmla="*/ 433275 w 820739"/>
                <a:gd name="connsiteY0" fmla="*/ 0 h 1253820"/>
                <a:gd name="connsiteX1" fmla="*/ 516276 w 820739"/>
                <a:gd name="connsiteY1" fmla="*/ 51084 h 1253820"/>
                <a:gd name="connsiteX2" fmla="*/ 820739 w 820739"/>
                <a:gd name="connsiteY2" fmla="*/ 623710 h 1253820"/>
                <a:gd name="connsiteX3" fmla="*/ 516276 w 820739"/>
                <a:gd name="connsiteY3" fmla="*/ 1196336 h 1253820"/>
                <a:gd name="connsiteX4" fmla="*/ 410370 w 820739"/>
                <a:gd name="connsiteY4" fmla="*/ 1253820 h 1253820"/>
                <a:gd name="connsiteX5" fmla="*/ 310332 w 820739"/>
                <a:gd name="connsiteY5" fmla="*/ 1193062 h 1253820"/>
                <a:gd name="connsiteX6" fmla="*/ 0 w 820739"/>
                <a:gd name="connsiteY6" fmla="*/ 623710 h 1253820"/>
                <a:gd name="connsiteX7" fmla="*/ 326799 w 820739"/>
                <a:gd name="connsiteY7" fmla="*/ 76979 h 1253820"/>
                <a:gd name="connsiteX8" fmla="*/ 433275 w 820739"/>
                <a:gd name="connsiteY8" fmla="*/ 0 h 1253820"/>
                <a:gd name="connsiteX0" fmla="*/ 433275 w 820821"/>
                <a:gd name="connsiteY0" fmla="*/ 0 h 1253820"/>
                <a:gd name="connsiteX1" fmla="*/ 493730 w 820821"/>
                <a:gd name="connsiteY1" fmla="*/ 52155 h 1253820"/>
                <a:gd name="connsiteX2" fmla="*/ 820739 w 820821"/>
                <a:gd name="connsiteY2" fmla="*/ 623710 h 1253820"/>
                <a:gd name="connsiteX3" fmla="*/ 516276 w 820821"/>
                <a:gd name="connsiteY3" fmla="*/ 1196336 h 1253820"/>
                <a:gd name="connsiteX4" fmla="*/ 410370 w 820821"/>
                <a:gd name="connsiteY4" fmla="*/ 1253820 h 1253820"/>
                <a:gd name="connsiteX5" fmla="*/ 310332 w 820821"/>
                <a:gd name="connsiteY5" fmla="*/ 1193062 h 1253820"/>
                <a:gd name="connsiteX6" fmla="*/ 0 w 820821"/>
                <a:gd name="connsiteY6" fmla="*/ 623710 h 1253820"/>
                <a:gd name="connsiteX7" fmla="*/ 326799 w 820821"/>
                <a:gd name="connsiteY7" fmla="*/ 76979 h 1253820"/>
                <a:gd name="connsiteX8" fmla="*/ 433275 w 820821"/>
                <a:gd name="connsiteY8" fmla="*/ 0 h 1253820"/>
                <a:gd name="connsiteX0" fmla="*/ 433275 w 820868"/>
                <a:gd name="connsiteY0" fmla="*/ 0 h 1253820"/>
                <a:gd name="connsiteX1" fmla="*/ 487862 w 820868"/>
                <a:gd name="connsiteY1" fmla="*/ 55429 h 1253820"/>
                <a:gd name="connsiteX2" fmla="*/ 820739 w 820868"/>
                <a:gd name="connsiteY2" fmla="*/ 623710 h 1253820"/>
                <a:gd name="connsiteX3" fmla="*/ 516276 w 820868"/>
                <a:gd name="connsiteY3" fmla="*/ 1196336 h 1253820"/>
                <a:gd name="connsiteX4" fmla="*/ 410370 w 820868"/>
                <a:gd name="connsiteY4" fmla="*/ 1253820 h 1253820"/>
                <a:gd name="connsiteX5" fmla="*/ 310332 w 820868"/>
                <a:gd name="connsiteY5" fmla="*/ 1193062 h 1253820"/>
                <a:gd name="connsiteX6" fmla="*/ 0 w 820868"/>
                <a:gd name="connsiteY6" fmla="*/ 623710 h 1253820"/>
                <a:gd name="connsiteX7" fmla="*/ 326799 w 820868"/>
                <a:gd name="connsiteY7" fmla="*/ 76979 h 1253820"/>
                <a:gd name="connsiteX8" fmla="*/ 433275 w 820868"/>
                <a:gd name="connsiteY8" fmla="*/ 0 h 1253820"/>
                <a:gd name="connsiteX0" fmla="*/ 433275 w 820868"/>
                <a:gd name="connsiteY0" fmla="*/ 0 h 1253820"/>
                <a:gd name="connsiteX1" fmla="*/ 487862 w 820868"/>
                <a:gd name="connsiteY1" fmla="*/ 55429 h 1253820"/>
                <a:gd name="connsiteX2" fmla="*/ 820739 w 820868"/>
                <a:gd name="connsiteY2" fmla="*/ 623710 h 1253820"/>
                <a:gd name="connsiteX3" fmla="*/ 516276 w 820868"/>
                <a:gd name="connsiteY3" fmla="*/ 1196336 h 1253820"/>
                <a:gd name="connsiteX4" fmla="*/ 410370 w 820868"/>
                <a:gd name="connsiteY4" fmla="*/ 1253820 h 1253820"/>
                <a:gd name="connsiteX5" fmla="*/ 310332 w 820868"/>
                <a:gd name="connsiteY5" fmla="*/ 1193062 h 1253820"/>
                <a:gd name="connsiteX6" fmla="*/ 0 w 820868"/>
                <a:gd name="connsiteY6" fmla="*/ 623710 h 1253820"/>
                <a:gd name="connsiteX7" fmla="*/ 307906 w 820868"/>
                <a:gd name="connsiteY7" fmla="*/ 91355 h 1253820"/>
                <a:gd name="connsiteX8" fmla="*/ 433275 w 820868"/>
                <a:gd name="connsiteY8" fmla="*/ 0 h 1253820"/>
                <a:gd name="connsiteX0" fmla="*/ 433275 w 820868"/>
                <a:gd name="connsiteY0" fmla="*/ 0 h 1253820"/>
                <a:gd name="connsiteX1" fmla="*/ 487862 w 820868"/>
                <a:gd name="connsiteY1" fmla="*/ 55429 h 1253820"/>
                <a:gd name="connsiteX2" fmla="*/ 820739 w 820868"/>
                <a:gd name="connsiteY2" fmla="*/ 623710 h 1253820"/>
                <a:gd name="connsiteX3" fmla="*/ 516276 w 820868"/>
                <a:gd name="connsiteY3" fmla="*/ 1196336 h 1253820"/>
                <a:gd name="connsiteX4" fmla="*/ 410370 w 820868"/>
                <a:gd name="connsiteY4" fmla="*/ 1253820 h 1253820"/>
                <a:gd name="connsiteX5" fmla="*/ 310332 w 820868"/>
                <a:gd name="connsiteY5" fmla="*/ 1193062 h 1253820"/>
                <a:gd name="connsiteX6" fmla="*/ 0 w 820868"/>
                <a:gd name="connsiteY6" fmla="*/ 623710 h 1253820"/>
                <a:gd name="connsiteX7" fmla="*/ 307906 w 820868"/>
                <a:gd name="connsiteY7" fmla="*/ 91355 h 1253820"/>
                <a:gd name="connsiteX8" fmla="*/ 433275 w 820868"/>
                <a:gd name="connsiteY8" fmla="*/ 0 h 1253820"/>
                <a:gd name="connsiteX0" fmla="*/ 433275 w 821563"/>
                <a:gd name="connsiteY0" fmla="*/ 0 h 1253820"/>
                <a:gd name="connsiteX1" fmla="*/ 487862 w 821563"/>
                <a:gd name="connsiteY1" fmla="*/ 55429 h 1253820"/>
                <a:gd name="connsiteX2" fmla="*/ 820739 w 821563"/>
                <a:gd name="connsiteY2" fmla="*/ 623710 h 1253820"/>
                <a:gd name="connsiteX3" fmla="*/ 516276 w 821563"/>
                <a:gd name="connsiteY3" fmla="*/ 1196336 h 1253820"/>
                <a:gd name="connsiteX4" fmla="*/ 410370 w 821563"/>
                <a:gd name="connsiteY4" fmla="*/ 1253820 h 1253820"/>
                <a:gd name="connsiteX5" fmla="*/ 310332 w 821563"/>
                <a:gd name="connsiteY5" fmla="*/ 1193062 h 1253820"/>
                <a:gd name="connsiteX6" fmla="*/ 0 w 821563"/>
                <a:gd name="connsiteY6" fmla="*/ 623710 h 1253820"/>
                <a:gd name="connsiteX7" fmla="*/ 307906 w 821563"/>
                <a:gd name="connsiteY7" fmla="*/ 91355 h 1253820"/>
                <a:gd name="connsiteX8" fmla="*/ 433275 w 821563"/>
                <a:gd name="connsiteY8" fmla="*/ 0 h 1253820"/>
                <a:gd name="connsiteX0" fmla="*/ 433275 w 821554"/>
                <a:gd name="connsiteY0" fmla="*/ 0 h 1253820"/>
                <a:gd name="connsiteX1" fmla="*/ 487862 w 821554"/>
                <a:gd name="connsiteY1" fmla="*/ 55429 h 1253820"/>
                <a:gd name="connsiteX2" fmla="*/ 820739 w 821554"/>
                <a:gd name="connsiteY2" fmla="*/ 623710 h 1253820"/>
                <a:gd name="connsiteX3" fmla="*/ 516276 w 821554"/>
                <a:gd name="connsiteY3" fmla="*/ 1196336 h 1253820"/>
                <a:gd name="connsiteX4" fmla="*/ 410370 w 821554"/>
                <a:gd name="connsiteY4" fmla="*/ 1253820 h 1253820"/>
                <a:gd name="connsiteX5" fmla="*/ 310332 w 821554"/>
                <a:gd name="connsiteY5" fmla="*/ 1193062 h 1253820"/>
                <a:gd name="connsiteX6" fmla="*/ 0 w 821554"/>
                <a:gd name="connsiteY6" fmla="*/ 623710 h 1253820"/>
                <a:gd name="connsiteX7" fmla="*/ 307906 w 821554"/>
                <a:gd name="connsiteY7" fmla="*/ 91355 h 1253820"/>
                <a:gd name="connsiteX8" fmla="*/ 433275 w 821554"/>
                <a:gd name="connsiteY8" fmla="*/ 0 h 1253820"/>
                <a:gd name="connsiteX0" fmla="*/ 433275 w 821554"/>
                <a:gd name="connsiteY0" fmla="*/ 0 h 1253820"/>
                <a:gd name="connsiteX1" fmla="*/ 487862 w 821554"/>
                <a:gd name="connsiteY1" fmla="*/ 55429 h 1253820"/>
                <a:gd name="connsiteX2" fmla="*/ 820739 w 821554"/>
                <a:gd name="connsiteY2" fmla="*/ 623710 h 1253820"/>
                <a:gd name="connsiteX3" fmla="*/ 516276 w 821554"/>
                <a:gd name="connsiteY3" fmla="*/ 1196336 h 1253820"/>
                <a:gd name="connsiteX4" fmla="*/ 410370 w 821554"/>
                <a:gd name="connsiteY4" fmla="*/ 1253820 h 1253820"/>
                <a:gd name="connsiteX5" fmla="*/ 310332 w 821554"/>
                <a:gd name="connsiteY5" fmla="*/ 1193062 h 1253820"/>
                <a:gd name="connsiteX6" fmla="*/ 0 w 821554"/>
                <a:gd name="connsiteY6" fmla="*/ 623710 h 1253820"/>
                <a:gd name="connsiteX7" fmla="*/ 307906 w 821554"/>
                <a:gd name="connsiteY7" fmla="*/ 91355 h 1253820"/>
                <a:gd name="connsiteX8" fmla="*/ 433275 w 821554"/>
                <a:gd name="connsiteY8" fmla="*/ 0 h 1253820"/>
                <a:gd name="connsiteX0" fmla="*/ 433290 w 821569"/>
                <a:gd name="connsiteY0" fmla="*/ 0 h 1253820"/>
                <a:gd name="connsiteX1" fmla="*/ 487877 w 821569"/>
                <a:gd name="connsiteY1" fmla="*/ 55429 h 1253820"/>
                <a:gd name="connsiteX2" fmla="*/ 820754 w 821569"/>
                <a:gd name="connsiteY2" fmla="*/ 623710 h 1253820"/>
                <a:gd name="connsiteX3" fmla="*/ 516291 w 821569"/>
                <a:gd name="connsiteY3" fmla="*/ 1196336 h 1253820"/>
                <a:gd name="connsiteX4" fmla="*/ 410385 w 821569"/>
                <a:gd name="connsiteY4" fmla="*/ 1253820 h 1253820"/>
                <a:gd name="connsiteX5" fmla="*/ 310347 w 821569"/>
                <a:gd name="connsiteY5" fmla="*/ 1193062 h 1253820"/>
                <a:gd name="connsiteX6" fmla="*/ 15 w 821569"/>
                <a:gd name="connsiteY6" fmla="*/ 623710 h 1253820"/>
                <a:gd name="connsiteX7" fmla="*/ 307921 w 821569"/>
                <a:gd name="connsiteY7" fmla="*/ 91355 h 1253820"/>
                <a:gd name="connsiteX8" fmla="*/ 433290 w 821569"/>
                <a:gd name="connsiteY8" fmla="*/ 0 h 1253820"/>
                <a:gd name="connsiteX0" fmla="*/ 433290 w 821403"/>
                <a:gd name="connsiteY0" fmla="*/ 0 h 1253820"/>
                <a:gd name="connsiteX1" fmla="*/ 487877 w 821403"/>
                <a:gd name="connsiteY1" fmla="*/ 55429 h 1253820"/>
                <a:gd name="connsiteX2" fmla="*/ 820754 w 821403"/>
                <a:gd name="connsiteY2" fmla="*/ 623710 h 1253820"/>
                <a:gd name="connsiteX3" fmla="*/ 516291 w 821403"/>
                <a:gd name="connsiteY3" fmla="*/ 1196336 h 1253820"/>
                <a:gd name="connsiteX4" fmla="*/ 410385 w 821403"/>
                <a:gd name="connsiteY4" fmla="*/ 1253820 h 1253820"/>
                <a:gd name="connsiteX5" fmla="*/ 310347 w 821403"/>
                <a:gd name="connsiteY5" fmla="*/ 1193062 h 1253820"/>
                <a:gd name="connsiteX6" fmla="*/ 15 w 821403"/>
                <a:gd name="connsiteY6" fmla="*/ 623710 h 1253820"/>
                <a:gd name="connsiteX7" fmla="*/ 307921 w 821403"/>
                <a:gd name="connsiteY7" fmla="*/ 91355 h 1253820"/>
                <a:gd name="connsiteX8" fmla="*/ 433290 w 821403"/>
                <a:gd name="connsiteY8" fmla="*/ 0 h 1253820"/>
                <a:gd name="connsiteX0" fmla="*/ 433290 w 811275"/>
                <a:gd name="connsiteY0" fmla="*/ 0 h 1253820"/>
                <a:gd name="connsiteX1" fmla="*/ 487877 w 811275"/>
                <a:gd name="connsiteY1" fmla="*/ 55429 h 1253820"/>
                <a:gd name="connsiteX2" fmla="*/ 810588 w 811275"/>
                <a:gd name="connsiteY2" fmla="*/ 620654 h 1253820"/>
                <a:gd name="connsiteX3" fmla="*/ 516291 w 811275"/>
                <a:gd name="connsiteY3" fmla="*/ 1196336 h 1253820"/>
                <a:gd name="connsiteX4" fmla="*/ 410385 w 811275"/>
                <a:gd name="connsiteY4" fmla="*/ 1253820 h 1253820"/>
                <a:gd name="connsiteX5" fmla="*/ 310347 w 811275"/>
                <a:gd name="connsiteY5" fmla="*/ 1193062 h 1253820"/>
                <a:gd name="connsiteX6" fmla="*/ 15 w 811275"/>
                <a:gd name="connsiteY6" fmla="*/ 623710 h 1253820"/>
                <a:gd name="connsiteX7" fmla="*/ 307921 w 811275"/>
                <a:gd name="connsiteY7" fmla="*/ 91355 h 1253820"/>
                <a:gd name="connsiteX8" fmla="*/ 433290 w 811275"/>
                <a:gd name="connsiteY8" fmla="*/ 0 h 1253820"/>
                <a:gd name="connsiteX0" fmla="*/ 433290 w 811275"/>
                <a:gd name="connsiteY0" fmla="*/ 0 h 1253820"/>
                <a:gd name="connsiteX1" fmla="*/ 487877 w 811275"/>
                <a:gd name="connsiteY1" fmla="*/ 55429 h 1253820"/>
                <a:gd name="connsiteX2" fmla="*/ 810588 w 811275"/>
                <a:gd name="connsiteY2" fmla="*/ 620654 h 1253820"/>
                <a:gd name="connsiteX3" fmla="*/ 516291 w 811275"/>
                <a:gd name="connsiteY3" fmla="*/ 1196336 h 1253820"/>
                <a:gd name="connsiteX4" fmla="*/ 410385 w 811275"/>
                <a:gd name="connsiteY4" fmla="*/ 1253820 h 1253820"/>
                <a:gd name="connsiteX5" fmla="*/ 310347 w 811275"/>
                <a:gd name="connsiteY5" fmla="*/ 1193062 h 1253820"/>
                <a:gd name="connsiteX6" fmla="*/ 15 w 811275"/>
                <a:gd name="connsiteY6" fmla="*/ 623710 h 1253820"/>
                <a:gd name="connsiteX7" fmla="*/ 307921 w 811275"/>
                <a:gd name="connsiteY7" fmla="*/ 91355 h 1253820"/>
                <a:gd name="connsiteX8" fmla="*/ 433290 w 811275"/>
                <a:gd name="connsiteY8" fmla="*/ 0 h 1253820"/>
                <a:gd name="connsiteX0" fmla="*/ 433290 w 810847"/>
                <a:gd name="connsiteY0" fmla="*/ 0 h 1253820"/>
                <a:gd name="connsiteX1" fmla="*/ 487877 w 810847"/>
                <a:gd name="connsiteY1" fmla="*/ 55429 h 1253820"/>
                <a:gd name="connsiteX2" fmla="*/ 810588 w 810847"/>
                <a:gd name="connsiteY2" fmla="*/ 620654 h 1253820"/>
                <a:gd name="connsiteX3" fmla="*/ 516291 w 810847"/>
                <a:gd name="connsiteY3" fmla="*/ 1196336 h 1253820"/>
                <a:gd name="connsiteX4" fmla="*/ 410385 w 810847"/>
                <a:gd name="connsiteY4" fmla="*/ 1253820 h 1253820"/>
                <a:gd name="connsiteX5" fmla="*/ 310347 w 810847"/>
                <a:gd name="connsiteY5" fmla="*/ 1193062 h 1253820"/>
                <a:gd name="connsiteX6" fmla="*/ 15 w 810847"/>
                <a:gd name="connsiteY6" fmla="*/ 623710 h 1253820"/>
                <a:gd name="connsiteX7" fmla="*/ 307921 w 810847"/>
                <a:gd name="connsiteY7" fmla="*/ 91355 h 1253820"/>
                <a:gd name="connsiteX8" fmla="*/ 433290 w 810847"/>
                <a:gd name="connsiteY8" fmla="*/ 0 h 1253820"/>
                <a:gd name="connsiteX0" fmla="*/ 450824 w 828381"/>
                <a:gd name="connsiteY0" fmla="*/ 0 h 1253820"/>
                <a:gd name="connsiteX1" fmla="*/ 505411 w 828381"/>
                <a:gd name="connsiteY1" fmla="*/ 55429 h 1253820"/>
                <a:gd name="connsiteX2" fmla="*/ 828122 w 828381"/>
                <a:gd name="connsiteY2" fmla="*/ 620654 h 1253820"/>
                <a:gd name="connsiteX3" fmla="*/ 533825 w 828381"/>
                <a:gd name="connsiteY3" fmla="*/ 1196336 h 1253820"/>
                <a:gd name="connsiteX4" fmla="*/ 427919 w 828381"/>
                <a:gd name="connsiteY4" fmla="*/ 1253820 h 1253820"/>
                <a:gd name="connsiteX5" fmla="*/ 327881 w 828381"/>
                <a:gd name="connsiteY5" fmla="*/ 1193062 h 1253820"/>
                <a:gd name="connsiteX6" fmla="*/ 13 w 828381"/>
                <a:gd name="connsiteY6" fmla="*/ 629890 h 1253820"/>
                <a:gd name="connsiteX7" fmla="*/ 325455 w 828381"/>
                <a:gd name="connsiteY7" fmla="*/ 91355 h 1253820"/>
                <a:gd name="connsiteX8" fmla="*/ 450824 w 828381"/>
                <a:gd name="connsiteY8" fmla="*/ 0 h 1253820"/>
                <a:gd name="connsiteX0" fmla="*/ 451487 w 829044"/>
                <a:gd name="connsiteY0" fmla="*/ 0 h 1253820"/>
                <a:gd name="connsiteX1" fmla="*/ 506074 w 829044"/>
                <a:gd name="connsiteY1" fmla="*/ 55429 h 1253820"/>
                <a:gd name="connsiteX2" fmla="*/ 828785 w 829044"/>
                <a:gd name="connsiteY2" fmla="*/ 620654 h 1253820"/>
                <a:gd name="connsiteX3" fmla="*/ 534488 w 829044"/>
                <a:gd name="connsiteY3" fmla="*/ 1196336 h 1253820"/>
                <a:gd name="connsiteX4" fmla="*/ 428582 w 829044"/>
                <a:gd name="connsiteY4" fmla="*/ 1253820 h 1253820"/>
                <a:gd name="connsiteX5" fmla="*/ 328544 w 829044"/>
                <a:gd name="connsiteY5" fmla="*/ 1193062 h 1253820"/>
                <a:gd name="connsiteX6" fmla="*/ 676 w 829044"/>
                <a:gd name="connsiteY6" fmla="*/ 629890 h 1253820"/>
                <a:gd name="connsiteX7" fmla="*/ 326118 w 829044"/>
                <a:gd name="connsiteY7" fmla="*/ 91355 h 1253820"/>
                <a:gd name="connsiteX8" fmla="*/ 451487 w 829044"/>
                <a:gd name="connsiteY8" fmla="*/ 0 h 1253820"/>
                <a:gd name="connsiteX0" fmla="*/ 451487 w 829044"/>
                <a:gd name="connsiteY0" fmla="*/ 0 h 1253820"/>
                <a:gd name="connsiteX1" fmla="*/ 506074 w 829044"/>
                <a:gd name="connsiteY1" fmla="*/ 55429 h 1253820"/>
                <a:gd name="connsiteX2" fmla="*/ 828785 w 829044"/>
                <a:gd name="connsiteY2" fmla="*/ 620654 h 1253820"/>
                <a:gd name="connsiteX3" fmla="*/ 534488 w 829044"/>
                <a:gd name="connsiteY3" fmla="*/ 1196336 h 1253820"/>
                <a:gd name="connsiteX4" fmla="*/ 428582 w 829044"/>
                <a:gd name="connsiteY4" fmla="*/ 1253820 h 1253820"/>
                <a:gd name="connsiteX5" fmla="*/ 328544 w 829044"/>
                <a:gd name="connsiteY5" fmla="*/ 1193062 h 1253820"/>
                <a:gd name="connsiteX6" fmla="*/ 676 w 829044"/>
                <a:gd name="connsiteY6" fmla="*/ 629890 h 1253820"/>
                <a:gd name="connsiteX7" fmla="*/ 326118 w 829044"/>
                <a:gd name="connsiteY7" fmla="*/ 91355 h 1253820"/>
                <a:gd name="connsiteX8" fmla="*/ 451487 w 829044"/>
                <a:gd name="connsiteY8" fmla="*/ 0 h 1253820"/>
                <a:gd name="connsiteX0" fmla="*/ 451487 w 829044"/>
                <a:gd name="connsiteY0" fmla="*/ 0 h 1265247"/>
                <a:gd name="connsiteX1" fmla="*/ 506074 w 829044"/>
                <a:gd name="connsiteY1" fmla="*/ 55429 h 1265247"/>
                <a:gd name="connsiteX2" fmla="*/ 828785 w 829044"/>
                <a:gd name="connsiteY2" fmla="*/ 620654 h 1265247"/>
                <a:gd name="connsiteX3" fmla="*/ 534488 w 829044"/>
                <a:gd name="connsiteY3" fmla="*/ 1196336 h 1265247"/>
                <a:gd name="connsiteX4" fmla="*/ 423064 w 829044"/>
                <a:gd name="connsiteY4" fmla="*/ 1265247 h 1265247"/>
                <a:gd name="connsiteX5" fmla="*/ 328544 w 829044"/>
                <a:gd name="connsiteY5" fmla="*/ 1193062 h 1265247"/>
                <a:gd name="connsiteX6" fmla="*/ 676 w 829044"/>
                <a:gd name="connsiteY6" fmla="*/ 629890 h 1265247"/>
                <a:gd name="connsiteX7" fmla="*/ 326118 w 829044"/>
                <a:gd name="connsiteY7" fmla="*/ 91355 h 1265247"/>
                <a:gd name="connsiteX8" fmla="*/ 451487 w 829044"/>
                <a:gd name="connsiteY8" fmla="*/ 0 h 1265247"/>
                <a:gd name="connsiteX0" fmla="*/ 451513 w 829070"/>
                <a:gd name="connsiteY0" fmla="*/ 0 h 1265247"/>
                <a:gd name="connsiteX1" fmla="*/ 506100 w 829070"/>
                <a:gd name="connsiteY1" fmla="*/ 55429 h 1265247"/>
                <a:gd name="connsiteX2" fmla="*/ 828811 w 829070"/>
                <a:gd name="connsiteY2" fmla="*/ 620654 h 1265247"/>
                <a:gd name="connsiteX3" fmla="*/ 534514 w 829070"/>
                <a:gd name="connsiteY3" fmla="*/ 1196336 h 1265247"/>
                <a:gd name="connsiteX4" fmla="*/ 423090 w 829070"/>
                <a:gd name="connsiteY4" fmla="*/ 1265247 h 1265247"/>
                <a:gd name="connsiteX5" fmla="*/ 322108 w 829070"/>
                <a:gd name="connsiteY5" fmla="*/ 1194392 h 1265247"/>
                <a:gd name="connsiteX6" fmla="*/ 702 w 829070"/>
                <a:gd name="connsiteY6" fmla="*/ 629890 h 1265247"/>
                <a:gd name="connsiteX7" fmla="*/ 326144 w 829070"/>
                <a:gd name="connsiteY7" fmla="*/ 91355 h 1265247"/>
                <a:gd name="connsiteX8" fmla="*/ 451513 w 829070"/>
                <a:gd name="connsiteY8" fmla="*/ 0 h 1265247"/>
                <a:gd name="connsiteX0" fmla="*/ 451513 w 829070"/>
                <a:gd name="connsiteY0" fmla="*/ 0 h 1271823"/>
                <a:gd name="connsiteX1" fmla="*/ 506100 w 829070"/>
                <a:gd name="connsiteY1" fmla="*/ 55429 h 1271823"/>
                <a:gd name="connsiteX2" fmla="*/ 828811 w 829070"/>
                <a:gd name="connsiteY2" fmla="*/ 620654 h 1271823"/>
                <a:gd name="connsiteX3" fmla="*/ 534514 w 829070"/>
                <a:gd name="connsiteY3" fmla="*/ 1196336 h 1271823"/>
                <a:gd name="connsiteX4" fmla="*/ 428644 w 829070"/>
                <a:gd name="connsiteY4" fmla="*/ 1271823 h 1271823"/>
                <a:gd name="connsiteX5" fmla="*/ 322108 w 829070"/>
                <a:gd name="connsiteY5" fmla="*/ 1194392 h 1271823"/>
                <a:gd name="connsiteX6" fmla="*/ 702 w 829070"/>
                <a:gd name="connsiteY6" fmla="*/ 629890 h 1271823"/>
                <a:gd name="connsiteX7" fmla="*/ 326144 w 829070"/>
                <a:gd name="connsiteY7" fmla="*/ 91355 h 1271823"/>
                <a:gd name="connsiteX8" fmla="*/ 451513 w 829070"/>
                <a:gd name="connsiteY8" fmla="*/ 0 h 1271823"/>
                <a:gd name="connsiteX0" fmla="*/ 451513 w 829057"/>
                <a:gd name="connsiteY0" fmla="*/ 0 h 1271823"/>
                <a:gd name="connsiteX1" fmla="*/ 506100 w 829057"/>
                <a:gd name="connsiteY1" fmla="*/ 55429 h 1271823"/>
                <a:gd name="connsiteX2" fmla="*/ 828811 w 829057"/>
                <a:gd name="connsiteY2" fmla="*/ 620654 h 1271823"/>
                <a:gd name="connsiteX3" fmla="*/ 548216 w 829057"/>
                <a:gd name="connsiteY3" fmla="*/ 1202432 h 1271823"/>
                <a:gd name="connsiteX4" fmla="*/ 428644 w 829057"/>
                <a:gd name="connsiteY4" fmla="*/ 1271823 h 1271823"/>
                <a:gd name="connsiteX5" fmla="*/ 322108 w 829057"/>
                <a:gd name="connsiteY5" fmla="*/ 1194392 h 1271823"/>
                <a:gd name="connsiteX6" fmla="*/ 702 w 829057"/>
                <a:gd name="connsiteY6" fmla="*/ 629890 h 1271823"/>
                <a:gd name="connsiteX7" fmla="*/ 326144 w 829057"/>
                <a:gd name="connsiteY7" fmla="*/ 91355 h 1271823"/>
                <a:gd name="connsiteX8" fmla="*/ 451513 w 829057"/>
                <a:gd name="connsiteY8" fmla="*/ 0 h 1271823"/>
                <a:gd name="connsiteX0" fmla="*/ 451513 w 828855"/>
                <a:gd name="connsiteY0" fmla="*/ 0 h 1271823"/>
                <a:gd name="connsiteX1" fmla="*/ 530705 w 828855"/>
                <a:gd name="connsiteY1" fmla="*/ 33520 h 1271823"/>
                <a:gd name="connsiteX2" fmla="*/ 828811 w 828855"/>
                <a:gd name="connsiteY2" fmla="*/ 620654 h 1271823"/>
                <a:gd name="connsiteX3" fmla="*/ 548216 w 828855"/>
                <a:gd name="connsiteY3" fmla="*/ 1202432 h 1271823"/>
                <a:gd name="connsiteX4" fmla="*/ 428644 w 828855"/>
                <a:gd name="connsiteY4" fmla="*/ 1271823 h 1271823"/>
                <a:gd name="connsiteX5" fmla="*/ 322108 w 828855"/>
                <a:gd name="connsiteY5" fmla="*/ 1194392 h 1271823"/>
                <a:gd name="connsiteX6" fmla="*/ 702 w 828855"/>
                <a:gd name="connsiteY6" fmla="*/ 629890 h 1271823"/>
                <a:gd name="connsiteX7" fmla="*/ 326144 w 828855"/>
                <a:gd name="connsiteY7" fmla="*/ 91355 h 1271823"/>
                <a:gd name="connsiteX8" fmla="*/ 451513 w 828855"/>
                <a:gd name="connsiteY8" fmla="*/ 0 h 1271823"/>
                <a:gd name="connsiteX0" fmla="*/ 478039 w 828855"/>
                <a:gd name="connsiteY0" fmla="*/ 0 h 1291781"/>
                <a:gd name="connsiteX1" fmla="*/ 530705 w 828855"/>
                <a:gd name="connsiteY1" fmla="*/ 53478 h 1291781"/>
                <a:gd name="connsiteX2" fmla="*/ 828811 w 828855"/>
                <a:gd name="connsiteY2" fmla="*/ 640612 h 1291781"/>
                <a:gd name="connsiteX3" fmla="*/ 548216 w 828855"/>
                <a:gd name="connsiteY3" fmla="*/ 1222390 h 1291781"/>
                <a:gd name="connsiteX4" fmla="*/ 428644 w 828855"/>
                <a:gd name="connsiteY4" fmla="*/ 1291781 h 1291781"/>
                <a:gd name="connsiteX5" fmla="*/ 322108 w 828855"/>
                <a:gd name="connsiteY5" fmla="*/ 1214350 h 1291781"/>
                <a:gd name="connsiteX6" fmla="*/ 702 w 828855"/>
                <a:gd name="connsiteY6" fmla="*/ 649848 h 1291781"/>
                <a:gd name="connsiteX7" fmla="*/ 326144 w 828855"/>
                <a:gd name="connsiteY7" fmla="*/ 111313 h 1291781"/>
                <a:gd name="connsiteX8" fmla="*/ 478039 w 828855"/>
                <a:gd name="connsiteY8" fmla="*/ 0 h 1291781"/>
                <a:gd name="connsiteX0" fmla="*/ 477999 w 828815"/>
                <a:gd name="connsiteY0" fmla="*/ 0 h 1291781"/>
                <a:gd name="connsiteX1" fmla="*/ 530665 w 828815"/>
                <a:gd name="connsiteY1" fmla="*/ 53478 h 1291781"/>
                <a:gd name="connsiteX2" fmla="*/ 828771 w 828815"/>
                <a:gd name="connsiteY2" fmla="*/ 640612 h 1291781"/>
                <a:gd name="connsiteX3" fmla="*/ 548176 w 828815"/>
                <a:gd name="connsiteY3" fmla="*/ 1222390 h 1291781"/>
                <a:gd name="connsiteX4" fmla="*/ 428604 w 828815"/>
                <a:gd name="connsiteY4" fmla="*/ 1291781 h 1291781"/>
                <a:gd name="connsiteX5" fmla="*/ 322068 w 828815"/>
                <a:gd name="connsiteY5" fmla="*/ 1214350 h 1291781"/>
                <a:gd name="connsiteX6" fmla="*/ 662 w 828815"/>
                <a:gd name="connsiteY6" fmla="*/ 649848 h 1291781"/>
                <a:gd name="connsiteX7" fmla="*/ 326104 w 828815"/>
                <a:gd name="connsiteY7" fmla="*/ 111313 h 1291781"/>
                <a:gd name="connsiteX8" fmla="*/ 477999 w 828815"/>
                <a:gd name="connsiteY8" fmla="*/ 0 h 1291781"/>
                <a:gd name="connsiteX0" fmla="*/ 477999 w 828815"/>
                <a:gd name="connsiteY0" fmla="*/ 0 h 1291781"/>
                <a:gd name="connsiteX1" fmla="*/ 530665 w 828815"/>
                <a:gd name="connsiteY1" fmla="*/ 53478 h 1291781"/>
                <a:gd name="connsiteX2" fmla="*/ 828771 w 828815"/>
                <a:gd name="connsiteY2" fmla="*/ 640612 h 1291781"/>
                <a:gd name="connsiteX3" fmla="*/ 548176 w 828815"/>
                <a:gd name="connsiteY3" fmla="*/ 1222390 h 1291781"/>
                <a:gd name="connsiteX4" fmla="*/ 428604 w 828815"/>
                <a:gd name="connsiteY4" fmla="*/ 1291781 h 1291781"/>
                <a:gd name="connsiteX5" fmla="*/ 322068 w 828815"/>
                <a:gd name="connsiteY5" fmla="*/ 1214350 h 1291781"/>
                <a:gd name="connsiteX6" fmla="*/ 662 w 828815"/>
                <a:gd name="connsiteY6" fmla="*/ 649848 h 1291781"/>
                <a:gd name="connsiteX7" fmla="*/ 326104 w 828815"/>
                <a:gd name="connsiteY7" fmla="*/ 111313 h 1291781"/>
                <a:gd name="connsiteX8" fmla="*/ 477999 w 828815"/>
                <a:gd name="connsiteY8" fmla="*/ 0 h 1291781"/>
                <a:gd name="connsiteX0" fmla="*/ 477999 w 828815"/>
                <a:gd name="connsiteY0" fmla="*/ 0 h 1317004"/>
                <a:gd name="connsiteX1" fmla="*/ 530665 w 828815"/>
                <a:gd name="connsiteY1" fmla="*/ 53478 h 1317004"/>
                <a:gd name="connsiteX2" fmla="*/ 828771 w 828815"/>
                <a:gd name="connsiteY2" fmla="*/ 640612 h 1317004"/>
                <a:gd name="connsiteX3" fmla="*/ 548176 w 828815"/>
                <a:gd name="connsiteY3" fmla="*/ 1222390 h 1317004"/>
                <a:gd name="connsiteX4" fmla="*/ 449594 w 828815"/>
                <a:gd name="connsiteY4" fmla="*/ 1317004 h 1317004"/>
                <a:gd name="connsiteX5" fmla="*/ 322068 w 828815"/>
                <a:gd name="connsiteY5" fmla="*/ 1214350 h 1317004"/>
                <a:gd name="connsiteX6" fmla="*/ 662 w 828815"/>
                <a:gd name="connsiteY6" fmla="*/ 649848 h 1317004"/>
                <a:gd name="connsiteX7" fmla="*/ 326104 w 828815"/>
                <a:gd name="connsiteY7" fmla="*/ 111313 h 1317004"/>
                <a:gd name="connsiteX8" fmla="*/ 477999 w 828815"/>
                <a:gd name="connsiteY8" fmla="*/ 0 h 1317004"/>
                <a:gd name="connsiteX0" fmla="*/ 477999 w 828790"/>
                <a:gd name="connsiteY0" fmla="*/ 0 h 1317004"/>
                <a:gd name="connsiteX1" fmla="*/ 530665 w 828790"/>
                <a:gd name="connsiteY1" fmla="*/ 53478 h 1317004"/>
                <a:gd name="connsiteX2" fmla="*/ 828771 w 828790"/>
                <a:gd name="connsiteY2" fmla="*/ 640612 h 1317004"/>
                <a:gd name="connsiteX3" fmla="*/ 542416 w 828790"/>
                <a:gd name="connsiteY3" fmla="*/ 1216541 h 1317004"/>
                <a:gd name="connsiteX4" fmla="*/ 449594 w 828790"/>
                <a:gd name="connsiteY4" fmla="*/ 1317004 h 1317004"/>
                <a:gd name="connsiteX5" fmla="*/ 322068 w 828790"/>
                <a:gd name="connsiteY5" fmla="*/ 1214350 h 1317004"/>
                <a:gd name="connsiteX6" fmla="*/ 662 w 828790"/>
                <a:gd name="connsiteY6" fmla="*/ 649848 h 1317004"/>
                <a:gd name="connsiteX7" fmla="*/ 326104 w 828790"/>
                <a:gd name="connsiteY7" fmla="*/ 111313 h 1317004"/>
                <a:gd name="connsiteX8" fmla="*/ 477999 w 828790"/>
                <a:gd name="connsiteY8" fmla="*/ 0 h 1317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8790" h="1317004">
                  <a:moveTo>
                    <a:pt x="477999" y="0"/>
                  </a:moveTo>
                  <a:lnTo>
                    <a:pt x="530665" y="53478"/>
                  </a:lnTo>
                  <a:cubicBezTo>
                    <a:pt x="715101" y="192801"/>
                    <a:pt x="826813" y="446768"/>
                    <a:pt x="828771" y="640612"/>
                  </a:cubicBezTo>
                  <a:cubicBezTo>
                    <a:pt x="830729" y="834456"/>
                    <a:pt x="686064" y="1057540"/>
                    <a:pt x="542416" y="1216541"/>
                  </a:cubicBezTo>
                  <a:lnTo>
                    <a:pt x="449594" y="1317004"/>
                  </a:lnTo>
                  <a:lnTo>
                    <a:pt x="322068" y="1214350"/>
                  </a:lnTo>
                  <a:cubicBezTo>
                    <a:pt x="148630" y="1081123"/>
                    <a:pt x="-11606" y="886197"/>
                    <a:pt x="662" y="649848"/>
                  </a:cubicBezTo>
                  <a:cubicBezTo>
                    <a:pt x="27893" y="428805"/>
                    <a:pt x="164390" y="253837"/>
                    <a:pt x="326104" y="111313"/>
                  </a:cubicBezTo>
                  <a:lnTo>
                    <a:pt x="477999"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400" dirty="0" smtClean="0">
                  <a:solidFill>
                    <a:srgbClr val="FFFFFF"/>
                  </a:solidFill>
                  <a:latin typeface="+mn-ea"/>
                </a:rPr>
                <a:t>新技术</a:t>
              </a:r>
              <a:endParaRPr lang="zh-CN" altLang="en-US" sz="1400" dirty="0">
                <a:solidFill>
                  <a:srgbClr val="FFFFFF"/>
                </a:solidFill>
                <a:latin typeface="+mn-ea"/>
              </a:endParaRPr>
            </a:p>
          </p:txBody>
        </p:sp>
        <p:sp>
          <p:nvSpPr>
            <p:cNvPr id="7" name="任意多边形 6"/>
            <p:cNvSpPr/>
            <p:nvPr/>
          </p:nvSpPr>
          <p:spPr>
            <a:xfrm rot="314826">
              <a:off x="4027087" y="915566"/>
              <a:ext cx="755403" cy="1214662"/>
            </a:xfrm>
            <a:custGeom>
              <a:avLst/>
              <a:gdLst>
                <a:gd name="connsiteX0" fmla="*/ 410370 w 820739"/>
                <a:gd name="connsiteY0" fmla="*/ 0 h 1260220"/>
                <a:gd name="connsiteX1" fmla="*/ 516276 w 820739"/>
                <a:gd name="connsiteY1" fmla="*/ 57484 h 1260220"/>
                <a:gd name="connsiteX2" fmla="*/ 820739 w 820739"/>
                <a:gd name="connsiteY2" fmla="*/ 630110 h 1260220"/>
                <a:gd name="connsiteX3" fmla="*/ 516276 w 820739"/>
                <a:gd name="connsiteY3" fmla="*/ 1202736 h 1260220"/>
                <a:gd name="connsiteX4" fmla="*/ 410370 w 820739"/>
                <a:gd name="connsiteY4" fmla="*/ 1260220 h 1260220"/>
                <a:gd name="connsiteX5" fmla="*/ 304463 w 820739"/>
                <a:gd name="connsiteY5" fmla="*/ 1202736 h 1260220"/>
                <a:gd name="connsiteX6" fmla="*/ 0 w 820739"/>
                <a:gd name="connsiteY6" fmla="*/ 630110 h 1260220"/>
                <a:gd name="connsiteX7" fmla="*/ 304463 w 820739"/>
                <a:gd name="connsiteY7" fmla="*/ 57484 h 1260220"/>
                <a:gd name="connsiteX8" fmla="*/ 410370 w 820739"/>
                <a:gd name="connsiteY8" fmla="*/ 0 h 1260220"/>
                <a:gd name="connsiteX0" fmla="*/ 410370 w 820739"/>
                <a:gd name="connsiteY0" fmla="*/ 0 h 1260220"/>
                <a:gd name="connsiteX1" fmla="*/ 516276 w 820739"/>
                <a:gd name="connsiteY1" fmla="*/ 57484 h 1260220"/>
                <a:gd name="connsiteX2" fmla="*/ 820739 w 820739"/>
                <a:gd name="connsiteY2" fmla="*/ 630110 h 1260220"/>
                <a:gd name="connsiteX3" fmla="*/ 516276 w 820739"/>
                <a:gd name="connsiteY3" fmla="*/ 1202736 h 1260220"/>
                <a:gd name="connsiteX4" fmla="*/ 410370 w 820739"/>
                <a:gd name="connsiteY4" fmla="*/ 1260220 h 1260220"/>
                <a:gd name="connsiteX5" fmla="*/ 304463 w 820739"/>
                <a:gd name="connsiteY5" fmla="*/ 1202736 h 1260220"/>
                <a:gd name="connsiteX6" fmla="*/ 0 w 820739"/>
                <a:gd name="connsiteY6" fmla="*/ 630110 h 1260220"/>
                <a:gd name="connsiteX7" fmla="*/ 326799 w 820739"/>
                <a:gd name="connsiteY7" fmla="*/ 83379 h 1260220"/>
                <a:gd name="connsiteX8" fmla="*/ 410370 w 820739"/>
                <a:gd name="connsiteY8" fmla="*/ 0 h 1260220"/>
                <a:gd name="connsiteX0" fmla="*/ 433275 w 820739"/>
                <a:gd name="connsiteY0" fmla="*/ 0 h 1253820"/>
                <a:gd name="connsiteX1" fmla="*/ 516276 w 820739"/>
                <a:gd name="connsiteY1" fmla="*/ 51084 h 1253820"/>
                <a:gd name="connsiteX2" fmla="*/ 820739 w 820739"/>
                <a:gd name="connsiteY2" fmla="*/ 623710 h 1253820"/>
                <a:gd name="connsiteX3" fmla="*/ 516276 w 820739"/>
                <a:gd name="connsiteY3" fmla="*/ 1196336 h 1253820"/>
                <a:gd name="connsiteX4" fmla="*/ 410370 w 820739"/>
                <a:gd name="connsiteY4" fmla="*/ 1253820 h 1253820"/>
                <a:gd name="connsiteX5" fmla="*/ 304463 w 820739"/>
                <a:gd name="connsiteY5" fmla="*/ 1196336 h 1253820"/>
                <a:gd name="connsiteX6" fmla="*/ 0 w 820739"/>
                <a:gd name="connsiteY6" fmla="*/ 623710 h 1253820"/>
                <a:gd name="connsiteX7" fmla="*/ 326799 w 820739"/>
                <a:gd name="connsiteY7" fmla="*/ 76979 h 1253820"/>
                <a:gd name="connsiteX8" fmla="*/ 433275 w 820739"/>
                <a:gd name="connsiteY8" fmla="*/ 0 h 1253820"/>
                <a:gd name="connsiteX0" fmla="*/ 433275 w 820739"/>
                <a:gd name="connsiteY0" fmla="*/ 0 h 1253820"/>
                <a:gd name="connsiteX1" fmla="*/ 516276 w 820739"/>
                <a:gd name="connsiteY1" fmla="*/ 51084 h 1253820"/>
                <a:gd name="connsiteX2" fmla="*/ 820739 w 820739"/>
                <a:gd name="connsiteY2" fmla="*/ 623710 h 1253820"/>
                <a:gd name="connsiteX3" fmla="*/ 516276 w 820739"/>
                <a:gd name="connsiteY3" fmla="*/ 1196336 h 1253820"/>
                <a:gd name="connsiteX4" fmla="*/ 410370 w 820739"/>
                <a:gd name="connsiteY4" fmla="*/ 1253820 h 1253820"/>
                <a:gd name="connsiteX5" fmla="*/ 304463 w 820739"/>
                <a:gd name="connsiteY5" fmla="*/ 1196336 h 1253820"/>
                <a:gd name="connsiteX6" fmla="*/ 0 w 820739"/>
                <a:gd name="connsiteY6" fmla="*/ 623710 h 1253820"/>
                <a:gd name="connsiteX7" fmla="*/ 326799 w 820739"/>
                <a:gd name="connsiteY7" fmla="*/ 76979 h 1253820"/>
                <a:gd name="connsiteX8" fmla="*/ 433275 w 820739"/>
                <a:gd name="connsiteY8" fmla="*/ 0 h 1253820"/>
                <a:gd name="connsiteX0" fmla="*/ 433275 w 820739"/>
                <a:gd name="connsiteY0" fmla="*/ 0 h 1253820"/>
                <a:gd name="connsiteX1" fmla="*/ 516276 w 820739"/>
                <a:gd name="connsiteY1" fmla="*/ 51084 h 1253820"/>
                <a:gd name="connsiteX2" fmla="*/ 820739 w 820739"/>
                <a:gd name="connsiteY2" fmla="*/ 623710 h 1253820"/>
                <a:gd name="connsiteX3" fmla="*/ 516276 w 820739"/>
                <a:gd name="connsiteY3" fmla="*/ 1196336 h 1253820"/>
                <a:gd name="connsiteX4" fmla="*/ 410370 w 820739"/>
                <a:gd name="connsiteY4" fmla="*/ 1253820 h 1253820"/>
                <a:gd name="connsiteX5" fmla="*/ 310332 w 820739"/>
                <a:gd name="connsiteY5" fmla="*/ 1193062 h 1253820"/>
                <a:gd name="connsiteX6" fmla="*/ 0 w 820739"/>
                <a:gd name="connsiteY6" fmla="*/ 623710 h 1253820"/>
                <a:gd name="connsiteX7" fmla="*/ 326799 w 820739"/>
                <a:gd name="connsiteY7" fmla="*/ 76979 h 1253820"/>
                <a:gd name="connsiteX8" fmla="*/ 433275 w 820739"/>
                <a:gd name="connsiteY8" fmla="*/ 0 h 1253820"/>
                <a:gd name="connsiteX0" fmla="*/ 433275 w 820821"/>
                <a:gd name="connsiteY0" fmla="*/ 0 h 1253820"/>
                <a:gd name="connsiteX1" fmla="*/ 493730 w 820821"/>
                <a:gd name="connsiteY1" fmla="*/ 52155 h 1253820"/>
                <a:gd name="connsiteX2" fmla="*/ 820739 w 820821"/>
                <a:gd name="connsiteY2" fmla="*/ 623710 h 1253820"/>
                <a:gd name="connsiteX3" fmla="*/ 516276 w 820821"/>
                <a:gd name="connsiteY3" fmla="*/ 1196336 h 1253820"/>
                <a:gd name="connsiteX4" fmla="*/ 410370 w 820821"/>
                <a:gd name="connsiteY4" fmla="*/ 1253820 h 1253820"/>
                <a:gd name="connsiteX5" fmla="*/ 310332 w 820821"/>
                <a:gd name="connsiteY5" fmla="*/ 1193062 h 1253820"/>
                <a:gd name="connsiteX6" fmla="*/ 0 w 820821"/>
                <a:gd name="connsiteY6" fmla="*/ 623710 h 1253820"/>
                <a:gd name="connsiteX7" fmla="*/ 326799 w 820821"/>
                <a:gd name="connsiteY7" fmla="*/ 76979 h 1253820"/>
                <a:gd name="connsiteX8" fmla="*/ 433275 w 820821"/>
                <a:gd name="connsiteY8" fmla="*/ 0 h 1253820"/>
                <a:gd name="connsiteX0" fmla="*/ 433275 w 820868"/>
                <a:gd name="connsiteY0" fmla="*/ 0 h 1253820"/>
                <a:gd name="connsiteX1" fmla="*/ 487862 w 820868"/>
                <a:gd name="connsiteY1" fmla="*/ 55429 h 1253820"/>
                <a:gd name="connsiteX2" fmla="*/ 820739 w 820868"/>
                <a:gd name="connsiteY2" fmla="*/ 623710 h 1253820"/>
                <a:gd name="connsiteX3" fmla="*/ 516276 w 820868"/>
                <a:gd name="connsiteY3" fmla="*/ 1196336 h 1253820"/>
                <a:gd name="connsiteX4" fmla="*/ 410370 w 820868"/>
                <a:gd name="connsiteY4" fmla="*/ 1253820 h 1253820"/>
                <a:gd name="connsiteX5" fmla="*/ 310332 w 820868"/>
                <a:gd name="connsiteY5" fmla="*/ 1193062 h 1253820"/>
                <a:gd name="connsiteX6" fmla="*/ 0 w 820868"/>
                <a:gd name="connsiteY6" fmla="*/ 623710 h 1253820"/>
                <a:gd name="connsiteX7" fmla="*/ 326799 w 820868"/>
                <a:gd name="connsiteY7" fmla="*/ 76979 h 1253820"/>
                <a:gd name="connsiteX8" fmla="*/ 433275 w 820868"/>
                <a:gd name="connsiteY8" fmla="*/ 0 h 1253820"/>
                <a:gd name="connsiteX0" fmla="*/ 433275 w 820868"/>
                <a:gd name="connsiteY0" fmla="*/ 0 h 1253820"/>
                <a:gd name="connsiteX1" fmla="*/ 487862 w 820868"/>
                <a:gd name="connsiteY1" fmla="*/ 55429 h 1253820"/>
                <a:gd name="connsiteX2" fmla="*/ 820739 w 820868"/>
                <a:gd name="connsiteY2" fmla="*/ 623710 h 1253820"/>
                <a:gd name="connsiteX3" fmla="*/ 516276 w 820868"/>
                <a:gd name="connsiteY3" fmla="*/ 1196336 h 1253820"/>
                <a:gd name="connsiteX4" fmla="*/ 410370 w 820868"/>
                <a:gd name="connsiteY4" fmla="*/ 1253820 h 1253820"/>
                <a:gd name="connsiteX5" fmla="*/ 310332 w 820868"/>
                <a:gd name="connsiteY5" fmla="*/ 1193062 h 1253820"/>
                <a:gd name="connsiteX6" fmla="*/ 0 w 820868"/>
                <a:gd name="connsiteY6" fmla="*/ 623710 h 1253820"/>
                <a:gd name="connsiteX7" fmla="*/ 307906 w 820868"/>
                <a:gd name="connsiteY7" fmla="*/ 91355 h 1253820"/>
                <a:gd name="connsiteX8" fmla="*/ 433275 w 820868"/>
                <a:gd name="connsiteY8" fmla="*/ 0 h 1253820"/>
                <a:gd name="connsiteX0" fmla="*/ 433275 w 820868"/>
                <a:gd name="connsiteY0" fmla="*/ 0 h 1253820"/>
                <a:gd name="connsiteX1" fmla="*/ 487862 w 820868"/>
                <a:gd name="connsiteY1" fmla="*/ 55429 h 1253820"/>
                <a:gd name="connsiteX2" fmla="*/ 820739 w 820868"/>
                <a:gd name="connsiteY2" fmla="*/ 623710 h 1253820"/>
                <a:gd name="connsiteX3" fmla="*/ 516276 w 820868"/>
                <a:gd name="connsiteY3" fmla="*/ 1196336 h 1253820"/>
                <a:gd name="connsiteX4" fmla="*/ 410370 w 820868"/>
                <a:gd name="connsiteY4" fmla="*/ 1253820 h 1253820"/>
                <a:gd name="connsiteX5" fmla="*/ 310332 w 820868"/>
                <a:gd name="connsiteY5" fmla="*/ 1193062 h 1253820"/>
                <a:gd name="connsiteX6" fmla="*/ 0 w 820868"/>
                <a:gd name="connsiteY6" fmla="*/ 623710 h 1253820"/>
                <a:gd name="connsiteX7" fmla="*/ 307906 w 820868"/>
                <a:gd name="connsiteY7" fmla="*/ 91355 h 1253820"/>
                <a:gd name="connsiteX8" fmla="*/ 433275 w 820868"/>
                <a:gd name="connsiteY8" fmla="*/ 0 h 1253820"/>
                <a:gd name="connsiteX0" fmla="*/ 433275 w 821563"/>
                <a:gd name="connsiteY0" fmla="*/ 0 h 1253820"/>
                <a:gd name="connsiteX1" fmla="*/ 487862 w 821563"/>
                <a:gd name="connsiteY1" fmla="*/ 55429 h 1253820"/>
                <a:gd name="connsiteX2" fmla="*/ 820739 w 821563"/>
                <a:gd name="connsiteY2" fmla="*/ 623710 h 1253820"/>
                <a:gd name="connsiteX3" fmla="*/ 516276 w 821563"/>
                <a:gd name="connsiteY3" fmla="*/ 1196336 h 1253820"/>
                <a:gd name="connsiteX4" fmla="*/ 410370 w 821563"/>
                <a:gd name="connsiteY4" fmla="*/ 1253820 h 1253820"/>
                <a:gd name="connsiteX5" fmla="*/ 310332 w 821563"/>
                <a:gd name="connsiteY5" fmla="*/ 1193062 h 1253820"/>
                <a:gd name="connsiteX6" fmla="*/ 0 w 821563"/>
                <a:gd name="connsiteY6" fmla="*/ 623710 h 1253820"/>
                <a:gd name="connsiteX7" fmla="*/ 307906 w 821563"/>
                <a:gd name="connsiteY7" fmla="*/ 91355 h 1253820"/>
                <a:gd name="connsiteX8" fmla="*/ 433275 w 821563"/>
                <a:gd name="connsiteY8" fmla="*/ 0 h 1253820"/>
                <a:gd name="connsiteX0" fmla="*/ 433275 w 821554"/>
                <a:gd name="connsiteY0" fmla="*/ 0 h 1253820"/>
                <a:gd name="connsiteX1" fmla="*/ 487862 w 821554"/>
                <a:gd name="connsiteY1" fmla="*/ 55429 h 1253820"/>
                <a:gd name="connsiteX2" fmla="*/ 820739 w 821554"/>
                <a:gd name="connsiteY2" fmla="*/ 623710 h 1253820"/>
                <a:gd name="connsiteX3" fmla="*/ 516276 w 821554"/>
                <a:gd name="connsiteY3" fmla="*/ 1196336 h 1253820"/>
                <a:gd name="connsiteX4" fmla="*/ 410370 w 821554"/>
                <a:gd name="connsiteY4" fmla="*/ 1253820 h 1253820"/>
                <a:gd name="connsiteX5" fmla="*/ 310332 w 821554"/>
                <a:gd name="connsiteY5" fmla="*/ 1193062 h 1253820"/>
                <a:gd name="connsiteX6" fmla="*/ 0 w 821554"/>
                <a:gd name="connsiteY6" fmla="*/ 623710 h 1253820"/>
                <a:gd name="connsiteX7" fmla="*/ 307906 w 821554"/>
                <a:gd name="connsiteY7" fmla="*/ 91355 h 1253820"/>
                <a:gd name="connsiteX8" fmla="*/ 433275 w 821554"/>
                <a:gd name="connsiteY8" fmla="*/ 0 h 1253820"/>
                <a:gd name="connsiteX0" fmla="*/ 433275 w 821554"/>
                <a:gd name="connsiteY0" fmla="*/ 0 h 1253820"/>
                <a:gd name="connsiteX1" fmla="*/ 487862 w 821554"/>
                <a:gd name="connsiteY1" fmla="*/ 55429 h 1253820"/>
                <a:gd name="connsiteX2" fmla="*/ 820739 w 821554"/>
                <a:gd name="connsiteY2" fmla="*/ 623710 h 1253820"/>
                <a:gd name="connsiteX3" fmla="*/ 516276 w 821554"/>
                <a:gd name="connsiteY3" fmla="*/ 1196336 h 1253820"/>
                <a:gd name="connsiteX4" fmla="*/ 410370 w 821554"/>
                <a:gd name="connsiteY4" fmla="*/ 1253820 h 1253820"/>
                <a:gd name="connsiteX5" fmla="*/ 310332 w 821554"/>
                <a:gd name="connsiteY5" fmla="*/ 1193062 h 1253820"/>
                <a:gd name="connsiteX6" fmla="*/ 0 w 821554"/>
                <a:gd name="connsiteY6" fmla="*/ 623710 h 1253820"/>
                <a:gd name="connsiteX7" fmla="*/ 307906 w 821554"/>
                <a:gd name="connsiteY7" fmla="*/ 91355 h 1253820"/>
                <a:gd name="connsiteX8" fmla="*/ 433275 w 821554"/>
                <a:gd name="connsiteY8" fmla="*/ 0 h 1253820"/>
                <a:gd name="connsiteX0" fmla="*/ 433290 w 821569"/>
                <a:gd name="connsiteY0" fmla="*/ 0 h 1253820"/>
                <a:gd name="connsiteX1" fmla="*/ 487877 w 821569"/>
                <a:gd name="connsiteY1" fmla="*/ 55429 h 1253820"/>
                <a:gd name="connsiteX2" fmla="*/ 820754 w 821569"/>
                <a:gd name="connsiteY2" fmla="*/ 623710 h 1253820"/>
                <a:gd name="connsiteX3" fmla="*/ 516291 w 821569"/>
                <a:gd name="connsiteY3" fmla="*/ 1196336 h 1253820"/>
                <a:gd name="connsiteX4" fmla="*/ 410385 w 821569"/>
                <a:gd name="connsiteY4" fmla="*/ 1253820 h 1253820"/>
                <a:gd name="connsiteX5" fmla="*/ 310347 w 821569"/>
                <a:gd name="connsiteY5" fmla="*/ 1193062 h 1253820"/>
                <a:gd name="connsiteX6" fmla="*/ 15 w 821569"/>
                <a:gd name="connsiteY6" fmla="*/ 623710 h 1253820"/>
                <a:gd name="connsiteX7" fmla="*/ 307921 w 821569"/>
                <a:gd name="connsiteY7" fmla="*/ 91355 h 1253820"/>
                <a:gd name="connsiteX8" fmla="*/ 433290 w 821569"/>
                <a:gd name="connsiteY8" fmla="*/ 0 h 1253820"/>
                <a:gd name="connsiteX0" fmla="*/ 459559 w 821569"/>
                <a:gd name="connsiteY0" fmla="*/ 0 h 1256861"/>
                <a:gd name="connsiteX1" fmla="*/ 487877 w 821569"/>
                <a:gd name="connsiteY1" fmla="*/ 58470 h 1256861"/>
                <a:gd name="connsiteX2" fmla="*/ 820754 w 821569"/>
                <a:gd name="connsiteY2" fmla="*/ 626751 h 1256861"/>
                <a:gd name="connsiteX3" fmla="*/ 516291 w 821569"/>
                <a:gd name="connsiteY3" fmla="*/ 1199377 h 1256861"/>
                <a:gd name="connsiteX4" fmla="*/ 410385 w 821569"/>
                <a:gd name="connsiteY4" fmla="*/ 1256861 h 1256861"/>
                <a:gd name="connsiteX5" fmla="*/ 310347 w 821569"/>
                <a:gd name="connsiteY5" fmla="*/ 1196103 h 1256861"/>
                <a:gd name="connsiteX6" fmla="*/ 15 w 821569"/>
                <a:gd name="connsiteY6" fmla="*/ 626751 h 1256861"/>
                <a:gd name="connsiteX7" fmla="*/ 307921 w 821569"/>
                <a:gd name="connsiteY7" fmla="*/ 94396 h 1256861"/>
                <a:gd name="connsiteX8" fmla="*/ 459559 w 821569"/>
                <a:gd name="connsiteY8" fmla="*/ 0 h 1256861"/>
                <a:gd name="connsiteX0" fmla="*/ 459559 w 820796"/>
                <a:gd name="connsiteY0" fmla="*/ 0 h 1256861"/>
                <a:gd name="connsiteX1" fmla="*/ 500409 w 820796"/>
                <a:gd name="connsiteY1" fmla="*/ 49306 h 1256861"/>
                <a:gd name="connsiteX2" fmla="*/ 820754 w 820796"/>
                <a:gd name="connsiteY2" fmla="*/ 626751 h 1256861"/>
                <a:gd name="connsiteX3" fmla="*/ 516291 w 820796"/>
                <a:gd name="connsiteY3" fmla="*/ 1199377 h 1256861"/>
                <a:gd name="connsiteX4" fmla="*/ 410385 w 820796"/>
                <a:gd name="connsiteY4" fmla="*/ 1256861 h 1256861"/>
                <a:gd name="connsiteX5" fmla="*/ 310347 w 820796"/>
                <a:gd name="connsiteY5" fmla="*/ 1196103 h 1256861"/>
                <a:gd name="connsiteX6" fmla="*/ 15 w 820796"/>
                <a:gd name="connsiteY6" fmla="*/ 626751 h 1256861"/>
                <a:gd name="connsiteX7" fmla="*/ 307921 w 820796"/>
                <a:gd name="connsiteY7" fmla="*/ 94396 h 1256861"/>
                <a:gd name="connsiteX8" fmla="*/ 459559 w 820796"/>
                <a:gd name="connsiteY8" fmla="*/ 0 h 1256861"/>
                <a:gd name="connsiteX0" fmla="*/ 459559 w 820795"/>
                <a:gd name="connsiteY0" fmla="*/ 0 h 1256861"/>
                <a:gd name="connsiteX1" fmla="*/ 500409 w 820795"/>
                <a:gd name="connsiteY1" fmla="*/ 49306 h 1256861"/>
                <a:gd name="connsiteX2" fmla="*/ 820754 w 820795"/>
                <a:gd name="connsiteY2" fmla="*/ 626751 h 1256861"/>
                <a:gd name="connsiteX3" fmla="*/ 516291 w 820795"/>
                <a:gd name="connsiteY3" fmla="*/ 1199377 h 1256861"/>
                <a:gd name="connsiteX4" fmla="*/ 410385 w 820795"/>
                <a:gd name="connsiteY4" fmla="*/ 1256861 h 1256861"/>
                <a:gd name="connsiteX5" fmla="*/ 310347 w 820795"/>
                <a:gd name="connsiteY5" fmla="*/ 1196103 h 1256861"/>
                <a:gd name="connsiteX6" fmla="*/ 15 w 820795"/>
                <a:gd name="connsiteY6" fmla="*/ 626751 h 1256861"/>
                <a:gd name="connsiteX7" fmla="*/ 318200 w 820795"/>
                <a:gd name="connsiteY7" fmla="*/ 101144 h 1256861"/>
                <a:gd name="connsiteX8" fmla="*/ 459559 w 820795"/>
                <a:gd name="connsiteY8" fmla="*/ 0 h 1256861"/>
                <a:gd name="connsiteX0" fmla="*/ 459558 w 820794"/>
                <a:gd name="connsiteY0" fmla="*/ 0 h 1256861"/>
                <a:gd name="connsiteX1" fmla="*/ 500408 w 820794"/>
                <a:gd name="connsiteY1" fmla="*/ 49306 h 1256861"/>
                <a:gd name="connsiteX2" fmla="*/ 820753 w 820794"/>
                <a:gd name="connsiteY2" fmla="*/ 626751 h 1256861"/>
                <a:gd name="connsiteX3" fmla="*/ 516290 w 820794"/>
                <a:gd name="connsiteY3" fmla="*/ 1199377 h 1256861"/>
                <a:gd name="connsiteX4" fmla="*/ 410384 w 820794"/>
                <a:gd name="connsiteY4" fmla="*/ 1256861 h 1256861"/>
                <a:gd name="connsiteX5" fmla="*/ 328293 w 820794"/>
                <a:gd name="connsiteY5" fmla="*/ 1196293 h 1256861"/>
                <a:gd name="connsiteX6" fmla="*/ 14 w 820794"/>
                <a:gd name="connsiteY6" fmla="*/ 626751 h 1256861"/>
                <a:gd name="connsiteX7" fmla="*/ 318199 w 820794"/>
                <a:gd name="connsiteY7" fmla="*/ 101144 h 1256861"/>
                <a:gd name="connsiteX8" fmla="*/ 459558 w 820794"/>
                <a:gd name="connsiteY8" fmla="*/ 0 h 1256861"/>
                <a:gd name="connsiteX0" fmla="*/ 459558 w 820865"/>
                <a:gd name="connsiteY0" fmla="*/ 0 h 1256861"/>
                <a:gd name="connsiteX1" fmla="*/ 500408 w 820865"/>
                <a:gd name="connsiteY1" fmla="*/ 49306 h 1256861"/>
                <a:gd name="connsiteX2" fmla="*/ 820753 w 820865"/>
                <a:gd name="connsiteY2" fmla="*/ 626751 h 1256861"/>
                <a:gd name="connsiteX3" fmla="*/ 525916 w 820865"/>
                <a:gd name="connsiteY3" fmla="*/ 1202798 h 1256861"/>
                <a:gd name="connsiteX4" fmla="*/ 410384 w 820865"/>
                <a:gd name="connsiteY4" fmla="*/ 1256861 h 1256861"/>
                <a:gd name="connsiteX5" fmla="*/ 328293 w 820865"/>
                <a:gd name="connsiteY5" fmla="*/ 1196293 h 1256861"/>
                <a:gd name="connsiteX6" fmla="*/ 14 w 820865"/>
                <a:gd name="connsiteY6" fmla="*/ 626751 h 1256861"/>
                <a:gd name="connsiteX7" fmla="*/ 318199 w 820865"/>
                <a:gd name="connsiteY7" fmla="*/ 101144 h 1256861"/>
                <a:gd name="connsiteX8" fmla="*/ 459558 w 820865"/>
                <a:gd name="connsiteY8" fmla="*/ 0 h 1256861"/>
                <a:gd name="connsiteX0" fmla="*/ 459558 w 820865"/>
                <a:gd name="connsiteY0" fmla="*/ 0 h 1256861"/>
                <a:gd name="connsiteX1" fmla="*/ 500408 w 820865"/>
                <a:gd name="connsiteY1" fmla="*/ 49306 h 1256861"/>
                <a:gd name="connsiteX2" fmla="*/ 820753 w 820865"/>
                <a:gd name="connsiteY2" fmla="*/ 626751 h 1256861"/>
                <a:gd name="connsiteX3" fmla="*/ 525916 w 820865"/>
                <a:gd name="connsiteY3" fmla="*/ 1202798 h 1256861"/>
                <a:gd name="connsiteX4" fmla="*/ 410384 w 820865"/>
                <a:gd name="connsiteY4" fmla="*/ 1256861 h 1256861"/>
                <a:gd name="connsiteX5" fmla="*/ 328293 w 820865"/>
                <a:gd name="connsiteY5" fmla="*/ 1196293 h 1256861"/>
                <a:gd name="connsiteX6" fmla="*/ 14 w 820865"/>
                <a:gd name="connsiteY6" fmla="*/ 626751 h 1256861"/>
                <a:gd name="connsiteX7" fmla="*/ 318199 w 820865"/>
                <a:gd name="connsiteY7" fmla="*/ 101144 h 1256861"/>
                <a:gd name="connsiteX8" fmla="*/ 459558 w 820865"/>
                <a:gd name="connsiteY8" fmla="*/ 0 h 1256861"/>
                <a:gd name="connsiteX0" fmla="*/ 459558 w 820865"/>
                <a:gd name="connsiteY0" fmla="*/ 0 h 1275566"/>
                <a:gd name="connsiteX1" fmla="*/ 500408 w 820865"/>
                <a:gd name="connsiteY1" fmla="*/ 49306 h 1275566"/>
                <a:gd name="connsiteX2" fmla="*/ 820753 w 820865"/>
                <a:gd name="connsiteY2" fmla="*/ 626751 h 1275566"/>
                <a:gd name="connsiteX3" fmla="*/ 525916 w 820865"/>
                <a:gd name="connsiteY3" fmla="*/ 1202798 h 1275566"/>
                <a:gd name="connsiteX4" fmla="*/ 421217 w 820865"/>
                <a:gd name="connsiteY4" fmla="*/ 1275566 h 1275566"/>
                <a:gd name="connsiteX5" fmla="*/ 328293 w 820865"/>
                <a:gd name="connsiteY5" fmla="*/ 1196293 h 1275566"/>
                <a:gd name="connsiteX6" fmla="*/ 14 w 820865"/>
                <a:gd name="connsiteY6" fmla="*/ 626751 h 1275566"/>
                <a:gd name="connsiteX7" fmla="*/ 318199 w 820865"/>
                <a:gd name="connsiteY7" fmla="*/ 101144 h 1275566"/>
                <a:gd name="connsiteX8" fmla="*/ 459558 w 820865"/>
                <a:gd name="connsiteY8" fmla="*/ 0 h 1275566"/>
                <a:gd name="connsiteX0" fmla="*/ 459558 w 820865"/>
                <a:gd name="connsiteY0" fmla="*/ 0 h 1275566"/>
                <a:gd name="connsiteX1" fmla="*/ 500408 w 820865"/>
                <a:gd name="connsiteY1" fmla="*/ 49306 h 1275566"/>
                <a:gd name="connsiteX2" fmla="*/ 820753 w 820865"/>
                <a:gd name="connsiteY2" fmla="*/ 626751 h 1275566"/>
                <a:gd name="connsiteX3" fmla="*/ 525916 w 820865"/>
                <a:gd name="connsiteY3" fmla="*/ 1202798 h 1275566"/>
                <a:gd name="connsiteX4" fmla="*/ 421217 w 820865"/>
                <a:gd name="connsiteY4" fmla="*/ 1275566 h 1275566"/>
                <a:gd name="connsiteX5" fmla="*/ 328293 w 820865"/>
                <a:gd name="connsiteY5" fmla="*/ 1196293 h 1275566"/>
                <a:gd name="connsiteX6" fmla="*/ 14 w 820865"/>
                <a:gd name="connsiteY6" fmla="*/ 626751 h 1275566"/>
                <a:gd name="connsiteX7" fmla="*/ 318199 w 820865"/>
                <a:gd name="connsiteY7" fmla="*/ 101144 h 1275566"/>
                <a:gd name="connsiteX8" fmla="*/ 459558 w 820865"/>
                <a:gd name="connsiteY8" fmla="*/ 0 h 1275566"/>
                <a:gd name="connsiteX0" fmla="*/ 438815 w 820865"/>
                <a:gd name="connsiteY0" fmla="*/ 0 h 1276220"/>
                <a:gd name="connsiteX1" fmla="*/ 500408 w 820865"/>
                <a:gd name="connsiteY1" fmla="*/ 49960 h 1276220"/>
                <a:gd name="connsiteX2" fmla="*/ 820753 w 820865"/>
                <a:gd name="connsiteY2" fmla="*/ 627405 h 1276220"/>
                <a:gd name="connsiteX3" fmla="*/ 525916 w 820865"/>
                <a:gd name="connsiteY3" fmla="*/ 1203452 h 1276220"/>
                <a:gd name="connsiteX4" fmla="*/ 421217 w 820865"/>
                <a:gd name="connsiteY4" fmla="*/ 1276220 h 1276220"/>
                <a:gd name="connsiteX5" fmla="*/ 328293 w 820865"/>
                <a:gd name="connsiteY5" fmla="*/ 1196947 h 1276220"/>
                <a:gd name="connsiteX6" fmla="*/ 14 w 820865"/>
                <a:gd name="connsiteY6" fmla="*/ 627405 h 1276220"/>
                <a:gd name="connsiteX7" fmla="*/ 318199 w 820865"/>
                <a:gd name="connsiteY7" fmla="*/ 101798 h 1276220"/>
                <a:gd name="connsiteX8" fmla="*/ 438815 w 820865"/>
                <a:gd name="connsiteY8" fmla="*/ 0 h 1276220"/>
                <a:gd name="connsiteX0" fmla="*/ 438815 w 820865"/>
                <a:gd name="connsiteY0" fmla="*/ 0 h 1266560"/>
                <a:gd name="connsiteX1" fmla="*/ 500408 w 820865"/>
                <a:gd name="connsiteY1" fmla="*/ 49960 h 1266560"/>
                <a:gd name="connsiteX2" fmla="*/ 820753 w 820865"/>
                <a:gd name="connsiteY2" fmla="*/ 627405 h 1266560"/>
                <a:gd name="connsiteX3" fmla="*/ 525916 w 820865"/>
                <a:gd name="connsiteY3" fmla="*/ 1203452 h 1266560"/>
                <a:gd name="connsiteX4" fmla="*/ 446146 w 820865"/>
                <a:gd name="connsiteY4" fmla="*/ 1266560 h 1266560"/>
                <a:gd name="connsiteX5" fmla="*/ 328293 w 820865"/>
                <a:gd name="connsiteY5" fmla="*/ 1196947 h 1266560"/>
                <a:gd name="connsiteX6" fmla="*/ 14 w 820865"/>
                <a:gd name="connsiteY6" fmla="*/ 627405 h 1266560"/>
                <a:gd name="connsiteX7" fmla="*/ 318199 w 820865"/>
                <a:gd name="connsiteY7" fmla="*/ 101798 h 1266560"/>
                <a:gd name="connsiteX8" fmla="*/ 438815 w 820865"/>
                <a:gd name="connsiteY8" fmla="*/ 0 h 1266560"/>
                <a:gd name="connsiteX0" fmla="*/ 438815 w 821234"/>
                <a:gd name="connsiteY0" fmla="*/ 0 h 1266560"/>
                <a:gd name="connsiteX1" fmla="*/ 500408 w 821234"/>
                <a:gd name="connsiteY1" fmla="*/ 49960 h 1266560"/>
                <a:gd name="connsiteX2" fmla="*/ 820753 w 821234"/>
                <a:gd name="connsiteY2" fmla="*/ 627405 h 1266560"/>
                <a:gd name="connsiteX3" fmla="*/ 549693 w 821234"/>
                <a:gd name="connsiteY3" fmla="*/ 1208811 h 1266560"/>
                <a:gd name="connsiteX4" fmla="*/ 446146 w 821234"/>
                <a:gd name="connsiteY4" fmla="*/ 1266560 h 1266560"/>
                <a:gd name="connsiteX5" fmla="*/ 328293 w 821234"/>
                <a:gd name="connsiteY5" fmla="*/ 1196947 h 1266560"/>
                <a:gd name="connsiteX6" fmla="*/ 14 w 821234"/>
                <a:gd name="connsiteY6" fmla="*/ 627405 h 1266560"/>
                <a:gd name="connsiteX7" fmla="*/ 318199 w 821234"/>
                <a:gd name="connsiteY7" fmla="*/ 101798 h 1266560"/>
                <a:gd name="connsiteX8" fmla="*/ 438815 w 821234"/>
                <a:gd name="connsiteY8" fmla="*/ 0 h 1266560"/>
                <a:gd name="connsiteX0" fmla="*/ 438815 w 821148"/>
                <a:gd name="connsiteY0" fmla="*/ 0 h 1266560"/>
                <a:gd name="connsiteX1" fmla="*/ 500408 w 821148"/>
                <a:gd name="connsiteY1" fmla="*/ 49960 h 1266560"/>
                <a:gd name="connsiteX2" fmla="*/ 820753 w 821148"/>
                <a:gd name="connsiteY2" fmla="*/ 627405 h 1266560"/>
                <a:gd name="connsiteX3" fmla="*/ 549693 w 821148"/>
                <a:gd name="connsiteY3" fmla="*/ 1208811 h 1266560"/>
                <a:gd name="connsiteX4" fmla="*/ 446146 w 821148"/>
                <a:gd name="connsiteY4" fmla="*/ 1266560 h 1266560"/>
                <a:gd name="connsiteX5" fmla="*/ 328293 w 821148"/>
                <a:gd name="connsiteY5" fmla="*/ 1196947 h 1266560"/>
                <a:gd name="connsiteX6" fmla="*/ 14 w 821148"/>
                <a:gd name="connsiteY6" fmla="*/ 627405 h 1266560"/>
                <a:gd name="connsiteX7" fmla="*/ 318199 w 821148"/>
                <a:gd name="connsiteY7" fmla="*/ 101798 h 1266560"/>
                <a:gd name="connsiteX8" fmla="*/ 438815 w 821148"/>
                <a:gd name="connsiteY8" fmla="*/ 0 h 1266560"/>
                <a:gd name="connsiteX0" fmla="*/ 438815 w 821263"/>
                <a:gd name="connsiteY0" fmla="*/ 0 h 1266560"/>
                <a:gd name="connsiteX1" fmla="*/ 500408 w 821263"/>
                <a:gd name="connsiteY1" fmla="*/ 49960 h 1266560"/>
                <a:gd name="connsiteX2" fmla="*/ 820753 w 821263"/>
                <a:gd name="connsiteY2" fmla="*/ 627405 h 1266560"/>
                <a:gd name="connsiteX3" fmla="*/ 555529 w 821263"/>
                <a:gd name="connsiteY3" fmla="*/ 1215755 h 1266560"/>
                <a:gd name="connsiteX4" fmla="*/ 446146 w 821263"/>
                <a:gd name="connsiteY4" fmla="*/ 1266560 h 1266560"/>
                <a:gd name="connsiteX5" fmla="*/ 328293 w 821263"/>
                <a:gd name="connsiteY5" fmla="*/ 1196947 h 1266560"/>
                <a:gd name="connsiteX6" fmla="*/ 14 w 821263"/>
                <a:gd name="connsiteY6" fmla="*/ 627405 h 1266560"/>
                <a:gd name="connsiteX7" fmla="*/ 318199 w 821263"/>
                <a:gd name="connsiteY7" fmla="*/ 101798 h 1266560"/>
                <a:gd name="connsiteX8" fmla="*/ 438815 w 821263"/>
                <a:gd name="connsiteY8" fmla="*/ 0 h 1266560"/>
                <a:gd name="connsiteX0" fmla="*/ 438815 w 818475"/>
                <a:gd name="connsiteY0" fmla="*/ 0 h 1266560"/>
                <a:gd name="connsiteX1" fmla="*/ 500408 w 818475"/>
                <a:gd name="connsiteY1" fmla="*/ 49960 h 1266560"/>
                <a:gd name="connsiteX2" fmla="*/ 817954 w 818475"/>
                <a:gd name="connsiteY2" fmla="*/ 625166 h 1266560"/>
                <a:gd name="connsiteX3" fmla="*/ 555529 w 818475"/>
                <a:gd name="connsiteY3" fmla="*/ 1215755 h 1266560"/>
                <a:gd name="connsiteX4" fmla="*/ 446146 w 818475"/>
                <a:gd name="connsiteY4" fmla="*/ 1266560 h 1266560"/>
                <a:gd name="connsiteX5" fmla="*/ 328293 w 818475"/>
                <a:gd name="connsiteY5" fmla="*/ 1196947 h 1266560"/>
                <a:gd name="connsiteX6" fmla="*/ 14 w 818475"/>
                <a:gd name="connsiteY6" fmla="*/ 627405 h 1266560"/>
                <a:gd name="connsiteX7" fmla="*/ 318199 w 818475"/>
                <a:gd name="connsiteY7" fmla="*/ 101798 h 1266560"/>
                <a:gd name="connsiteX8" fmla="*/ 438815 w 818475"/>
                <a:gd name="connsiteY8" fmla="*/ 0 h 1266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8475" h="1266560">
                  <a:moveTo>
                    <a:pt x="438815" y="0"/>
                  </a:moveTo>
                  <a:lnTo>
                    <a:pt x="500408" y="49960"/>
                  </a:lnTo>
                  <a:cubicBezTo>
                    <a:pt x="673856" y="189728"/>
                    <a:pt x="808767" y="430867"/>
                    <a:pt x="817954" y="625166"/>
                  </a:cubicBezTo>
                  <a:cubicBezTo>
                    <a:pt x="827141" y="819465"/>
                    <a:pt x="714031" y="1085845"/>
                    <a:pt x="555529" y="1215755"/>
                  </a:cubicBezTo>
                  <a:cubicBezTo>
                    <a:pt x="520629" y="1240011"/>
                    <a:pt x="495435" y="1251752"/>
                    <a:pt x="446146" y="1266560"/>
                  </a:cubicBezTo>
                  <a:lnTo>
                    <a:pt x="328293" y="1196947"/>
                  </a:lnTo>
                  <a:cubicBezTo>
                    <a:pt x="144602" y="1072848"/>
                    <a:pt x="-1633" y="862856"/>
                    <a:pt x="14" y="627405"/>
                  </a:cubicBezTo>
                  <a:cubicBezTo>
                    <a:pt x="32799" y="412939"/>
                    <a:pt x="156485" y="244322"/>
                    <a:pt x="318199" y="101798"/>
                  </a:cubicBezTo>
                  <a:lnTo>
                    <a:pt x="438815"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400" dirty="0" smtClean="0">
                  <a:solidFill>
                    <a:srgbClr val="FFFFFF"/>
                  </a:solidFill>
                  <a:latin typeface="+mn-ea"/>
                </a:rPr>
                <a:t>新产品</a:t>
              </a:r>
              <a:endParaRPr lang="zh-CN" altLang="en-US" sz="1400" dirty="0">
                <a:solidFill>
                  <a:srgbClr val="FFFFFF"/>
                </a:solidFill>
                <a:latin typeface="+mn-ea"/>
              </a:endParaRPr>
            </a:p>
          </p:txBody>
        </p:sp>
        <p:sp>
          <p:nvSpPr>
            <p:cNvPr id="8" name="任意多边形 7"/>
            <p:cNvSpPr/>
            <p:nvPr/>
          </p:nvSpPr>
          <p:spPr>
            <a:xfrm>
              <a:off x="3941570" y="2044710"/>
              <a:ext cx="969196" cy="3113463"/>
            </a:xfrm>
            <a:custGeom>
              <a:avLst/>
              <a:gdLst>
                <a:gd name="connsiteX0" fmla="*/ 540542 w 971549"/>
                <a:gd name="connsiteY0" fmla="*/ 0 h 3121025"/>
                <a:gd name="connsiteX1" fmla="*/ 447674 w 971549"/>
                <a:gd name="connsiteY1" fmla="*/ 916781 h 3121025"/>
                <a:gd name="connsiteX2" fmla="*/ 440997 w 971549"/>
                <a:gd name="connsiteY2" fmla="*/ 913656 h 3121025"/>
                <a:gd name="connsiteX3" fmla="*/ 417204 w 971549"/>
                <a:gd name="connsiteY3" fmla="*/ 1251512 h 3121025"/>
                <a:gd name="connsiteX4" fmla="*/ 470694 w 971549"/>
                <a:gd name="connsiteY4" fmla="*/ 1046163 h 3121025"/>
                <a:gd name="connsiteX5" fmla="*/ 554037 w 971549"/>
                <a:gd name="connsiteY5" fmla="*/ 781050 h 3121025"/>
                <a:gd name="connsiteX6" fmla="*/ 617537 w 971549"/>
                <a:gd name="connsiteY6" fmla="*/ 876300 h 3121025"/>
                <a:gd name="connsiteX7" fmla="*/ 506412 w 971549"/>
                <a:gd name="connsiteY7" fmla="*/ 1419225 h 3121025"/>
                <a:gd name="connsiteX8" fmla="*/ 503554 w 971549"/>
                <a:gd name="connsiteY8" fmla="*/ 1416281 h 3121025"/>
                <a:gd name="connsiteX9" fmla="*/ 510877 w 971549"/>
                <a:gd name="connsiteY9" fmla="*/ 1641475 h 3121025"/>
                <a:gd name="connsiteX10" fmla="*/ 554037 w 971549"/>
                <a:gd name="connsiteY10" fmla="*/ 2346325 h 3121025"/>
                <a:gd name="connsiteX11" fmla="*/ 651669 w 971549"/>
                <a:gd name="connsiteY11" fmla="*/ 2726531 h 3121025"/>
                <a:gd name="connsiteX12" fmla="*/ 694279 w 971549"/>
                <a:gd name="connsiteY12" fmla="*/ 2836944 h 3121025"/>
                <a:gd name="connsiteX13" fmla="*/ 709612 w 971549"/>
                <a:gd name="connsiteY13" fmla="*/ 2771775 h 3121025"/>
                <a:gd name="connsiteX14" fmla="*/ 814387 w 971549"/>
                <a:gd name="connsiteY14" fmla="*/ 2471738 h 3121025"/>
                <a:gd name="connsiteX15" fmla="*/ 971549 w 971549"/>
                <a:gd name="connsiteY15" fmla="*/ 2512219 h 3121025"/>
                <a:gd name="connsiteX16" fmla="*/ 928687 w 971549"/>
                <a:gd name="connsiteY16" fmla="*/ 2543175 h 3121025"/>
                <a:gd name="connsiteX17" fmla="*/ 812006 w 971549"/>
                <a:gd name="connsiteY17" fmla="*/ 2883693 h 3121025"/>
                <a:gd name="connsiteX18" fmla="*/ 787597 w 971549"/>
                <a:gd name="connsiteY18" fmla="*/ 3067874 h 3121025"/>
                <a:gd name="connsiteX19" fmla="*/ 801687 w 971549"/>
                <a:gd name="connsiteY19" fmla="*/ 3101975 h 3121025"/>
                <a:gd name="connsiteX20" fmla="*/ 420687 w 971549"/>
                <a:gd name="connsiteY20" fmla="*/ 3121025 h 3121025"/>
                <a:gd name="connsiteX21" fmla="*/ 230187 w 971549"/>
                <a:gd name="connsiteY21" fmla="*/ 2219325 h 3121025"/>
                <a:gd name="connsiteX22" fmla="*/ 230269 w 971549"/>
                <a:gd name="connsiteY22" fmla="*/ 2219256 h 3121025"/>
                <a:gd name="connsiteX23" fmla="*/ 90487 w 971549"/>
                <a:gd name="connsiteY23" fmla="*/ 2085975 h 3121025"/>
                <a:gd name="connsiteX24" fmla="*/ 0 w 971549"/>
                <a:gd name="connsiteY24" fmla="*/ 2043113 h 3121025"/>
                <a:gd name="connsiteX25" fmla="*/ 104775 w 971549"/>
                <a:gd name="connsiteY25" fmla="*/ 1938338 h 3121025"/>
                <a:gd name="connsiteX26" fmla="*/ 311975 w 971549"/>
                <a:gd name="connsiteY26" fmla="*/ 2141393 h 3121025"/>
                <a:gd name="connsiteX27" fmla="*/ 298958 w 971549"/>
                <a:gd name="connsiteY27" fmla="*/ 2003425 h 3121025"/>
                <a:gd name="connsiteX28" fmla="*/ 325437 w 971549"/>
                <a:gd name="connsiteY28" fmla="*/ 981075 h 3121025"/>
                <a:gd name="connsiteX29" fmla="*/ 328381 w 971549"/>
                <a:gd name="connsiteY29" fmla="*/ 961942 h 3121025"/>
                <a:gd name="connsiteX30" fmla="*/ 264021 w 971549"/>
                <a:gd name="connsiteY30" fmla="*/ 839391 h 3121025"/>
                <a:gd name="connsiteX31" fmla="*/ 176212 w 971549"/>
                <a:gd name="connsiteY31" fmla="*/ 661987 h 3121025"/>
                <a:gd name="connsiteX32" fmla="*/ 219075 w 971549"/>
                <a:gd name="connsiteY32" fmla="*/ 614363 h 3121025"/>
                <a:gd name="connsiteX33" fmla="*/ 340076 w 971549"/>
                <a:gd name="connsiteY33" fmla="*/ 822986 h 3121025"/>
                <a:gd name="connsiteX34" fmla="*/ 421480 w 971549"/>
                <a:gd name="connsiteY34" fmla="*/ 42863 h 3121025"/>
                <a:gd name="connsiteX0" fmla="*/ 540542 w 971549"/>
                <a:gd name="connsiteY0" fmla="*/ 0 h 3121025"/>
                <a:gd name="connsiteX1" fmla="*/ 447674 w 971549"/>
                <a:gd name="connsiteY1" fmla="*/ 916781 h 3121025"/>
                <a:gd name="connsiteX2" fmla="*/ 440997 w 971549"/>
                <a:gd name="connsiteY2" fmla="*/ 913656 h 3121025"/>
                <a:gd name="connsiteX3" fmla="*/ 417204 w 971549"/>
                <a:gd name="connsiteY3" fmla="*/ 1251512 h 3121025"/>
                <a:gd name="connsiteX4" fmla="*/ 470694 w 971549"/>
                <a:gd name="connsiteY4" fmla="*/ 1046163 h 3121025"/>
                <a:gd name="connsiteX5" fmla="*/ 554037 w 971549"/>
                <a:gd name="connsiteY5" fmla="*/ 781050 h 3121025"/>
                <a:gd name="connsiteX6" fmla="*/ 617537 w 971549"/>
                <a:gd name="connsiteY6" fmla="*/ 876300 h 3121025"/>
                <a:gd name="connsiteX7" fmla="*/ 506412 w 971549"/>
                <a:gd name="connsiteY7" fmla="*/ 1419225 h 3121025"/>
                <a:gd name="connsiteX8" fmla="*/ 503554 w 971549"/>
                <a:gd name="connsiteY8" fmla="*/ 1416281 h 3121025"/>
                <a:gd name="connsiteX9" fmla="*/ 510877 w 971549"/>
                <a:gd name="connsiteY9" fmla="*/ 1641475 h 3121025"/>
                <a:gd name="connsiteX10" fmla="*/ 554037 w 971549"/>
                <a:gd name="connsiteY10" fmla="*/ 2346325 h 3121025"/>
                <a:gd name="connsiteX11" fmla="*/ 651669 w 971549"/>
                <a:gd name="connsiteY11" fmla="*/ 2726531 h 3121025"/>
                <a:gd name="connsiteX12" fmla="*/ 694279 w 971549"/>
                <a:gd name="connsiteY12" fmla="*/ 2836944 h 3121025"/>
                <a:gd name="connsiteX13" fmla="*/ 709612 w 971549"/>
                <a:gd name="connsiteY13" fmla="*/ 2771775 h 3121025"/>
                <a:gd name="connsiteX14" fmla="*/ 814387 w 971549"/>
                <a:gd name="connsiteY14" fmla="*/ 2471738 h 3121025"/>
                <a:gd name="connsiteX15" fmla="*/ 971549 w 971549"/>
                <a:gd name="connsiteY15" fmla="*/ 2512219 h 3121025"/>
                <a:gd name="connsiteX16" fmla="*/ 928687 w 971549"/>
                <a:gd name="connsiteY16" fmla="*/ 2543175 h 3121025"/>
                <a:gd name="connsiteX17" fmla="*/ 812006 w 971549"/>
                <a:gd name="connsiteY17" fmla="*/ 2883693 h 3121025"/>
                <a:gd name="connsiteX18" fmla="*/ 787597 w 971549"/>
                <a:gd name="connsiteY18" fmla="*/ 3067874 h 3121025"/>
                <a:gd name="connsiteX19" fmla="*/ 801687 w 971549"/>
                <a:gd name="connsiteY19" fmla="*/ 3101975 h 3121025"/>
                <a:gd name="connsiteX20" fmla="*/ 420687 w 971549"/>
                <a:gd name="connsiteY20" fmla="*/ 3121025 h 3121025"/>
                <a:gd name="connsiteX21" fmla="*/ 230187 w 971549"/>
                <a:gd name="connsiteY21" fmla="*/ 2219325 h 3121025"/>
                <a:gd name="connsiteX22" fmla="*/ 230269 w 971549"/>
                <a:gd name="connsiteY22" fmla="*/ 2219256 h 3121025"/>
                <a:gd name="connsiteX23" fmla="*/ 90487 w 971549"/>
                <a:gd name="connsiteY23" fmla="*/ 2085975 h 3121025"/>
                <a:gd name="connsiteX24" fmla="*/ 0 w 971549"/>
                <a:gd name="connsiteY24" fmla="*/ 2043113 h 3121025"/>
                <a:gd name="connsiteX25" fmla="*/ 104775 w 971549"/>
                <a:gd name="connsiteY25" fmla="*/ 1938338 h 3121025"/>
                <a:gd name="connsiteX26" fmla="*/ 311975 w 971549"/>
                <a:gd name="connsiteY26" fmla="*/ 2141393 h 3121025"/>
                <a:gd name="connsiteX27" fmla="*/ 298958 w 971549"/>
                <a:gd name="connsiteY27" fmla="*/ 2003425 h 3121025"/>
                <a:gd name="connsiteX28" fmla="*/ 325437 w 971549"/>
                <a:gd name="connsiteY28" fmla="*/ 981075 h 3121025"/>
                <a:gd name="connsiteX29" fmla="*/ 328381 w 971549"/>
                <a:gd name="connsiteY29" fmla="*/ 961942 h 3121025"/>
                <a:gd name="connsiteX30" fmla="*/ 264021 w 971549"/>
                <a:gd name="connsiteY30" fmla="*/ 839391 h 3121025"/>
                <a:gd name="connsiteX31" fmla="*/ 176212 w 971549"/>
                <a:gd name="connsiteY31" fmla="*/ 661987 h 3121025"/>
                <a:gd name="connsiteX32" fmla="*/ 219075 w 971549"/>
                <a:gd name="connsiteY32" fmla="*/ 614363 h 3121025"/>
                <a:gd name="connsiteX33" fmla="*/ 340076 w 971549"/>
                <a:gd name="connsiteY33" fmla="*/ 822986 h 3121025"/>
                <a:gd name="connsiteX34" fmla="*/ 421480 w 971549"/>
                <a:gd name="connsiteY34" fmla="*/ 42863 h 3121025"/>
                <a:gd name="connsiteX35" fmla="*/ 540542 w 971549"/>
                <a:gd name="connsiteY35" fmla="*/ 0 h 3121025"/>
                <a:gd name="connsiteX0" fmla="*/ 540542 w 971549"/>
                <a:gd name="connsiteY0" fmla="*/ 0 h 3121025"/>
                <a:gd name="connsiteX1" fmla="*/ 447674 w 971549"/>
                <a:gd name="connsiteY1" fmla="*/ 916781 h 3121025"/>
                <a:gd name="connsiteX2" fmla="*/ 440997 w 971549"/>
                <a:gd name="connsiteY2" fmla="*/ 913656 h 3121025"/>
                <a:gd name="connsiteX3" fmla="*/ 417204 w 971549"/>
                <a:gd name="connsiteY3" fmla="*/ 1251512 h 3121025"/>
                <a:gd name="connsiteX4" fmla="*/ 470694 w 971549"/>
                <a:gd name="connsiteY4" fmla="*/ 1046163 h 3121025"/>
                <a:gd name="connsiteX5" fmla="*/ 554037 w 971549"/>
                <a:gd name="connsiteY5" fmla="*/ 781050 h 3121025"/>
                <a:gd name="connsiteX6" fmla="*/ 617537 w 971549"/>
                <a:gd name="connsiteY6" fmla="*/ 876300 h 3121025"/>
                <a:gd name="connsiteX7" fmla="*/ 506412 w 971549"/>
                <a:gd name="connsiteY7" fmla="*/ 1419225 h 3121025"/>
                <a:gd name="connsiteX8" fmla="*/ 503554 w 971549"/>
                <a:gd name="connsiteY8" fmla="*/ 1416281 h 3121025"/>
                <a:gd name="connsiteX9" fmla="*/ 510877 w 971549"/>
                <a:gd name="connsiteY9" fmla="*/ 1641475 h 3121025"/>
                <a:gd name="connsiteX10" fmla="*/ 554037 w 971549"/>
                <a:gd name="connsiteY10" fmla="*/ 2346325 h 3121025"/>
                <a:gd name="connsiteX11" fmla="*/ 651669 w 971549"/>
                <a:gd name="connsiteY11" fmla="*/ 2726531 h 3121025"/>
                <a:gd name="connsiteX12" fmla="*/ 694279 w 971549"/>
                <a:gd name="connsiteY12" fmla="*/ 2836944 h 3121025"/>
                <a:gd name="connsiteX13" fmla="*/ 709612 w 971549"/>
                <a:gd name="connsiteY13" fmla="*/ 2771775 h 3121025"/>
                <a:gd name="connsiteX14" fmla="*/ 814387 w 971549"/>
                <a:gd name="connsiteY14" fmla="*/ 2471738 h 3121025"/>
                <a:gd name="connsiteX15" fmla="*/ 971549 w 971549"/>
                <a:gd name="connsiteY15" fmla="*/ 2512219 h 3121025"/>
                <a:gd name="connsiteX16" fmla="*/ 928687 w 971549"/>
                <a:gd name="connsiteY16" fmla="*/ 2543175 h 3121025"/>
                <a:gd name="connsiteX17" fmla="*/ 812006 w 971549"/>
                <a:gd name="connsiteY17" fmla="*/ 2883693 h 3121025"/>
                <a:gd name="connsiteX18" fmla="*/ 787597 w 971549"/>
                <a:gd name="connsiteY18" fmla="*/ 3067874 h 3121025"/>
                <a:gd name="connsiteX19" fmla="*/ 801687 w 971549"/>
                <a:gd name="connsiteY19" fmla="*/ 3101975 h 3121025"/>
                <a:gd name="connsiteX20" fmla="*/ 420687 w 971549"/>
                <a:gd name="connsiteY20" fmla="*/ 3121025 h 3121025"/>
                <a:gd name="connsiteX21" fmla="*/ 230187 w 971549"/>
                <a:gd name="connsiteY21" fmla="*/ 2219325 h 3121025"/>
                <a:gd name="connsiteX22" fmla="*/ 230269 w 971549"/>
                <a:gd name="connsiteY22" fmla="*/ 2219256 h 3121025"/>
                <a:gd name="connsiteX23" fmla="*/ 90487 w 971549"/>
                <a:gd name="connsiteY23" fmla="*/ 2085975 h 3121025"/>
                <a:gd name="connsiteX24" fmla="*/ 0 w 971549"/>
                <a:gd name="connsiteY24" fmla="*/ 2043113 h 3121025"/>
                <a:gd name="connsiteX25" fmla="*/ 104775 w 971549"/>
                <a:gd name="connsiteY25" fmla="*/ 1938338 h 3121025"/>
                <a:gd name="connsiteX26" fmla="*/ 311975 w 971549"/>
                <a:gd name="connsiteY26" fmla="*/ 2141393 h 3121025"/>
                <a:gd name="connsiteX27" fmla="*/ 298958 w 971549"/>
                <a:gd name="connsiteY27" fmla="*/ 2003425 h 3121025"/>
                <a:gd name="connsiteX28" fmla="*/ 325437 w 971549"/>
                <a:gd name="connsiteY28" fmla="*/ 981075 h 3121025"/>
                <a:gd name="connsiteX29" fmla="*/ 328381 w 971549"/>
                <a:gd name="connsiteY29" fmla="*/ 961942 h 3121025"/>
                <a:gd name="connsiteX30" fmla="*/ 264021 w 971549"/>
                <a:gd name="connsiteY30" fmla="*/ 839391 h 3121025"/>
                <a:gd name="connsiteX31" fmla="*/ 176212 w 971549"/>
                <a:gd name="connsiteY31" fmla="*/ 661987 h 3121025"/>
                <a:gd name="connsiteX32" fmla="*/ 219075 w 971549"/>
                <a:gd name="connsiteY32" fmla="*/ 614363 h 3121025"/>
                <a:gd name="connsiteX33" fmla="*/ 340076 w 971549"/>
                <a:gd name="connsiteY33" fmla="*/ 822986 h 3121025"/>
                <a:gd name="connsiteX34" fmla="*/ 421480 w 971549"/>
                <a:gd name="connsiteY34" fmla="*/ 42863 h 3121025"/>
                <a:gd name="connsiteX35" fmla="*/ 540542 w 971549"/>
                <a:gd name="connsiteY35" fmla="*/ 0 h 3121025"/>
                <a:gd name="connsiteX0" fmla="*/ 540542 w 971549"/>
                <a:gd name="connsiteY0" fmla="*/ 0 h 3121025"/>
                <a:gd name="connsiteX1" fmla="*/ 447674 w 971549"/>
                <a:gd name="connsiteY1" fmla="*/ 916781 h 3121025"/>
                <a:gd name="connsiteX2" fmla="*/ 450522 w 971549"/>
                <a:gd name="connsiteY2" fmla="*/ 913656 h 3121025"/>
                <a:gd name="connsiteX3" fmla="*/ 417204 w 971549"/>
                <a:gd name="connsiteY3" fmla="*/ 1251512 h 3121025"/>
                <a:gd name="connsiteX4" fmla="*/ 470694 w 971549"/>
                <a:gd name="connsiteY4" fmla="*/ 1046163 h 3121025"/>
                <a:gd name="connsiteX5" fmla="*/ 554037 w 971549"/>
                <a:gd name="connsiteY5" fmla="*/ 781050 h 3121025"/>
                <a:gd name="connsiteX6" fmla="*/ 617537 w 971549"/>
                <a:gd name="connsiteY6" fmla="*/ 876300 h 3121025"/>
                <a:gd name="connsiteX7" fmla="*/ 506412 w 971549"/>
                <a:gd name="connsiteY7" fmla="*/ 1419225 h 3121025"/>
                <a:gd name="connsiteX8" fmla="*/ 503554 w 971549"/>
                <a:gd name="connsiteY8" fmla="*/ 1416281 h 3121025"/>
                <a:gd name="connsiteX9" fmla="*/ 510877 w 971549"/>
                <a:gd name="connsiteY9" fmla="*/ 1641475 h 3121025"/>
                <a:gd name="connsiteX10" fmla="*/ 554037 w 971549"/>
                <a:gd name="connsiteY10" fmla="*/ 2346325 h 3121025"/>
                <a:gd name="connsiteX11" fmla="*/ 651669 w 971549"/>
                <a:gd name="connsiteY11" fmla="*/ 2726531 h 3121025"/>
                <a:gd name="connsiteX12" fmla="*/ 694279 w 971549"/>
                <a:gd name="connsiteY12" fmla="*/ 2836944 h 3121025"/>
                <a:gd name="connsiteX13" fmla="*/ 709612 w 971549"/>
                <a:gd name="connsiteY13" fmla="*/ 2771775 h 3121025"/>
                <a:gd name="connsiteX14" fmla="*/ 814387 w 971549"/>
                <a:gd name="connsiteY14" fmla="*/ 2471738 h 3121025"/>
                <a:gd name="connsiteX15" fmla="*/ 971549 w 971549"/>
                <a:gd name="connsiteY15" fmla="*/ 2512219 h 3121025"/>
                <a:gd name="connsiteX16" fmla="*/ 928687 w 971549"/>
                <a:gd name="connsiteY16" fmla="*/ 2543175 h 3121025"/>
                <a:gd name="connsiteX17" fmla="*/ 812006 w 971549"/>
                <a:gd name="connsiteY17" fmla="*/ 2883693 h 3121025"/>
                <a:gd name="connsiteX18" fmla="*/ 787597 w 971549"/>
                <a:gd name="connsiteY18" fmla="*/ 3067874 h 3121025"/>
                <a:gd name="connsiteX19" fmla="*/ 801687 w 971549"/>
                <a:gd name="connsiteY19" fmla="*/ 3101975 h 3121025"/>
                <a:gd name="connsiteX20" fmla="*/ 420687 w 971549"/>
                <a:gd name="connsiteY20" fmla="*/ 3121025 h 3121025"/>
                <a:gd name="connsiteX21" fmla="*/ 230187 w 971549"/>
                <a:gd name="connsiteY21" fmla="*/ 2219325 h 3121025"/>
                <a:gd name="connsiteX22" fmla="*/ 230269 w 971549"/>
                <a:gd name="connsiteY22" fmla="*/ 2219256 h 3121025"/>
                <a:gd name="connsiteX23" fmla="*/ 90487 w 971549"/>
                <a:gd name="connsiteY23" fmla="*/ 2085975 h 3121025"/>
                <a:gd name="connsiteX24" fmla="*/ 0 w 971549"/>
                <a:gd name="connsiteY24" fmla="*/ 2043113 h 3121025"/>
                <a:gd name="connsiteX25" fmla="*/ 104775 w 971549"/>
                <a:gd name="connsiteY25" fmla="*/ 1938338 h 3121025"/>
                <a:gd name="connsiteX26" fmla="*/ 311975 w 971549"/>
                <a:gd name="connsiteY26" fmla="*/ 2141393 h 3121025"/>
                <a:gd name="connsiteX27" fmla="*/ 298958 w 971549"/>
                <a:gd name="connsiteY27" fmla="*/ 2003425 h 3121025"/>
                <a:gd name="connsiteX28" fmla="*/ 325437 w 971549"/>
                <a:gd name="connsiteY28" fmla="*/ 981075 h 3121025"/>
                <a:gd name="connsiteX29" fmla="*/ 328381 w 971549"/>
                <a:gd name="connsiteY29" fmla="*/ 961942 h 3121025"/>
                <a:gd name="connsiteX30" fmla="*/ 264021 w 971549"/>
                <a:gd name="connsiteY30" fmla="*/ 839391 h 3121025"/>
                <a:gd name="connsiteX31" fmla="*/ 176212 w 971549"/>
                <a:gd name="connsiteY31" fmla="*/ 661987 h 3121025"/>
                <a:gd name="connsiteX32" fmla="*/ 219075 w 971549"/>
                <a:gd name="connsiteY32" fmla="*/ 614363 h 3121025"/>
                <a:gd name="connsiteX33" fmla="*/ 340076 w 971549"/>
                <a:gd name="connsiteY33" fmla="*/ 822986 h 3121025"/>
                <a:gd name="connsiteX34" fmla="*/ 421480 w 971549"/>
                <a:gd name="connsiteY34" fmla="*/ 42863 h 3121025"/>
                <a:gd name="connsiteX35" fmla="*/ 540542 w 971549"/>
                <a:gd name="connsiteY35" fmla="*/ 0 h 3121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971549" h="3121025">
                  <a:moveTo>
                    <a:pt x="540542" y="0"/>
                  </a:moveTo>
                  <a:cubicBezTo>
                    <a:pt x="497680" y="303213"/>
                    <a:pt x="478630" y="611187"/>
                    <a:pt x="447674" y="916781"/>
                  </a:cubicBezTo>
                  <a:lnTo>
                    <a:pt x="450522" y="913656"/>
                  </a:lnTo>
                  <a:cubicBezTo>
                    <a:pt x="442591" y="1026275"/>
                    <a:pt x="444185" y="1138893"/>
                    <a:pt x="417204" y="1251512"/>
                  </a:cubicBezTo>
                  <a:lnTo>
                    <a:pt x="470694" y="1046163"/>
                  </a:lnTo>
                  <a:cubicBezTo>
                    <a:pt x="493712" y="957792"/>
                    <a:pt x="519112" y="869421"/>
                    <a:pt x="554037" y="781050"/>
                  </a:cubicBezTo>
                  <a:lnTo>
                    <a:pt x="617537" y="876300"/>
                  </a:lnTo>
                  <a:cubicBezTo>
                    <a:pt x="567795" y="1057275"/>
                    <a:pt x="533929" y="1244600"/>
                    <a:pt x="506412" y="1419225"/>
                  </a:cubicBezTo>
                  <a:lnTo>
                    <a:pt x="503554" y="1416281"/>
                  </a:lnTo>
                  <a:lnTo>
                    <a:pt x="510877" y="1641475"/>
                  </a:lnTo>
                  <a:cubicBezTo>
                    <a:pt x="516334" y="1876425"/>
                    <a:pt x="519112" y="2111375"/>
                    <a:pt x="554037" y="2346325"/>
                  </a:cubicBezTo>
                  <a:cubicBezTo>
                    <a:pt x="570971" y="2475442"/>
                    <a:pt x="606954" y="2601383"/>
                    <a:pt x="651669" y="2726531"/>
                  </a:cubicBezTo>
                  <a:lnTo>
                    <a:pt x="694279" y="2836944"/>
                  </a:lnTo>
                  <a:lnTo>
                    <a:pt x="709612" y="2771775"/>
                  </a:lnTo>
                  <a:lnTo>
                    <a:pt x="814387" y="2471738"/>
                  </a:lnTo>
                  <a:lnTo>
                    <a:pt x="971549" y="2512219"/>
                  </a:lnTo>
                  <a:lnTo>
                    <a:pt x="928687" y="2543175"/>
                  </a:lnTo>
                  <a:cubicBezTo>
                    <a:pt x="882650" y="2654299"/>
                    <a:pt x="843757" y="2770187"/>
                    <a:pt x="812006" y="2883693"/>
                  </a:cubicBezTo>
                  <a:lnTo>
                    <a:pt x="787597" y="3067874"/>
                  </a:lnTo>
                  <a:lnTo>
                    <a:pt x="801687" y="3101975"/>
                  </a:lnTo>
                  <a:lnTo>
                    <a:pt x="420687" y="3121025"/>
                  </a:lnTo>
                  <a:cubicBezTo>
                    <a:pt x="319087" y="2833158"/>
                    <a:pt x="293687" y="2513542"/>
                    <a:pt x="230187" y="2219325"/>
                  </a:cubicBezTo>
                  <a:cubicBezTo>
                    <a:pt x="230214" y="2219302"/>
                    <a:pt x="230242" y="2219279"/>
                    <a:pt x="230269" y="2219256"/>
                  </a:cubicBezTo>
                  <a:lnTo>
                    <a:pt x="90487" y="2085975"/>
                  </a:lnTo>
                  <a:lnTo>
                    <a:pt x="0" y="2043113"/>
                  </a:lnTo>
                  <a:lnTo>
                    <a:pt x="104775" y="1938338"/>
                  </a:lnTo>
                  <a:lnTo>
                    <a:pt x="311975" y="2141393"/>
                  </a:lnTo>
                  <a:lnTo>
                    <a:pt x="298958" y="2003425"/>
                  </a:lnTo>
                  <a:cubicBezTo>
                    <a:pt x="274968" y="1662642"/>
                    <a:pt x="305065" y="1321859"/>
                    <a:pt x="325437" y="981075"/>
                  </a:cubicBezTo>
                  <a:lnTo>
                    <a:pt x="328381" y="961942"/>
                  </a:lnTo>
                  <a:lnTo>
                    <a:pt x="264021" y="839391"/>
                  </a:lnTo>
                  <a:cubicBezTo>
                    <a:pt x="232966" y="780256"/>
                    <a:pt x="202803" y="721121"/>
                    <a:pt x="176212" y="661987"/>
                  </a:cubicBezTo>
                  <a:lnTo>
                    <a:pt x="219075" y="614363"/>
                  </a:lnTo>
                  <a:lnTo>
                    <a:pt x="340076" y="822986"/>
                  </a:lnTo>
                  <a:lnTo>
                    <a:pt x="421480" y="42863"/>
                  </a:lnTo>
                  <a:lnTo>
                    <a:pt x="540542" y="0"/>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latin typeface="+mn-ea"/>
              </a:endParaRPr>
            </a:p>
          </p:txBody>
        </p:sp>
      </p:grpSp>
      <p:sp>
        <p:nvSpPr>
          <p:cNvPr id="10" name="TextBox 9"/>
          <p:cNvSpPr txBox="1"/>
          <p:nvPr/>
        </p:nvSpPr>
        <p:spPr>
          <a:xfrm>
            <a:off x="987376" y="3278717"/>
            <a:ext cx="1467068" cy="784830"/>
          </a:xfrm>
          <a:prstGeom prst="rect">
            <a:avLst/>
          </a:prstGeom>
          <a:noFill/>
        </p:spPr>
        <p:txBody>
          <a:bodyPr wrap="none" rtlCol="0">
            <a:spAutoFit/>
          </a:bodyPr>
          <a:lstStyle/>
          <a:p>
            <a:pPr algn="ctr">
              <a:lnSpc>
                <a:spcPct val="150000"/>
              </a:lnSpc>
            </a:pPr>
            <a:r>
              <a:rPr lang="zh-CN" altLang="en-US" sz="1000" dirty="0">
                <a:solidFill>
                  <a:schemeClr val="bg1">
                    <a:lumMod val="50000"/>
                  </a:schemeClr>
                </a:solidFill>
              </a:rPr>
              <a:t>单击此处</a:t>
            </a:r>
            <a:r>
              <a:rPr lang="zh-CN" altLang="en-US" sz="1000" dirty="0" smtClean="0">
                <a:solidFill>
                  <a:schemeClr val="bg1">
                    <a:lumMod val="50000"/>
                  </a:schemeClr>
                </a:solidFill>
              </a:rPr>
              <a:t>添加段落文本</a:t>
            </a:r>
            <a:endParaRPr lang="en-US" altLang="zh-CN" sz="1000" dirty="0">
              <a:solidFill>
                <a:schemeClr val="bg1">
                  <a:lumMod val="50000"/>
                </a:schemeClr>
              </a:solidFill>
            </a:endParaRPr>
          </a:p>
          <a:p>
            <a:pPr algn="ctr">
              <a:lnSpc>
                <a:spcPct val="150000"/>
              </a:lnSpc>
            </a:pPr>
            <a:r>
              <a:rPr lang="zh-CN" altLang="en-US" sz="1000" dirty="0">
                <a:solidFill>
                  <a:schemeClr val="bg1">
                    <a:lumMod val="50000"/>
                  </a:schemeClr>
                </a:solidFill>
              </a:rPr>
              <a:t>单击此处添加段落文本</a:t>
            </a:r>
          </a:p>
          <a:p>
            <a:pPr algn="ctr">
              <a:lnSpc>
                <a:spcPct val="150000"/>
              </a:lnSpc>
            </a:pPr>
            <a:r>
              <a:rPr lang="zh-CN" altLang="en-US" sz="1000" dirty="0" smtClean="0">
                <a:solidFill>
                  <a:schemeClr val="bg1">
                    <a:lumMod val="50000"/>
                  </a:schemeClr>
                </a:solidFill>
              </a:rPr>
              <a:t>单击</a:t>
            </a:r>
            <a:r>
              <a:rPr lang="zh-CN" altLang="en-US" sz="1000" dirty="0">
                <a:solidFill>
                  <a:schemeClr val="bg1">
                    <a:lumMod val="50000"/>
                  </a:schemeClr>
                </a:solidFill>
              </a:rPr>
              <a:t>此处添加段落文本</a:t>
            </a:r>
          </a:p>
        </p:txBody>
      </p:sp>
      <p:sp>
        <p:nvSpPr>
          <p:cNvPr id="13" name="TextBox 12"/>
          <p:cNvSpPr txBox="1"/>
          <p:nvPr/>
        </p:nvSpPr>
        <p:spPr>
          <a:xfrm>
            <a:off x="1834706" y="1652295"/>
            <a:ext cx="1467068" cy="784830"/>
          </a:xfrm>
          <a:prstGeom prst="rect">
            <a:avLst/>
          </a:prstGeom>
          <a:noFill/>
        </p:spPr>
        <p:txBody>
          <a:bodyPr wrap="none" rtlCol="0">
            <a:spAutoFit/>
          </a:bodyPr>
          <a:lstStyle/>
          <a:p>
            <a:pPr algn="ctr">
              <a:lnSpc>
                <a:spcPct val="150000"/>
              </a:lnSpc>
            </a:pPr>
            <a:r>
              <a:rPr lang="zh-CN" altLang="en-US" sz="1000" dirty="0">
                <a:solidFill>
                  <a:schemeClr val="bg1">
                    <a:lumMod val="50000"/>
                  </a:schemeClr>
                </a:solidFill>
              </a:rPr>
              <a:t>单击此处</a:t>
            </a:r>
            <a:r>
              <a:rPr lang="zh-CN" altLang="en-US" sz="1000" dirty="0" smtClean="0">
                <a:solidFill>
                  <a:schemeClr val="bg1">
                    <a:lumMod val="50000"/>
                  </a:schemeClr>
                </a:solidFill>
              </a:rPr>
              <a:t>添加段落文本</a:t>
            </a:r>
            <a:endParaRPr lang="en-US" altLang="zh-CN" sz="1000" dirty="0">
              <a:solidFill>
                <a:schemeClr val="bg1">
                  <a:lumMod val="50000"/>
                </a:schemeClr>
              </a:solidFill>
            </a:endParaRPr>
          </a:p>
          <a:p>
            <a:pPr algn="ctr">
              <a:lnSpc>
                <a:spcPct val="150000"/>
              </a:lnSpc>
            </a:pPr>
            <a:r>
              <a:rPr lang="zh-CN" altLang="en-US" sz="1000" dirty="0">
                <a:solidFill>
                  <a:schemeClr val="bg1">
                    <a:lumMod val="50000"/>
                  </a:schemeClr>
                </a:solidFill>
              </a:rPr>
              <a:t>单击此处添加段落文本</a:t>
            </a:r>
          </a:p>
          <a:p>
            <a:pPr algn="ctr">
              <a:lnSpc>
                <a:spcPct val="150000"/>
              </a:lnSpc>
            </a:pPr>
            <a:r>
              <a:rPr lang="zh-CN" altLang="en-US" sz="1000" dirty="0" smtClean="0">
                <a:solidFill>
                  <a:schemeClr val="bg1">
                    <a:lumMod val="50000"/>
                  </a:schemeClr>
                </a:solidFill>
              </a:rPr>
              <a:t>单击</a:t>
            </a:r>
            <a:r>
              <a:rPr lang="zh-CN" altLang="en-US" sz="1000" dirty="0">
                <a:solidFill>
                  <a:schemeClr val="bg1">
                    <a:lumMod val="50000"/>
                  </a:schemeClr>
                </a:solidFill>
              </a:rPr>
              <a:t>此处添加段落文本</a:t>
            </a:r>
          </a:p>
        </p:txBody>
      </p:sp>
      <p:sp>
        <p:nvSpPr>
          <p:cNvPr id="14" name="TextBox 13"/>
          <p:cNvSpPr txBox="1"/>
          <p:nvPr/>
        </p:nvSpPr>
        <p:spPr>
          <a:xfrm>
            <a:off x="4820093" y="738067"/>
            <a:ext cx="1467068" cy="784830"/>
          </a:xfrm>
          <a:prstGeom prst="rect">
            <a:avLst/>
          </a:prstGeom>
          <a:noFill/>
        </p:spPr>
        <p:txBody>
          <a:bodyPr wrap="none" rtlCol="0">
            <a:spAutoFit/>
          </a:bodyPr>
          <a:lstStyle/>
          <a:p>
            <a:pPr algn="ctr">
              <a:lnSpc>
                <a:spcPct val="150000"/>
              </a:lnSpc>
            </a:pPr>
            <a:r>
              <a:rPr lang="zh-CN" altLang="en-US" sz="1000" dirty="0">
                <a:solidFill>
                  <a:schemeClr val="bg1">
                    <a:lumMod val="50000"/>
                  </a:schemeClr>
                </a:solidFill>
              </a:rPr>
              <a:t>单击此处</a:t>
            </a:r>
            <a:r>
              <a:rPr lang="zh-CN" altLang="en-US" sz="1000" dirty="0" smtClean="0">
                <a:solidFill>
                  <a:schemeClr val="bg1">
                    <a:lumMod val="50000"/>
                  </a:schemeClr>
                </a:solidFill>
              </a:rPr>
              <a:t>添加段落文本</a:t>
            </a:r>
            <a:endParaRPr lang="en-US" altLang="zh-CN" sz="1000" dirty="0">
              <a:solidFill>
                <a:schemeClr val="bg1">
                  <a:lumMod val="50000"/>
                </a:schemeClr>
              </a:solidFill>
            </a:endParaRPr>
          </a:p>
          <a:p>
            <a:pPr algn="ctr">
              <a:lnSpc>
                <a:spcPct val="150000"/>
              </a:lnSpc>
            </a:pPr>
            <a:r>
              <a:rPr lang="zh-CN" altLang="en-US" sz="1000" dirty="0">
                <a:solidFill>
                  <a:schemeClr val="bg1">
                    <a:lumMod val="50000"/>
                  </a:schemeClr>
                </a:solidFill>
              </a:rPr>
              <a:t>单击此处添加段落文本</a:t>
            </a:r>
          </a:p>
          <a:p>
            <a:pPr algn="ctr">
              <a:lnSpc>
                <a:spcPct val="150000"/>
              </a:lnSpc>
            </a:pPr>
            <a:r>
              <a:rPr lang="zh-CN" altLang="en-US" sz="1000" dirty="0" smtClean="0">
                <a:solidFill>
                  <a:schemeClr val="bg1">
                    <a:lumMod val="50000"/>
                  </a:schemeClr>
                </a:solidFill>
              </a:rPr>
              <a:t>单击</a:t>
            </a:r>
            <a:r>
              <a:rPr lang="zh-CN" altLang="en-US" sz="1000" dirty="0">
                <a:solidFill>
                  <a:schemeClr val="bg1">
                    <a:lumMod val="50000"/>
                  </a:schemeClr>
                </a:solidFill>
              </a:rPr>
              <a:t>此处添加段落文本</a:t>
            </a:r>
          </a:p>
        </p:txBody>
      </p:sp>
      <p:sp>
        <p:nvSpPr>
          <p:cNvPr id="15" name="TextBox 14"/>
          <p:cNvSpPr txBox="1"/>
          <p:nvPr/>
        </p:nvSpPr>
        <p:spPr>
          <a:xfrm>
            <a:off x="5652120" y="1708342"/>
            <a:ext cx="1467068" cy="784830"/>
          </a:xfrm>
          <a:prstGeom prst="rect">
            <a:avLst/>
          </a:prstGeom>
          <a:noFill/>
        </p:spPr>
        <p:txBody>
          <a:bodyPr wrap="none" rtlCol="0">
            <a:spAutoFit/>
          </a:bodyPr>
          <a:lstStyle/>
          <a:p>
            <a:pPr algn="ctr">
              <a:lnSpc>
                <a:spcPct val="150000"/>
              </a:lnSpc>
            </a:pPr>
            <a:r>
              <a:rPr lang="zh-CN" altLang="en-US" sz="1000" dirty="0">
                <a:solidFill>
                  <a:schemeClr val="bg1">
                    <a:lumMod val="50000"/>
                  </a:schemeClr>
                </a:solidFill>
              </a:rPr>
              <a:t>单击此处</a:t>
            </a:r>
            <a:r>
              <a:rPr lang="zh-CN" altLang="en-US" sz="1000" dirty="0" smtClean="0">
                <a:solidFill>
                  <a:schemeClr val="bg1">
                    <a:lumMod val="50000"/>
                  </a:schemeClr>
                </a:solidFill>
              </a:rPr>
              <a:t>添加段落文本</a:t>
            </a:r>
            <a:endParaRPr lang="en-US" altLang="zh-CN" sz="1000" dirty="0">
              <a:solidFill>
                <a:schemeClr val="bg1">
                  <a:lumMod val="50000"/>
                </a:schemeClr>
              </a:solidFill>
            </a:endParaRPr>
          </a:p>
          <a:p>
            <a:pPr algn="ctr">
              <a:lnSpc>
                <a:spcPct val="150000"/>
              </a:lnSpc>
            </a:pPr>
            <a:r>
              <a:rPr lang="zh-CN" altLang="en-US" sz="1000" dirty="0">
                <a:solidFill>
                  <a:schemeClr val="bg1">
                    <a:lumMod val="50000"/>
                  </a:schemeClr>
                </a:solidFill>
              </a:rPr>
              <a:t>单击此处添加段落文本</a:t>
            </a:r>
          </a:p>
          <a:p>
            <a:pPr algn="ctr">
              <a:lnSpc>
                <a:spcPct val="150000"/>
              </a:lnSpc>
            </a:pPr>
            <a:r>
              <a:rPr lang="zh-CN" altLang="en-US" sz="1000" dirty="0" smtClean="0">
                <a:solidFill>
                  <a:schemeClr val="bg1">
                    <a:lumMod val="50000"/>
                  </a:schemeClr>
                </a:solidFill>
              </a:rPr>
              <a:t>单击</a:t>
            </a:r>
            <a:r>
              <a:rPr lang="zh-CN" altLang="en-US" sz="1000" dirty="0">
                <a:solidFill>
                  <a:schemeClr val="bg1">
                    <a:lumMod val="50000"/>
                  </a:schemeClr>
                </a:solidFill>
              </a:rPr>
              <a:t>此处添加段落文本</a:t>
            </a:r>
          </a:p>
        </p:txBody>
      </p:sp>
      <p:sp>
        <p:nvSpPr>
          <p:cNvPr id="16" name="TextBox 15"/>
          <p:cNvSpPr txBox="1"/>
          <p:nvPr/>
        </p:nvSpPr>
        <p:spPr>
          <a:xfrm>
            <a:off x="6252841" y="3147814"/>
            <a:ext cx="1467068" cy="784830"/>
          </a:xfrm>
          <a:prstGeom prst="rect">
            <a:avLst/>
          </a:prstGeom>
          <a:noFill/>
        </p:spPr>
        <p:txBody>
          <a:bodyPr wrap="none" rtlCol="0">
            <a:spAutoFit/>
          </a:bodyPr>
          <a:lstStyle/>
          <a:p>
            <a:pPr algn="ctr">
              <a:lnSpc>
                <a:spcPct val="150000"/>
              </a:lnSpc>
            </a:pPr>
            <a:r>
              <a:rPr lang="zh-CN" altLang="en-US" sz="1000" dirty="0">
                <a:solidFill>
                  <a:schemeClr val="bg1">
                    <a:lumMod val="50000"/>
                  </a:schemeClr>
                </a:solidFill>
              </a:rPr>
              <a:t>单击此处</a:t>
            </a:r>
            <a:r>
              <a:rPr lang="zh-CN" altLang="en-US" sz="1000" dirty="0" smtClean="0">
                <a:solidFill>
                  <a:schemeClr val="bg1">
                    <a:lumMod val="50000"/>
                  </a:schemeClr>
                </a:solidFill>
              </a:rPr>
              <a:t>添加段落文本</a:t>
            </a:r>
            <a:endParaRPr lang="en-US" altLang="zh-CN" sz="1000" dirty="0">
              <a:solidFill>
                <a:schemeClr val="bg1">
                  <a:lumMod val="50000"/>
                </a:schemeClr>
              </a:solidFill>
            </a:endParaRPr>
          </a:p>
          <a:p>
            <a:pPr algn="ctr">
              <a:lnSpc>
                <a:spcPct val="150000"/>
              </a:lnSpc>
            </a:pPr>
            <a:r>
              <a:rPr lang="zh-CN" altLang="en-US" sz="1000" dirty="0">
                <a:solidFill>
                  <a:schemeClr val="bg1">
                    <a:lumMod val="50000"/>
                  </a:schemeClr>
                </a:solidFill>
              </a:rPr>
              <a:t>单击此处添加段落文本</a:t>
            </a:r>
          </a:p>
          <a:p>
            <a:pPr algn="ctr">
              <a:lnSpc>
                <a:spcPct val="150000"/>
              </a:lnSpc>
            </a:pPr>
            <a:r>
              <a:rPr lang="zh-CN" altLang="en-US" sz="1000" dirty="0" smtClean="0">
                <a:solidFill>
                  <a:schemeClr val="bg1">
                    <a:lumMod val="50000"/>
                  </a:schemeClr>
                </a:solidFill>
              </a:rPr>
              <a:t>单击</a:t>
            </a:r>
            <a:r>
              <a:rPr lang="zh-CN" altLang="en-US" sz="1000" dirty="0">
                <a:solidFill>
                  <a:schemeClr val="bg1">
                    <a:lumMod val="50000"/>
                  </a:schemeClr>
                </a:solidFill>
              </a:rPr>
              <a:t>此处添加段落文本</a:t>
            </a:r>
          </a:p>
        </p:txBody>
      </p:sp>
    </p:spTree>
    <p:extLst>
      <p:ext uri="{BB962C8B-B14F-4D97-AF65-F5344CB8AC3E}">
        <p14:creationId xmlns:p14="http://schemas.microsoft.com/office/powerpoint/2010/main" val="632107140"/>
      </p:ext>
    </p:extLst>
  </p:cSld>
  <p:clrMapOvr>
    <a:masterClrMapping/>
  </p:clrMapOvr>
  <mc:AlternateContent xmlns:mc="http://schemas.openxmlformats.org/markup-compatibility/2006" xmlns:p14="http://schemas.microsoft.com/office/powerpoint/2010/main">
    <mc:Choice Requires="p14">
      <p:transition spd="med" p14:dur="700" advTm="2681">
        <p:fade/>
      </p:transition>
    </mc:Choice>
    <mc:Fallback xmlns="">
      <p:transition spd="med" advTm="268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left)">
                                      <p:cBhvr>
                                        <p:cTn id="14" dur="500"/>
                                        <p:tgtEl>
                                          <p:spTgt spid="15"/>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left)">
                                      <p:cBhvr>
                                        <p:cTn id="17" dur="500"/>
                                        <p:tgtEl>
                                          <p:spTgt spid="16"/>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wipe(right)">
                                      <p:cBhvr>
                                        <p:cTn id="20" dur="500"/>
                                        <p:tgtEl>
                                          <p:spTgt spid="13"/>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right)">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p:bldP spid="14" grpId="0"/>
      <p:bldP spid="15" grpId="0"/>
      <p:bldP spid="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内部环境分析</a:t>
            </a:r>
            <a:endParaRPr lang="zh-CN" altLang="en-US" dirty="0"/>
          </a:p>
        </p:txBody>
      </p:sp>
      <p:sp>
        <p:nvSpPr>
          <p:cNvPr id="18" name="Freeform 12"/>
          <p:cNvSpPr>
            <a:spLocks/>
          </p:cNvSpPr>
          <p:nvPr/>
        </p:nvSpPr>
        <p:spPr bwMode="gray">
          <a:xfrm>
            <a:off x="3459743" y="2326258"/>
            <a:ext cx="2200275" cy="1470025"/>
          </a:xfrm>
          <a:custGeom>
            <a:avLst/>
            <a:gdLst>
              <a:gd name="T0" fmla="*/ 25233 w 918"/>
              <a:gd name="T1" fmla="*/ 5057 h 613"/>
              <a:gd name="T2" fmla="*/ 25233 w 918"/>
              <a:gd name="T3" fmla="*/ 5057 h 613"/>
              <a:gd name="T4" fmla="*/ 25137 w 918"/>
              <a:gd name="T5" fmla="*/ 5025 h 613"/>
              <a:gd name="T6" fmla="*/ 25137 w 918"/>
              <a:gd name="T7" fmla="*/ 5025 h 613"/>
              <a:gd name="T8" fmla="*/ 24261 w 918"/>
              <a:gd name="T9" fmla="*/ 4268 h 613"/>
              <a:gd name="T10" fmla="*/ 24261 w 918"/>
              <a:gd name="T11" fmla="*/ 4268 h 613"/>
              <a:gd name="T12" fmla="*/ 24228 w 918"/>
              <a:gd name="T13" fmla="*/ 4203 h 613"/>
              <a:gd name="T14" fmla="*/ 24228 w 918"/>
              <a:gd name="T15" fmla="*/ 4203 h 613"/>
              <a:gd name="T16" fmla="*/ 24228 w 918"/>
              <a:gd name="T17" fmla="*/ 4137 h 613"/>
              <a:gd name="T18" fmla="*/ 24194 w 918"/>
              <a:gd name="T19" fmla="*/ 4137 h 613"/>
              <a:gd name="T20" fmla="*/ 24194 w 918"/>
              <a:gd name="T21" fmla="*/ 4072 h 613"/>
              <a:gd name="T22" fmla="*/ 24194 w 918"/>
              <a:gd name="T23" fmla="*/ 4072 h 613"/>
              <a:gd name="T24" fmla="*/ 24162 w 918"/>
              <a:gd name="T25" fmla="*/ 4036 h 613"/>
              <a:gd name="T26" fmla="*/ 24162 w 918"/>
              <a:gd name="T27" fmla="*/ 4004 h 613"/>
              <a:gd name="T28" fmla="*/ 24389 w 918"/>
              <a:gd name="T29" fmla="*/ 3003 h 613"/>
              <a:gd name="T30" fmla="*/ 24637 w 918"/>
              <a:gd name="T31" fmla="*/ 2055 h 613"/>
              <a:gd name="T32" fmla="*/ 22577 w 918"/>
              <a:gd name="T33" fmla="*/ 0 h 613"/>
              <a:gd name="T34" fmla="*/ 20496 w 918"/>
              <a:gd name="T35" fmla="*/ 2088 h 613"/>
              <a:gd name="T36" fmla="*/ 20754 w 918"/>
              <a:gd name="T37" fmla="*/ 3036 h 613"/>
              <a:gd name="T38" fmla="*/ 20982 w 918"/>
              <a:gd name="T39" fmla="*/ 4004 h 613"/>
              <a:gd name="T40" fmla="*/ 19964 w 918"/>
              <a:gd name="T41" fmla="*/ 5057 h 613"/>
              <a:gd name="T42" fmla="*/ 19932 w 918"/>
              <a:gd name="T43" fmla="*/ 5057 h 613"/>
              <a:gd name="T44" fmla="*/ 17298 w 918"/>
              <a:gd name="T45" fmla="*/ 5417 h 613"/>
              <a:gd name="T46" fmla="*/ 14649 w 918"/>
              <a:gd name="T47" fmla="*/ 5089 h 613"/>
              <a:gd name="T48" fmla="*/ 14617 w 918"/>
              <a:gd name="T49" fmla="*/ 5089 h 613"/>
              <a:gd name="T50" fmla="*/ 11996 w 918"/>
              <a:gd name="T51" fmla="*/ 4765 h 613"/>
              <a:gd name="T52" fmla="*/ 9380 w 918"/>
              <a:gd name="T53" fmla="*/ 5089 h 613"/>
              <a:gd name="T54" fmla="*/ 9348 w 918"/>
              <a:gd name="T55" fmla="*/ 5089 h 613"/>
              <a:gd name="T56" fmla="*/ 8325 w 918"/>
              <a:gd name="T57" fmla="*/ 6176 h 613"/>
              <a:gd name="T58" fmla="*/ 8556 w 918"/>
              <a:gd name="T59" fmla="*/ 7144 h 613"/>
              <a:gd name="T60" fmla="*/ 8792 w 918"/>
              <a:gd name="T61" fmla="*/ 8092 h 613"/>
              <a:gd name="T62" fmla="*/ 6735 w 918"/>
              <a:gd name="T63" fmla="*/ 10148 h 613"/>
              <a:gd name="T64" fmla="*/ 4641 w 918"/>
              <a:gd name="T65" fmla="*/ 8092 h 613"/>
              <a:gd name="T66" fmla="*/ 4868 w 918"/>
              <a:gd name="T67" fmla="*/ 7144 h 613"/>
              <a:gd name="T68" fmla="*/ 5100 w 918"/>
              <a:gd name="T69" fmla="*/ 6176 h 613"/>
              <a:gd name="T70" fmla="*/ 4085 w 918"/>
              <a:gd name="T71" fmla="*/ 5121 h 613"/>
              <a:gd name="T72" fmla="*/ 4012 w 918"/>
              <a:gd name="T73" fmla="*/ 5089 h 613"/>
              <a:gd name="T74" fmla="*/ 1428 w 918"/>
              <a:gd name="T75" fmla="*/ 4797 h 613"/>
              <a:gd name="T76" fmla="*/ 0 w 918"/>
              <a:gd name="T77" fmla="*/ 4896 h 613"/>
              <a:gd name="T78" fmla="*/ 0 w 918"/>
              <a:gd name="T79" fmla="*/ 5089 h 613"/>
              <a:gd name="T80" fmla="*/ 15205 w 918"/>
              <a:gd name="T81" fmla="*/ 20261 h 613"/>
              <a:gd name="T82" fmla="*/ 30430 w 918"/>
              <a:gd name="T83" fmla="*/ 5089 h 613"/>
              <a:gd name="T84" fmla="*/ 30430 w 918"/>
              <a:gd name="T85" fmla="*/ 5057 h 613"/>
              <a:gd name="T86" fmla="*/ 27878 w 918"/>
              <a:gd name="T87" fmla="*/ 5385 h 613"/>
              <a:gd name="T88" fmla="*/ 25233 w 918"/>
              <a:gd name="T89" fmla="*/ 5057 h 61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918" h="613">
                <a:moveTo>
                  <a:pt x="761" y="153"/>
                </a:moveTo>
                <a:cubicBezTo>
                  <a:pt x="761" y="153"/>
                  <a:pt x="761" y="153"/>
                  <a:pt x="761" y="153"/>
                </a:cubicBezTo>
                <a:cubicBezTo>
                  <a:pt x="761" y="153"/>
                  <a:pt x="758" y="152"/>
                  <a:pt x="758" y="152"/>
                </a:cubicBezTo>
                <a:cubicBezTo>
                  <a:pt x="758" y="152"/>
                  <a:pt x="758" y="152"/>
                  <a:pt x="758" y="152"/>
                </a:cubicBezTo>
                <a:cubicBezTo>
                  <a:pt x="745" y="147"/>
                  <a:pt x="737" y="137"/>
                  <a:pt x="732" y="129"/>
                </a:cubicBezTo>
                <a:cubicBezTo>
                  <a:pt x="732" y="129"/>
                  <a:pt x="732" y="129"/>
                  <a:pt x="732" y="129"/>
                </a:cubicBezTo>
                <a:cubicBezTo>
                  <a:pt x="732" y="128"/>
                  <a:pt x="732" y="128"/>
                  <a:pt x="731" y="127"/>
                </a:cubicBezTo>
                <a:cubicBezTo>
                  <a:pt x="731" y="127"/>
                  <a:pt x="731" y="127"/>
                  <a:pt x="731" y="127"/>
                </a:cubicBezTo>
                <a:cubicBezTo>
                  <a:pt x="731" y="126"/>
                  <a:pt x="731" y="126"/>
                  <a:pt x="731" y="125"/>
                </a:cubicBezTo>
                <a:cubicBezTo>
                  <a:pt x="731" y="125"/>
                  <a:pt x="730" y="125"/>
                  <a:pt x="730" y="125"/>
                </a:cubicBezTo>
                <a:cubicBezTo>
                  <a:pt x="730" y="124"/>
                  <a:pt x="730" y="124"/>
                  <a:pt x="730" y="123"/>
                </a:cubicBezTo>
                <a:cubicBezTo>
                  <a:pt x="730" y="123"/>
                  <a:pt x="730" y="123"/>
                  <a:pt x="730" y="123"/>
                </a:cubicBezTo>
                <a:cubicBezTo>
                  <a:pt x="730" y="122"/>
                  <a:pt x="730" y="122"/>
                  <a:pt x="729" y="122"/>
                </a:cubicBezTo>
                <a:cubicBezTo>
                  <a:pt x="729" y="121"/>
                  <a:pt x="729" y="121"/>
                  <a:pt x="729" y="121"/>
                </a:cubicBezTo>
                <a:cubicBezTo>
                  <a:pt x="727" y="109"/>
                  <a:pt x="734" y="96"/>
                  <a:pt x="736" y="91"/>
                </a:cubicBezTo>
                <a:cubicBezTo>
                  <a:pt x="741" y="83"/>
                  <a:pt x="743" y="73"/>
                  <a:pt x="743" y="62"/>
                </a:cubicBezTo>
                <a:cubicBezTo>
                  <a:pt x="743" y="28"/>
                  <a:pt x="715" y="0"/>
                  <a:pt x="681" y="0"/>
                </a:cubicBezTo>
                <a:cubicBezTo>
                  <a:pt x="646" y="0"/>
                  <a:pt x="618" y="28"/>
                  <a:pt x="618" y="63"/>
                </a:cubicBezTo>
                <a:cubicBezTo>
                  <a:pt x="618" y="73"/>
                  <a:pt x="621" y="83"/>
                  <a:pt x="626" y="92"/>
                </a:cubicBezTo>
                <a:cubicBezTo>
                  <a:pt x="628" y="96"/>
                  <a:pt x="635" y="109"/>
                  <a:pt x="633" y="121"/>
                </a:cubicBezTo>
                <a:cubicBezTo>
                  <a:pt x="632" y="127"/>
                  <a:pt x="623" y="146"/>
                  <a:pt x="602" y="153"/>
                </a:cubicBezTo>
                <a:cubicBezTo>
                  <a:pt x="602" y="153"/>
                  <a:pt x="602" y="153"/>
                  <a:pt x="601" y="153"/>
                </a:cubicBezTo>
                <a:cubicBezTo>
                  <a:pt x="601" y="153"/>
                  <a:pt x="566" y="164"/>
                  <a:pt x="522" y="164"/>
                </a:cubicBezTo>
                <a:cubicBezTo>
                  <a:pt x="478" y="164"/>
                  <a:pt x="442" y="154"/>
                  <a:pt x="442" y="154"/>
                </a:cubicBezTo>
                <a:cubicBezTo>
                  <a:pt x="442" y="154"/>
                  <a:pt x="442" y="154"/>
                  <a:pt x="441" y="154"/>
                </a:cubicBezTo>
                <a:cubicBezTo>
                  <a:pt x="436" y="152"/>
                  <a:pt x="403" y="143"/>
                  <a:pt x="362" y="144"/>
                </a:cubicBezTo>
                <a:cubicBezTo>
                  <a:pt x="322" y="144"/>
                  <a:pt x="289" y="152"/>
                  <a:pt x="283" y="154"/>
                </a:cubicBezTo>
                <a:cubicBezTo>
                  <a:pt x="283" y="154"/>
                  <a:pt x="282" y="154"/>
                  <a:pt x="282" y="154"/>
                </a:cubicBezTo>
                <a:cubicBezTo>
                  <a:pt x="261" y="161"/>
                  <a:pt x="252" y="180"/>
                  <a:pt x="251" y="187"/>
                </a:cubicBezTo>
                <a:cubicBezTo>
                  <a:pt x="249" y="198"/>
                  <a:pt x="255" y="211"/>
                  <a:pt x="258" y="216"/>
                </a:cubicBezTo>
                <a:cubicBezTo>
                  <a:pt x="262" y="224"/>
                  <a:pt x="265" y="234"/>
                  <a:pt x="265" y="245"/>
                </a:cubicBezTo>
                <a:cubicBezTo>
                  <a:pt x="265" y="279"/>
                  <a:pt x="237" y="307"/>
                  <a:pt x="203" y="307"/>
                </a:cubicBezTo>
                <a:cubicBezTo>
                  <a:pt x="168" y="307"/>
                  <a:pt x="140" y="279"/>
                  <a:pt x="140" y="245"/>
                </a:cubicBezTo>
                <a:cubicBezTo>
                  <a:pt x="140" y="235"/>
                  <a:pt x="143" y="225"/>
                  <a:pt x="147" y="216"/>
                </a:cubicBezTo>
                <a:cubicBezTo>
                  <a:pt x="150" y="211"/>
                  <a:pt x="157" y="198"/>
                  <a:pt x="154" y="187"/>
                </a:cubicBezTo>
                <a:cubicBezTo>
                  <a:pt x="153" y="180"/>
                  <a:pt x="144" y="161"/>
                  <a:pt x="123" y="155"/>
                </a:cubicBezTo>
                <a:cubicBezTo>
                  <a:pt x="123" y="155"/>
                  <a:pt x="122" y="155"/>
                  <a:pt x="121" y="154"/>
                </a:cubicBezTo>
                <a:cubicBezTo>
                  <a:pt x="115" y="153"/>
                  <a:pt x="82" y="144"/>
                  <a:pt x="43" y="145"/>
                </a:cubicBezTo>
                <a:cubicBezTo>
                  <a:pt x="27" y="145"/>
                  <a:pt x="12" y="146"/>
                  <a:pt x="0" y="148"/>
                </a:cubicBezTo>
                <a:cubicBezTo>
                  <a:pt x="0" y="150"/>
                  <a:pt x="0" y="152"/>
                  <a:pt x="0" y="154"/>
                </a:cubicBezTo>
                <a:cubicBezTo>
                  <a:pt x="0" y="407"/>
                  <a:pt x="205" y="613"/>
                  <a:pt x="459" y="613"/>
                </a:cubicBezTo>
                <a:cubicBezTo>
                  <a:pt x="712" y="613"/>
                  <a:pt x="918" y="407"/>
                  <a:pt x="918" y="154"/>
                </a:cubicBezTo>
                <a:cubicBezTo>
                  <a:pt x="918" y="154"/>
                  <a:pt x="918" y="153"/>
                  <a:pt x="918" y="153"/>
                </a:cubicBezTo>
                <a:cubicBezTo>
                  <a:pt x="901" y="158"/>
                  <a:pt x="873" y="163"/>
                  <a:pt x="841" y="163"/>
                </a:cubicBezTo>
                <a:cubicBezTo>
                  <a:pt x="797" y="163"/>
                  <a:pt x="761" y="153"/>
                  <a:pt x="761" y="153"/>
                </a:cubicBezTo>
                <a:close/>
              </a:path>
            </a:pathLst>
          </a:custGeom>
          <a:solidFill>
            <a:schemeClr val="accent6"/>
          </a:solidFill>
          <a:ln w="2540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540000" rIns="0" bIns="0" anchor="ctr"/>
          <a:lstStyle/>
          <a:p>
            <a:pPr algn="ctr" fontAlgn="auto">
              <a:lnSpc>
                <a:spcPct val="120000"/>
              </a:lnSpc>
              <a:spcBef>
                <a:spcPts val="441"/>
              </a:spcBef>
              <a:spcAft>
                <a:spcPts val="441"/>
              </a:spcAft>
              <a:defRPr/>
            </a:pPr>
            <a:r>
              <a:rPr lang="zh-CN" altLang="en-US" sz="2025" dirty="0" smtClean="0">
                <a:solidFill>
                  <a:srgbClr val="FFFFFF"/>
                </a:solidFill>
                <a:latin typeface="+mn-ea"/>
              </a:rPr>
              <a:t>负面优势</a:t>
            </a:r>
            <a:endParaRPr lang="zh-CN" altLang="en-US" sz="2025" dirty="0">
              <a:solidFill>
                <a:srgbClr val="FFFFFF"/>
              </a:solidFill>
              <a:latin typeface="+mn-ea"/>
            </a:endParaRPr>
          </a:p>
        </p:txBody>
      </p:sp>
      <p:sp>
        <p:nvSpPr>
          <p:cNvPr id="19" name="Freeform 13"/>
          <p:cNvSpPr>
            <a:spLocks/>
          </p:cNvSpPr>
          <p:nvPr/>
        </p:nvSpPr>
        <p:spPr bwMode="gray">
          <a:xfrm>
            <a:off x="3459743" y="1596008"/>
            <a:ext cx="2200275" cy="1466850"/>
          </a:xfrm>
          <a:custGeom>
            <a:avLst/>
            <a:gdLst>
              <a:gd name="T0" fmla="*/ 15205 w 918"/>
              <a:gd name="T1" fmla="*/ 0 h 612"/>
              <a:gd name="T2" fmla="*/ 0 w 918"/>
              <a:gd name="T3" fmla="*/ 14909 h 612"/>
              <a:gd name="T4" fmla="*/ 1428 w 918"/>
              <a:gd name="T5" fmla="*/ 14812 h 612"/>
              <a:gd name="T6" fmla="*/ 4012 w 918"/>
              <a:gd name="T7" fmla="*/ 15112 h 612"/>
              <a:gd name="T8" fmla="*/ 4085 w 918"/>
              <a:gd name="T9" fmla="*/ 15144 h 612"/>
              <a:gd name="T10" fmla="*/ 5100 w 918"/>
              <a:gd name="T11" fmla="*/ 16204 h 612"/>
              <a:gd name="T12" fmla="*/ 4868 w 918"/>
              <a:gd name="T13" fmla="*/ 17154 h 612"/>
              <a:gd name="T14" fmla="*/ 4641 w 918"/>
              <a:gd name="T15" fmla="*/ 18105 h 612"/>
              <a:gd name="T16" fmla="*/ 6735 w 918"/>
              <a:gd name="T17" fmla="*/ 20149 h 612"/>
              <a:gd name="T18" fmla="*/ 8792 w 918"/>
              <a:gd name="T19" fmla="*/ 18105 h 612"/>
              <a:gd name="T20" fmla="*/ 8556 w 918"/>
              <a:gd name="T21" fmla="*/ 17154 h 612"/>
              <a:gd name="T22" fmla="*/ 8325 w 918"/>
              <a:gd name="T23" fmla="*/ 16204 h 612"/>
              <a:gd name="T24" fmla="*/ 9348 w 918"/>
              <a:gd name="T25" fmla="*/ 15112 h 612"/>
              <a:gd name="T26" fmla="*/ 9380 w 918"/>
              <a:gd name="T27" fmla="*/ 15112 h 612"/>
              <a:gd name="T28" fmla="*/ 11996 w 918"/>
              <a:gd name="T29" fmla="*/ 14780 h 612"/>
              <a:gd name="T30" fmla="*/ 14617 w 918"/>
              <a:gd name="T31" fmla="*/ 15112 h 612"/>
              <a:gd name="T32" fmla="*/ 14649 w 918"/>
              <a:gd name="T33" fmla="*/ 15112 h 612"/>
              <a:gd name="T34" fmla="*/ 17298 w 918"/>
              <a:gd name="T35" fmla="*/ 15440 h 612"/>
              <a:gd name="T36" fmla="*/ 19932 w 918"/>
              <a:gd name="T37" fmla="*/ 15080 h 612"/>
              <a:gd name="T38" fmla="*/ 19964 w 918"/>
              <a:gd name="T39" fmla="*/ 15080 h 612"/>
              <a:gd name="T40" fmla="*/ 20982 w 918"/>
              <a:gd name="T41" fmla="*/ 14032 h 612"/>
              <a:gd name="T42" fmla="*/ 20754 w 918"/>
              <a:gd name="T43" fmla="*/ 13076 h 612"/>
              <a:gd name="T44" fmla="*/ 20496 w 918"/>
              <a:gd name="T45" fmla="*/ 12109 h 612"/>
              <a:gd name="T46" fmla="*/ 22577 w 918"/>
              <a:gd name="T47" fmla="*/ 10033 h 612"/>
              <a:gd name="T48" fmla="*/ 24637 w 918"/>
              <a:gd name="T49" fmla="*/ 12077 h 612"/>
              <a:gd name="T50" fmla="*/ 24389 w 918"/>
              <a:gd name="T51" fmla="*/ 13044 h 612"/>
              <a:gd name="T52" fmla="*/ 24162 w 918"/>
              <a:gd name="T53" fmla="*/ 14032 h 612"/>
              <a:gd name="T54" fmla="*/ 24162 w 918"/>
              <a:gd name="T55" fmla="*/ 14064 h 612"/>
              <a:gd name="T56" fmla="*/ 24194 w 918"/>
              <a:gd name="T57" fmla="*/ 14096 h 612"/>
              <a:gd name="T58" fmla="*/ 24194 w 918"/>
              <a:gd name="T59" fmla="*/ 14096 h 612"/>
              <a:gd name="T60" fmla="*/ 24194 w 918"/>
              <a:gd name="T61" fmla="*/ 14161 h 612"/>
              <a:gd name="T62" fmla="*/ 24228 w 918"/>
              <a:gd name="T63" fmla="*/ 14161 h 612"/>
              <a:gd name="T64" fmla="*/ 24228 w 918"/>
              <a:gd name="T65" fmla="*/ 14225 h 612"/>
              <a:gd name="T66" fmla="*/ 24228 w 918"/>
              <a:gd name="T67" fmla="*/ 14225 h 612"/>
              <a:gd name="T68" fmla="*/ 24261 w 918"/>
              <a:gd name="T69" fmla="*/ 14289 h 612"/>
              <a:gd name="T70" fmla="*/ 24261 w 918"/>
              <a:gd name="T71" fmla="*/ 14289 h 612"/>
              <a:gd name="T72" fmla="*/ 25137 w 918"/>
              <a:gd name="T73" fmla="*/ 15048 h 612"/>
              <a:gd name="T74" fmla="*/ 25137 w 918"/>
              <a:gd name="T75" fmla="*/ 15048 h 612"/>
              <a:gd name="T76" fmla="*/ 25233 w 918"/>
              <a:gd name="T77" fmla="*/ 15080 h 612"/>
              <a:gd name="T78" fmla="*/ 25233 w 918"/>
              <a:gd name="T79" fmla="*/ 15080 h 612"/>
              <a:gd name="T80" fmla="*/ 27878 w 918"/>
              <a:gd name="T81" fmla="*/ 15408 h 612"/>
              <a:gd name="T82" fmla="*/ 30430 w 918"/>
              <a:gd name="T83" fmla="*/ 15080 h 612"/>
              <a:gd name="T84" fmla="*/ 15205 w 918"/>
              <a:gd name="T85" fmla="*/ 0 h 61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918" h="612">
                <a:moveTo>
                  <a:pt x="459" y="0"/>
                </a:moveTo>
                <a:cubicBezTo>
                  <a:pt x="207" y="0"/>
                  <a:pt x="3" y="202"/>
                  <a:pt x="0" y="453"/>
                </a:cubicBezTo>
                <a:cubicBezTo>
                  <a:pt x="12" y="451"/>
                  <a:pt x="27" y="450"/>
                  <a:pt x="43" y="450"/>
                </a:cubicBezTo>
                <a:cubicBezTo>
                  <a:pt x="82" y="449"/>
                  <a:pt x="115" y="458"/>
                  <a:pt x="121" y="459"/>
                </a:cubicBezTo>
                <a:cubicBezTo>
                  <a:pt x="122" y="460"/>
                  <a:pt x="123" y="460"/>
                  <a:pt x="123" y="460"/>
                </a:cubicBezTo>
                <a:cubicBezTo>
                  <a:pt x="144" y="466"/>
                  <a:pt x="153" y="485"/>
                  <a:pt x="154" y="492"/>
                </a:cubicBezTo>
                <a:cubicBezTo>
                  <a:pt x="157" y="503"/>
                  <a:pt x="150" y="516"/>
                  <a:pt x="147" y="521"/>
                </a:cubicBezTo>
                <a:cubicBezTo>
                  <a:pt x="143" y="530"/>
                  <a:pt x="140" y="540"/>
                  <a:pt x="140" y="550"/>
                </a:cubicBezTo>
                <a:cubicBezTo>
                  <a:pt x="140" y="584"/>
                  <a:pt x="168" y="612"/>
                  <a:pt x="203" y="612"/>
                </a:cubicBezTo>
                <a:cubicBezTo>
                  <a:pt x="237" y="612"/>
                  <a:pt x="265" y="584"/>
                  <a:pt x="265" y="550"/>
                </a:cubicBezTo>
                <a:cubicBezTo>
                  <a:pt x="265" y="539"/>
                  <a:pt x="262" y="529"/>
                  <a:pt x="258" y="521"/>
                </a:cubicBezTo>
                <a:cubicBezTo>
                  <a:pt x="255" y="516"/>
                  <a:pt x="249" y="503"/>
                  <a:pt x="251" y="492"/>
                </a:cubicBezTo>
                <a:cubicBezTo>
                  <a:pt x="252" y="485"/>
                  <a:pt x="261" y="466"/>
                  <a:pt x="282" y="459"/>
                </a:cubicBezTo>
                <a:cubicBezTo>
                  <a:pt x="282" y="459"/>
                  <a:pt x="283" y="459"/>
                  <a:pt x="283" y="459"/>
                </a:cubicBezTo>
                <a:cubicBezTo>
                  <a:pt x="289" y="457"/>
                  <a:pt x="322" y="449"/>
                  <a:pt x="362" y="449"/>
                </a:cubicBezTo>
                <a:cubicBezTo>
                  <a:pt x="403" y="448"/>
                  <a:pt x="436" y="457"/>
                  <a:pt x="441" y="459"/>
                </a:cubicBezTo>
                <a:cubicBezTo>
                  <a:pt x="442" y="459"/>
                  <a:pt x="442" y="459"/>
                  <a:pt x="442" y="459"/>
                </a:cubicBezTo>
                <a:cubicBezTo>
                  <a:pt x="442" y="459"/>
                  <a:pt x="478" y="469"/>
                  <a:pt x="522" y="469"/>
                </a:cubicBezTo>
                <a:cubicBezTo>
                  <a:pt x="566" y="469"/>
                  <a:pt x="601" y="458"/>
                  <a:pt x="601" y="458"/>
                </a:cubicBezTo>
                <a:cubicBezTo>
                  <a:pt x="602" y="458"/>
                  <a:pt x="602" y="458"/>
                  <a:pt x="602" y="458"/>
                </a:cubicBezTo>
                <a:cubicBezTo>
                  <a:pt x="623" y="451"/>
                  <a:pt x="632" y="432"/>
                  <a:pt x="633" y="426"/>
                </a:cubicBezTo>
                <a:cubicBezTo>
                  <a:pt x="635" y="414"/>
                  <a:pt x="628" y="401"/>
                  <a:pt x="626" y="397"/>
                </a:cubicBezTo>
                <a:cubicBezTo>
                  <a:pt x="621" y="388"/>
                  <a:pt x="618" y="378"/>
                  <a:pt x="618" y="368"/>
                </a:cubicBezTo>
                <a:cubicBezTo>
                  <a:pt x="618" y="333"/>
                  <a:pt x="646" y="305"/>
                  <a:pt x="681" y="305"/>
                </a:cubicBezTo>
                <a:cubicBezTo>
                  <a:pt x="715" y="305"/>
                  <a:pt x="743" y="333"/>
                  <a:pt x="743" y="367"/>
                </a:cubicBezTo>
                <a:cubicBezTo>
                  <a:pt x="743" y="378"/>
                  <a:pt x="741" y="388"/>
                  <a:pt x="736" y="396"/>
                </a:cubicBezTo>
                <a:cubicBezTo>
                  <a:pt x="734" y="401"/>
                  <a:pt x="727" y="414"/>
                  <a:pt x="729" y="426"/>
                </a:cubicBezTo>
                <a:cubicBezTo>
                  <a:pt x="729" y="426"/>
                  <a:pt x="729" y="426"/>
                  <a:pt x="729" y="427"/>
                </a:cubicBezTo>
                <a:cubicBezTo>
                  <a:pt x="730" y="427"/>
                  <a:pt x="730" y="427"/>
                  <a:pt x="730" y="428"/>
                </a:cubicBezTo>
                <a:cubicBezTo>
                  <a:pt x="730" y="428"/>
                  <a:pt x="730" y="428"/>
                  <a:pt x="730" y="428"/>
                </a:cubicBezTo>
                <a:cubicBezTo>
                  <a:pt x="730" y="429"/>
                  <a:pt x="730" y="429"/>
                  <a:pt x="730" y="430"/>
                </a:cubicBezTo>
                <a:cubicBezTo>
                  <a:pt x="730" y="430"/>
                  <a:pt x="731" y="430"/>
                  <a:pt x="731" y="430"/>
                </a:cubicBezTo>
                <a:cubicBezTo>
                  <a:pt x="731" y="431"/>
                  <a:pt x="731" y="431"/>
                  <a:pt x="731" y="432"/>
                </a:cubicBezTo>
                <a:cubicBezTo>
                  <a:pt x="731" y="432"/>
                  <a:pt x="731" y="432"/>
                  <a:pt x="731" y="432"/>
                </a:cubicBezTo>
                <a:cubicBezTo>
                  <a:pt x="732" y="433"/>
                  <a:pt x="732" y="433"/>
                  <a:pt x="732" y="434"/>
                </a:cubicBezTo>
                <a:cubicBezTo>
                  <a:pt x="732" y="434"/>
                  <a:pt x="732" y="434"/>
                  <a:pt x="732" y="434"/>
                </a:cubicBezTo>
                <a:cubicBezTo>
                  <a:pt x="737" y="442"/>
                  <a:pt x="745" y="452"/>
                  <a:pt x="758" y="457"/>
                </a:cubicBezTo>
                <a:cubicBezTo>
                  <a:pt x="758" y="457"/>
                  <a:pt x="758" y="457"/>
                  <a:pt x="758" y="457"/>
                </a:cubicBezTo>
                <a:cubicBezTo>
                  <a:pt x="758" y="457"/>
                  <a:pt x="761" y="458"/>
                  <a:pt x="761" y="458"/>
                </a:cubicBezTo>
                <a:cubicBezTo>
                  <a:pt x="761" y="458"/>
                  <a:pt x="761" y="458"/>
                  <a:pt x="761" y="458"/>
                </a:cubicBezTo>
                <a:cubicBezTo>
                  <a:pt x="761" y="458"/>
                  <a:pt x="797" y="468"/>
                  <a:pt x="841" y="468"/>
                </a:cubicBezTo>
                <a:cubicBezTo>
                  <a:pt x="873" y="468"/>
                  <a:pt x="901" y="463"/>
                  <a:pt x="918" y="458"/>
                </a:cubicBezTo>
                <a:cubicBezTo>
                  <a:pt x="917" y="205"/>
                  <a:pt x="712" y="0"/>
                  <a:pt x="459" y="0"/>
                </a:cubicBezTo>
                <a:close/>
              </a:path>
            </a:pathLst>
          </a:custGeom>
          <a:solidFill>
            <a:schemeClr val="accent5"/>
          </a:solidFill>
          <a:ln w="25400">
            <a:solidFill>
              <a:srgbClr val="FFFFFF"/>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540000" anchor="ctr"/>
          <a:lstStyle/>
          <a:p>
            <a:pPr algn="ctr" fontAlgn="auto">
              <a:lnSpc>
                <a:spcPct val="120000"/>
              </a:lnSpc>
              <a:spcBef>
                <a:spcPts val="441"/>
              </a:spcBef>
              <a:spcAft>
                <a:spcPts val="441"/>
              </a:spcAft>
              <a:defRPr/>
            </a:pPr>
            <a:r>
              <a:rPr lang="zh-CN" altLang="en-US" sz="2025" dirty="0" smtClean="0">
                <a:solidFill>
                  <a:srgbClr val="FFFFFF"/>
                </a:solidFill>
                <a:latin typeface="+mn-ea"/>
              </a:rPr>
              <a:t>正面优势</a:t>
            </a:r>
            <a:endParaRPr lang="zh-CN" altLang="en-US" sz="2025" dirty="0">
              <a:solidFill>
                <a:srgbClr val="FFFFFF"/>
              </a:solidFill>
              <a:latin typeface="+mn-ea"/>
            </a:endParaRPr>
          </a:p>
        </p:txBody>
      </p:sp>
      <p:grpSp>
        <p:nvGrpSpPr>
          <p:cNvPr id="3" name="组合 2"/>
          <p:cNvGrpSpPr/>
          <p:nvPr/>
        </p:nvGrpSpPr>
        <p:grpSpPr>
          <a:xfrm>
            <a:off x="4828168" y="1419622"/>
            <a:ext cx="3776280" cy="692497"/>
            <a:chOff x="4828168" y="1419622"/>
            <a:chExt cx="3776280" cy="692497"/>
          </a:xfrm>
        </p:grpSpPr>
        <p:cxnSp>
          <p:nvCxnSpPr>
            <p:cNvPr id="20" name="直接连接符 19"/>
            <p:cNvCxnSpPr/>
            <p:nvPr/>
          </p:nvCxnSpPr>
          <p:spPr>
            <a:xfrm>
              <a:off x="4828168" y="1765871"/>
              <a:ext cx="1103313" cy="0"/>
            </a:xfrm>
            <a:prstGeom prst="line">
              <a:avLst/>
            </a:prstGeom>
            <a:ln>
              <a:solidFill>
                <a:srgbClr val="BCBCBC"/>
              </a:solidFill>
              <a:prstDash val="dash"/>
              <a:tailEnd type="oval"/>
            </a:ln>
          </p:spPr>
          <p:style>
            <a:lnRef idx="1">
              <a:schemeClr val="accent1"/>
            </a:lnRef>
            <a:fillRef idx="0">
              <a:schemeClr val="accent1"/>
            </a:fillRef>
            <a:effectRef idx="0">
              <a:schemeClr val="accent1"/>
            </a:effectRef>
            <a:fontRef idx="minor">
              <a:schemeClr val="tx1"/>
            </a:fontRef>
          </p:style>
        </p:cxnSp>
        <p:sp>
          <p:nvSpPr>
            <p:cNvPr id="26" name="矩形 67"/>
            <p:cNvSpPr>
              <a:spLocks noChangeArrowheads="1"/>
            </p:cNvSpPr>
            <p:nvPr/>
          </p:nvSpPr>
          <p:spPr bwMode="auto">
            <a:xfrm>
              <a:off x="5958885" y="1419622"/>
              <a:ext cx="2645563"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000" dirty="0">
                  <a:solidFill>
                    <a:schemeClr val="bg1">
                      <a:lumMod val="65000"/>
                    </a:schemeClr>
                  </a:solidFill>
                  <a:latin typeface="微软雅黑" pitchFamily="34" charset="-122"/>
                  <a:ea typeface="微软雅黑" pitchFamily="34" charset="-122"/>
                </a:rPr>
                <a:t>单击此处添加段落文本单击此处添加段落文本单击此处添加段落文本单击此处添加段落文本单击此处添加段落文本</a:t>
              </a:r>
            </a:p>
          </p:txBody>
        </p:sp>
      </p:grpSp>
      <p:grpSp>
        <p:nvGrpSpPr>
          <p:cNvPr id="4" name="组合 3"/>
          <p:cNvGrpSpPr/>
          <p:nvPr/>
        </p:nvGrpSpPr>
        <p:grpSpPr>
          <a:xfrm>
            <a:off x="539552" y="3307159"/>
            <a:ext cx="3709179" cy="692497"/>
            <a:chOff x="539552" y="3307159"/>
            <a:chExt cx="3709179" cy="692497"/>
          </a:xfrm>
        </p:grpSpPr>
        <p:cxnSp>
          <p:nvCxnSpPr>
            <p:cNvPr id="22" name="直接连接符 21"/>
            <p:cNvCxnSpPr/>
            <p:nvPr/>
          </p:nvCxnSpPr>
          <p:spPr>
            <a:xfrm>
              <a:off x="3143831" y="3653408"/>
              <a:ext cx="1104900" cy="0"/>
            </a:xfrm>
            <a:prstGeom prst="line">
              <a:avLst/>
            </a:prstGeom>
            <a:ln>
              <a:solidFill>
                <a:srgbClr val="BCBCBC"/>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27" name="矩形 67"/>
            <p:cNvSpPr>
              <a:spLocks noChangeArrowheads="1"/>
            </p:cNvSpPr>
            <p:nvPr/>
          </p:nvSpPr>
          <p:spPr bwMode="auto">
            <a:xfrm>
              <a:off x="539552" y="3307159"/>
              <a:ext cx="2604279" cy="692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30000"/>
                </a:lnSpc>
              </a:pPr>
              <a:r>
                <a:rPr lang="zh-CN" altLang="en-US" sz="1000" dirty="0">
                  <a:solidFill>
                    <a:schemeClr val="bg1">
                      <a:lumMod val="65000"/>
                    </a:schemeClr>
                  </a:solidFill>
                  <a:latin typeface="微软雅黑" pitchFamily="34" charset="-122"/>
                  <a:ea typeface="微软雅黑" pitchFamily="34" charset="-122"/>
                </a:rPr>
                <a:t>单击此处添加段落</a:t>
              </a:r>
              <a:r>
                <a:rPr lang="zh-CN" altLang="en-US" sz="1000" dirty="0" smtClean="0">
                  <a:solidFill>
                    <a:schemeClr val="bg1">
                      <a:lumMod val="65000"/>
                    </a:schemeClr>
                  </a:solidFill>
                  <a:latin typeface="微软雅黑" pitchFamily="34" charset="-122"/>
                  <a:ea typeface="微软雅黑" pitchFamily="34" charset="-122"/>
                </a:rPr>
                <a:t>文本单击</a:t>
              </a:r>
              <a:r>
                <a:rPr lang="zh-CN" altLang="en-US" sz="1000" dirty="0">
                  <a:solidFill>
                    <a:schemeClr val="bg1">
                      <a:lumMod val="65000"/>
                    </a:schemeClr>
                  </a:solidFill>
                  <a:latin typeface="微软雅黑" pitchFamily="34" charset="-122"/>
                  <a:ea typeface="微软雅黑" pitchFamily="34" charset="-122"/>
                </a:rPr>
                <a:t>此处添加段落</a:t>
              </a:r>
              <a:r>
                <a:rPr lang="zh-CN" altLang="en-US" sz="1000" dirty="0" smtClean="0">
                  <a:solidFill>
                    <a:schemeClr val="bg1">
                      <a:lumMod val="65000"/>
                    </a:schemeClr>
                  </a:solidFill>
                  <a:latin typeface="微软雅黑" pitchFamily="34" charset="-122"/>
                  <a:ea typeface="微软雅黑" pitchFamily="34" charset="-122"/>
                </a:rPr>
                <a:t>文本单击</a:t>
              </a:r>
              <a:r>
                <a:rPr lang="zh-CN" altLang="en-US" sz="1000" dirty="0">
                  <a:solidFill>
                    <a:schemeClr val="bg1">
                      <a:lumMod val="65000"/>
                    </a:schemeClr>
                  </a:solidFill>
                  <a:latin typeface="微软雅黑" pitchFamily="34" charset="-122"/>
                  <a:ea typeface="微软雅黑" pitchFamily="34" charset="-122"/>
                </a:rPr>
                <a:t>此处添加段落</a:t>
              </a:r>
              <a:r>
                <a:rPr lang="zh-CN" altLang="en-US" sz="1000" dirty="0" smtClean="0">
                  <a:solidFill>
                    <a:schemeClr val="bg1">
                      <a:lumMod val="65000"/>
                    </a:schemeClr>
                  </a:solidFill>
                  <a:latin typeface="微软雅黑" pitchFamily="34" charset="-122"/>
                  <a:ea typeface="微软雅黑" pitchFamily="34" charset="-122"/>
                </a:rPr>
                <a:t>文本单击</a:t>
              </a:r>
              <a:r>
                <a:rPr lang="zh-CN" altLang="en-US" sz="1000" dirty="0">
                  <a:solidFill>
                    <a:schemeClr val="bg1">
                      <a:lumMod val="65000"/>
                    </a:schemeClr>
                  </a:solidFill>
                  <a:latin typeface="微软雅黑" pitchFamily="34" charset="-122"/>
                  <a:ea typeface="微软雅黑" pitchFamily="34" charset="-122"/>
                </a:rPr>
                <a:t>此处添加段落</a:t>
              </a:r>
              <a:r>
                <a:rPr lang="zh-CN" altLang="en-US" sz="1000" dirty="0" smtClean="0">
                  <a:solidFill>
                    <a:schemeClr val="bg1">
                      <a:lumMod val="65000"/>
                    </a:schemeClr>
                  </a:solidFill>
                  <a:latin typeface="微软雅黑" pitchFamily="34" charset="-122"/>
                  <a:ea typeface="微软雅黑" pitchFamily="34" charset="-122"/>
                </a:rPr>
                <a:t>文本单击</a:t>
              </a:r>
              <a:r>
                <a:rPr lang="zh-CN" altLang="en-US" sz="1000" dirty="0">
                  <a:solidFill>
                    <a:schemeClr val="bg1">
                      <a:lumMod val="65000"/>
                    </a:schemeClr>
                  </a:solidFill>
                  <a:latin typeface="微软雅黑" pitchFamily="34" charset="-122"/>
                  <a:ea typeface="微软雅黑" pitchFamily="34" charset="-122"/>
                </a:rPr>
                <a:t>此处添加段落文本</a:t>
              </a:r>
            </a:p>
          </p:txBody>
        </p:sp>
      </p:grpSp>
      <p:pic>
        <p:nvPicPr>
          <p:cNvPr id="28" name="Picture 2" descr="C:\Users\MDG\Desktop\4.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0413" b="7293"/>
          <a:stretch/>
        </p:blipFill>
        <p:spPr bwMode="auto">
          <a:xfrm>
            <a:off x="5990853" y="2211710"/>
            <a:ext cx="2779397" cy="1264206"/>
          </a:xfrm>
          <a:prstGeom prst="rect">
            <a:avLst/>
          </a:prstGeom>
          <a:noFill/>
          <a:ln>
            <a:solidFill>
              <a:schemeClr val="bg1">
                <a:lumMod val="75000"/>
              </a:schemeClr>
            </a:solidFill>
          </a:ln>
          <a:extLst>
            <a:ext uri="{909E8E84-426E-40DD-AFC4-6F175D3DCCD1}">
              <a14:hiddenFill xmlns:a14="http://schemas.microsoft.com/office/drawing/2010/main">
                <a:solidFill>
                  <a:srgbClr val="FFFFFF"/>
                </a:solidFill>
              </a14:hiddenFill>
            </a:ext>
          </a:extLst>
        </p:spPr>
      </p:pic>
      <p:pic>
        <p:nvPicPr>
          <p:cNvPr id="29" name="Picture 4" descr="C:\Users\MDG\Desktop\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6118" b="9780"/>
          <a:stretch/>
        </p:blipFill>
        <p:spPr bwMode="auto">
          <a:xfrm>
            <a:off x="451992" y="1944271"/>
            <a:ext cx="2779397" cy="1291306"/>
          </a:xfrm>
          <a:prstGeom prst="rect">
            <a:avLst/>
          </a:prstGeom>
          <a:noFill/>
          <a:ln>
            <a:solidFill>
              <a:schemeClr val="bg1">
                <a:lumMod val="75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1756173"/>
      </p:ext>
    </p:extLst>
  </p:cSld>
  <p:clrMapOvr>
    <a:masterClrMapping/>
  </p:clrMapOvr>
  <mc:AlternateContent xmlns:mc="http://schemas.openxmlformats.org/markup-compatibility/2006" xmlns:p14="http://schemas.microsoft.com/office/powerpoint/2010/main">
    <mc:Choice Requires="p14">
      <p:transition spd="med" p14:dur="700" advTm="2837">
        <p:fade/>
      </p:transition>
    </mc:Choice>
    <mc:Fallback xmlns="">
      <p:transition spd="med" advTm="283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ppt_x"/>
                                          </p:val>
                                        </p:tav>
                                        <p:tav tm="100000">
                                          <p:val>
                                            <p:strVal val="#ppt_x"/>
                                          </p:val>
                                        </p:tav>
                                      </p:tavLst>
                                    </p:anim>
                                    <p:anim calcmode="lin" valueType="num">
                                      <p:cBhvr additive="base">
                                        <p:cTn id="12" dur="500" fill="hold"/>
                                        <p:tgtEl>
                                          <p:spTgt spid="18"/>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2" presetClass="entr" presetSubtype="2"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right)">
                                      <p:cBhvr>
                                        <p:cTn id="16" dur="500"/>
                                        <p:tgtEl>
                                          <p:spTgt spid="4"/>
                                        </p:tgtEl>
                                      </p:cBhvr>
                                    </p:animEffect>
                                  </p:childTnLst>
                                </p:cTn>
                              </p:par>
                              <p:par>
                                <p:cTn id="17" presetID="22" presetClass="entr" presetSubtype="8"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par>
                          <p:cTn id="20" fill="hold">
                            <p:stCondLst>
                              <p:cond delay="1000"/>
                            </p:stCondLst>
                            <p:childTnLst>
                              <p:par>
                                <p:cTn id="21" presetID="2" presetClass="entr" presetSubtype="1" fill="hold" nodeType="after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fill="hold"/>
                                        <p:tgtEl>
                                          <p:spTgt spid="29"/>
                                        </p:tgtEl>
                                        <p:attrNameLst>
                                          <p:attrName>ppt_x</p:attrName>
                                        </p:attrNameLst>
                                      </p:cBhvr>
                                      <p:tavLst>
                                        <p:tav tm="0">
                                          <p:val>
                                            <p:strVal val="#ppt_x"/>
                                          </p:val>
                                        </p:tav>
                                        <p:tav tm="100000">
                                          <p:val>
                                            <p:strVal val="#ppt_x"/>
                                          </p:val>
                                        </p:tav>
                                      </p:tavLst>
                                    </p:anim>
                                    <p:anim calcmode="lin" valueType="num">
                                      <p:cBhvr additive="base">
                                        <p:cTn id="24" dur="500" fill="hold"/>
                                        <p:tgtEl>
                                          <p:spTgt spid="29"/>
                                        </p:tgtEl>
                                        <p:attrNameLst>
                                          <p:attrName>ppt_y</p:attrName>
                                        </p:attrNameLst>
                                      </p:cBhvr>
                                      <p:tavLst>
                                        <p:tav tm="0">
                                          <p:val>
                                            <p:strVal val="0-#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fill="hold"/>
                                        <p:tgtEl>
                                          <p:spTgt spid="28"/>
                                        </p:tgtEl>
                                        <p:attrNameLst>
                                          <p:attrName>ppt_x</p:attrName>
                                        </p:attrNameLst>
                                      </p:cBhvr>
                                      <p:tavLst>
                                        <p:tav tm="0">
                                          <p:val>
                                            <p:strVal val="#ppt_x"/>
                                          </p:val>
                                        </p:tav>
                                        <p:tav tm="100000">
                                          <p:val>
                                            <p:strVal val="#ppt_x"/>
                                          </p:val>
                                        </p:tav>
                                      </p:tavLst>
                                    </p:anim>
                                    <p:anim calcmode="lin" valueType="num">
                                      <p:cBhvr additive="base">
                                        <p:cTn id="2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rotWithShape="1">
          <a:blip r:embed="rId3" cstate="print">
            <a:duotone>
              <a:prstClr val="black"/>
              <a:schemeClr val="accent2">
                <a:tint val="45000"/>
                <a:satMod val="400000"/>
              </a:schemeClr>
            </a:duotone>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a:stretch/>
        </p:blipFill>
        <p:spPr bwMode="auto">
          <a:xfrm>
            <a:off x="67478" y="771550"/>
            <a:ext cx="8962222" cy="3727196"/>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3" name="矩形 2"/>
          <p:cNvSpPr/>
          <p:nvPr/>
        </p:nvSpPr>
        <p:spPr>
          <a:xfrm>
            <a:off x="971600" y="1275606"/>
            <a:ext cx="2232248" cy="4320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smtClean="0"/>
              <a:t>CHAPTER  </a:t>
            </a:r>
            <a:r>
              <a:rPr lang="en-US" altLang="zh-CN" dirty="0"/>
              <a:t>ONE</a:t>
            </a:r>
          </a:p>
        </p:txBody>
      </p:sp>
      <p:sp>
        <p:nvSpPr>
          <p:cNvPr id="5" name="TextBox 4"/>
          <p:cNvSpPr txBox="1"/>
          <p:nvPr/>
        </p:nvSpPr>
        <p:spPr>
          <a:xfrm>
            <a:off x="922814" y="1798247"/>
            <a:ext cx="3877985" cy="830997"/>
          </a:xfrm>
          <a:prstGeom prst="rect">
            <a:avLst/>
          </a:prstGeom>
          <a:noFill/>
        </p:spPr>
        <p:txBody>
          <a:bodyPr wrap="none" rtlCol="0">
            <a:spAutoFit/>
          </a:bodyPr>
          <a:lstStyle/>
          <a:p>
            <a:r>
              <a:rPr lang="zh-CN" altLang="en-US" sz="4800" b="1" dirty="0" smtClean="0">
                <a:solidFill>
                  <a:schemeClr val="accent2"/>
                </a:solidFill>
              </a:rPr>
              <a:t>年度工作概述</a:t>
            </a:r>
            <a:endParaRPr lang="zh-CN" altLang="en-US" sz="4800" b="1" dirty="0">
              <a:solidFill>
                <a:schemeClr val="accent2"/>
              </a:solidFill>
            </a:endParaRPr>
          </a:p>
        </p:txBody>
      </p:sp>
      <p:cxnSp>
        <p:nvCxnSpPr>
          <p:cNvPr id="7" name="直接连接符 6"/>
          <p:cNvCxnSpPr/>
          <p:nvPr/>
        </p:nvCxnSpPr>
        <p:spPr>
          <a:xfrm>
            <a:off x="971600" y="2643758"/>
            <a:ext cx="7272808"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0" name="Freeform 7"/>
          <p:cNvSpPr>
            <a:spLocks noEditPoints="1"/>
          </p:cNvSpPr>
          <p:nvPr/>
        </p:nvSpPr>
        <p:spPr bwMode="auto">
          <a:xfrm>
            <a:off x="1078472" y="2816572"/>
            <a:ext cx="229996" cy="293638"/>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sz="1600">
              <a:solidFill>
                <a:schemeClr val="tx1">
                  <a:lumMod val="50000"/>
                  <a:lumOff val="50000"/>
                </a:schemeClr>
              </a:solidFill>
            </a:endParaRPr>
          </a:p>
        </p:txBody>
      </p:sp>
      <p:sp>
        <p:nvSpPr>
          <p:cNvPr id="11" name="TextBox 10"/>
          <p:cNvSpPr txBox="1"/>
          <p:nvPr/>
        </p:nvSpPr>
        <p:spPr>
          <a:xfrm>
            <a:off x="1403648" y="2790775"/>
            <a:ext cx="543739" cy="307777"/>
          </a:xfrm>
          <a:prstGeom prst="rect">
            <a:avLst/>
          </a:prstGeom>
          <a:noFill/>
        </p:spPr>
        <p:txBody>
          <a:bodyPr wrap="none" rtlCol="0">
            <a:spAutoFit/>
          </a:bodyPr>
          <a:lstStyle/>
          <a:p>
            <a:r>
              <a:rPr lang="zh-CN" altLang="en-US" sz="1400" dirty="0" smtClean="0">
                <a:solidFill>
                  <a:schemeClr val="tx1">
                    <a:lumMod val="50000"/>
                    <a:lumOff val="50000"/>
                  </a:schemeClr>
                </a:solidFill>
              </a:rPr>
              <a:t>概述</a:t>
            </a:r>
            <a:endParaRPr lang="zh-CN" altLang="en-US" sz="1400" dirty="0">
              <a:solidFill>
                <a:schemeClr val="tx1">
                  <a:lumMod val="50000"/>
                  <a:lumOff val="50000"/>
                </a:schemeClr>
              </a:solidFill>
            </a:endParaRPr>
          </a:p>
        </p:txBody>
      </p:sp>
      <p:sp>
        <p:nvSpPr>
          <p:cNvPr id="16" name="Freeform 7"/>
          <p:cNvSpPr>
            <a:spLocks noEditPoints="1"/>
          </p:cNvSpPr>
          <p:nvPr/>
        </p:nvSpPr>
        <p:spPr bwMode="auto">
          <a:xfrm>
            <a:off x="3555462" y="2816572"/>
            <a:ext cx="229996" cy="293638"/>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sz="1600">
              <a:solidFill>
                <a:schemeClr val="tx1">
                  <a:lumMod val="50000"/>
                  <a:lumOff val="50000"/>
                </a:schemeClr>
              </a:solidFill>
            </a:endParaRPr>
          </a:p>
        </p:txBody>
      </p:sp>
      <p:sp>
        <p:nvSpPr>
          <p:cNvPr id="17" name="TextBox 16"/>
          <p:cNvSpPr txBox="1"/>
          <p:nvPr/>
        </p:nvSpPr>
        <p:spPr>
          <a:xfrm>
            <a:off x="3812237" y="2793638"/>
            <a:ext cx="1620957" cy="307777"/>
          </a:xfrm>
          <a:prstGeom prst="rect">
            <a:avLst/>
          </a:prstGeom>
          <a:noFill/>
        </p:spPr>
        <p:txBody>
          <a:bodyPr wrap="none" rtlCol="0">
            <a:spAutoFit/>
          </a:bodyPr>
          <a:lstStyle/>
          <a:p>
            <a:r>
              <a:rPr lang="zh-CN" altLang="en-US" sz="1400" dirty="0">
                <a:solidFill>
                  <a:schemeClr val="tx1">
                    <a:lumMod val="50000"/>
                    <a:lumOff val="50000"/>
                  </a:schemeClr>
                </a:solidFill>
              </a:rPr>
              <a:t>各项计划完成</a:t>
            </a:r>
            <a:r>
              <a:rPr lang="zh-CN" altLang="en-US" sz="1400" dirty="0" smtClean="0">
                <a:solidFill>
                  <a:schemeClr val="tx1">
                    <a:lumMod val="50000"/>
                    <a:lumOff val="50000"/>
                  </a:schemeClr>
                </a:solidFill>
              </a:rPr>
              <a:t>情况</a:t>
            </a:r>
            <a:endParaRPr lang="zh-CN" altLang="en-US" sz="1400" dirty="0">
              <a:solidFill>
                <a:schemeClr val="tx1">
                  <a:lumMod val="50000"/>
                  <a:lumOff val="50000"/>
                </a:schemeClr>
              </a:solidFill>
            </a:endParaRPr>
          </a:p>
        </p:txBody>
      </p:sp>
      <p:sp>
        <p:nvSpPr>
          <p:cNvPr id="22" name="Freeform 7"/>
          <p:cNvSpPr>
            <a:spLocks noEditPoints="1"/>
          </p:cNvSpPr>
          <p:nvPr/>
        </p:nvSpPr>
        <p:spPr bwMode="auto">
          <a:xfrm>
            <a:off x="6032451" y="2816572"/>
            <a:ext cx="229996" cy="293638"/>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sz="1600">
              <a:solidFill>
                <a:schemeClr val="tx1">
                  <a:lumMod val="50000"/>
                  <a:lumOff val="50000"/>
                </a:schemeClr>
              </a:solidFill>
            </a:endParaRPr>
          </a:p>
        </p:txBody>
      </p:sp>
      <p:sp>
        <p:nvSpPr>
          <p:cNvPr id="23" name="TextBox 22"/>
          <p:cNvSpPr txBox="1"/>
          <p:nvPr/>
        </p:nvSpPr>
        <p:spPr>
          <a:xfrm>
            <a:off x="6335419" y="2787774"/>
            <a:ext cx="1620957" cy="307777"/>
          </a:xfrm>
          <a:prstGeom prst="rect">
            <a:avLst/>
          </a:prstGeom>
          <a:noFill/>
        </p:spPr>
        <p:txBody>
          <a:bodyPr wrap="none" rtlCol="0">
            <a:spAutoFit/>
          </a:bodyPr>
          <a:lstStyle/>
          <a:p>
            <a:r>
              <a:rPr lang="zh-CN" altLang="en-US" sz="1400" dirty="0">
                <a:solidFill>
                  <a:schemeClr val="tx1">
                    <a:lumMod val="50000"/>
                    <a:lumOff val="50000"/>
                  </a:schemeClr>
                </a:solidFill>
              </a:rPr>
              <a:t>重点工作完成情况</a:t>
            </a:r>
          </a:p>
        </p:txBody>
      </p:sp>
      <p:sp>
        <p:nvSpPr>
          <p:cNvPr id="25" name="Freeform 7"/>
          <p:cNvSpPr>
            <a:spLocks noEditPoints="1"/>
          </p:cNvSpPr>
          <p:nvPr/>
        </p:nvSpPr>
        <p:spPr bwMode="auto">
          <a:xfrm>
            <a:off x="1078472" y="3274297"/>
            <a:ext cx="229996" cy="293638"/>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sz="1600">
              <a:solidFill>
                <a:schemeClr val="tx1">
                  <a:lumMod val="50000"/>
                  <a:lumOff val="50000"/>
                </a:schemeClr>
              </a:solidFill>
            </a:endParaRPr>
          </a:p>
        </p:txBody>
      </p:sp>
      <p:sp>
        <p:nvSpPr>
          <p:cNvPr id="26" name="TextBox 25"/>
          <p:cNvSpPr txBox="1"/>
          <p:nvPr/>
        </p:nvSpPr>
        <p:spPr>
          <a:xfrm>
            <a:off x="1365271" y="3248431"/>
            <a:ext cx="1261884" cy="307777"/>
          </a:xfrm>
          <a:prstGeom prst="rect">
            <a:avLst/>
          </a:prstGeom>
          <a:noFill/>
        </p:spPr>
        <p:txBody>
          <a:bodyPr wrap="none" rtlCol="0">
            <a:spAutoFit/>
          </a:bodyPr>
          <a:lstStyle/>
          <a:p>
            <a:r>
              <a:rPr lang="zh-CN" altLang="en-US" sz="1400" dirty="0" smtClean="0">
                <a:solidFill>
                  <a:schemeClr val="tx1">
                    <a:lumMod val="50000"/>
                    <a:lumOff val="50000"/>
                  </a:schemeClr>
                </a:solidFill>
              </a:rPr>
              <a:t>团队建设情况</a:t>
            </a:r>
            <a:endParaRPr lang="zh-CN" altLang="en-US" sz="1400" dirty="0">
              <a:solidFill>
                <a:schemeClr val="tx1">
                  <a:lumMod val="50000"/>
                  <a:lumOff val="50000"/>
                </a:schemeClr>
              </a:solidFill>
            </a:endParaRPr>
          </a:p>
        </p:txBody>
      </p:sp>
      <p:sp>
        <p:nvSpPr>
          <p:cNvPr id="31" name="Freeform 7"/>
          <p:cNvSpPr>
            <a:spLocks noEditPoints="1"/>
          </p:cNvSpPr>
          <p:nvPr/>
        </p:nvSpPr>
        <p:spPr bwMode="auto">
          <a:xfrm>
            <a:off x="3555462" y="3287230"/>
            <a:ext cx="229996" cy="293638"/>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sz="1600">
              <a:solidFill>
                <a:schemeClr val="tx1">
                  <a:lumMod val="50000"/>
                  <a:lumOff val="50000"/>
                </a:schemeClr>
              </a:solidFill>
            </a:endParaRPr>
          </a:p>
        </p:txBody>
      </p:sp>
      <p:sp>
        <p:nvSpPr>
          <p:cNvPr id="32" name="TextBox 31"/>
          <p:cNvSpPr txBox="1"/>
          <p:nvPr/>
        </p:nvSpPr>
        <p:spPr>
          <a:xfrm>
            <a:off x="3812237" y="3261364"/>
            <a:ext cx="1441420" cy="307777"/>
          </a:xfrm>
          <a:prstGeom prst="rect">
            <a:avLst/>
          </a:prstGeom>
          <a:noFill/>
        </p:spPr>
        <p:txBody>
          <a:bodyPr wrap="none" rtlCol="0">
            <a:spAutoFit/>
          </a:bodyPr>
          <a:lstStyle/>
          <a:p>
            <a:r>
              <a:rPr lang="zh-CN" altLang="en-US" sz="1400" dirty="0" smtClean="0">
                <a:solidFill>
                  <a:schemeClr val="tx1">
                    <a:lumMod val="50000"/>
                    <a:lumOff val="50000"/>
                  </a:schemeClr>
                </a:solidFill>
              </a:rPr>
              <a:t>与去年同期比较</a:t>
            </a:r>
            <a:endParaRPr lang="zh-CN" altLang="en-US" sz="1400" dirty="0">
              <a:solidFill>
                <a:schemeClr val="tx1">
                  <a:lumMod val="50000"/>
                  <a:lumOff val="50000"/>
                </a:schemeClr>
              </a:solidFill>
            </a:endParaRPr>
          </a:p>
        </p:txBody>
      </p:sp>
      <p:sp>
        <p:nvSpPr>
          <p:cNvPr id="34" name="Freeform 7"/>
          <p:cNvSpPr>
            <a:spLocks noEditPoints="1"/>
          </p:cNvSpPr>
          <p:nvPr/>
        </p:nvSpPr>
        <p:spPr bwMode="auto">
          <a:xfrm>
            <a:off x="6032451" y="3262570"/>
            <a:ext cx="229996" cy="293638"/>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sz="1600">
              <a:solidFill>
                <a:schemeClr val="tx1">
                  <a:lumMod val="50000"/>
                  <a:lumOff val="50000"/>
                </a:schemeClr>
              </a:solidFill>
            </a:endParaRPr>
          </a:p>
        </p:txBody>
      </p:sp>
      <p:sp>
        <p:nvSpPr>
          <p:cNvPr id="35" name="TextBox 34"/>
          <p:cNvSpPr txBox="1"/>
          <p:nvPr/>
        </p:nvSpPr>
        <p:spPr>
          <a:xfrm>
            <a:off x="6341458" y="3236704"/>
            <a:ext cx="1261884" cy="307777"/>
          </a:xfrm>
          <a:prstGeom prst="rect">
            <a:avLst/>
          </a:prstGeom>
          <a:noFill/>
        </p:spPr>
        <p:txBody>
          <a:bodyPr wrap="none" rtlCol="0">
            <a:spAutoFit/>
          </a:bodyPr>
          <a:lstStyle/>
          <a:p>
            <a:r>
              <a:rPr lang="zh-CN" altLang="en-US" sz="1400" dirty="0" smtClean="0">
                <a:solidFill>
                  <a:schemeClr val="tx1">
                    <a:lumMod val="50000"/>
                    <a:lumOff val="50000"/>
                  </a:schemeClr>
                </a:solidFill>
              </a:rPr>
              <a:t>培训学习情况</a:t>
            </a:r>
            <a:endParaRPr lang="zh-CN" altLang="en-US" sz="1400" dirty="0">
              <a:solidFill>
                <a:schemeClr val="tx1">
                  <a:lumMod val="50000"/>
                  <a:lumOff val="50000"/>
                </a:schemeClr>
              </a:solidFill>
            </a:endParaRPr>
          </a:p>
        </p:txBody>
      </p:sp>
      <p:pic>
        <p:nvPicPr>
          <p:cNvPr id="18" name="Picture 3" descr="C:\Users\MDG\Desktop\1.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447994" y="-308569"/>
            <a:ext cx="2540287" cy="288032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5" descr="C:\Users\MDG\Desktop\3.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19272" y="3867650"/>
            <a:ext cx="971448" cy="9528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664351"/>
      </p:ext>
    </p:extLst>
  </p:cSld>
  <p:clrMapOvr>
    <a:masterClrMapping/>
  </p:clrMapOvr>
  <mc:AlternateContent xmlns:mc="http://schemas.openxmlformats.org/markup-compatibility/2006" xmlns:p14="http://schemas.microsoft.com/office/powerpoint/2010/main">
    <mc:Choice Requires="p14">
      <p:transition spd="med" p14:dur="700" advTm="5244">
        <p:fade/>
      </p:transition>
    </mc:Choice>
    <mc:Fallback xmlns="">
      <p:transition spd="med" advTm="524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par>
                                <p:cTn id="15" presetID="53" presetClass="entr" presetSubtype="16" fill="hold" nodeType="withEffect">
                                  <p:stCondLst>
                                    <p:cond delay="110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par>
                          <p:cTn id="20" fill="hold">
                            <p:stCondLst>
                              <p:cond delay="1600"/>
                            </p:stCondLst>
                            <p:childTnLst>
                              <p:par>
                                <p:cTn id="21" presetID="22" presetClass="entr" presetSubtype="8"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wipe(left)">
                                      <p:cBhvr>
                                        <p:cTn id="23" dur="500"/>
                                        <p:tgtEl>
                                          <p:spTgt spid="3"/>
                                        </p:tgtEl>
                                      </p:cBhvr>
                                    </p:animEffect>
                                  </p:childTnLst>
                                </p:cTn>
                              </p:par>
                            </p:childTnLst>
                          </p:cTn>
                        </p:par>
                        <p:par>
                          <p:cTn id="24" fill="hold">
                            <p:stCondLst>
                              <p:cond delay="2100"/>
                            </p:stCondLst>
                            <p:childTnLst>
                              <p:par>
                                <p:cTn id="25" presetID="2" presetClass="entr" presetSubtype="2" decel="100000" fill="hold" grpId="0" nodeType="afterEffect">
                                  <p:stCondLst>
                                    <p:cond delay="0"/>
                                  </p:stCondLst>
                                  <p:iterate type="lt">
                                    <p:tmPct val="10000"/>
                                  </p:iterate>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1+#ppt_w/2"/>
                                          </p:val>
                                        </p:tav>
                                        <p:tav tm="100000">
                                          <p:val>
                                            <p:strVal val="#ppt_x"/>
                                          </p:val>
                                        </p:tav>
                                      </p:tavLst>
                                    </p:anim>
                                    <p:anim calcmode="lin" valueType="num">
                                      <p:cBhvr additive="base">
                                        <p:cTn id="28" dur="500" fill="hold"/>
                                        <p:tgtEl>
                                          <p:spTgt spid="5"/>
                                        </p:tgtEl>
                                        <p:attrNameLst>
                                          <p:attrName>ppt_y</p:attrName>
                                        </p:attrNameLst>
                                      </p:cBhvr>
                                      <p:tavLst>
                                        <p:tav tm="0">
                                          <p:val>
                                            <p:strVal val="#ppt_y"/>
                                          </p:val>
                                        </p:tav>
                                        <p:tav tm="100000">
                                          <p:val>
                                            <p:strVal val="#ppt_y"/>
                                          </p:val>
                                        </p:tav>
                                      </p:tavLst>
                                    </p:anim>
                                  </p:childTnLst>
                                </p:cTn>
                              </p:par>
                            </p:childTnLst>
                          </p:cTn>
                        </p:par>
                        <p:par>
                          <p:cTn id="29" fill="hold">
                            <p:stCondLst>
                              <p:cond delay="2850"/>
                            </p:stCondLst>
                            <p:childTnLst>
                              <p:par>
                                <p:cTn id="30" presetID="2" presetClass="entr" presetSubtype="4"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ppt_x"/>
                                          </p:val>
                                        </p:tav>
                                        <p:tav tm="100000">
                                          <p:val>
                                            <p:strVal val="#ppt_x"/>
                                          </p:val>
                                        </p:tav>
                                      </p:tavLst>
                                    </p:anim>
                                    <p:anim calcmode="lin" valueType="num">
                                      <p:cBhvr additive="base">
                                        <p:cTn id="33" dur="500" fill="hold"/>
                                        <p:tgtEl>
                                          <p:spTgt spid="7"/>
                                        </p:tgtEl>
                                        <p:attrNameLst>
                                          <p:attrName>ppt_y</p:attrName>
                                        </p:attrNameLst>
                                      </p:cBhvr>
                                      <p:tavLst>
                                        <p:tav tm="0">
                                          <p:val>
                                            <p:strVal val="1+#ppt_h/2"/>
                                          </p:val>
                                        </p:tav>
                                        <p:tav tm="100000">
                                          <p:val>
                                            <p:strVal val="#ppt_y"/>
                                          </p:val>
                                        </p:tav>
                                      </p:tavLst>
                                    </p:anim>
                                  </p:childTnLst>
                                </p:cTn>
                              </p:par>
                            </p:childTnLst>
                          </p:cTn>
                        </p:par>
                        <p:par>
                          <p:cTn id="34" fill="hold">
                            <p:stCondLst>
                              <p:cond delay="3350"/>
                            </p:stCondLst>
                            <p:childTnLst>
                              <p:par>
                                <p:cTn id="35" presetID="23" presetClass="entr" presetSubtype="36"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strVal val="(6*min(max(#ppt_w*#ppt_h,.3),1)-7.4)/-.7*#ppt_w"/>
                                          </p:val>
                                        </p:tav>
                                        <p:tav tm="100000">
                                          <p:val>
                                            <p:strVal val="#ppt_w"/>
                                          </p:val>
                                        </p:tav>
                                      </p:tavLst>
                                    </p:anim>
                                    <p:anim calcmode="lin" valueType="num">
                                      <p:cBhvr>
                                        <p:cTn id="38" dur="500" fill="hold"/>
                                        <p:tgtEl>
                                          <p:spTgt spid="10"/>
                                        </p:tgtEl>
                                        <p:attrNameLst>
                                          <p:attrName>ppt_h</p:attrName>
                                        </p:attrNameLst>
                                      </p:cBhvr>
                                      <p:tavLst>
                                        <p:tav tm="0">
                                          <p:val>
                                            <p:strVal val="(6*min(max(#ppt_w*#ppt_h,.3),1)-7.4)/-.7*#ppt_h"/>
                                          </p:val>
                                        </p:tav>
                                        <p:tav tm="100000">
                                          <p:val>
                                            <p:strVal val="#ppt_h"/>
                                          </p:val>
                                        </p:tav>
                                      </p:tavLst>
                                    </p:anim>
                                    <p:anim calcmode="lin" valueType="num">
                                      <p:cBhvr>
                                        <p:cTn id="39" dur="500" fill="hold"/>
                                        <p:tgtEl>
                                          <p:spTgt spid="10"/>
                                        </p:tgtEl>
                                        <p:attrNameLst>
                                          <p:attrName>ppt_x</p:attrName>
                                        </p:attrNameLst>
                                      </p:cBhvr>
                                      <p:tavLst>
                                        <p:tav tm="0">
                                          <p:val>
                                            <p:fltVal val="0.5"/>
                                          </p:val>
                                        </p:tav>
                                        <p:tav tm="100000">
                                          <p:val>
                                            <p:strVal val="#ppt_x"/>
                                          </p:val>
                                        </p:tav>
                                      </p:tavLst>
                                    </p:anim>
                                    <p:anim calcmode="lin" valueType="num">
                                      <p:cBhvr>
                                        <p:cTn id="40" dur="500" fill="hold"/>
                                        <p:tgtEl>
                                          <p:spTgt spid="10"/>
                                        </p:tgtEl>
                                        <p:attrNameLst>
                                          <p:attrName>ppt_y</p:attrName>
                                        </p:attrNameLst>
                                      </p:cBhvr>
                                      <p:tavLst>
                                        <p:tav tm="0">
                                          <p:val>
                                            <p:strVal val="1+(6*min(max(#ppt_w*#ppt_h,.3),1)-7.4)/-.7*#ppt_h/2"/>
                                          </p:val>
                                        </p:tav>
                                        <p:tav tm="100000">
                                          <p:val>
                                            <p:strVal val="#ppt_y"/>
                                          </p:val>
                                        </p:tav>
                                      </p:tavLst>
                                    </p:anim>
                                  </p:childTnLst>
                                </p:cTn>
                              </p:par>
                              <p:par>
                                <p:cTn id="41" presetID="23" presetClass="entr" presetSubtype="36"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p:cTn id="43" dur="500" fill="hold"/>
                                        <p:tgtEl>
                                          <p:spTgt spid="25"/>
                                        </p:tgtEl>
                                        <p:attrNameLst>
                                          <p:attrName>ppt_w</p:attrName>
                                        </p:attrNameLst>
                                      </p:cBhvr>
                                      <p:tavLst>
                                        <p:tav tm="0">
                                          <p:val>
                                            <p:strVal val="(6*min(max(#ppt_w*#ppt_h,.3),1)-7.4)/-.7*#ppt_w"/>
                                          </p:val>
                                        </p:tav>
                                        <p:tav tm="100000">
                                          <p:val>
                                            <p:strVal val="#ppt_w"/>
                                          </p:val>
                                        </p:tav>
                                      </p:tavLst>
                                    </p:anim>
                                    <p:anim calcmode="lin" valueType="num">
                                      <p:cBhvr>
                                        <p:cTn id="44" dur="500" fill="hold"/>
                                        <p:tgtEl>
                                          <p:spTgt spid="25"/>
                                        </p:tgtEl>
                                        <p:attrNameLst>
                                          <p:attrName>ppt_h</p:attrName>
                                        </p:attrNameLst>
                                      </p:cBhvr>
                                      <p:tavLst>
                                        <p:tav tm="0">
                                          <p:val>
                                            <p:strVal val="(6*min(max(#ppt_w*#ppt_h,.3),1)-7.4)/-.7*#ppt_h"/>
                                          </p:val>
                                        </p:tav>
                                        <p:tav tm="100000">
                                          <p:val>
                                            <p:strVal val="#ppt_h"/>
                                          </p:val>
                                        </p:tav>
                                      </p:tavLst>
                                    </p:anim>
                                    <p:anim calcmode="lin" valueType="num">
                                      <p:cBhvr>
                                        <p:cTn id="45" dur="500" fill="hold"/>
                                        <p:tgtEl>
                                          <p:spTgt spid="25"/>
                                        </p:tgtEl>
                                        <p:attrNameLst>
                                          <p:attrName>ppt_x</p:attrName>
                                        </p:attrNameLst>
                                      </p:cBhvr>
                                      <p:tavLst>
                                        <p:tav tm="0">
                                          <p:val>
                                            <p:fltVal val="0.5"/>
                                          </p:val>
                                        </p:tav>
                                        <p:tav tm="100000">
                                          <p:val>
                                            <p:strVal val="#ppt_x"/>
                                          </p:val>
                                        </p:tav>
                                      </p:tavLst>
                                    </p:anim>
                                    <p:anim calcmode="lin" valueType="num">
                                      <p:cBhvr>
                                        <p:cTn id="46" dur="500" fill="hold"/>
                                        <p:tgtEl>
                                          <p:spTgt spid="25"/>
                                        </p:tgtEl>
                                        <p:attrNameLst>
                                          <p:attrName>ppt_y</p:attrName>
                                        </p:attrNameLst>
                                      </p:cBhvr>
                                      <p:tavLst>
                                        <p:tav tm="0">
                                          <p:val>
                                            <p:strVal val="1+(6*min(max(#ppt_w*#ppt_h,.3),1)-7.4)/-.7*#ppt_h/2"/>
                                          </p:val>
                                        </p:tav>
                                        <p:tav tm="100000">
                                          <p:val>
                                            <p:strVal val="#ppt_y"/>
                                          </p:val>
                                        </p:tav>
                                      </p:tavLst>
                                    </p:anim>
                                  </p:childTnLst>
                                </p:cTn>
                              </p:par>
                              <p:par>
                                <p:cTn id="47" presetID="23" presetClass="entr" presetSubtype="36"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p:cTn id="49" dur="500" fill="hold"/>
                                        <p:tgtEl>
                                          <p:spTgt spid="16"/>
                                        </p:tgtEl>
                                        <p:attrNameLst>
                                          <p:attrName>ppt_w</p:attrName>
                                        </p:attrNameLst>
                                      </p:cBhvr>
                                      <p:tavLst>
                                        <p:tav tm="0">
                                          <p:val>
                                            <p:strVal val="(6*min(max(#ppt_w*#ppt_h,.3),1)-7.4)/-.7*#ppt_w"/>
                                          </p:val>
                                        </p:tav>
                                        <p:tav tm="100000">
                                          <p:val>
                                            <p:strVal val="#ppt_w"/>
                                          </p:val>
                                        </p:tav>
                                      </p:tavLst>
                                    </p:anim>
                                    <p:anim calcmode="lin" valueType="num">
                                      <p:cBhvr>
                                        <p:cTn id="50" dur="500" fill="hold"/>
                                        <p:tgtEl>
                                          <p:spTgt spid="16"/>
                                        </p:tgtEl>
                                        <p:attrNameLst>
                                          <p:attrName>ppt_h</p:attrName>
                                        </p:attrNameLst>
                                      </p:cBhvr>
                                      <p:tavLst>
                                        <p:tav tm="0">
                                          <p:val>
                                            <p:strVal val="(6*min(max(#ppt_w*#ppt_h,.3),1)-7.4)/-.7*#ppt_h"/>
                                          </p:val>
                                        </p:tav>
                                        <p:tav tm="100000">
                                          <p:val>
                                            <p:strVal val="#ppt_h"/>
                                          </p:val>
                                        </p:tav>
                                      </p:tavLst>
                                    </p:anim>
                                    <p:anim calcmode="lin" valueType="num">
                                      <p:cBhvr>
                                        <p:cTn id="51" dur="500" fill="hold"/>
                                        <p:tgtEl>
                                          <p:spTgt spid="16"/>
                                        </p:tgtEl>
                                        <p:attrNameLst>
                                          <p:attrName>ppt_x</p:attrName>
                                        </p:attrNameLst>
                                      </p:cBhvr>
                                      <p:tavLst>
                                        <p:tav tm="0">
                                          <p:val>
                                            <p:fltVal val="0.5"/>
                                          </p:val>
                                        </p:tav>
                                        <p:tav tm="100000">
                                          <p:val>
                                            <p:strVal val="#ppt_x"/>
                                          </p:val>
                                        </p:tav>
                                      </p:tavLst>
                                    </p:anim>
                                    <p:anim calcmode="lin" valueType="num">
                                      <p:cBhvr>
                                        <p:cTn id="52" dur="500" fill="hold"/>
                                        <p:tgtEl>
                                          <p:spTgt spid="16"/>
                                        </p:tgtEl>
                                        <p:attrNameLst>
                                          <p:attrName>ppt_y</p:attrName>
                                        </p:attrNameLst>
                                      </p:cBhvr>
                                      <p:tavLst>
                                        <p:tav tm="0">
                                          <p:val>
                                            <p:strVal val="1+(6*min(max(#ppt_w*#ppt_h,.3),1)-7.4)/-.7*#ppt_h/2"/>
                                          </p:val>
                                        </p:tav>
                                        <p:tav tm="100000">
                                          <p:val>
                                            <p:strVal val="#ppt_y"/>
                                          </p:val>
                                        </p:tav>
                                      </p:tavLst>
                                    </p:anim>
                                  </p:childTnLst>
                                </p:cTn>
                              </p:par>
                              <p:par>
                                <p:cTn id="53" presetID="23" presetClass="entr" presetSubtype="36" fill="hold" grpId="0" nodeType="withEffect">
                                  <p:stCondLst>
                                    <p:cond delay="0"/>
                                  </p:stCondLst>
                                  <p:childTnLst>
                                    <p:set>
                                      <p:cBhvr>
                                        <p:cTn id="54" dur="1" fill="hold">
                                          <p:stCondLst>
                                            <p:cond delay="0"/>
                                          </p:stCondLst>
                                        </p:cTn>
                                        <p:tgtEl>
                                          <p:spTgt spid="31"/>
                                        </p:tgtEl>
                                        <p:attrNameLst>
                                          <p:attrName>style.visibility</p:attrName>
                                        </p:attrNameLst>
                                      </p:cBhvr>
                                      <p:to>
                                        <p:strVal val="visible"/>
                                      </p:to>
                                    </p:set>
                                    <p:anim calcmode="lin" valueType="num">
                                      <p:cBhvr>
                                        <p:cTn id="55" dur="500" fill="hold"/>
                                        <p:tgtEl>
                                          <p:spTgt spid="31"/>
                                        </p:tgtEl>
                                        <p:attrNameLst>
                                          <p:attrName>ppt_w</p:attrName>
                                        </p:attrNameLst>
                                      </p:cBhvr>
                                      <p:tavLst>
                                        <p:tav tm="0">
                                          <p:val>
                                            <p:strVal val="(6*min(max(#ppt_w*#ppt_h,.3),1)-7.4)/-.7*#ppt_w"/>
                                          </p:val>
                                        </p:tav>
                                        <p:tav tm="100000">
                                          <p:val>
                                            <p:strVal val="#ppt_w"/>
                                          </p:val>
                                        </p:tav>
                                      </p:tavLst>
                                    </p:anim>
                                    <p:anim calcmode="lin" valueType="num">
                                      <p:cBhvr>
                                        <p:cTn id="56" dur="500" fill="hold"/>
                                        <p:tgtEl>
                                          <p:spTgt spid="31"/>
                                        </p:tgtEl>
                                        <p:attrNameLst>
                                          <p:attrName>ppt_h</p:attrName>
                                        </p:attrNameLst>
                                      </p:cBhvr>
                                      <p:tavLst>
                                        <p:tav tm="0">
                                          <p:val>
                                            <p:strVal val="(6*min(max(#ppt_w*#ppt_h,.3),1)-7.4)/-.7*#ppt_h"/>
                                          </p:val>
                                        </p:tav>
                                        <p:tav tm="100000">
                                          <p:val>
                                            <p:strVal val="#ppt_h"/>
                                          </p:val>
                                        </p:tav>
                                      </p:tavLst>
                                    </p:anim>
                                    <p:anim calcmode="lin" valueType="num">
                                      <p:cBhvr>
                                        <p:cTn id="57" dur="500" fill="hold"/>
                                        <p:tgtEl>
                                          <p:spTgt spid="31"/>
                                        </p:tgtEl>
                                        <p:attrNameLst>
                                          <p:attrName>ppt_x</p:attrName>
                                        </p:attrNameLst>
                                      </p:cBhvr>
                                      <p:tavLst>
                                        <p:tav tm="0">
                                          <p:val>
                                            <p:fltVal val="0.5"/>
                                          </p:val>
                                        </p:tav>
                                        <p:tav tm="100000">
                                          <p:val>
                                            <p:strVal val="#ppt_x"/>
                                          </p:val>
                                        </p:tav>
                                      </p:tavLst>
                                    </p:anim>
                                    <p:anim calcmode="lin" valueType="num">
                                      <p:cBhvr>
                                        <p:cTn id="58" dur="500" fill="hold"/>
                                        <p:tgtEl>
                                          <p:spTgt spid="31"/>
                                        </p:tgtEl>
                                        <p:attrNameLst>
                                          <p:attrName>ppt_y</p:attrName>
                                        </p:attrNameLst>
                                      </p:cBhvr>
                                      <p:tavLst>
                                        <p:tav tm="0">
                                          <p:val>
                                            <p:strVal val="1+(6*min(max(#ppt_w*#ppt_h,.3),1)-7.4)/-.7*#ppt_h/2"/>
                                          </p:val>
                                        </p:tav>
                                        <p:tav tm="100000">
                                          <p:val>
                                            <p:strVal val="#ppt_y"/>
                                          </p:val>
                                        </p:tav>
                                      </p:tavLst>
                                    </p:anim>
                                  </p:childTnLst>
                                </p:cTn>
                              </p:par>
                              <p:par>
                                <p:cTn id="59" presetID="23" presetClass="entr" presetSubtype="36" fill="hold" grpId="0" nodeType="withEffect">
                                  <p:stCondLst>
                                    <p:cond delay="0"/>
                                  </p:stCondLst>
                                  <p:childTnLst>
                                    <p:set>
                                      <p:cBhvr>
                                        <p:cTn id="60" dur="1" fill="hold">
                                          <p:stCondLst>
                                            <p:cond delay="0"/>
                                          </p:stCondLst>
                                        </p:cTn>
                                        <p:tgtEl>
                                          <p:spTgt spid="22"/>
                                        </p:tgtEl>
                                        <p:attrNameLst>
                                          <p:attrName>style.visibility</p:attrName>
                                        </p:attrNameLst>
                                      </p:cBhvr>
                                      <p:to>
                                        <p:strVal val="visible"/>
                                      </p:to>
                                    </p:set>
                                    <p:anim calcmode="lin" valueType="num">
                                      <p:cBhvr>
                                        <p:cTn id="61" dur="500" fill="hold"/>
                                        <p:tgtEl>
                                          <p:spTgt spid="22"/>
                                        </p:tgtEl>
                                        <p:attrNameLst>
                                          <p:attrName>ppt_w</p:attrName>
                                        </p:attrNameLst>
                                      </p:cBhvr>
                                      <p:tavLst>
                                        <p:tav tm="0">
                                          <p:val>
                                            <p:strVal val="(6*min(max(#ppt_w*#ppt_h,.3),1)-7.4)/-.7*#ppt_w"/>
                                          </p:val>
                                        </p:tav>
                                        <p:tav tm="100000">
                                          <p:val>
                                            <p:strVal val="#ppt_w"/>
                                          </p:val>
                                        </p:tav>
                                      </p:tavLst>
                                    </p:anim>
                                    <p:anim calcmode="lin" valueType="num">
                                      <p:cBhvr>
                                        <p:cTn id="62" dur="500" fill="hold"/>
                                        <p:tgtEl>
                                          <p:spTgt spid="22"/>
                                        </p:tgtEl>
                                        <p:attrNameLst>
                                          <p:attrName>ppt_h</p:attrName>
                                        </p:attrNameLst>
                                      </p:cBhvr>
                                      <p:tavLst>
                                        <p:tav tm="0">
                                          <p:val>
                                            <p:strVal val="(6*min(max(#ppt_w*#ppt_h,.3),1)-7.4)/-.7*#ppt_h"/>
                                          </p:val>
                                        </p:tav>
                                        <p:tav tm="100000">
                                          <p:val>
                                            <p:strVal val="#ppt_h"/>
                                          </p:val>
                                        </p:tav>
                                      </p:tavLst>
                                    </p:anim>
                                    <p:anim calcmode="lin" valueType="num">
                                      <p:cBhvr>
                                        <p:cTn id="63" dur="500" fill="hold"/>
                                        <p:tgtEl>
                                          <p:spTgt spid="22"/>
                                        </p:tgtEl>
                                        <p:attrNameLst>
                                          <p:attrName>ppt_x</p:attrName>
                                        </p:attrNameLst>
                                      </p:cBhvr>
                                      <p:tavLst>
                                        <p:tav tm="0">
                                          <p:val>
                                            <p:fltVal val="0.5"/>
                                          </p:val>
                                        </p:tav>
                                        <p:tav tm="100000">
                                          <p:val>
                                            <p:strVal val="#ppt_x"/>
                                          </p:val>
                                        </p:tav>
                                      </p:tavLst>
                                    </p:anim>
                                    <p:anim calcmode="lin" valueType="num">
                                      <p:cBhvr>
                                        <p:cTn id="64" dur="500" fill="hold"/>
                                        <p:tgtEl>
                                          <p:spTgt spid="22"/>
                                        </p:tgtEl>
                                        <p:attrNameLst>
                                          <p:attrName>ppt_y</p:attrName>
                                        </p:attrNameLst>
                                      </p:cBhvr>
                                      <p:tavLst>
                                        <p:tav tm="0">
                                          <p:val>
                                            <p:strVal val="1+(6*min(max(#ppt_w*#ppt_h,.3),1)-7.4)/-.7*#ppt_h/2"/>
                                          </p:val>
                                        </p:tav>
                                        <p:tav tm="100000">
                                          <p:val>
                                            <p:strVal val="#ppt_y"/>
                                          </p:val>
                                        </p:tav>
                                      </p:tavLst>
                                    </p:anim>
                                  </p:childTnLst>
                                </p:cTn>
                              </p:par>
                              <p:par>
                                <p:cTn id="65" presetID="23" presetClass="entr" presetSubtype="36" fill="hold" grpId="0" nodeType="withEffect">
                                  <p:stCondLst>
                                    <p:cond delay="0"/>
                                  </p:stCondLst>
                                  <p:childTnLst>
                                    <p:set>
                                      <p:cBhvr>
                                        <p:cTn id="66" dur="1" fill="hold">
                                          <p:stCondLst>
                                            <p:cond delay="0"/>
                                          </p:stCondLst>
                                        </p:cTn>
                                        <p:tgtEl>
                                          <p:spTgt spid="34"/>
                                        </p:tgtEl>
                                        <p:attrNameLst>
                                          <p:attrName>style.visibility</p:attrName>
                                        </p:attrNameLst>
                                      </p:cBhvr>
                                      <p:to>
                                        <p:strVal val="visible"/>
                                      </p:to>
                                    </p:set>
                                    <p:anim calcmode="lin" valueType="num">
                                      <p:cBhvr>
                                        <p:cTn id="67" dur="500" fill="hold"/>
                                        <p:tgtEl>
                                          <p:spTgt spid="34"/>
                                        </p:tgtEl>
                                        <p:attrNameLst>
                                          <p:attrName>ppt_w</p:attrName>
                                        </p:attrNameLst>
                                      </p:cBhvr>
                                      <p:tavLst>
                                        <p:tav tm="0">
                                          <p:val>
                                            <p:strVal val="(6*min(max(#ppt_w*#ppt_h,.3),1)-7.4)/-.7*#ppt_w"/>
                                          </p:val>
                                        </p:tav>
                                        <p:tav tm="100000">
                                          <p:val>
                                            <p:strVal val="#ppt_w"/>
                                          </p:val>
                                        </p:tav>
                                      </p:tavLst>
                                    </p:anim>
                                    <p:anim calcmode="lin" valueType="num">
                                      <p:cBhvr>
                                        <p:cTn id="68" dur="500" fill="hold"/>
                                        <p:tgtEl>
                                          <p:spTgt spid="34"/>
                                        </p:tgtEl>
                                        <p:attrNameLst>
                                          <p:attrName>ppt_h</p:attrName>
                                        </p:attrNameLst>
                                      </p:cBhvr>
                                      <p:tavLst>
                                        <p:tav tm="0">
                                          <p:val>
                                            <p:strVal val="(6*min(max(#ppt_w*#ppt_h,.3),1)-7.4)/-.7*#ppt_h"/>
                                          </p:val>
                                        </p:tav>
                                        <p:tav tm="100000">
                                          <p:val>
                                            <p:strVal val="#ppt_h"/>
                                          </p:val>
                                        </p:tav>
                                      </p:tavLst>
                                    </p:anim>
                                    <p:anim calcmode="lin" valueType="num">
                                      <p:cBhvr>
                                        <p:cTn id="69" dur="500" fill="hold"/>
                                        <p:tgtEl>
                                          <p:spTgt spid="34"/>
                                        </p:tgtEl>
                                        <p:attrNameLst>
                                          <p:attrName>ppt_x</p:attrName>
                                        </p:attrNameLst>
                                      </p:cBhvr>
                                      <p:tavLst>
                                        <p:tav tm="0">
                                          <p:val>
                                            <p:fltVal val="0.5"/>
                                          </p:val>
                                        </p:tav>
                                        <p:tav tm="100000">
                                          <p:val>
                                            <p:strVal val="#ppt_x"/>
                                          </p:val>
                                        </p:tav>
                                      </p:tavLst>
                                    </p:anim>
                                    <p:anim calcmode="lin" valueType="num">
                                      <p:cBhvr>
                                        <p:cTn id="70" dur="500" fill="hold"/>
                                        <p:tgtEl>
                                          <p:spTgt spid="34"/>
                                        </p:tgtEl>
                                        <p:attrNameLst>
                                          <p:attrName>ppt_y</p:attrName>
                                        </p:attrNameLst>
                                      </p:cBhvr>
                                      <p:tavLst>
                                        <p:tav tm="0">
                                          <p:val>
                                            <p:strVal val="1+(6*min(max(#ppt_w*#ppt_h,.3),1)-7.4)/-.7*#ppt_h/2"/>
                                          </p:val>
                                        </p:tav>
                                        <p:tav tm="100000">
                                          <p:val>
                                            <p:strVal val="#ppt_y"/>
                                          </p:val>
                                        </p:tav>
                                      </p:tavLst>
                                    </p:anim>
                                  </p:childTnLst>
                                </p:cTn>
                              </p:par>
                            </p:childTnLst>
                          </p:cTn>
                        </p:par>
                        <p:par>
                          <p:cTn id="71" fill="hold">
                            <p:stCondLst>
                              <p:cond delay="3850"/>
                            </p:stCondLst>
                            <p:childTnLst>
                              <p:par>
                                <p:cTn id="72" presetID="10" presetClass="entr" presetSubtype="0" fill="hold" grpId="0" nodeType="afterEffect">
                                  <p:stCondLst>
                                    <p:cond delay="0"/>
                                  </p:stCondLst>
                                  <p:childTnLst>
                                    <p:set>
                                      <p:cBhvr>
                                        <p:cTn id="73" dur="1" fill="hold">
                                          <p:stCondLst>
                                            <p:cond delay="0"/>
                                          </p:stCondLst>
                                        </p:cTn>
                                        <p:tgtEl>
                                          <p:spTgt spid="11"/>
                                        </p:tgtEl>
                                        <p:attrNameLst>
                                          <p:attrName>style.visibility</p:attrName>
                                        </p:attrNameLst>
                                      </p:cBhvr>
                                      <p:to>
                                        <p:strVal val="visible"/>
                                      </p:to>
                                    </p:set>
                                    <p:animEffect transition="in" filter="fade">
                                      <p:cBhvr>
                                        <p:cTn id="74" dur="500"/>
                                        <p:tgtEl>
                                          <p:spTgt spid="11"/>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fade">
                                      <p:cBhvr>
                                        <p:cTn id="77" dur="500"/>
                                        <p:tgtEl>
                                          <p:spTgt spid="17"/>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23"/>
                                        </p:tgtEl>
                                        <p:attrNameLst>
                                          <p:attrName>style.visibility</p:attrName>
                                        </p:attrNameLst>
                                      </p:cBhvr>
                                      <p:to>
                                        <p:strVal val="visible"/>
                                      </p:to>
                                    </p:set>
                                    <p:animEffect transition="in" filter="fade">
                                      <p:cBhvr>
                                        <p:cTn id="80" dur="500"/>
                                        <p:tgtEl>
                                          <p:spTgt spid="23"/>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35"/>
                                        </p:tgtEl>
                                        <p:attrNameLst>
                                          <p:attrName>style.visibility</p:attrName>
                                        </p:attrNameLst>
                                      </p:cBhvr>
                                      <p:to>
                                        <p:strVal val="visible"/>
                                      </p:to>
                                    </p:set>
                                    <p:animEffect transition="in" filter="fade">
                                      <p:cBhvr>
                                        <p:cTn id="83" dur="500"/>
                                        <p:tgtEl>
                                          <p:spTgt spid="35"/>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32"/>
                                        </p:tgtEl>
                                        <p:attrNameLst>
                                          <p:attrName>style.visibility</p:attrName>
                                        </p:attrNameLst>
                                      </p:cBhvr>
                                      <p:to>
                                        <p:strVal val="visible"/>
                                      </p:to>
                                    </p:set>
                                    <p:animEffect transition="in" filter="fade">
                                      <p:cBhvr>
                                        <p:cTn id="86" dur="500"/>
                                        <p:tgtEl>
                                          <p:spTgt spid="32"/>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26"/>
                                        </p:tgtEl>
                                        <p:attrNameLst>
                                          <p:attrName>style.visibility</p:attrName>
                                        </p:attrNameLst>
                                      </p:cBhvr>
                                      <p:to>
                                        <p:strVal val="visible"/>
                                      </p:to>
                                    </p:set>
                                    <p:animEffect transition="in" filter="fade">
                                      <p:cBhvr>
                                        <p:cTn id="8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10" grpId="0" animBg="1"/>
      <p:bldP spid="11" grpId="0"/>
      <p:bldP spid="16" grpId="0" animBg="1"/>
      <p:bldP spid="17" grpId="0"/>
      <p:bldP spid="22" grpId="0" animBg="1"/>
      <p:bldP spid="23" grpId="0"/>
      <p:bldP spid="25" grpId="0" animBg="1"/>
      <p:bldP spid="26" grpId="0"/>
      <p:bldP spid="31" grpId="0" animBg="1"/>
      <p:bldP spid="32" grpId="0"/>
      <p:bldP spid="34" grpId="0" animBg="1"/>
      <p:bldP spid="3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SWOT</a:t>
            </a:r>
            <a:r>
              <a:rPr lang="zh-CN" altLang="en-US" dirty="0" smtClean="0"/>
              <a:t>分析</a:t>
            </a:r>
            <a:endParaRPr lang="zh-CN" altLang="en-US" dirty="0"/>
          </a:p>
        </p:txBody>
      </p:sp>
      <p:grpSp>
        <p:nvGrpSpPr>
          <p:cNvPr id="22" name="组合 21"/>
          <p:cNvGrpSpPr/>
          <p:nvPr/>
        </p:nvGrpSpPr>
        <p:grpSpPr>
          <a:xfrm>
            <a:off x="4652983" y="1314017"/>
            <a:ext cx="1496299" cy="1337146"/>
            <a:chOff x="4652983" y="1314017"/>
            <a:chExt cx="1496299" cy="1337146"/>
          </a:xfrm>
        </p:grpSpPr>
        <p:sp>
          <p:nvSpPr>
            <p:cNvPr id="3" name="Ellipse 28"/>
            <p:cNvSpPr/>
            <p:nvPr/>
          </p:nvSpPr>
          <p:spPr>
            <a:xfrm>
              <a:off x="4652983" y="1367502"/>
              <a:ext cx="1283661" cy="1283661"/>
            </a:xfrm>
            <a:prstGeom prst="ellipse">
              <a:avLst/>
            </a:prstGeom>
            <a:noFill/>
            <a:ln w="76200">
              <a:solidFill>
                <a:schemeClr val="accent4"/>
              </a:solidFill>
            </a:ln>
            <a:extLst/>
          </p:spPr>
          <p:txBody>
            <a:bodyPr anchor="ctr" anchorCtr="1"/>
            <a:lstStyle/>
            <a:p>
              <a:pPr eaLnBrk="1" fontAlgn="auto" hangingPunct="1">
                <a:spcBef>
                  <a:spcPts val="0"/>
                </a:spcBef>
                <a:spcAft>
                  <a:spcPts val="0"/>
                </a:spcAft>
                <a:defRPr/>
              </a:pPr>
              <a:r>
                <a:rPr lang="zh-CN" altLang="en-US" sz="2400" b="1" dirty="0">
                  <a:solidFill>
                    <a:schemeClr val="accent4"/>
                  </a:solidFill>
                  <a:latin typeface="+mn-ea"/>
                </a:rPr>
                <a:t>劣势</a:t>
              </a:r>
              <a:endParaRPr lang="fr-FR" sz="2400" b="1" dirty="0">
                <a:solidFill>
                  <a:schemeClr val="accent4"/>
                </a:solidFill>
                <a:latin typeface="+mn-ea"/>
              </a:endParaRPr>
            </a:p>
          </p:txBody>
        </p:sp>
        <p:sp>
          <p:nvSpPr>
            <p:cNvPr id="4" name="Freeform 95"/>
            <p:cNvSpPr>
              <a:spLocks/>
            </p:cNvSpPr>
            <p:nvPr/>
          </p:nvSpPr>
          <p:spPr bwMode="auto">
            <a:xfrm>
              <a:off x="5537456" y="1314017"/>
              <a:ext cx="399187" cy="403100"/>
            </a:xfrm>
            <a:custGeom>
              <a:avLst/>
              <a:gdLst>
                <a:gd name="T0" fmla="*/ 2147483646 w 275"/>
                <a:gd name="T1" fmla="*/ 2147483646 h 275"/>
                <a:gd name="T2" fmla="*/ 2147483646 w 275"/>
                <a:gd name="T3" fmla="*/ 2147483646 h 275"/>
                <a:gd name="T4" fmla="*/ 2147483646 w 275"/>
                <a:gd name="T5" fmla="*/ 2147483646 h 275"/>
                <a:gd name="T6" fmla="*/ 2147483646 w 275"/>
                <a:gd name="T7" fmla="*/ 2147483646 h 275"/>
                <a:gd name="T8" fmla="*/ 0 w 275"/>
                <a:gd name="T9" fmla="*/ 2147483646 h 275"/>
                <a:gd name="T10" fmla="*/ 2147483646 w 275"/>
                <a:gd name="T11" fmla="*/ 2147483646 h 275"/>
                <a:gd name="T12" fmla="*/ 2147483646 w 275"/>
                <a:gd name="T13" fmla="*/ 2147483646 h 275"/>
                <a:gd name="T14" fmla="*/ 2147483646 w 275"/>
                <a:gd name="T15" fmla="*/ 2147483646 h 275"/>
                <a:gd name="T16" fmla="*/ 2147483646 w 275"/>
                <a:gd name="T17" fmla="*/ 2147483646 h 275"/>
                <a:gd name="T18" fmla="*/ 2147483646 w 275"/>
                <a:gd name="T19" fmla="*/ 2147483646 h 275"/>
                <a:gd name="T20" fmla="*/ 2147483646 w 275"/>
                <a:gd name="T21" fmla="*/ 2147483646 h 275"/>
                <a:gd name="T22" fmla="*/ 2147483646 w 275"/>
                <a:gd name="T23" fmla="*/ 2147483646 h 275"/>
                <a:gd name="T24" fmla="*/ 2147483646 w 275"/>
                <a:gd name="T25" fmla="*/ 2147483646 h 275"/>
                <a:gd name="T26" fmla="*/ 2147483646 w 275"/>
                <a:gd name="T27" fmla="*/ 2147483646 h 275"/>
                <a:gd name="T28" fmla="*/ 2147483646 w 275"/>
                <a:gd name="T29" fmla="*/ 2147483646 h 275"/>
                <a:gd name="T30" fmla="*/ 2147483646 w 275"/>
                <a:gd name="T31" fmla="*/ 2147483646 h 275"/>
                <a:gd name="T32" fmla="*/ 2147483646 w 275"/>
                <a:gd name="T33" fmla="*/ 2147483646 h 275"/>
                <a:gd name="T34" fmla="*/ 2147483646 w 275"/>
                <a:gd name="T35" fmla="*/ 2147483646 h 275"/>
                <a:gd name="T36" fmla="*/ 2147483646 w 275"/>
                <a:gd name="T37" fmla="*/ 2147483646 h 275"/>
                <a:gd name="T38" fmla="*/ 2147483646 w 275"/>
                <a:gd name="T39" fmla="*/ 0 h 275"/>
                <a:gd name="T40" fmla="*/ 2147483646 w 275"/>
                <a:gd name="T41" fmla="*/ 0 h 275"/>
                <a:gd name="T42" fmla="*/ 2147483646 w 275"/>
                <a:gd name="T43" fmla="*/ 2147483646 h 275"/>
                <a:gd name="T44" fmla="*/ 2147483646 w 275"/>
                <a:gd name="T45" fmla="*/ 2147483646 h 275"/>
                <a:gd name="T46" fmla="*/ 2147483646 w 275"/>
                <a:gd name="T47" fmla="*/ 2147483646 h 275"/>
                <a:gd name="T48" fmla="*/ 2147483646 w 275"/>
                <a:gd name="T49" fmla="*/ 2147483646 h 275"/>
                <a:gd name="T50" fmla="*/ 2147483646 w 275"/>
                <a:gd name="T51" fmla="*/ 2147483646 h 275"/>
                <a:gd name="T52" fmla="*/ 2147483646 w 275"/>
                <a:gd name="T53" fmla="*/ 2147483646 h 275"/>
                <a:gd name="T54" fmla="*/ 2147483646 w 275"/>
                <a:gd name="T55" fmla="*/ 2147483646 h 275"/>
                <a:gd name="T56" fmla="*/ 2147483646 w 275"/>
                <a:gd name="T57" fmla="*/ 2147483646 h 275"/>
                <a:gd name="T58" fmla="*/ 2147483646 w 275"/>
                <a:gd name="T59" fmla="*/ 2147483646 h 275"/>
                <a:gd name="T60" fmla="*/ 2147483646 w 275"/>
                <a:gd name="T61" fmla="*/ 2147483646 h 275"/>
                <a:gd name="T62" fmla="*/ 2147483646 w 275"/>
                <a:gd name="T63" fmla="*/ 2147483646 h 275"/>
                <a:gd name="T64" fmla="*/ 2147483646 w 275"/>
                <a:gd name="T65" fmla="*/ 2147483646 h 275"/>
                <a:gd name="T66" fmla="*/ 2147483646 w 275"/>
                <a:gd name="T67" fmla="*/ 2147483646 h 275"/>
                <a:gd name="T68" fmla="*/ 2147483646 w 275"/>
                <a:gd name="T69" fmla="*/ 2147483646 h 275"/>
                <a:gd name="T70" fmla="*/ 2147483646 w 275"/>
                <a:gd name="T71" fmla="*/ 2147483646 h 275"/>
                <a:gd name="T72" fmla="*/ 2147483646 w 275"/>
                <a:gd name="T73" fmla="*/ 2147483646 h 275"/>
                <a:gd name="T74" fmla="*/ 2147483646 w 275"/>
                <a:gd name="T75" fmla="*/ 2147483646 h 275"/>
                <a:gd name="T76" fmla="*/ 2147483646 w 275"/>
                <a:gd name="T77" fmla="*/ 2147483646 h 27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75"/>
                <a:gd name="T118" fmla="*/ 0 h 275"/>
                <a:gd name="T119" fmla="*/ 275 w 275"/>
                <a:gd name="T120" fmla="*/ 275 h 27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75" h="275">
                  <a:moveTo>
                    <a:pt x="117" y="275"/>
                  </a:moveTo>
                  <a:lnTo>
                    <a:pt x="117" y="275"/>
                  </a:lnTo>
                  <a:lnTo>
                    <a:pt x="96" y="274"/>
                  </a:lnTo>
                  <a:lnTo>
                    <a:pt x="77" y="271"/>
                  </a:lnTo>
                  <a:lnTo>
                    <a:pt x="60" y="267"/>
                  </a:lnTo>
                  <a:lnTo>
                    <a:pt x="45" y="262"/>
                  </a:lnTo>
                  <a:lnTo>
                    <a:pt x="32" y="257"/>
                  </a:lnTo>
                  <a:lnTo>
                    <a:pt x="24" y="252"/>
                  </a:lnTo>
                  <a:lnTo>
                    <a:pt x="14" y="247"/>
                  </a:lnTo>
                  <a:lnTo>
                    <a:pt x="0" y="239"/>
                  </a:lnTo>
                  <a:lnTo>
                    <a:pt x="16" y="234"/>
                  </a:lnTo>
                  <a:lnTo>
                    <a:pt x="28" y="229"/>
                  </a:lnTo>
                  <a:lnTo>
                    <a:pt x="39" y="224"/>
                  </a:lnTo>
                  <a:lnTo>
                    <a:pt x="32" y="214"/>
                  </a:lnTo>
                  <a:lnTo>
                    <a:pt x="26" y="206"/>
                  </a:lnTo>
                  <a:lnTo>
                    <a:pt x="21" y="196"/>
                  </a:lnTo>
                  <a:lnTo>
                    <a:pt x="16" y="185"/>
                  </a:lnTo>
                  <a:lnTo>
                    <a:pt x="11" y="172"/>
                  </a:lnTo>
                  <a:lnTo>
                    <a:pt x="8" y="160"/>
                  </a:lnTo>
                  <a:lnTo>
                    <a:pt x="7" y="146"/>
                  </a:lnTo>
                  <a:lnTo>
                    <a:pt x="5" y="133"/>
                  </a:lnTo>
                  <a:lnTo>
                    <a:pt x="7" y="120"/>
                  </a:lnTo>
                  <a:lnTo>
                    <a:pt x="8" y="108"/>
                  </a:lnTo>
                  <a:lnTo>
                    <a:pt x="11" y="94"/>
                  </a:lnTo>
                  <a:lnTo>
                    <a:pt x="16" y="82"/>
                  </a:lnTo>
                  <a:lnTo>
                    <a:pt x="21" y="71"/>
                  </a:lnTo>
                  <a:lnTo>
                    <a:pt x="28" y="59"/>
                  </a:lnTo>
                  <a:lnTo>
                    <a:pt x="36" y="49"/>
                  </a:lnTo>
                  <a:lnTo>
                    <a:pt x="44" y="40"/>
                  </a:lnTo>
                  <a:lnTo>
                    <a:pt x="54" y="30"/>
                  </a:lnTo>
                  <a:lnTo>
                    <a:pt x="65" y="23"/>
                  </a:lnTo>
                  <a:lnTo>
                    <a:pt x="76" y="15"/>
                  </a:lnTo>
                  <a:lnTo>
                    <a:pt x="89" y="9"/>
                  </a:lnTo>
                  <a:lnTo>
                    <a:pt x="101" y="6"/>
                  </a:lnTo>
                  <a:lnTo>
                    <a:pt x="113" y="2"/>
                  </a:lnTo>
                  <a:lnTo>
                    <a:pt x="127" y="0"/>
                  </a:lnTo>
                  <a:lnTo>
                    <a:pt x="140" y="0"/>
                  </a:lnTo>
                  <a:lnTo>
                    <a:pt x="150" y="0"/>
                  </a:lnTo>
                  <a:lnTo>
                    <a:pt x="161" y="1"/>
                  </a:lnTo>
                  <a:lnTo>
                    <a:pt x="170" y="3"/>
                  </a:lnTo>
                  <a:lnTo>
                    <a:pt x="180" y="6"/>
                  </a:lnTo>
                  <a:lnTo>
                    <a:pt x="198" y="12"/>
                  </a:lnTo>
                  <a:lnTo>
                    <a:pt x="215" y="22"/>
                  </a:lnTo>
                  <a:lnTo>
                    <a:pt x="230" y="34"/>
                  </a:lnTo>
                  <a:lnTo>
                    <a:pt x="244" y="48"/>
                  </a:lnTo>
                  <a:lnTo>
                    <a:pt x="249" y="56"/>
                  </a:lnTo>
                  <a:lnTo>
                    <a:pt x="255" y="64"/>
                  </a:lnTo>
                  <a:lnTo>
                    <a:pt x="260" y="74"/>
                  </a:lnTo>
                  <a:lnTo>
                    <a:pt x="264" y="82"/>
                  </a:lnTo>
                  <a:lnTo>
                    <a:pt x="269" y="96"/>
                  </a:lnTo>
                  <a:lnTo>
                    <a:pt x="272" y="109"/>
                  </a:lnTo>
                  <a:lnTo>
                    <a:pt x="273" y="122"/>
                  </a:lnTo>
                  <a:lnTo>
                    <a:pt x="275" y="134"/>
                  </a:lnTo>
                  <a:lnTo>
                    <a:pt x="273" y="148"/>
                  </a:lnTo>
                  <a:lnTo>
                    <a:pt x="272" y="161"/>
                  </a:lnTo>
                  <a:lnTo>
                    <a:pt x="269" y="173"/>
                  </a:lnTo>
                  <a:lnTo>
                    <a:pt x="264" y="185"/>
                  </a:lnTo>
                  <a:lnTo>
                    <a:pt x="259" y="197"/>
                  </a:lnTo>
                  <a:lnTo>
                    <a:pt x="252" y="208"/>
                  </a:lnTo>
                  <a:lnTo>
                    <a:pt x="244" y="218"/>
                  </a:lnTo>
                  <a:lnTo>
                    <a:pt x="236" y="229"/>
                  </a:lnTo>
                  <a:lnTo>
                    <a:pt x="226" y="237"/>
                  </a:lnTo>
                  <a:lnTo>
                    <a:pt x="215" y="245"/>
                  </a:lnTo>
                  <a:lnTo>
                    <a:pt x="204" y="252"/>
                  </a:lnTo>
                  <a:lnTo>
                    <a:pt x="192" y="258"/>
                  </a:lnTo>
                  <a:lnTo>
                    <a:pt x="185" y="260"/>
                  </a:lnTo>
                  <a:lnTo>
                    <a:pt x="168" y="267"/>
                  </a:lnTo>
                  <a:lnTo>
                    <a:pt x="152" y="271"/>
                  </a:lnTo>
                  <a:lnTo>
                    <a:pt x="134" y="274"/>
                  </a:lnTo>
                  <a:lnTo>
                    <a:pt x="117" y="275"/>
                  </a:lnTo>
                  <a:close/>
                </a:path>
              </a:pathLst>
            </a:custGeom>
            <a:solidFill>
              <a:schemeClr val="accent4"/>
            </a:solidFill>
            <a:ln w="38100">
              <a:solidFill>
                <a:srgbClr val="F7F7F7"/>
              </a:solidFill>
              <a:round/>
              <a:headEnd/>
              <a:tailEnd/>
            </a:ln>
          </p:spPr>
          <p:txBody>
            <a:bodyPr anchor="ctr" anchorCtr="1"/>
            <a:lstStyle/>
            <a:p>
              <a:pPr eaLnBrk="1" hangingPunct="1"/>
              <a:r>
                <a:rPr lang="fr-FR" altLang="zh-CN" sz="2400" dirty="0">
                  <a:solidFill>
                    <a:srgbClr val="F7F7F7"/>
                  </a:solidFill>
                  <a:ea typeface="微软雅黑" pitchFamily="34" charset="-122"/>
                </a:rPr>
                <a:t>W</a:t>
              </a:r>
            </a:p>
          </p:txBody>
        </p:sp>
        <p:sp>
          <p:nvSpPr>
            <p:cNvPr id="5" name="Freeform 185"/>
            <p:cNvSpPr>
              <a:spLocks/>
            </p:cNvSpPr>
            <p:nvPr/>
          </p:nvSpPr>
          <p:spPr bwMode="auto">
            <a:xfrm flipH="1">
              <a:off x="5737049" y="1585360"/>
              <a:ext cx="412233" cy="1024058"/>
            </a:xfrm>
            <a:custGeom>
              <a:avLst/>
              <a:gdLst>
                <a:gd name="T0" fmla="*/ 2147483646 w 283"/>
                <a:gd name="T1" fmla="*/ 2147483646 h 702"/>
                <a:gd name="T2" fmla="*/ 2147483646 w 283"/>
                <a:gd name="T3" fmla="*/ 2147483646 h 702"/>
                <a:gd name="T4" fmla="*/ 2147483646 w 283"/>
                <a:gd name="T5" fmla="*/ 2147483646 h 702"/>
                <a:gd name="T6" fmla="*/ 2147483646 w 283"/>
                <a:gd name="T7" fmla="*/ 2147483646 h 702"/>
                <a:gd name="T8" fmla="*/ 2147483646 w 283"/>
                <a:gd name="T9" fmla="*/ 2147483646 h 702"/>
                <a:gd name="T10" fmla="*/ 2147483646 w 283"/>
                <a:gd name="T11" fmla="*/ 2147483646 h 702"/>
                <a:gd name="T12" fmla="*/ 2147483646 w 283"/>
                <a:gd name="T13" fmla="*/ 2147483646 h 702"/>
                <a:gd name="T14" fmla="*/ 2147483646 w 283"/>
                <a:gd name="T15" fmla="*/ 2147483646 h 702"/>
                <a:gd name="T16" fmla="*/ 2147483646 w 283"/>
                <a:gd name="T17" fmla="*/ 2147483646 h 702"/>
                <a:gd name="T18" fmla="*/ 2147483646 w 283"/>
                <a:gd name="T19" fmla="*/ 2147483646 h 702"/>
                <a:gd name="T20" fmla="*/ 2147483646 w 283"/>
                <a:gd name="T21" fmla="*/ 2147483646 h 702"/>
                <a:gd name="T22" fmla="*/ 2147483646 w 283"/>
                <a:gd name="T23" fmla="*/ 2147483646 h 702"/>
                <a:gd name="T24" fmla="*/ 2147483646 w 283"/>
                <a:gd name="T25" fmla="*/ 2147483646 h 702"/>
                <a:gd name="T26" fmla="*/ 2147483646 w 283"/>
                <a:gd name="T27" fmla="*/ 2147483646 h 702"/>
                <a:gd name="T28" fmla="*/ 2147483646 w 283"/>
                <a:gd name="T29" fmla="*/ 2147483646 h 702"/>
                <a:gd name="T30" fmla="*/ 2147483646 w 283"/>
                <a:gd name="T31" fmla="*/ 2147483646 h 702"/>
                <a:gd name="T32" fmla="*/ 2147483646 w 283"/>
                <a:gd name="T33" fmla="*/ 2147483646 h 702"/>
                <a:gd name="T34" fmla="*/ 2147483646 w 283"/>
                <a:gd name="T35" fmla="*/ 0 h 702"/>
                <a:gd name="T36" fmla="*/ 2147483646 w 283"/>
                <a:gd name="T37" fmla="*/ 2147483646 h 702"/>
                <a:gd name="T38" fmla="*/ 2147483646 w 283"/>
                <a:gd name="T39" fmla="*/ 2147483646 h 702"/>
                <a:gd name="T40" fmla="*/ 2147483646 w 283"/>
                <a:gd name="T41" fmla="*/ 2147483646 h 702"/>
                <a:gd name="T42" fmla="*/ 2147483646 w 283"/>
                <a:gd name="T43" fmla="*/ 2147483646 h 702"/>
                <a:gd name="T44" fmla="*/ 2147483646 w 283"/>
                <a:gd name="T45" fmla="*/ 2147483646 h 702"/>
                <a:gd name="T46" fmla="*/ 0 w 283"/>
                <a:gd name="T47" fmla="*/ 2147483646 h 702"/>
                <a:gd name="T48" fmla="*/ 0 w 283"/>
                <a:gd name="T49" fmla="*/ 2147483646 h 702"/>
                <a:gd name="T50" fmla="*/ 2147483646 w 283"/>
                <a:gd name="T51" fmla="*/ 2147483646 h 702"/>
                <a:gd name="T52" fmla="*/ 2147483646 w 283"/>
                <a:gd name="T53" fmla="*/ 2147483646 h 702"/>
                <a:gd name="T54" fmla="*/ 2147483646 w 283"/>
                <a:gd name="T55" fmla="*/ 2147483646 h 702"/>
                <a:gd name="T56" fmla="*/ 2147483646 w 283"/>
                <a:gd name="T57" fmla="*/ 2147483646 h 702"/>
                <a:gd name="T58" fmla="*/ 2147483646 w 283"/>
                <a:gd name="T59" fmla="*/ 2147483646 h 702"/>
                <a:gd name="T60" fmla="*/ 2147483646 w 283"/>
                <a:gd name="T61" fmla="*/ 2147483646 h 702"/>
                <a:gd name="T62" fmla="*/ 2147483646 w 283"/>
                <a:gd name="T63" fmla="*/ 2147483646 h 702"/>
                <a:gd name="T64" fmla="*/ 2147483646 w 283"/>
                <a:gd name="T65" fmla="*/ 2147483646 h 702"/>
                <a:gd name="T66" fmla="*/ 2147483646 w 283"/>
                <a:gd name="T67" fmla="*/ 2147483646 h 702"/>
                <a:gd name="T68" fmla="*/ 2147483646 w 283"/>
                <a:gd name="T69" fmla="*/ 2147483646 h 702"/>
                <a:gd name="T70" fmla="*/ 2147483646 w 283"/>
                <a:gd name="T71" fmla="*/ 2147483646 h 702"/>
                <a:gd name="T72" fmla="*/ 2147483646 w 283"/>
                <a:gd name="T73" fmla="*/ 2147483646 h 702"/>
                <a:gd name="T74" fmla="*/ 2147483646 w 283"/>
                <a:gd name="T75" fmla="*/ 2147483646 h 70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83" h="702">
                  <a:moveTo>
                    <a:pt x="283" y="667"/>
                  </a:moveTo>
                  <a:lnTo>
                    <a:pt x="283" y="667"/>
                  </a:lnTo>
                  <a:lnTo>
                    <a:pt x="261" y="650"/>
                  </a:lnTo>
                  <a:lnTo>
                    <a:pt x="242" y="633"/>
                  </a:lnTo>
                  <a:lnTo>
                    <a:pt x="222" y="613"/>
                  </a:lnTo>
                  <a:lnTo>
                    <a:pt x="205" y="594"/>
                  </a:lnTo>
                  <a:lnTo>
                    <a:pt x="188" y="573"/>
                  </a:lnTo>
                  <a:lnTo>
                    <a:pt x="174" y="551"/>
                  </a:lnTo>
                  <a:lnTo>
                    <a:pt x="159" y="528"/>
                  </a:lnTo>
                  <a:lnTo>
                    <a:pt x="147" y="505"/>
                  </a:lnTo>
                  <a:lnTo>
                    <a:pt x="135" y="480"/>
                  </a:lnTo>
                  <a:lnTo>
                    <a:pt x="125" y="456"/>
                  </a:lnTo>
                  <a:lnTo>
                    <a:pt x="118" y="429"/>
                  </a:lnTo>
                  <a:lnTo>
                    <a:pt x="111" y="403"/>
                  </a:lnTo>
                  <a:lnTo>
                    <a:pt x="106" y="376"/>
                  </a:lnTo>
                  <a:lnTo>
                    <a:pt x="102" y="349"/>
                  </a:lnTo>
                  <a:lnTo>
                    <a:pt x="101" y="320"/>
                  </a:lnTo>
                  <a:lnTo>
                    <a:pt x="101" y="292"/>
                  </a:lnTo>
                  <a:lnTo>
                    <a:pt x="102" y="268"/>
                  </a:lnTo>
                  <a:lnTo>
                    <a:pt x="105" y="243"/>
                  </a:lnTo>
                  <a:lnTo>
                    <a:pt x="108" y="220"/>
                  </a:lnTo>
                  <a:lnTo>
                    <a:pt x="114" y="197"/>
                  </a:lnTo>
                  <a:lnTo>
                    <a:pt x="120" y="174"/>
                  </a:lnTo>
                  <a:lnTo>
                    <a:pt x="128" y="152"/>
                  </a:lnTo>
                  <a:lnTo>
                    <a:pt x="136" y="131"/>
                  </a:lnTo>
                  <a:lnTo>
                    <a:pt x="146" y="110"/>
                  </a:lnTo>
                  <a:lnTo>
                    <a:pt x="135" y="99"/>
                  </a:lnTo>
                  <a:lnTo>
                    <a:pt x="127" y="87"/>
                  </a:lnTo>
                  <a:lnTo>
                    <a:pt x="118" y="74"/>
                  </a:lnTo>
                  <a:lnTo>
                    <a:pt x="111" y="60"/>
                  </a:lnTo>
                  <a:lnTo>
                    <a:pt x="106" y="46"/>
                  </a:lnTo>
                  <a:lnTo>
                    <a:pt x="101" y="31"/>
                  </a:lnTo>
                  <a:lnTo>
                    <a:pt x="99" y="15"/>
                  </a:lnTo>
                  <a:lnTo>
                    <a:pt x="97" y="0"/>
                  </a:lnTo>
                  <a:lnTo>
                    <a:pt x="77" y="32"/>
                  </a:lnTo>
                  <a:lnTo>
                    <a:pt x="59" y="65"/>
                  </a:lnTo>
                  <a:lnTo>
                    <a:pt x="43" y="100"/>
                  </a:lnTo>
                  <a:lnTo>
                    <a:pt x="28" y="137"/>
                  </a:lnTo>
                  <a:lnTo>
                    <a:pt x="17" y="174"/>
                  </a:lnTo>
                  <a:lnTo>
                    <a:pt x="12" y="194"/>
                  </a:lnTo>
                  <a:lnTo>
                    <a:pt x="9" y="213"/>
                  </a:lnTo>
                  <a:lnTo>
                    <a:pt x="5" y="234"/>
                  </a:lnTo>
                  <a:lnTo>
                    <a:pt x="3" y="253"/>
                  </a:lnTo>
                  <a:lnTo>
                    <a:pt x="2" y="274"/>
                  </a:lnTo>
                  <a:lnTo>
                    <a:pt x="0" y="294"/>
                  </a:lnTo>
                  <a:lnTo>
                    <a:pt x="0" y="323"/>
                  </a:lnTo>
                  <a:lnTo>
                    <a:pt x="2" y="353"/>
                  </a:lnTo>
                  <a:lnTo>
                    <a:pt x="4" y="382"/>
                  </a:lnTo>
                  <a:lnTo>
                    <a:pt x="9" y="411"/>
                  </a:lnTo>
                  <a:lnTo>
                    <a:pt x="15" y="439"/>
                  </a:lnTo>
                  <a:lnTo>
                    <a:pt x="22" y="465"/>
                  </a:lnTo>
                  <a:lnTo>
                    <a:pt x="31" y="492"/>
                  </a:lnTo>
                  <a:lnTo>
                    <a:pt x="40" y="519"/>
                  </a:lnTo>
                  <a:lnTo>
                    <a:pt x="51" y="544"/>
                  </a:lnTo>
                  <a:lnTo>
                    <a:pt x="65" y="570"/>
                  </a:lnTo>
                  <a:lnTo>
                    <a:pt x="78" y="593"/>
                  </a:lnTo>
                  <a:lnTo>
                    <a:pt x="93" y="617"/>
                  </a:lnTo>
                  <a:lnTo>
                    <a:pt x="110" y="639"/>
                  </a:lnTo>
                  <a:lnTo>
                    <a:pt x="127" y="661"/>
                  </a:lnTo>
                  <a:lnTo>
                    <a:pt x="145" y="681"/>
                  </a:lnTo>
                  <a:lnTo>
                    <a:pt x="163" y="702"/>
                  </a:lnTo>
                  <a:lnTo>
                    <a:pt x="176" y="693"/>
                  </a:lnTo>
                  <a:lnTo>
                    <a:pt x="188" y="686"/>
                  </a:lnTo>
                  <a:lnTo>
                    <a:pt x="202" y="680"/>
                  </a:lnTo>
                  <a:lnTo>
                    <a:pt x="216" y="674"/>
                  </a:lnTo>
                  <a:lnTo>
                    <a:pt x="231" y="670"/>
                  </a:lnTo>
                  <a:lnTo>
                    <a:pt x="245" y="668"/>
                  </a:lnTo>
                  <a:lnTo>
                    <a:pt x="261" y="667"/>
                  </a:lnTo>
                  <a:lnTo>
                    <a:pt x="277" y="665"/>
                  </a:lnTo>
                  <a:lnTo>
                    <a:pt x="283" y="667"/>
                  </a:lnTo>
                  <a:close/>
                </a:path>
              </a:pathLst>
            </a:custGeom>
            <a:solidFill>
              <a:schemeClr val="accent4"/>
            </a:solidFill>
            <a:ln w="9525">
              <a:solidFill>
                <a:schemeClr val="bg1"/>
              </a:solidFill>
              <a:round/>
              <a:headEnd/>
              <a:tailEnd/>
            </a:ln>
          </p:spPr>
          <p:txBody>
            <a:bodyPr/>
            <a:lstStyle/>
            <a:p>
              <a:endParaRPr lang="zh-CN" altLang="en-US"/>
            </a:p>
          </p:txBody>
        </p:sp>
      </p:grpSp>
      <p:grpSp>
        <p:nvGrpSpPr>
          <p:cNvPr id="17" name="组合 16"/>
          <p:cNvGrpSpPr/>
          <p:nvPr/>
        </p:nvGrpSpPr>
        <p:grpSpPr>
          <a:xfrm>
            <a:off x="2915344" y="1314017"/>
            <a:ext cx="1496299" cy="1337146"/>
            <a:chOff x="2915344" y="1314017"/>
            <a:chExt cx="1496299" cy="1337146"/>
          </a:xfrm>
        </p:grpSpPr>
        <p:sp>
          <p:nvSpPr>
            <p:cNvPr id="6" name="Ellipse 28"/>
            <p:cNvSpPr/>
            <p:nvPr/>
          </p:nvSpPr>
          <p:spPr>
            <a:xfrm>
              <a:off x="3126678" y="1367502"/>
              <a:ext cx="1284965" cy="1283661"/>
            </a:xfrm>
            <a:prstGeom prst="ellipse">
              <a:avLst/>
            </a:prstGeom>
            <a:noFill/>
            <a:ln w="76200">
              <a:solidFill>
                <a:schemeClr val="accent2"/>
              </a:solidFill>
            </a:ln>
            <a:extLst/>
          </p:spPr>
          <p:txBody>
            <a:bodyPr anchor="ctr" anchorCtr="1"/>
            <a:lstStyle/>
            <a:p>
              <a:pPr eaLnBrk="1" fontAlgn="auto" hangingPunct="1">
                <a:spcBef>
                  <a:spcPts val="0"/>
                </a:spcBef>
                <a:spcAft>
                  <a:spcPts val="0"/>
                </a:spcAft>
                <a:defRPr/>
              </a:pPr>
              <a:r>
                <a:rPr lang="zh-CN" altLang="en-US" sz="2400" b="1" dirty="0">
                  <a:solidFill>
                    <a:schemeClr val="accent2"/>
                  </a:solidFill>
                  <a:latin typeface="+mn-ea"/>
                  <a:ea typeface="+mn-ea"/>
                </a:rPr>
                <a:t>优势</a:t>
              </a:r>
              <a:endParaRPr lang="fr-FR" sz="2400" b="1" dirty="0">
                <a:solidFill>
                  <a:schemeClr val="accent2"/>
                </a:solidFill>
                <a:latin typeface="+mn-ea"/>
                <a:ea typeface="+mn-ea"/>
              </a:endParaRPr>
            </a:p>
          </p:txBody>
        </p:sp>
        <p:sp>
          <p:nvSpPr>
            <p:cNvPr id="7" name="Freeform 95"/>
            <p:cNvSpPr>
              <a:spLocks/>
            </p:cNvSpPr>
            <p:nvPr/>
          </p:nvSpPr>
          <p:spPr bwMode="auto">
            <a:xfrm flipH="1">
              <a:off x="3126678" y="1314017"/>
              <a:ext cx="400491" cy="403100"/>
            </a:xfrm>
            <a:custGeom>
              <a:avLst/>
              <a:gdLst>
                <a:gd name="T0" fmla="*/ 2147483646 w 275"/>
                <a:gd name="T1" fmla="*/ 2147483646 h 275"/>
                <a:gd name="T2" fmla="*/ 2147483646 w 275"/>
                <a:gd name="T3" fmla="*/ 2147483646 h 275"/>
                <a:gd name="T4" fmla="*/ 2147483646 w 275"/>
                <a:gd name="T5" fmla="*/ 2147483646 h 275"/>
                <a:gd name="T6" fmla="*/ 2147483646 w 275"/>
                <a:gd name="T7" fmla="*/ 2147483646 h 275"/>
                <a:gd name="T8" fmla="*/ 0 w 275"/>
                <a:gd name="T9" fmla="*/ 2147483646 h 275"/>
                <a:gd name="T10" fmla="*/ 2147483646 w 275"/>
                <a:gd name="T11" fmla="*/ 2147483646 h 275"/>
                <a:gd name="T12" fmla="*/ 2147483646 w 275"/>
                <a:gd name="T13" fmla="*/ 2147483646 h 275"/>
                <a:gd name="T14" fmla="*/ 2147483646 w 275"/>
                <a:gd name="T15" fmla="*/ 2147483646 h 275"/>
                <a:gd name="T16" fmla="*/ 2147483646 w 275"/>
                <a:gd name="T17" fmla="*/ 2147483646 h 275"/>
                <a:gd name="T18" fmla="*/ 2147483646 w 275"/>
                <a:gd name="T19" fmla="*/ 2147483646 h 275"/>
                <a:gd name="T20" fmla="*/ 2147483646 w 275"/>
                <a:gd name="T21" fmla="*/ 2147483646 h 275"/>
                <a:gd name="T22" fmla="*/ 2147483646 w 275"/>
                <a:gd name="T23" fmla="*/ 2147483646 h 275"/>
                <a:gd name="T24" fmla="*/ 2147483646 w 275"/>
                <a:gd name="T25" fmla="*/ 2147483646 h 275"/>
                <a:gd name="T26" fmla="*/ 2147483646 w 275"/>
                <a:gd name="T27" fmla="*/ 2147483646 h 275"/>
                <a:gd name="T28" fmla="*/ 2147483646 w 275"/>
                <a:gd name="T29" fmla="*/ 2147483646 h 275"/>
                <a:gd name="T30" fmla="*/ 2147483646 w 275"/>
                <a:gd name="T31" fmla="*/ 2147483646 h 275"/>
                <a:gd name="T32" fmla="*/ 2147483646 w 275"/>
                <a:gd name="T33" fmla="*/ 2147483646 h 275"/>
                <a:gd name="T34" fmla="*/ 2147483646 w 275"/>
                <a:gd name="T35" fmla="*/ 2147483646 h 275"/>
                <a:gd name="T36" fmla="*/ 2147483646 w 275"/>
                <a:gd name="T37" fmla="*/ 2147483646 h 275"/>
                <a:gd name="T38" fmla="*/ 2147483646 w 275"/>
                <a:gd name="T39" fmla="*/ 0 h 275"/>
                <a:gd name="T40" fmla="*/ 2147483646 w 275"/>
                <a:gd name="T41" fmla="*/ 0 h 275"/>
                <a:gd name="T42" fmla="*/ 2147483646 w 275"/>
                <a:gd name="T43" fmla="*/ 2147483646 h 275"/>
                <a:gd name="T44" fmla="*/ 2147483646 w 275"/>
                <a:gd name="T45" fmla="*/ 2147483646 h 275"/>
                <a:gd name="T46" fmla="*/ 2147483646 w 275"/>
                <a:gd name="T47" fmla="*/ 2147483646 h 275"/>
                <a:gd name="T48" fmla="*/ 2147483646 w 275"/>
                <a:gd name="T49" fmla="*/ 2147483646 h 275"/>
                <a:gd name="T50" fmla="*/ 2147483646 w 275"/>
                <a:gd name="T51" fmla="*/ 2147483646 h 275"/>
                <a:gd name="T52" fmla="*/ 2147483646 w 275"/>
                <a:gd name="T53" fmla="*/ 2147483646 h 275"/>
                <a:gd name="T54" fmla="*/ 2147483646 w 275"/>
                <a:gd name="T55" fmla="*/ 2147483646 h 275"/>
                <a:gd name="T56" fmla="*/ 2147483646 w 275"/>
                <a:gd name="T57" fmla="*/ 2147483646 h 275"/>
                <a:gd name="T58" fmla="*/ 2147483646 w 275"/>
                <a:gd name="T59" fmla="*/ 2147483646 h 275"/>
                <a:gd name="T60" fmla="*/ 2147483646 w 275"/>
                <a:gd name="T61" fmla="*/ 2147483646 h 275"/>
                <a:gd name="T62" fmla="*/ 2147483646 w 275"/>
                <a:gd name="T63" fmla="*/ 2147483646 h 275"/>
                <a:gd name="T64" fmla="*/ 2147483646 w 275"/>
                <a:gd name="T65" fmla="*/ 2147483646 h 275"/>
                <a:gd name="T66" fmla="*/ 2147483646 w 275"/>
                <a:gd name="T67" fmla="*/ 2147483646 h 275"/>
                <a:gd name="T68" fmla="*/ 2147483646 w 275"/>
                <a:gd name="T69" fmla="*/ 2147483646 h 275"/>
                <a:gd name="T70" fmla="*/ 2147483646 w 275"/>
                <a:gd name="T71" fmla="*/ 2147483646 h 275"/>
                <a:gd name="T72" fmla="*/ 2147483646 w 275"/>
                <a:gd name="T73" fmla="*/ 2147483646 h 275"/>
                <a:gd name="T74" fmla="*/ 2147483646 w 275"/>
                <a:gd name="T75" fmla="*/ 2147483646 h 275"/>
                <a:gd name="T76" fmla="*/ 2147483646 w 275"/>
                <a:gd name="T77" fmla="*/ 2147483646 h 27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75"/>
                <a:gd name="T118" fmla="*/ 0 h 275"/>
                <a:gd name="T119" fmla="*/ 275 w 275"/>
                <a:gd name="T120" fmla="*/ 275 h 275"/>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75" h="275">
                  <a:moveTo>
                    <a:pt x="117" y="275"/>
                  </a:moveTo>
                  <a:lnTo>
                    <a:pt x="117" y="275"/>
                  </a:lnTo>
                  <a:lnTo>
                    <a:pt x="96" y="274"/>
                  </a:lnTo>
                  <a:lnTo>
                    <a:pt x="77" y="271"/>
                  </a:lnTo>
                  <a:lnTo>
                    <a:pt x="60" y="267"/>
                  </a:lnTo>
                  <a:lnTo>
                    <a:pt x="45" y="262"/>
                  </a:lnTo>
                  <a:lnTo>
                    <a:pt x="32" y="257"/>
                  </a:lnTo>
                  <a:lnTo>
                    <a:pt x="24" y="252"/>
                  </a:lnTo>
                  <a:lnTo>
                    <a:pt x="14" y="247"/>
                  </a:lnTo>
                  <a:lnTo>
                    <a:pt x="0" y="239"/>
                  </a:lnTo>
                  <a:lnTo>
                    <a:pt x="16" y="234"/>
                  </a:lnTo>
                  <a:lnTo>
                    <a:pt x="28" y="229"/>
                  </a:lnTo>
                  <a:lnTo>
                    <a:pt x="39" y="224"/>
                  </a:lnTo>
                  <a:lnTo>
                    <a:pt x="32" y="214"/>
                  </a:lnTo>
                  <a:lnTo>
                    <a:pt x="26" y="206"/>
                  </a:lnTo>
                  <a:lnTo>
                    <a:pt x="21" y="196"/>
                  </a:lnTo>
                  <a:lnTo>
                    <a:pt x="16" y="185"/>
                  </a:lnTo>
                  <a:lnTo>
                    <a:pt x="11" y="172"/>
                  </a:lnTo>
                  <a:lnTo>
                    <a:pt x="8" y="160"/>
                  </a:lnTo>
                  <a:lnTo>
                    <a:pt x="7" y="146"/>
                  </a:lnTo>
                  <a:lnTo>
                    <a:pt x="5" y="133"/>
                  </a:lnTo>
                  <a:lnTo>
                    <a:pt x="7" y="120"/>
                  </a:lnTo>
                  <a:lnTo>
                    <a:pt x="8" y="108"/>
                  </a:lnTo>
                  <a:lnTo>
                    <a:pt x="11" y="94"/>
                  </a:lnTo>
                  <a:lnTo>
                    <a:pt x="16" y="82"/>
                  </a:lnTo>
                  <a:lnTo>
                    <a:pt x="21" y="71"/>
                  </a:lnTo>
                  <a:lnTo>
                    <a:pt x="28" y="59"/>
                  </a:lnTo>
                  <a:lnTo>
                    <a:pt x="36" y="49"/>
                  </a:lnTo>
                  <a:lnTo>
                    <a:pt x="44" y="40"/>
                  </a:lnTo>
                  <a:lnTo>
                    <a:pt x="54" y="30"/>
                  </a:lnTo>
                  <a:lnTo>
                    <a:pt x="65" y="23"/>
                  </a:lnTo>
                  <a:lnTo>
                    <a:pt x="76" y="15"/>
                  </a:lnTo>
                  <a:lnTo>
                    <a:pt x="89" y="9"/>
                  </a:lnTo>
                  <a:lnTo>
                    <a:pt x="101" y="6"/>
                  </a:lnTo>
                  <a:lnTo>
                    <a:pt x="113" y="2"/>
                  </a:lnTo>
                  <a:lnTo>
                    <a:pt x="127" y="0"/>
                  </a:lnTo>
                  <a:lnTo>
                    <a:pt x="140" y="0"/>
                  </a:lnTo>
                  <a:lnTo>
                    <a:pt x="150" y="0"/>
                  </a:lnTo>
                  <a:lnTo>
                    <a:pt x="161" y="1"/>
                  </a:lnTo>
                  <a:lnTo>
                    <a:pt x="170" y="3"/>
                  </a:lnTo>
                  <a:lnTo>
                    <a:pt x="180" y="6"/>
                  </a:lnTo>
                  <a:lnTo>
                    <a:pt x="198" y="12"/>
                  </a:lnTo>
                  <a:lnTo>
                    <a:pt x="215" y="22"/>
                  </a:lnTo>
                  <a:lnTo>
                    <a:pt x="230" y="34"/>
                  </a:lnTo>
                  <a:lnTo>
                    <a:pt x="244" y="48"/>
                  </a:lnTo>
                  <a:lnTo>
                    <a:pt x="249" y="56"/>
                  </a:lnTo>
                  <a:lnTo>
                    <a:pt x="255" y="64"/>
                  </a:lnTo>
                  <a:lnTo>
                    <a:pt x="260" y="74"/>
                  </a:lnTo>
                  <a:lnTo>
                    <a:pt x="264" y="82"/>
                  </a:lnTo>
                  <a:lnTo>
                    <a:pt x="269" y="96"/>
                  </a:lnTo>
                  <a:lnTo>
                    <a:pt x="272" y="109"/>
                  </a:lnTo>
                  <a:lnTo>
                    <a:pt x="273" y="122"/>
                  </a:lnTo>
                  <a:lnTo>
                    <a:pt x="275" y="134"/>
                  </a:lnTo>
                  <a:lnTo>
                    <a:pt x="273" y="148"/>
                  </a:lnTo>
                  <a:lnTo>
                    <a:pt x="272" y="161"/>
                  </a:lnTo>
                  <a:lnTo>
                    <a:pt x="269" y="173"/>
                  </a:lnTo>
                  <a:lnTo>
                    <a:pt x="264" y="185"/>
                  </a:lnTo>
                  <a:lnTo>
                    <a:pt x="259" y="197"/>
                  </a:lnTo>
                  <a:lnTo>
                    <a:pt x="252" y="208"/>
                  </a:lnTo>
                  <a:lnTo>
                    <a:pt x="244" y="218"/>
                  </a:lnTo>
                  <a:lnTo>
                    <a:pt x="236" y="229"/>
                  </a:lnTo>
                  <a:lnTo>
                    <a:pt x="226" y="237"/>
                  </a:lnTo>
                  <a:lnTo>
                    <a:pt x="215" y="245"/>
                  </a:lnTo>
                  <a:lnTo>
                    <a:pt x="204" y="252"/>
                  </a:lnTo>
                  <a:lnTo>
                    <a:pt x="192" y="258"/>
                  </a:lnTo>
                  <a:lnTo>
                    <a:pt x="185" y="260"/>
                  </a:lnTo>
                  <a:lnTo>
                    <a:pt x="168" y="267"/>
                  </a:lnTo>
                  <a:lnTo>
                    <a:pt x="152" y="271"/>
                  </a:lnTo>
                  <a:lnTo>
                    <a:pt x="134" y="274"/>
                  </a:lnTo>
                  <a:lnTo>
                    <a:pt x="117" y="275"/>
                  </a:lnTo>
                  <a:close/>
                </a:path>
              </a:pathLst>
            </a:custGeom>
            <a:solidFill>
              <a:schemeClr val="accent2"/>
            </a:solidFill>
            <a:ln w="38100">
              <a:solidFill>
                <a:srgbClr val="F7F7F7"/>
              </a:solidFill>
              <a:round/>
              <a:headEnd/>
              <a:tailEnd/>
            </a:ln>
          </p:spPr>
          <p:txBody>
            <a:bodyPr anchor="ctr" anchorCtr="1"/>
            <a:lstStyle/>
            <a:p>
              <a:pPr eaLnBrk="1" hangingPunct="1"/>
              <a:r>
                <a:rPr lang="fr-FR" altLang="zh-CN" sz="2400">
                  <a:solidFill>
                    <a:srgbClr val="F7F7F7"/>
                  </a:solidFill>
                  <a:ea typeface="微软雅黑" pitchFamily="34" charset="-122"/>
                </a:rPr>
                <a:t>S</a:t>
              </a:r>
            </a:p>
          </p:txBody>
        </p:sp>
        <p:sp>
          <p:nvSpPr>
            <p:cNvPr id="8" name="Freeform 185"/>
            <p:cNvSpPr>
              <a:spLocks/>
            </p:cNvSpPr>
            <p:nvPr/>
          </p:nvSpPr>
          <p:spPr bwMode="auto">
            <a:xfrm>
              <a:off x="2915344" y="1585360"/>
              <a:ext cx="412233" cy="1024058"/>
            </a:xfrm>
            <a:custGeom>
              <a:avLst/>
              <a:gdLst>
                <a:gd name="T0" fmla="*/ 2147483646 w 283"/>
                <a:gd name="T1" fmla="*/ 2147483646 h 702"/>
                <a:gd name="T2" fmla="*/ 2147483646 w 283"/>
                <a:gd name="T3" fmla="*/ 2147483646 h 702"/>
                <a:gd name="T4" fmla="*/ 2147483646 w 283"/>
                <a:gd name="T5" fmla="*/ 2147483646 h 702"/>
                <a:gd name="T6" fmla="*/ 2147483646 w 283"/>
                <a:gd name="T7" fmla="*/ 2147483646 h 702"/>
                <a:gd name="T8" fmla="*/ 2147483646 w 283"/>
                <a:gd name="T9" fmla="*/ 2147483646 h 702"/>
                <a:gd name="T10" fmla="*/ 2147483646 w 283"/>
                <a:gd name="T11" fmla="*/ 2147483646 h 702"/>
                <a:gd name="T12" fmla="*/ 2147483646 w 283"/>
                <a:gd name="T13" fmla="*/ 2147483646 h 702"/>
                <a:gd name="T14" fmla="*/ 2147483646 w 283"/>
                <a:gd name="T15" fmla="*/ 2147483646 h 702"/>
                <a:gd name="T16" fmla="*/ 2147483646 w 283"/>
                <a:gd name="T17" fmla="*/ 2147483646 h 702"/>
                <a:gd name="T18" fmla="*/ 2147483646 w 283"/>
                <a:gd name="T19" fmla="*/ 2147483646 h 702"/>
                <a:gd name="T20" fmla="*/ 2147483646 w 283"/>
                <a:gd name="T21" fmla="*/ 2147483646 h 702"/>
                <a:gd name="T22" fmla="*/ 2147483646 w 283"/>
                <a:gd name="T23" fmla="*/ 2147483646 h 702"/>
                <a:gd name="T24" fmla="*/ 2147483646 w 283"/>
                <a:gd name="T25" fmla="*/ 2147483646 h 702"/>
                <a:gd name="T26" fmla="*/ 2147483646 w 283"/>
                <a:gd name="T27" fmla="*/ 2147483646 h 702"/>
                <a:gd name="T28" fmla="*/ 2147483646 w 283"/>
                <a:gd name="T29" fmla="*/ 2147483646 h 702"/>
                <a:gd name="T30" fmla="*/ 2147483646 w 283"/>
                <a:gd name="T31" fmla="*/ 2147483646 h 702"/>
                <a:gd name="T32" fmla="*/ 2147483646 w 283"/>
                <a:gd name="T33" fmla="*/ 2147483646 h 702"/>
                <a:gd name="T34" fmla="*/ 2147483646 w 283"/>
                <a:gd name="T35" fmla="*/ 0 h 702"/>
                <a:gd name="T36" fmla="*/ 2147483646 w 283"/>
                <a:gd name="T37" fmla="*/ 2147483646 h 702"/>
                <a:gd name="T38" fmla="*/ 2147483646 w 283"/>
                <a:gd name="T39" fmla="*/ 2147483646 h 702"/>
                <a:gd name="T40" fmla="*/ 2147483646 w 283"/>
                <a:gd name="T41" fmla="*/ 2147483646 h 702"/>
                <a:gd name="T42" fmla="*/ 2147483646 w 283"/>
                <a:gd name="T43" fmla="*/ 2147483646 h 702"/>
                <a:gd name="T44" fmla="*/ 2147483646 w 283"/>
                <a:gd name="T45" fmla="*/ 2147483646 h 702"/>
                <a:gd name="T46" fmla="*/ 0 w 283"/>
                <a:gd name="T47" fmla="*/ 2147483646 h 702"/>
                <a:gd name="T48" fmla="*/ 0 w 283"/>
                <a:gd name="T49" fmla="*/ 2147483646 h 702"/>
                <a:gd name="T50" fmla="*/ 2147483646 w 283"/>
                <a:gd name="T51" fmla="*/ 2147483646 h 702"/>
                <a:gd name="T52" fmla="*/ 2147483646 w 283"/>
                <a:gd name="T53" fmla="*/ 2147483646 h 702"/>
                <a:gd name="T54" fmla="*/ 2147483646 w 283"/>
                <a:gd name="T55" fmla="*/ 2147483646 h 702"/>
                <a:gd name="T56" fmla="*/ 2147483646 w 283"/>
                <a:gd name="T57" fmla="*/ 2147483646 h 702"/>
                <a:gd name="T58" fmla="*/ 2147483646 w 283"/>
                <a:gd name="T59" fmla="*/ 2147483646 h 702"/>
                <a:gd name="T60" fmla="*/ 2147483646 w 283"/>
                <a:gd name="T61" fmla="*/ 2147483646 h 702"/>
                <a:gd name="T62" fmla="*/ 2147483646 w 283"/>
                <a:gd name="T63" fmla="*/ 2147483646 h 702"/>
                <a:gd name="T64" fmla="*/ 2147483646 w 283"/>
                <a:gd name="T65" fmla="*/ 2147483646 h 702"/>
                <a:gd name="T66" fmla="*/ 2147483646 w 283"/>
                <a:gd name="T67" fmla="*/ 2147483646 h 702"/>
                <a:gd name="T68" fmla="*/ 2147483646 w 283"/>
                <a:gd name="T69" fmla="*/ 2147483646 h 702"/>
                <a:gd name="T70" fmla="*/ 2147483646 w 283"/>
                <a:gd name="T71" fmla="*/ 2147483646 h 702"/>
                <a:gd name="T72" fmla="*/ 2147483646 w 283"/>
                <a:gd name="T73" fmla="*/ 2147483646 h 702"/>
                <a:gd name="T74" fmla="*/ 2147483646 w 283"/>
                <a:gd name="T75" fmla="*/ 2147483646 h 70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83" h="702">
                  <a:moveTo>
                    <a:pt x="283" y="667"/>
                  </a:moveTo>
                  <a:lnTo>
                    <a:pt x="283" y="667"/>
                  </a:lnTo>
                  <a:lnTo>
                    <a:pt x="261" y="650"/>
                  </a:lnTo>
                  <a:lnTo>
                    <a:pt x="242" y="633"/>
                  </a:lnTo>
                  <a:lnTo>
                    <a:pt x="222" y="613"/>
                  </a:lnTo>
                  <a:lnTo>
                    <a:pt x="205" y="594"/>
                  </a:lnTo>
                  <a:lnTo>
                    <a:pt x="188" y="573"/>
                  </a:lnTo>
                  <a:lnTo>
                    <a:pt x="174" y="551"/>
                  </a:lnTo>
                  <a:lnTo>
                    <a:pt x="159" y="528"/>
                  </a:lnTo>
                  <a:lnTo>
                    <a:pt x="147" y="505"/>
                  </a:lnTo>
                  <a:lnTo>
                    <a:pt x="135" y="480"/>
                  </a:lnTo>
                  <a:lnTo>
                    <a:pt x="125" y="456"/>
                  </a:lnTo>
                  <a:lnTo>
                    <a:pt x="118" y="429"/>
                  </a:lnTo>
                  <a:lnTo>
                    <a:pt x="111" y="403"/>
                  </a:lnTo>
                  <a:lnTo>
                    <a:pt x="106" y="376"/>
                  </a:lnTo>
                  <a:lnTo>
                    <a:pt x="102" y="349"/>
                  </a:lnTo>
                  <a:lnTo>
                    <a:pt x="101" y="320"/>
                  </a:lnTo>
                  <a:lnTo>
                    <a:pt x="101" y="292"/>
                  </a:lnTo>
                  <a:lnTo>
                    <a:pt x="102" y="268"/>
                  </a:lnTo>
                  <a:lnTo>
                    <a:pt x="105" y="243"/>
                  </a:lnTo>
                  <a:lnTo>
                    <a:pt x="108" y="220"/>
                  </a:lnTo>
                  <a:lnTo>
                    <a:pt x="114" y="197"/>
                  </a:lnTo>
                  <a:lnTo>
                    <a:pt x="120" y="174"/>
                  </a:lnTo>
                  <a:lnTo>
                    <a:pt x="128" y="152"/>
                  </a:lnTo>
                  <a:lnTo>
                    <a:pt x="136" y="131"/>
                  </a:lnTo>
                  <a:lnTo>
                    <a:pt x="146" y="110"/>
                  </a:lnTo>
                  <a:lnTo>
                    <a:pt x="135" y="99"/>
                  </a:lnTo>
                  <a:lnTo>
                    <a:pt x="127" y="87"/>
                  </a:lnTo>
                  <a:lnTo>
                    <a:pt x="118" y="74"/>
                  </a:lnTo>
                  <a:lnTo>
                    <a:pt x="111" y="60"/>
                  </a:lnTo>
                  <a:lnTo>
                    <a:pt x="106" y="46"/>
                  </a:lnTo>
                  <a:lnTo>
                    <a:pt x="101" y="31"/>
                  </a:lnTo>
                  <a:lnTo>
                    <a:pt x="99" y="15"/>
                  </a:lnTo>
                  <a:lnTo>
                    <a:pt x="97" y="0"/>
                  </a:lnTo>
                  <a:lnTo>
                    <a:pt x="77" y="32"/>
                  </a:lnTo>
                  <a:lnTo>
                    <a:pt x="59" y="65"/>
                  </a:lnTo>
                  <a:lnTo>
                    <a:pt x="43" y="100"/>
                  </a:lnTo>
                  <a:lnTo>
                    <a:pt x="28" y="137"/>
                  </a:lnTo>
                  <a:lnTo>
                    <a:pt x="17" y="174"/>
                  </a:lnTo>
                  <a:lnTo>
                    <a:pt x="12" y="194"/>
                  </a:lnTo>
                  <a:lnTo>
                    <a:pt x="9" y="213"/>
                  </a:lnTo>
                  <a:lnTo>
                    <a:pt x="5" y="234"/>
                  </a:lnTo>
                  <a:lnTo>
                    <a:pt x="3" y="253"/>
                  </a:lnTo>
                  <a:lnTo>
                    <a:pt x="2" y="274"/>
                  </a:lnTo>
                  <a:lnTo>
                    <a:pt x="0" y="294"/>
                  </a:lnTo>
                  <a:lnTo>
                    <a:pt x="0" y="323"/>
                  </a:lnTo>
                  <a:lnTo>
                    <a:pt x="2" y="353"/>
                  </a:lnTo>
                  <a:lnTo>
                    <a:pt x="4" y="382"/>
                  </a:lnTo>
                  <a:lnTo>
                    <a:pt x="9" y="411"/>
                  </a:lnTo>
                  <a:lnTo>
                    <a:pt x="15" y="439"/>
                  </a:lnTo>
                  <a:lnTo>
                    <a:pt x="22" y="465"/>
                  </a:lnTo>
                  <a:lnTo>
                    <a:pt x="31" y="492"/>
                  </a:lnTo>
                  <a:lnTo>
                    <a:pt x="40" y="519"/>
                  </a:lnTo>
                  <a:lnTo>
                    <a:pt x="51" y="544"/>
                  </a:lnTo>
                  <a:lnTo>
                    <a:pt x="65" y="570"/>
                  </a:lnTo>
                  <a:lnTo>
                    <a:pt x="78" y="593"/>
                  </a:lnTo>
                  <a:lnTo>
                    <a:pt x="93" y="617"/>
                  </a:lnTo>
                  <a:lnTo>
                    <a:pt x="110" y="639"/>
                  </a:lnTo>
                  <a:lnTo>
                    <a:pt x="127" y="661"/>
                  </a:lnTo>
                  <a:lnTo>
                    <a:pt x="145" y="681"/>
                  </a:lnTo>
                  <a:lnTo>
                    <a:pt x="163" y="702"/>
                  </a:lnTo>
                  <a:lnTo>
                    <a:pt x="176" y="693"/>
                  </a:lnTo>
                  <a:lnTo>
                    <a:pt x="188" y="686"/>
                  </a:lnTo>
                  <a:lnTo>
                    <a:pt x="202" y="680"/>
                  </a:lnTo>
                  <a:lnTo>
                    <a:pt x="216" y="674"/>
                  </a:lnTo>
                  <a:lnTo>
                    <a:pt x="231" y="670"/>
                  </a:lnTo>
                  <a:lnTo>
                    <a:pt x="245" y="668"/>
                  </a:lnTo>
                  <a:lnTo>
                    <a:pt x="261" y="667"/>
                  </a:lnTo>
                  <a:lnTo>
                    <a:pt x="277" y="665"/>
                  </a:lnTo>
                  <a:lnTo>
                    <a:pt x="283" y="667"/>
                  </a:lnTo>
                  <a:close/>
                </a:path>
              </a:pathLst>
            </a:custGeom>
            <a:solidFill>
              <a:schemeClr val="accent2"/>
            </a:solidFill>
            <a:ln w="9525">
              <a:solidFill>
                <a:schemeClr val="bg1"/>
              </a:solidFill>
              <a:round/>
              <a:headEnd/>
              <a:tailEnd/>
            </a:ln>
          </p:spPr>
          <p:txBody>
            <a:bodyPr/>
            <a:lstStyle/>
            <a:p>
              <a:endParaRPr lang="zh-CN" altLang="en-US"/>
            </a:p>
          </p:txBody>
        </p:sp>
      </p:grpSp>
      <p:grpSp>
        <p:nvGrpSpPr>
          <p:cNvPr id="23" name="组合 22"/>
          <p:cNvGrpSpPr/>
          <p:nvPr/>
        </p:nvGrpSpPr>
        <p:grpSpPr>
          <a:xfrm>
            <a:off x="4652983" y="2913375"/>
            <a:ext cx="1496299" cy="1337146"/>
            <a:chOff x="4652983" y="2913375"/>
            <a:chExt cx="1496299" cy="1337146"/>
          </a:xfrm>
        </p:grpSpPr>
        <p:sp>
          <p:nvSpPr>
            <p:cNvPr id="9" name="Ellipse 28"/>
            <p:cNvSpPr/>
            <p:nvPr/>
          </p:nvSpPr>
          <p:spPr>
            <a:xfrm>
              <a:off x="4652983" y="2966860"/>
              <a:ext cx="1283661" cy="1283661"/>
            </a:xfrm>
            <a:prstGeom prst="ellipse">
              <a:avLst/>
            </a:prstGeom>
            <a:noFill/>
            <a:ln w="76200">
              <a:solidFill>
                <a:schemeClr val="accent6"/>
              </a:solidFill>
            </a:ln>
            <a:extLst/>
          </p:spPr>
          <p:txBody>
            <a:bodyPr anchor="ctr" anchorCtr="1"/>
            <a:lstStyle/>
            <a:p>
              <a:pPr eaLnBrk="1" fontAlgn="auto" hangingPunct="1">
                <a:spcBef>
                  <a:spcPts val="0"/>
                </a:spcBef>
                <a:spcAft>
                  <a:spcPts val="0"/>
                </a:spcAft>
                <a:defRPr/>
              </a:pPr>
              <a:r>
                <a:rPr lang="zh-CN" altLang="en-US" sz="2400" b="1" dirty="0">
                  <a:solidFill>
                    <a:schemeClr val="accent6"/>
                  </a:solidFill>
                  <a:latin typeface="+mn-ea"/>
                </a:rPr>
                <a:t>威胁</a:t>
              </a:r>
              <a:endParaRPr lang="fr-FR" sz="2400" b="1" dirty="0">
                <a:solidFill>
                  <a:schemeClr val="accent6"/>
                </a:solidFill>
                <a:latin typeface="+mn-ea"/>
              </a:endParaRPr>
            </a:p>
          </p:txBody>
        </p:sp>
        <p:sp>
          <p:nvSpPr>
            <p:cNvPr id="10" name="Freeform 95"/>
            <p:cNvSpPr>
              <a:spLocks/>
            </p:cNvSpPr>
            <p:nvPr/>
          </p:nvSpPr>
          <p:spPr bwMode="auto">
            <a:xfrm>
              <a:off x="5537456" y="2913375"/>
              <a:ext cx="399187" cy="403100"/>
            </a:xfrm>
            <a:custGeom>
              <a:avLst/>
              <a:gdLst>
                <a:gd name="T0" fmla="*/ 117 w 275"/>
                <a:gd name="T1" fmla="*/ 275 h 275"/>
                <a:gd name="T2" fmla="*/ 77 w 275"/>
                <a:gd name="T3" fmla="*/ 271 h 275"/>
                <a:gd name="T4" fmla="*/ 45 w 275"/>
                <a:gd name="T5" fmla="*/ 262 h 275"/>
                <a:gd name="T6" fmla="*/ 24 w 275"/>
                <a:gd name="T7" fmla="*/ 252 h 275"/>
                <a:gd name="T8" fmla="*/ 0 w 275"/>
                <a:gd name="T9" fmla="*/ 239 h 275"/>
                <a:gd name="T10" fmla="*/ 16 w 275"/>
                <a:gd name="T11" fmla="*/ 234 h 275"/>
                <a:gd name="T12" fmla="*/ 39 w 275"/>
                <a:gd name="T13" fmla="*/ 224 h 275"/>
                <a:gd name="T14" fmla="*/ 32 w 275"/>
                <a:gd name="T15" fmla="*/ 214 h 275"/>
                <a:gd name="T16" fmla="*/ 21 w 275"/>
                <a:gd name="T17" fmla="*/ 196 h 275"/>
                <a:gd name="T18" fmla="*/ 16 w 275"/>
                <a:gd name="T19" fmla="*/ 185 h 275"/>
                <a:gd name="T20" fmla="*/ 8 w 275"/>
                <a:gd name="T21" fmla="*/ 160 h 275"/>
                <a:gd name="T22" fmla="*/ 5 w 275"/>
                <a:gd name="T23" fmla="*/ 133 h 275"/>
                <a:gd name="T24" fmla="*/ 8 w 275"/>
                <a:gd name="T25" fmla="*/ 108 h 275"/>
                <a:gd name="T26" fmla="*/ 16 w 275"/>
                <a:gd name="T27" fmla="*/ 82 h 275"/>
                <a:gd name="T28" fmla="*/ 28 w 275"/>
                <a:gd name="T29" fmla="*/ 59 h 275"/>
                <a:gd name="T30" fmla="*/ 44 w 275"/>
                <a:gd name="T31" fmla="*/ 40 h 275"/>
                <a:gd name="T32" fmla="*/ 65 w 275"/>
                <a:gd name="T33" fmla="*/ 23 h 275"/>
                <a:gd name="T34" fmla="*/ 89 w 275"/>
                <a:gd name="T35" fmla="*/ 9 h 275"/>
                <a:gd name="T36" fmla="*/ 101 w 275"/>
                <a:gd name="T37" fmla="*/ 6 h 275"/>
                <a:gd name="T38" fmla="*/ 127 w 275"/>
                <a:gd name="T39" fmla="*/ 0 h 275"/>
                <a:gd name="T40" fmla="*/ 140 w 275"/>
                <a:gd name="T41" fmla="*/ 0 h 275"/>
                <a:gd name="T42" fmla="*/ 161 w 275"/>
                <a:gd name="T43" fmla="*/ 1 h 275"/>
                <a:gd name="T44" fmla="*/ 180 w 275"/>
                <a:gd name="T45" fmla="*/ 6 h 275"/>
                <a:gd name="T46" fmla="*/ 215 w 275"/>
                <a:gd name="T47" fmla="*/ 22 h 275"/>
                <a:gd name="T48" fmla="*/ 244 w 275"/>
                <a:gd name="T49" fmla="*/ 48 h 275"/>
                <a:gd name="T50" fmla="*/ 255 w 275"/>
                <a:gd name="T51" fmla="*/ 64 h 275"/>
                <a:gd name="T52" fmla="*/ 264 w 275"/>
                <a:gd name="T53" fmla="*/ 82 h 275"/>
                <a:gd name="T54" fmla="*/ 269 w 275"/>
                <a:gd name="T55" fmla="*/ 96 h 275"/>
                <a:gd name="T56" fmla="*/ 273 w 275"/>
                <a:gd name="T57" fmla="*/ 122 h 275"/>
                <a:gd name="T58" fmla="*/ 273 w 275"/>
                <a:gd name="T59" fmla="*/ 148 h 275"/>
                <a:gd name="T60" fmla="*/ 269 w 275"/>
                <a:gd name="T61" fmla="*/ 173 h 275"/>
                <a:gd name="T62" fmla="*/ 259 w 275"/>
                <a:gd name="T63" fmla="*/ 197 h 275"/>
                <a:gd name="T64" fmla="*/ 244 w 275"/>
                <a:gd name="T65" fmla="*/ 218 h 275"/>
                <a:gd name="T66" fmla="*/ 226 w 275"/>
                <a:gd name="T67" fmla="*/ 237 h 275"/>
                <a:gd name="T68" fmla="*/ 204 w 275"/>
                <a:gd name="T69" fmla="*/ 252 h 275"/>
                <a:gd name="T70" fmla="*/ 192 w 275"/>
                <a:gd name="T71" fmla="*/ 258 h 275"/>
                <a:gd name="T72" fmla="*/ 185 w 275"/>
                <a:gd name="T73" fmla="*/ 260 h 275"/>
                <a:gd name="T74" fmla="*/ 152 w 275"/>
                <a:gd name="T75" fmla="*/ 271 h 275"/>
                <a:gd name="T76" fmla="*/ 117 w 275"/>
                <a:gd name="T77" fmla="*/ 275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5" h="275">
                  <a:moveTo>
                    <a:pt x="117" y="275"/>
                  </a:moveTo>
                  <a:lnTo>
                    <a:pt x="117" y="275"/>
                  </a:lnTo>
                  <a:lnTo>
                    <a:pt x="96" y="274"/>
                  </a:lnTo>
                  <a:lnTo>
                    <a:pt x="77" y="271"/>
                  </a:lnTo>
                  <a:lnTo>
                    <a:pt x="60" y="267"/>
                  </a:lnTo>
                  <a:lnTo>
                    <a:pt x="45" y="262"/>
                  </a:lnTo>
                  <a:lnTo>
                    <a:pt x="32" y="257"/>
                  </a:lnTo>
                  <a:lnTo>
                    <a:pt x="24" y="252"/>
                  </a:lnTo>
                  <a:lnTo>
                    <a:pt x="14" y="247"/>
                  </a:lnTo>
                  <a:lnTo>
                    <a:pt x="0" y="239"/>
                  </a:lnTo>
                  <a:lnTo>
                    <a:pt x="16" y="234"/>
                  </a:lnTo>
                  <a:lnTo>
                    <a:pt x="16" y="234"/>
                  </a:lnTo>
                  <a:lnTo>
                    <a:pt x="28" y="229"/>
                  </a:lnTo>
                  <a:lnTo>
                    <a:pt x="39" y="224"/>
                  </a:lnTo>
                  <a:lnTo>
                    <a:pt x="39" y="224"/>
                  </a:lnTo>
                  <a:lnTo>
                    <a:pt x="32" y="214"/>
                  </a:lnTo>
                  <a:lnTo>
                    <a:pt x="26" y="206"/>
                  </a:lnTo>
                  <a:lnTo>
                    <a:pt x="21" y="196"/>
                  </a:lnTo>
                  <a:lnTo>
                    <a:pt x="16" y="185"/>
                  </a:lnTo>
                  <a:lnTo>
                    <a:pt x="16" y="185"/>
                  </a:lnTo>
                  <a:lnTo>
                    <a:pt x="11" y="172"/>
                  </a:lnTo>
                  <a:lnTo>
                    <a:pt x="8" y="160"/>
                  </a:lnTo>
                  <a:lnTo>
                    <a:pt x="7" y="146"/>
                  </a:lnTo>
                  <a:lnTo>
                    <a:pt x="5" y="133"/>
                  </a:lnTo>
                  <a:lnTo>
                    <a:pt x="7" y="120"/>
                  </a:lnTo>
                  <a:lnTo>
                    <a:pt x="8" y="108"/>
                  </a:lnTo>
                  <a:lnTo>
                    <a:pt x="11" y="94"/>
                  </a:lnTo>
                  <a:lnTo>
                    <a:pt x="16" y="82"/>
                  </a:lnTo>
                  <a:lnTo>
                    <a:pt x="21" y="71"/>
                  </a:lnTo>
                  <a:lnTo>
                    <a:pt x="28" y="59"/>
                  </a:lnTo>
                  <a:lnTo>
                    <a:pt x="36" y="49"/>
                  </a:lnTo>
                  <a:lnTo>
                    <a:pt x="44" y="40"/>
                  </a:lnTo>
                  <a:lnTo>
                    <a:pt x="54" y="30"/>
                  </a:lnTo>
                  <a:lnTo>
                    <a:pt x="65" y="23"/>
                  </a:lnTo>
                  <a:lnTo>
                    <a:pt x="76" y="15"/>
                  </a:lnTo>
                  <a:lnTo>
                    <a:pt x="89" y="9"/>
                  </a:lnTo>
                  <a:lnTo>
                    <a:pt x="89" y="9"/>
                  </a:lnTo>
                  <a:lnTo>
                    <a:pt x="101" y="6"/>
                  </a:lnTo>
                  <a:lnTo>
                    <a:pt x="113" y="2"/>
                  </a:lnTo>
                  <a:lnTo>
                    <a:pt x="127" y="0"/>
                  </a:lnTo>
                  <a:lnTo>
                    <a:pt x="140" y="0"/>
                  </a:lnTo>
                  <a:lnTo>
                    <a:pt x="140" y="0"/>
                  </a:lnTo>
                  <a:lnTo>
                    <a:pt x="150" y="0"/>
                  </a:lnTo>
                  <a:lnTo>
                    <a:pt x="161" y="1"/>
                  </a:lnTo>
                  <a:lnTo>
                    <a:pt x="170" y="3"/>
                  </a:lnTo>
                  <a:lnTo>
                    <a:pt x="180" y="6"/>
                  </a:lnTo>
                  <a:lnTo>
                    <a:pt x="198" y="12"/>
                  </a:lnTo>
                  <a:lnTo>
                    <a:pt x="215" y="22"/>
                  </a:lnTo>
                  <a:lnTo>
                    <a:pt x="230" y="34"/>
                  </a:lnTo>
                  <a:lnTo>
                    <a:pt x="244" y="48"/>
                  </a:lnTo>
                  <a:lnTo>
                    <a:pt x="249" y="56"/>
                  </a:lnTo>
                  <a:lnTo>
                    <a:pt x="255" y="64"/>
                  </a:lnTo>
                  <a:lnTo>
                    <a:pt x="260" y="74"/>
                  </a:lnTo>
                  <a:lnTo>
                    <a:pt x="264" y="82"/>
                  </a:lnTo>
                  <a:lnTo>
                    <a:pt x="264" y="82"/>
                  </a:lnTo>
                  <a:lnTo>
                    <a:pt x="269" y="96"/>
                  </a:lnTo>
                  <a:lnTo>
                    <a:pt x="272" y="109"/>
                  </a:lnTo>
                  <a:lnTo>
                    <a:pt x="273" y="122"/>
                  </a:lnTo>
                  <a:lnTo>
                    <a:pt x="275" y="134"/>
                  </a:lnTo>
                  <a:lnTo>
                    <a:pt x="273" y="148"/>
                  </a:lnTo>
                  <a:lnTo>
                    <a:pt x="272" y="161"/>
                  </a:lnTo>
                  <a:lnTo>
                    <a:pt x="269" y="173"/>
                  </a:lnTo>
                  <a:lnTo>
                    <a:pt x="264" y="185"/>
                  </a:lnTo>
                  <a:lnTo>
                    <a:pt x="259" y="197"/>
                  </a:lnTo>
                  <a:lnTo>
                    <a:pt x="252" y="208"/>
                  </a:lnTo>
                  <a:lnTo>
                    <a:pt x="244" y="218"/>
                  </a:lnTo>
                  <a:lnTo>
                    <a:pt x="236" y="229"/>
                  </a:lnTo>
                  <a:lnTo>
                    <a:pt x="226" y="237"/>
                  </a:lnTo>
                  <a:lnTo>
                    <a:pt x="215" y="245"/>
                  </a:lnTo>
                  <a:lnTo>
                    <a:pt x="204" y="252"/>
                  </a:lnTo>
                  <a:lnTo>
                    <a:pt x="192" y="258"/>
                  </a:lnTo>
                  <a:lnTo>
                    <a:pt x="192" y="258"/>
                  </a:lnTo>
                  <a:lnTo>
                    <a:pt x="185" y="260"/>
                  </a:lnTo>
                  <a:lnTo>
                    <a:pt x="185" y="260"/>
                  </a:lnTo>
                  <a:lnTo>
                    <a:pt x="168" y="267"/>
                  </a:lnTo>
                  <a:lnTo>
                    <a:pt x="152" y="271"/>
                  </a:lnTo>
                  <a:lnTo>
                    <a:pt x="134" y="274"/>
                  </a:lnTo>
                  <a:lnTo>
                    <a:pt x="117" y="275"/>
                  </a:lnTo>
                  <a:lnTo>
                    <a:pt x="117" y="275"/>
                  </a:lnTo>
                  <a:close/>
                </a:path>
              </a:pathLst>
            </a:custGeom>
            <a:solidFill>
              <a:schemeClr val="accent6"/>
            </a:solidFill>
            <a:ln w="38100">
              <a:solidFill>
                <a:srgbClr val="F7F7F7"/>
              </a:solidFill>
              <a:round/>
              <a:headEnd/>
              <a:tailEnd/>
            </a:ln>
            <a:extLst/>
          </p:spPr>
          <p:txBody>
            <a:bodyPr anchor="ctr" anchorCtr="1"/>
            <a:lstStyle/>
            <a:p>
              <a:pPr eaLnBrk="1" fontAlgn="auto" hangingPunct="1">
                <a:spcBef>
                  <a:spcPts val="0"/>
                </a:spcBef>
                <a:spcAft>
                  <a:spcPts val="0"/>
                </a:spcAft>
                <a:defRPr/>
              </a:pPr>
              <a:r>
                <a:rPr lang="fr-FR" sz="2400" dirty="0">
                  <a:solidFill>
                    <a:srgbClr val="F7F7F7"/>
                  </a:solidFill>
                  <a:latin typeface="+mn-lt"/>
                  <a:ea typeface="+mn-ea"/>
                </a:rPr>
                <a:t>T</a:t>
              </a:r>
            </a:p>
          </p:txBody>
        </p:sp>
        <p:sp>
          <p:nvSpPr>
            <p:cNvPr id="11" name="Freeform 185"/>
            <p:cNvSpPr>
              <a:spLocks/>
            </p:cNvSpPr>
            <p:nvPr/>
          </p:nvSpPr>
          <p:spPr bwMode="auto">
            <a:xfrm flipH="1">
              <a:off x="5737049" y="3184718"/>
              <a:ext cx="412233" cy="1024058"/>
            </a:xfrm>
            <a:custGeom>
              <a:avLst/>
              <a:gdLst>
                <a:gd name="T0" fmla="*/ 283 w 283"/>
                <a:gd name="T1" fmla="*/ 667 h 702"/>
                <a:gd name="T2" fmla="*/ 242 w 283"/>
                <a:gd name="T3" fmla="*/ 633 h 702"/>
                <a:gd name="T4" fmla="*/ 205 w 283"/>
                <a:gd name="T5" fmla="*/ 594 h 702"/>
                <a:gd name="T6" fmla="*/ 174 w 283"/>
                <a:gd name="T7" fmla="*/ 551 h 702"/>
                <a:gd name="T8" fmla="*/ 147 w 283"/>
                <a:gd name="T9" fmla="*/ 505 h 702"/>
                <a:gd name="T10" fmla="*/ 125 w 283"/>
                <a:gd name="T11" fmla="*/ 456 h 702"/>
                <a:gd name="T12" fmla="*/ 111 w 283"/>
                <a:gd name="T13" fmla="*/ 403 h 702"/>
                <a:gd name="T14" fmla="*/ 102 w 283"/>
                <a:gd name="T15" fmla="*/ 349 h 702"/>
                <a:gd name="T16" fmla="*/ 101 w 283"/>
                <a:gd name="T17" fmla="*/ 292 h 702"/>
                <a:gd name="T18" fmla="*/ 102 w 283"/>
                <a:gd name="T19" fmla="*/ 268 h 702"/>
                <a:gd name="T20" fmla="*/ 108 w 283"/>
                <a:gd name="T21" fmla="*/ 220 h 702"/>
                <a:gd name="T22" fmla="*/ 120 w 283"/>
                <a:gd name="T23" fmla="*/ 174 h 702"/>
                <a:gd name="T24" fmla="*/ 136 w 283"/>
                <a:gd name="T25" fmla="*/ 131 h 702"/>
                <a:gd name="T26" fmla="*/ 146 w 283"/>
                <a:gd name="T27" fmla="*/ 110 h 702"/>
                <a:gd name="T28" fmla="*/ 127 w 283"/>
                <a:gd name="T29" fmla="*/ 87 h 702"/>
                <a:gd name="T30" fmla="*/ 111 w 283"/>
                <a:gd name="T31" fmla="*/ 60 h 702"/>
                <a:gd name="T32" fmla="*/ 101 w 283"/>
                <a:gd name="T33" fmla="*/ 31 h 702"/>
                <a:gd name="T34" fmla="*/ 97 w 283"/>
                <a:gd name="T35" fmla="*/ 0 h 702"/>
                <a:gd name="T36" fmla="*/ 77 w 283"/>
                <a:gd name="T37" fmla="*/ 32 h 702"/>
                <a:gd name="T38" fmla="*/ 43 w 283"/>
                <a:gd name="T39" fmla="*/ 100 h 702"/>
                <a:gd name="T40" fmla="*/ 17 w 283"/>
                <a:gd name="T41" fmla="*/ 174 h 702"/>
                <a:gd name="T42" fmla="*/ 9 w 283"/>
                <a:gd name="T43" fmla="*/ 213 h 702"/>
                <a:gd name="T44" fmla="*/ 3 w 283"/>
                <a:gd name="T45" fmla="*/ 253 h 702"/>
                <a:gd name="T46" fmla="*/ 0 w 283"/>
                <a:gd name="T47" fmla="*/ 294 h 702"/>
                <a:gd name="T48" fmla="*/ 0 w 283"/>
                <a:gd name="T49" fmla="*/ 323 h 702"/>
                <a:gd name="T50" fmla="*/ 4 w 283"/>
                <a:gd name="T51" fmla="*/ 382 h 702"/>
                <a:gd name="T52" fmla="*/ 15 w 283"/>
                <a:gd name="T53" fmla="*/ 439 h 702"/>
                <a:gd name="T54" fmla="*/ 31 w 283"/>
                <a:gd name="T55" fmla="*/ 492 h 702"/>
                <a:gd name="T56" fmla="*/ 51 w 283"/>
                <a:gd name="T57" fmla="*/ 544 h 702"/>
                <a:gd name="T58" fmla="*/ 78 w 283"/>
                <a:gd name="T59" fmla="*/ 593 h 702"/>
                <a:gd name="T60" fmla="*/ 110 w 283"/>
                <a:gd name="T61" fmla="*/ 639 h 702"/>
                <a:gd name="T62" fmla="*/ 145 w 283"/>
                <a:gd name="T63" fmla="*/ 681 h 702"/>
                <a:gd name="T64" fmla="*/ 163 w 283"/>
                <a:gd name="T65" fmla="*/ 702 h 702"/>
                <a:gd name="T66" fmla="*/ 188 w 283"/>
                <a:gd name="T67" fmla="*/ 686 h 702"/>
                <a:gd name="T68" fmla="*/ 216 w 283"/>
                <a:gd name="T69" fmla="*/ 674 h 702"/>
                <a:gd name="T70" fmla="*/ 245 w 283"/>
                <a:gd name="T71" fmla="*/ 668 h 702"/>
                <a:gd name="T72" fmla="*/ 277 w 283"/>
                <a:gd name="T73" fmla="*/ 665 h 702"/>
                <a:gd name="T74" fmla="*/ 283 w 283"/>
                <a:gd name="T75" fmla="*/ 667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3" h="702">
                  <a:moveTo>
                    <a:pt x="283" y="667"/>
                  </a:moveTo>
                  <a:lnTo>
                    <a:pt x="283" y="667"/>
                  </a:lnTo>
                  <a:lnTo>
                    <a:pt x="261" y="650"/>
                  </a:lnTo>
                  <a:lnTo>
                    <a:pt x="242" y="633"/>
                  </a:lnTo>
                  <a:lnTo>
                    <a:pt x="222" y="613"/>
                  </a:lnTo>
                  <a:lnTo>
                    <a:pt x="205" y="594"/>
                  </a:lnTo>
                  <a:lnTo>
                    <a:pt x="188" y="573"/>
                  </a:lnTo>
                  <a:lnTo>
                    <a:pt x="174" y="551"/>
                  </a:lnTo>
                  <a:lnTo>
                    <a:pt x="159" y="528"/>
                  </a:lnTo>
                  <a:lnTo>
                    <a:pt x="147" y="505"/>
                  </a:lnTo>
                  <a:lnTo>
                    <a:pt x="135" y="480"/>
                  </a:lnTo>
                  <a:lnTo>
                    <a:pt x="125" y="456"/>
                  </a:lnTo>
                  <a:lnTo>
                    <a:pt x="118" y="429"/>
                  </a:lnTo>
                  <a:lnTo>
                    <a:pt x="111" y="403"/>
                  </a:lnTo>
                  <a:lnTo>
                    <a:pt x="106" y="376"/>
                  </a:lnTo>
                  <a:lnTo>
                    <a:pt x="102" y="349"/>
                  </a:lnTo>
                  <a:lnTo>
                    <a:pt x="101" y="320"/>
                  </a:lnTo>
                  <a:lnTo>
                    <a:pt x="101" y="292"/>
                  </a:lnTo>
                  <a:lnTo>
                    <a:pt x="101" y="292"/>
                  </a:lnTo>
                  <a:lnTo>
                    <a:pt x="102" y="268"/>
                  </a:lnTo>
                  <a:lnTo>
                    <a:pt x="105" y="243"/>
                  </a:lnTo>
                  <a:lnTo>
                    <a:pt x="108" y="220"/>
                  </a:lnTo>
                  <a:lnTo>
                    <a:pt x="114" y="197"/>
                  </a:lnTo>
                  <a:lnTo>
                    <a:pt x="120" y="174"/>
                  </a:lnTo>
                  <a:lnTo>
                    <a:pt x="128" y="152"/>
                  </a:lnTo>
                  <a:lnTo>
                    <a:pt x="136" y="131"/>
                  </a:lnTo>
                  <a:lnTo>
                    <a:pt x="146" y="110"/>
                  </a:lnTo>
                  <a:lnTo>
                    <a:pt x="146" y="110"/>
                  </a:lnTo>
                  <a:lnTo>
                    <a:pt x="135" y="99"/>
                  </a:lnTo>
                  <a:lnTo>
                    <a:pt x="127" y="87"/>
                  </a:lnTo>
                  <a:lnTo>
                    <a:pt x="118" y="74"/>
                  </a:lnTo>
                  <a:lnTo>
                    <a:pt x="111" y="60"/>
                  </a:lnTo>
                  <a:lnTo>
                    <a:pt x="106" y="46"/>
                  </a:lnTo>
                  <a:lnTo>
                    <a:pt x="101" y="31"/>
                  </a:lnTo>
                  <a:lnTo>
                    <a:pt x="99" y="15"/>
                  </a:lnTo>
                  <a:lnTo>
                    <a:pt x="97" y="0"/>
                  </a:lnTo>
                  <a:lnTo>
                    <a:pt x="97" y="0"/>
                  </a:lnTo>
                  <a:lnTo>
                    <a:pt x="77" y="32"/>
                  </a:lnTo>
                  <a:lnTo>
                    <a:pt x="59" y="65"/>
                  </a:lnTo>
                  <a:lnTo>
                    <a:pt x="43" y="100"/>
                  </a:lnTo>
                  <a:lnTo>
                    <a:pt x="28" y="137"/>
                  </a:lnTo>
                  <a:lnTo>
                    <a:pt x="17" y="174"/>
                  </a:lnTo>
                  <a:lnTo>
                    <a:pt x="12" y="194"/>
                  </a:lnTo>
                  <a:lnTo>
                    <a:pt x="9" y="213"/>
                  </a:lnTo>
                  <a:lnTo>
                    <a:pt x="5" y="234"/>
                  </a:lnTo>
                  <a:lnTo>
                    <a:pt x="3" y="253"/>
                  </a:lnTo>
                  <a:lnTo>
                    <a:pt x="2" y="274"/>
                  </a:lnTo>
                  <a:lnTo>
                    <a:pt x="0" y="294"/>
                  </a:lnTo>
                  <a:lnTo>
                    <a:pt x="0" y="294"/>
                  </a:lnTo>
                  <a:lnTo>
                    <a:pt x="0" y="323"/>
                  </a:lnTo>
                  <a:lnTo>
                    <a:pt x="2" y="353"/>
                  </a:lnTo>
                  <a:lnTo>
                    <a:pt x="4" y="382"/>
                  </a:lnTo>
                  <a:lnTo>
                    <a:pt x="9" y="411"/>
                  </a:lnTo>
                  <a:lnTo>
                    <a:pt x="15" y="439"/>
                  </a:lnTo>
                  <a:lnTo>
                    <a:pt x="22" y="465"/>
                  </a:lnTo>
                  <a:lnTo>
                    <a:pt x="31" y="492"/>
                  </a:lnTo>
                  <a:lnTo>
                    <a:pt x="40" y="519"/>
                  </a:lnTo>
                  <a:lnTo>
                    <a:pt x="51" y="544"/>
                  </a:lnTo>
                  <a:lnTo>
                    <a:pt x="65" y="570"/>
                  </a:lnTo>
                  <a:lnTo>
                    <a:pt x="78" y="593"/>
                  </a:lnTo>
                  <a:lnTo>
                    <a:pt x="93" y="617"/>
                  </a:lnTo>
                  <a:lnTo>
                    <a:pt x="110" y="639"/>
                  </a:lnTo>
                  <a:lnTo>
                    <a:pt x="127" y="661"/>
                  </a:lnTo>
                  <a:lnTo>
                    <a:pt x="145" y="681"/>
                  </a:lnTo>
                  <a:lnTo>
                    <a:pt x="163" y="702"/>
                  </a:lnTo>
                  <a:lnTo>
                    <a:pt x="163" y="702"/>
                  </a:lnTo>
                  <a:lnTo>
                    <a:pt x="176" y="693"/>
                  </a:lnTo>
                  <a:lnTo>
                    <a:pt x="188" y="686"/>
                  </a:lnTo>
                  <a:lnTo>
                    <a:pt x="202" y="680"/>
                  </a:lnTo>
                  <a:lnTo>
                    <a:pt x="216" y="674"/>
                  </a:lnTo>
                  <a:lnTo>
                    <a:pt x="231" y="670"/>
                  </a:lnTo>
                  <a:lnTo>
                    <a:pt x="245" y="668"/>
                  </a:lnTo>
                  <a:lnTo>
                    <a:pt x="261" y="667"/>
                  </a:lnTo>
                  <a:lnTo>
                    <a:pt x="277" y="665"/>
                  </a:lnTo>
                  <a:lnTo>
                    <a:pt x="277" y="665"/>
                  </a:lnTo>
                  <a:lnTo>
                    <a:pt x="283" y="667"/>
                  </a:lnTo>
                  <a:lnTo>
                    <a:pt x="283" y="667"/>
                  </a:lnTo>
                  <a:close/>
                </a:path>
              </a:pathLst>
            </a:custGeom>
            <a:solidFill>
              <a:schemeClr val="accent6"/>
            </a:solidFill>
            <a:ln w="9525">
              <a:solidFill>
                <a:schemeClr val="bg1"/>
              </a:solidFill>
              <a:round/>
              <a:headEnd/>
              <a:tailEnd/>
            </a:ln>
            <a:extLst/>
          </p:spPr>
          <p:txBody>
            <a:bodyPr/>
            <a:lstStyle/>
            <a:p>
              <a:pPr eaLnBrk="1" fontAlgn="auto" hangingPunct="1">
                <a:spcBef>
                  <a:spcPts val="0"/>
                </a:spcBef>
                <a:spcAft>
                  <a:spcPts val="0"/>
                </a:spcAft>
                <a:defRPr/>
              </a:pPr>
              <a:endParaRPr lang="fr-FR" sz="500">
                <a:latin typeface="+mn-lt"/>
                <a:ea typeface="+mn-ea"/>
              </a:endParaRPr>
            </a:p>
          </p:txBody>
        </p:sp>
      </p:grpSp>
      <p:grpSp>
        <p:nvGrpSpPr>
          <p:cNvPr id="24" name="组合 23"/>
          <p:cNvGrpSpPr/>
          <p:nvPr/>
        </p:nvGrpSpPr>
        <p:grpSpPr>
          <a:xfrm>
            <a:off x="2915344" y="2913375"/>
            <a:ext cx="1496299" cy="1337146"/>
            <a:chOff x="2915344" y="2913375"/>
            <a:chExt cx="1496299" cy="1337146"/>
          </a:xfrm>
        </p:grpSpPr>
        <p:sp>
          <p:nvSpPr>
            <p:cNvPr id="12" name="Ellipse 28"/>
            <p:cNvSpPr/>
            <p:nvPr/>
          </p:nvSpPr>
          <p:spPr>
            <a:xfrm>
              <a:off x="3126678" y="2966860"/>
              <a:ext cx="1284965" cy="1283661"/>
            </a:xfrm>
            <a:prstGeom prst="ellipse">
              <a:avLst/>
            </a:prstGeom>
            <a:noFill/>
            <a:ln w="76200">
              <a:solidFill>
                <a:schemeClr val="accent3"/>
              </a:solidFill>
            </a:ln>
            <a:extLst/>
          </p:spPr>
          <p:txBody>
            <a:bodyPr anchor="ctr" anchorCtr="1"/>
            <a:lstStyle/>
            <a:p>
              <a:pPr eaLnBrk="1" fontAlgn="auto" hangingPunct="1">
                <a:spcBef>
                  <a:spcPts val="0"/>
                </a:spcBef>
                <a:spcAft>
                  <a:spcPts val="0"/>
                </a:spcAft>
                <a:defRPr/>
              </a:pPr>
              <a:r>
                <a:rPr lang="zh-CN" altLang="en-US" sz="2400" b="1" dirty="0">
                  <a:solidFill>
                    <a:schemeClr val="accent3"/>
                  </a:solidFill>
                  <a:latin typeface="+mn-ea"/>
                </a:rPr>
                <a:t>机会</a:t>
              </a:r>
              <a:endParaRPr lang="fr-FR" sz="2400" b="1" dirty="0">
                <a:solidFill>
                  <a:schemeClr val="accent3"/>
                </a:solidFill>
                <a:latin typeface="+mn-ea"/>
              </a:endParaRPr>
            </a:p>
          </p:txBody>
        </p:sp>
        <p:sp>
          <p:nvSpPr>
            <p:cNvPr id="13" name="Freeform 95"/>
            <p:cNvSpPr>
              <a:spLocks/>
            </p:cNvSpPr>
            <p:nvPr/>
          </p:nvSpPr>
          <p:spPr bwMode="auto">
            <a:xfrm flipH="1">
              <a:off x="3126678" y="2913375"/>
              <a:ext cx="400491" cy="403100"/>
            </a:xfrm>
            <a:custGeom>
              <a:avLst/>
              <a:gdLst>
                <a:gd name="T0" fmla="*/ 117 w 275"/>
                <a:gd name="T1" fmla="*/ 275 h 275"/>
                <a:gd name="T2" fmla="*/ 77 w 275"/>
                <a:gd name="T3" fmla="*/ 271 h 275"/>
                <a:gd name="T4" fmla="*/ 45 w 275"/>
                <a:gd name="T5" fmla="*/ 262 h 275"/>
                <a:gd name="T6" fmla="*/ 24 w 275"/>
                <a:gd name="T7" fmla="*/ 252 h 275"/>
                <a:gd name="T8" fmla="*/ 0 w 275"/>
                <a:gd name="T9" fmla="*/ 239 h 275"/>
                <a:gd name="T10" fmla="*/ 16 w 275"/>
                <a:gd name="T11" fmla="*/ 234 h 275"/>
                <a:gd name="T12" fmla="*/ 39 w 275"/>
                <a:gd name="T13" fmla="*/ 224 h 275"/>
                <a:gd name="T14" fmla="*/ 32 w 275"/>
                <a:gd name="T15" fmla="*/ 214 h 275"/>
                <a:gd name="T16" fmla="*/ 21 w 275"/>
                <a:gd name="T17" fmla="*/ 196 h 275"/>
                <a:gd name="T18" fmla="*/ 16 w 275"/>
                <a:gd name="T19" fmla="*/ 185 h 275"/>
                <a:gd name="T20" fmla="*/ 8 w 275"/>
                <a:gd name="T21" fmla="*/ 160 h 275"/>
                <a:gd name="T22" fmla="*/ 5 w 275"/>
                <a:gd name="T23" fmla="*/ 133 h 275"/>
                <a:gd name="T24" fmla="*/ 8 w 275"/>
                <a:gd name="T25" fmla="*/ 108 h 275"/>
                <a:gd name="T26" fmla="*/ 16 w 275"/>
                <a:gd name="T27" fmla="*/ 82 h 275"/>
                <a:gd name="T28" fmla="*/ 28 w 275"/>
                <a:gd name="T29" fmla="*/ 59 h 275"/>
                <a:gd name="T30" fmla="*/ 44 w 275"/>
                <a:gd name="T31" fmla="*/ 40 h 275"/>
                <a:gd name="T32" fmla="*/ 65 w 275"/>
                <a:gd name="T33" fmla="*/ 23 h 275"/>
                <a:gd name="T34" fmla="*/ 89 w 275"/>
                <a:gd name="T35" fmla="*/ 9 h 275"/>
                <a:gd name="T36" fmla="*/ 101 w 275"/>
                <a:gd name="T37" fmla="*/ 6 h 275"/>
                <a:gd name="T38" fmla="*/ 127 w 275"/>
                <a:gd name="T39" fmla="*/ 0 h 275"/>
                <a:gd name="T40" fmla="*/ 140 w 275"/>
                <a:gd name="T41" fmla="*/ 0 h 275"/>
                <a:gd name="T42" fmla="*/ 161 w 275"/>
                <a:gd name="T43" fmla="*/ 1 h 275"/>
                <a:gd name="T44" fmla="*/ 180 w 275"/>
                <a:gd name="T45" fmla="*/ 6 h 275"/>
                <a:gd name="T46" fmla="*/ 215 w 275"/>
                <a:gd name="T47" fmla="*/ 22 h 275"/>
                <a:gd name="T48" fmla="*/ 244 w 275"/>
                <a:gd name="T49" fmla="*/ 48 h 275"/>
                <a:gd name="T50" fmla="*/ 255 w 275"/>
                <a:gd name="T51" fmla="*/ 64 h 275"/>
                <a:gd name="T52" fmla="*/ 264 w 275"/>
                <a:gd name="T53" fmla="*/ 82 h 275"/>
                <a:gd name="T54" fmla="*/ 269 w 275"/>
                <a:gd name="T55" fmla="*/ 96 h 275"/>
                <a:gd name="T56" fmla="*/ 273 w 275"/>
                <a:gd name="T57" fmla="*/ 122 h 275"/>
                <a:gd name="T58" fmla="*/ 273 w 275"/>
                <a:gd name="T59" fmla="*/ 148 h 275"/>
                <a:gd name="T60" fmla="*/ 269 w 275"/>
                <a:gd name="T61" fmla="*/ 173 h 275"/>
                <a:gd name="T62" fmla="*/ 259 w 275"/>
                <a:gd name="T63" fmla="*/ 197 h 275"/>
                <a:gd name="T64" fmla="*/ 244 w 275"/>
                <a:gd name="T65" fmla="*/ 218 h 275"/>
                <a:gd name="T66" fmla="*/ 226 w 275"/>
                <a:gd name="T67" fmla="*/ 237 h 275"/>
                <a:gd name="T68" fmla="*/ 204 w 275"/>
                <a:gd name="T69" fmla="*/ 252 h 275"/>
                <a:gd name="T70" fmla="*/ 192 w 275"/>
                <a:gd name="T71" fmla="*/ 258 h 275"/>
                <a:gd name="T72" fmla="*/ 185 w 275"/>
                <a:gd name="T73" fmla="*/ 260 h 275"/>
                <a:gd name="T74" fmla="*/ 152 w 275"/>
                <a:gd name="T75" fmla="*/ 271 h 275"/>
                <a:gd name="T76" fmla="*/ 117 w 275"/>
                <a:gd name="T77" fmla="*/ 275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5" h="275">
                  <a:moveTo>
                    <a:pt x="117" y="275"/>
                  </a:moveTo>
                  <a:lnTo>
                    <a:pt x="117" y="275"/>
                  </a:lnTo>
                  <a:lnTo>
                    <a:pt x="96" y="274"/>
                  </a:lnTo>
                  <a:lnTo>
                    <a:pt x="77" y="271"/>
                  </a:lnTo>
                  <a:lnTo>
                    <a:pt x="60" y="267"/>
                  </a:lnTo>
                  <a:lnTo>
                    <a:pt x="45" y="262"/>
                  </a:lnTo>
                  <a:lnTo>
                    <a:pt x="32" y="257"/>
                  </a:lnTo>
                  <a:lnTo>
                    <a:pt x="24" y="252"/>
                  </a:lnTo>
                  <a:lnTo>
                    <a:pt x="14" y="247"/>
                  </a:lnTo>
                  <a:lnTo>
                    <a:pt x="0" y="239"/>
                  </a:lnTo>
                  <a:lnTo>
                    <a:pt x="16" y="234"/>
                  </a:lnTo>
                  <a:lnTo>
                    <a:pt x="16" y="234"/>
                  </a:lnTo>
                  <a:lnTo>
                    <a:pt x="28" y="229"/>
                  </a:lnTo>
                  <a:lnTo>
                    <a:pt x="39" y="224"/>
                  </a:lnTo>
                  <a:lnTo>
                    <a:pt x="39" y="224"/>
                  </a:lnTo>
                  <a:lnTo>
                    <a:pt x="32" y="214"/>
                  </a:lnTo>
                  <a:lnTo>
                    <a:pt x="26" y="206"/>
                  </a:lnTo>
                  <a:lnTo>
                    <a:pt x="21" y="196"/>
                  </a:lnTo>
                  <a:lnTo>
                    <a:pt x="16" y="185"/>
                  </a:lnTo>
                  <a:lnTo>
                    <a:pt x="16" y="185"/>
                  </a:lnTo>
                  <a:lnTo>
                    <a:pt x="11" y="172"/>
                  </a:lnTo>
                  <a:lnTo>
                    <a:pt x="8" y="160"/>
                  </a:lnTo>
                  <a:lnTo>
                    <a:pt x="7" y="146"/>
                  </a:lnTo>
                  <a:lnTo>
                    <a:pt x="5" y="133"/>
                  </a:lnTo>
                  <a:lnTo>
                    <a:pt x="7" y="120"/>
                  </a:lnTo>
                  <a:lnTo>
                    <a:pt x="8" y="108"/>
                  </a:lnTo>
                  <a:lnTo>
                    <a:pt x="11" y="94"/>
                  </a:lnTo>
                  <a:lnTo>
                    <a:pt x="16" y="82"/>
                  </a:lnTo>
                  <a:lnTo>
                    <a:pt x="21" y="71"/>
                  </a:lnTo>
                  <a:lnTo>
                    <a:pt x="28" y="59"/>
                  </a:lnTo>
                  <a:lnTo>
                    <a:pt x="36" y="49"/>
                  </a:lnTo>
                  <a:lnTo>
                    <a:pt x="44" y="40"/>
                  </a:lnTo>
                  <a:lnTo>
                    <a:pt x="54" y="30"/>
                  </a:lnTo>
                  <a:lnTo>
                    <a:pt x="65" y="23"/>
                  </a:lnTo>
                  <a:lnTo>
                    <a:pt x="76" y="15"/>
                  </a:lnTo>
                  <a:lnTo>
                    <a:pt x="89" y="9"/>
                  </a:lnTo>
                  <a:lnTo>
                    <a:pt x="89" y="9"/>
                  </a:lnTo>
                  <a:lnTo>
                    <a:pt x="101" y="6"/>
                  </a:lnTo>
                  <a:lnTo>
                    <a:pt x="113" y="2"/>
                  </a:lnTo>
                  <a:lnTo>
                    <a:pt x="127" y="0"/>
                  </a:lnTo>
                  <a:lnTo>
                    <a:pt x="140" y="0"/>
                  </a:lnTo>
                  <a:lnTo>
                    <a:pt x="140" y="0"/>
                  </a:lnTo>
                  <a:lnTo>
                    <a:pt x="150" y="0"/>
                  </a:lnTo>
                  <a:lnTo>
                    <a:pt x="161" y="1"/>
                  </a:lnTo>
                  <a:lnTo>
                    <a:pt x="170" y="3"/>
                  </a:lnTo>
                  <a:lnTo>
                    <a:pt x="180" y="6"/>
                  </a:lnTo>
                  <a:lnTo>
                    <a:pt x="198" y="12"/>
                  </a:lnTo>
                  <a:lnTo>
                    <a:pt x="215" y="22"/>
                  </a:lnTo>
                  <a:lnTo>
                    <a:pt x="230" y="34"/>
                  </a:lnTo>
                  <a:lnTo>
                    <a:pt x="244" y="48"/>
                  </a:lnTo>
                  <a:lnTo>
                    <a:pt x="249" y="56"/>
                  </a:lnTo>
                  <a:lnTo>
                    <a:pt x="255" y="64"/>
                  </a:lnTo>
                  <a:lnTo>
                    <a:pt x="260" y="74"/>
                  </a:lnTo>
                  <a:lnTo>
                    <a:pt x="264" y="82"/>
                  </a:lnTo>
                  <a:lnTo>
                    <a:pt x="264" y="82"/>
                  </a:lnTo>
                  <a:lnTo>
                    <a:pt x="269" y="96"/>
                  </a:lnTo>
                  <a:lnTo>
                    <a:pt x="272" y="109"/>
                  </a:lnTo>
                  <a:lnTo>
                    <a:pt x="273" y="122"/>
                  </a:lnTo>
                  <a:lnTo>
                    <a:pt x="275" y="134"/>
                  </a:lnTo>
                  <a:lnTo>
                    <a:pt x="273" y="148"/>
                  </a:lnTo>
                  <a:lnTo>
                    <a:pt x="272" y="161"/>
                  </a:lnTo>
                  <a:lnTo>
                    <a:pt x="269" y="173"/>
                  </a:lnTo>
                  <a:lnTo>
                    <a:pt x="264" y="185"/>
                  </a:lnTo>
                  <a:lnTo>
                    <a:pt x="259" y="197"/>
                  </a:lnTo>
                  <a:lnTo>
                    <a:pt x="252" y="208"/>
                  </a:lnTo>
                  <a:lnTo>
                    <a:pt x="244" y="218"/>
                  </a:lnTo>
                  <a:lnTo>
                    <a:pt x="236" y="229"/>
                  </a:lnTo>
                  <a:lnTo>
                    <a:pt x="226" y="237"/>
                  </a:lnTo>
                  <a:lnTo>
                    <a:pt x="215" y="245"/>
                  </a:lnTo>
                  <a:lnTo>
                    <a:pt x="204" y="252"/>
                  </a:lnTo>
                  <a:lnTo>
                    <a:pt x="192" y="258"/>
                  </a:lnTo>
                  <a:lnTo>
                    <a:pt x="192" y="258"/>
                  </a:lnTo>
                  <a:lnTo>
                    <a:pt x="185" y="260"/>
                  </a:lnTo>
                  <a:lnTo>
                    <a:pt x="185" y="260"/>
                  </a:lnTo>
                  <a:lnTo>
                    <a:pt x="168" y="267"/>
                  </a:lnTo>
                  <a:lnTo>
                    <a:pt x="152" y="271"/>
                  </a:lnTo>
                  <a:lnTo>
                    <a:pt x="134" y="274"/>
                  </a:lnTo>
                  <a:lnTo>
                    <a:pt x="117" y="275"/>
                  </a:lnTo>
                  <a:lnTo>
                    <a:pt x="117" y="275"/>
                  </a:lnTo>
                  <a:close/>
                </a:path>
              </a:pathLst>
            </a:custGeom>
            <a:solidFill>
              <a:schemeClr val="accent3"/>
            </a:solidFill>
            <a:ln w="38100">
              <a:solidFill>
                <a:srgbClr val="F7F7F7"/>
              </a:solidFill>
              <a:round/>
              <a:headEnd/>
              <a:tailEnd/>
            </a:ln>
            <a:extLst/>
          </p:spPr>
          <p:txBody>
            <a:bodyPr anchor="ctr" anchorCtr="1"/>
            <a:lstStyle/>
            <a:p>
              <a:pPr eaLnBrk="1" fontAlgn="auto" hangingPunct="1">
                <a:spcBef>
                  <a:spcPts val="0"/>
                </a:spcBef>
                <a:spcAft>
                  <a:spcPts val="0"/>
                </a:spcAft>
                <a:defRPr/>
              </a:pPr>
              <a:r>
                <a:rPr lang="fr-FR" sz="2400" dirty="0">
                  <a:solidFill>
                    <a:srgbClr val="F7F7F7"/>
                  </a:solidFill>
                  <a:latin typeface="+mn-lt"/>
                  <a:ea typeface="+mn-ea"/>
                </a:rPr>
                <a:t>O</a:t>
              </a:r>
            </a:p>
          </p:txBody>
        </p:sp>
        <p:sp>
          <p:nvSpPr>
            <p:cNvPr id="14" name="Freeform 185"/>
            <p:cNvSpPr>
              <a:spLocks/>
            </p:cNvSpPr>
            <p:nvPr/>
          </p:nvSpPr>
          <p:spPr bwMode="auto">
            <a:xfrm>
              <a:off x="2915344" y="3184718"/>
              <a:ext cx="412233" cy="1024058"/>
            </a:xfrm>
            <a:custGeom>
              <a:avLst/>
              <a:gdLst>
                <a:gd name="T0" fmla="*/ 283 w 283"/>
                <a:gd name="T1" fmla="*/ 667 h 702"/>
                <a:gd name="T2" fmla="*/ 242 w 283"/>
                <a:gd name="T3" fmla="*/ 633 h 702"/>
                <a:gd name="T4" fmla="*/ 205 w 283"/>
                <a:gd name="T5" fmla="*/ 594 h 702"/>
                <a:gd name="T6" fmla="*/ 174 w 283"/>
                <a:gd name="T7" fmla="*/ 551 h 702"/>
                <a:gd name="T8" fmla="*/ 147 w 283"/>
                <a:gd name="T9" fmla="*/ 505 h 702"/>
                <a:gd name="T10" fmla="*/ 125 w 283"/>
                <a:gd name="T11" fmla="*/ 456 h 702"/>
                <a:gd name="T12" fmla="*/ 111 w 283"/>
                <a:gd name="T13" fmla="*/ 403 h 702"/>
                <a:gd name="T14" fmla="*/ 102 w 283"/>
                <a:gd name="T15" fmla="*/ 349 h 702"/>
                <a:gd name="T16" fmla="*/ 101 w 283"/>
                <a:gd name="T17" fmla="*/ 292 h 702"/>
                <a:gd name="T18" fmla="*/ 102 w 283"/>
                <a:gd name="T19" fmla="*/ 268 h 702"/>
                <a:gd name="T20" fmla="*/ 108 w 283"/>
                <a:gd name="T21" fmla="*/ 220 h 702"/>
                <a:gd name="T22" fmla="*/ 120 w 283"/>
                <a:gd name="T23" fmla="*/ 174 h 702"/>
                <a:gd name="T24" fmla="*/ 136 w 283"/>
                <a:gd name="T25" fmla="*/ 131 h 702"/>
                <a:gd name="T26" fmla="*/ 146 w 283"/>
                <a:gd name="T27" fmla="*/ 110 h 702"/>
                <a:gd name="T28" fmla="*/ 127 w 283"/>
                <a:gd name="T29" fmla="*/ 87 h 702"/>
                <a:gd name="T30" fmla="*/ 111 w 283"/>
                <a:gd name="T31" fmla="*/ 60 h 702"/>
                <a:gd name="T32" fmla="*/ 101 w 283"/>
                <a:gd name="T33" fmla="*/ 31 h 702"/>
                <a:gd name="T34" fmla="*/ 97 w 283"/>
                <a:gd name="T35" fmla="*/ 0 h 702"/>
                <a:gd name="T36" fmla="*/ 77 w 283"/>
                <a:gd name="T37" fmla="*/ 32 h 702"/>
                <a:gd name="T38" fmla="*/ 43 w 283"/>
                <a:gd name="T39" fmla="*/ 100 h 702"/>
                <a:gd name="T40" fmla="*/ 17 w 283"/>
                <a:gd name="T41" fmla="*/ 174 h 702"/>
                <a:gd name="T42" fmla="*/ 9 w 283"/>
                <a:gd name="T43" fmla="*/ 213 h 702"/>
                <a:gd name="T44" fmla="*/ 3 w 283"/>
                <a:gd name="T45" fmla="*/ 253 h 702"/>
                <a:gd name="T46" fmla="*/ 0 w 283"/>
                <a:gd name="T47" fmla="*/ 294 h 702"/>
                <a:gd name="T48" fmla="*/ 0 w 283"/>
                <a:gd name="T49" fmla="*/ 323 h 702"/>
                <a:gd name="T50" fmla="*/ 4 w 283"/>
                <a:gd name="T51" fmla="*/ 382 h 702"/>
                <a:gd name="T52" fmla="*/ 15 w 283"/>
                <a:gd name="T53" fmla="*/ 439 h 702"/>
                <a:gd name="T54" fmla="*/ 31 w 283"/>
                <a:gd name="T55" fmla="*/ 492 h 702"/>
                <a:gd name="T56" fmla="*/ 51 w 283"/>
                <a:gd name="T57" fmla="*/ 544 h 702"/>
                <a:gd name="T58" fmla="*/ 78 w 283"/>
                <a:gd name="T59" fmla="*/ 593 h 702"/>
                <a:gd name="T60" fmla="*/ 110 w 283"/>
                <a:gd name="T61" fmla="*/ 639 h 702"/>
                <a:gd name="T62" fmla="*/ 145 w 283"/>
                <a:gd name="T63" fmla="*/ 681 h 702"/>
                <a:gd name="T64" fmla="*/ 163 w 283"/>
                <a:gd name="T65" fmla="*/ 702 h 702"/>
                <a:gd name="T66" fmla="*/ 188 w 283"/>
                <a:gd name="T67" fmla="*/ 686 h 702"/>
                <a:gd name="T68" fmla="*/ 216 w 283"/>
                <a:gd name="T69" fmla="*/ 674 h 702"/>
                <a:gd name="T70" fmla="*/ 245 w 283"/>
                <a:gd name="T71" fmla="*/ 668 h 702"/>
                <a:gd name="T72" fmla="*/ 277 w 283"/>
                <a:gd name="T73" fmla="*/ 665 h 702"/>
                <a:gd name="T74" fmla="*/ 283 w 283"/>
                <a:gd name="T75" fmla="*/ 667 h 7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3" h="702">
                  <a:moveTo>
                    <a:pt x="283" y="667"/>
                  </a:moveTo>
                  <a:lnTo>
                    <a:pt x="283" y="667"/>
                  </a:lnTo>
                  <a:lnTo>
                    <a:pt x="261" y="650"/>
                  </a:lnTo>
                  <a:lnTo>
                    <a:pt x="242" y="633"/>
                  </a:lnTo>
                  <a:lnTo>
                    <a:pt x="222" y="613"/>
                  </a:lnTo>
                  <a:lnTo>
                    <a:pt x="205" y="594"/>
                  </a:lnTo>
                  <a:lnTo>
                    <a:pt x="188" y="573"/>
                  </a:lnTo>
                  <a:lnTo>
                    <a:pt x="174" y="551"/>
                  </a:lnTo>
                  <a:lnTo>
                    <a:pt x="159" y="528"/>
                  </a:lnTo>
                  <a:lnTo>
                    <a:pt x="147" y="505"/>
                  </a:lnTo>
                  <a:lnTo>
                    <a:pt x="135" y="480"/>
                  </a:lnTo>
                  <a:lnTo>
                    <a:pt x="125" y="456"/>
                  </a:lnTo>
                  <a:lnTo>
                    <a:pt x="118" y="429"/>
                  </a:lnTo>
                  <a:lnTo>
                    <a:pt x="111" y="403"/>
                  </a:lnTo>
                  <a:lnTo>
                    <a:pt x="106" y="376"/>
                  </a:lnTo>
                  <a:lnTo>
                    <a:pt x="102" y="349"/>
                  </a:lnTo>
                  <a:lnTo>
                    <a:pt x="101" y="320"/>
                  </a:lnTo>
                  <a:lnTo>
                    <a:pt x="101" y="292"/>
                  </a:lnTo>
                  <a:lnTo>
                    <a:pt x="101" y="292"/>
                  </a:lnTo>
                  <a:lnTo>
                    <a:pt x="102" y="268"/>
                  </a:lnTo>
                  <a:lnTo>
                    <a:pt x="105" y="243"/>
                  </a:lnTo>
                  <a:lnTo>
                    <a:pt x="108" y="220"/>
                  </a:lnTo>
                  <a:lnTo>
                    <a:pt x="114" y="197"/>
                  </a:lnTo>
                  <a:lnTo>
                    <a:pt x="120" y="174"/>
                  </a:lnTo>
                  <a:lnTo>
                    <a:pt x="128" y="152"/>
                  </a:lnTo>
                  <a:lnTo>
                    <a:pt x="136" y="131"/>
                  </a:lnTo>
                  <a:lnTo>
                    <a:pt x="146" y="110"/>
                  </a:lnTo>
                  <a:lnTo>
                    <a:pt x="146" y="110"/>
                  </a:lnTo>
                  <a:lnTo>
                    <a:pt x="135" y="99"/>
                  </a:lnTo>
                  <a:lnTo>
                    <a:pt x="127" y="87"/>
                  </a:lnTo>
                  <a:lnTo>
                    <a:pt x="118" y="74"/>
                  </a:lnTo>
                  <a:lnTo>
                    <a:pt x="111" y="60"/>
                  </a:lnTo>
                  <a:lnTo>
                    <a:pt x="106" y="46"/>
                  </a:lnTo>
                  <a:lnTo>
                    <a:pt x="101" y="31"/>
                  </a:lnTo>
                  <a:lnTo>
                    <a:pt x="99" y="15"/>
                  </a:lnTo>
                  <a:lnTo>
                    <a:pt x="97" y="0"/>
                  </a:lnTo>
                  <a:lnTo>
                    <a:pt x="97" y="0"/>
                  </a:lnTo>
                  <a:lnTo>
                    <a:pt x="77" y="32"/>
                  </a:lnTo>
                  <a:lnTo>
                    <a:pt x="59" y="65"/>
                  </a:lnTo>
                  <a:lnTo>
                    <a:pt x="43" y="100"/>
                  </a:lnTo>
                  <a:lnTo>
                    <a:pt x="28" y="137"/>
                  </a:lnTo>
                  <a:lnTo>
                    <a:pt x="17" y="174"/>
                  </a:lnTo>
                  <a:lnTo>
                    <a:pt x="12" y="194"/>
                  </a:lnTo>
                  <a:lnTo>
                    <a:pt x="9" y="213"/>
                  </a:lnTo>
                  <a:lnTo>
                    <a:pt x="5" y="234"/>
                  </a:lnTo>
                  <a:lnTo>
                    <a:pt x="3" y="253"/>
                  </a:lnTo>
                  <a:lnTo>
                    <a:pt x="2" y="274"/>
                  </a:lnTo>
                  <a:lnTo>
                    <a:pt x="0" y="294"/>
                  </a:lnTo>
                  <a:lnTo>
                    <a:pt x="0" y="294"/>
                  </a:lnTo>
                  <a:lnTo>
                    <a:pt x="0" y="323"/>
                  </a:lnTo>
                  <a:lnTo>
                    <a:pt x="2" y="353"/>
                  </a:lnTo>
                  <a:lnTo>
                    <a:pt x="4" y="382"/>
                  </a:lnTo>
                  <a:lnTo>
                    <a:pt x="9" y="411"/>
                  </a:lnTo>
                  <a:lnTo>
                    <a:pt x="15" y="439"/>
                  </a:lnTo>
                  <a:lnTo>
                    <a:pt x="22" y="465"/>
                  </a:lnTo>
                  <a:lnTo>
                    <a:pt x="31" y="492"/>
                  </a:lnTo>
                  <a:lnTo>
                    <a:pt x="40" y="519"/>
                  </a:lnTo>
                  <a:lnTo>
                    <a:pt x="51" y="544"/>
                  </a:lnTo>
                  <a:lnTo>
                    <a:pt x="65" y="570"/>
                  </a:lnTo>
                  <a:lnTo>
                    <a:pt x="78" y="593"/>
                  </a:lnTo>
                  <a:lnTo>
                    <a:pt x="93" y="617"/>
                  </a:lnTo>
                  <a:lnTo>
                    <a:pt x="110" y="639"/>
                  </a:lnTo>
                  <a:lnTo>
                    <a:pt x="127" y="661"/>
                  </a:lnTo>
                  <a:lnTo>
                    <a:pt x="145" y="681"/>
                  </a:lnTo>
                  <a:lnTo>
                    <a:pt x="163" y="702"/>
                  </a:lnTo>
                  <a:lnTo>
                    <a:pt x="163" y="702"/>
                  </a:lnTo>
                  <a:lnTo>
                    <a:pt x="176" y="693"/>
                  </a:lnTo>
                  <a:lnTo>
                    <a:pt x="188" y="686"/>
                  </a:lnTo>
                  <a:lnTo>
                    <a:pt x="202" y="680"/>
                  </a:lnTo>
                  <a:lnTo>
                    <a:pt x="216" y="674"/>
                  </a:lnTo>
                  <a:lnTo>
                    <a:pt x="231" y="670"/>
                  </a:lnTo>
                  <a:lnTo>
                    <a:pt x="245" y="668"/>
                  </a:lnTo>
                  <a:lnTo>
                    <a:pt x="261" y="667"/>
                  </a:lnTo>
                  <a:lnTo>
                    <a:pt x="277" y="665"/>
                  </a:lnTo>
                  <a:lnTo>
                    <a:pt x="277" y="665"/>
                  </a:lnTo>
                  <a:lnTo>
                    <a:pt x="283" y="667"/>
                  </a:lnTo>
                  <a:lnTo>
                    <a:pt x="283" y="667"/>
                  </a:lnTo>
                  <a:close/>
                </a:path>
              </a:pathLst>
            </a:custGeom>
            <a:solidFill>
              <a:schemeClr val="accent3"/>
            </a:solidFill>
            <a:ln w="9525">
              <a:solidFill>
                <a:schemeClr val="bg1"/>
              </a:solidFill>
              <a:round/>
              <a:headEnd/>
              <a:tailEnd/>
            </a:ln>
            <a:extLst/>
          </p:spPr>
          <p:txBody>
            <a:bodyPr/>
            <a:lstStyle/>
            <a:p>
              <a:pPr eaLnBrk="1" fontAlgn="auto" hangingPunct="1">
                <a:spcBef>
                  <a:spcPts val="0"/>
                </a:spcBef>
                <a:spcAft>
                  <a:spcPts val="0"/>
                </a:spcAft>
                <a:defRPr/>
              </a:pPr>
              <a:endParaRPr lang="fr-FR" sz="500">
                <a:latin typeface="+mn-lt"/>
                <a:ea typeface="+mn-ea"/>
              </a:endParaRPr>
            </a:p>
          </p:txBody>
        </p:sp>
      </p:grpSp>
      <p:cxnSp>
        <p:nvCxnSpPr>
          <p:cNvPr id="15" name="直接连接符 14"/>
          <p:cNvCxnSpPr/>
          <p:nvPr/>
        </p:nvCxnSpPr>
        <p:spPr>
          <a:xfrm>
            <a:off x="2915344" y="2835103"/>
            <a:ext cx="323393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4532965" y="1234440"/>
            <a:ext cx="0" cy="321437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1115616" y="3223451"/>
            <a:ext cx="1467068" cy="784830"/>
          </a:xfrm>
          <a:prstGeom prst="rect">
            <a:avLst/>
          </a:prstGeom>
          <a:noFill/>
        </p:spPr>
        <p:txBody>
          <a:bodyPr wrap="none" rtlCol="0">
            <a:spAutoFit/>
          </a:bodyPr>
          <a:lstStyle/>
          <a:p>
            <a:pPr algn="ctr">
              <a:lnSpc>
                <a:spcPct val="150000"/>
              </a:lnSpc>
            </a:pPr>
            <a:r>
              <a:rPr lang="zh-CN" altLang="en-US" sz="1000" dirty="0">
                <a:solidFill>
                  <a:schemeClr val="bg1">
                    <a:lumMod val="50000"/>
                  </a:schemeClr>
                </a:solidFill>
              </a:rPr>
              <a:t>单击此处</a:t>
            </a:r>
            <a:r>
              <a:rPr lang="zh-CN" altLang="en-US" sz="1000" dirty="0" smtClean="0">
                <a:solidFill>
                  <a:schemeClr val="bg1">
                    <a:lumMod val="50000"/>
                  </a:schemeClr>
                </a:solidFill>
              </a:rPr>
              <a:t>添加段落文本</a:t>
            </a:r>
            <a:endParaRPr lang="en-US" altLang="zh-CN" sz="1000" dirty="0">
              <a:solidFill>
                <a:schemeClr val="bg1">
                  <a:lumMod val="50000"/>
                </a:schemeClr>
              </a:solidFill>
            </a:endParaRPr>
          </a:p>
          <a:p>
            <a:pPr algn="ctr">
              <a:lnSpc>
                <a:spcPct val="150000"/>
              </a:lnSpc>
            </a:pPr>
            <a:r>
              <a:rPr lang="zh-CN" altLang="en-US" sz="1000" dirty="0">
                <a:solidFill>
                  <a:schemeClr val="bg1">
                    <a:lumMod val="50000"/>
                  </a:schemeClr>
                </a:solidFill>
              </a:rPr>
              <a:t>单击此处添加段落文本</a:t>
            </a:r>
          </a:p>
          <a:p>
            <a:pPr algn="ctr">
              <a:lnSpc>
                <a:spcPct val="150000"/>
              </a:lnSpc>
            </a:pPr>
            <a:r>
              <a:rPr lang="zh-CN" altLang="en-US" sz="1000" dirty="0" smtClean="0">
                <a:solidFill>
                  <a:schemeClr val="bg1">
                    <a:lumMod val="50000"/>
                  </a:schemeClr>
                </a:solidFill>
              </a:rPr>
              <a:t>单击</a:t>
            </a:r>
            <a:r>
              <a:rPr lang="zh-CN" altLang="en-US" sz="1000" dirty="0">
                <a:solidFill>
                  <a:schemeClr val="bg1">
                    <a:lumMod val="50000"/>
                  </a:schemeClr>
                </a:solidFill>
              </a:rPr>
              <a:t>此处添加段落文本</a:t>
            </a:r>
          </a:p>
        </p:txBody>
      </p:sp>
      <p:sp>
        <p:nvSpPr>
          <p:cNvPr id="19" name="TextBox 18"/>
          <p:cNvSpPr txBox="1"/>
          <p:nvPr/>
        </p:nvSpPr>
        <p:spPr>
          <a:xfrm>
            <a:off x="1115616" y="1607764"/>
            <a:ext cx="1467068" cy="784830"/>
          </a:xfrm>
          <a:prstGeom prst="rect">
            <a:avLst/>
          </a:prstGeom>
          <a:noFill/>
        </p:spPr>
        <p:txBody>
          <a:bodyPr wrap="none" rtlCol="0">
            <a:spAutoFit/>
          </a:bodyPr>
          <a:lstStyle/>
          <a:p>
            <a:pPr algn="ctr">
              <a:lnSpc>
                <a:spcPct val="150000"/>
              </a:lnSpc>
            </a:pPr>
            <a:r>
              <a:rPr lang="zh-CN" altLang="en-US" sz="1000" dirty="0">
                <a:solidFill>
                  <a:schemeClr val="bg1">
                    <a:lumMod val="50000"/>
                  </a:schemeClr>
                </a:solidFill>
              </a:rPr>
              <a:t>单击此处</a:t>
            </a:r>
            <a:r>
              <a:rPr lang="zh-CN" altLang="en-US" sz="1000" dirty="0" smtClean="0">
                <a:solidFill>
                  <a:schemeClr val="bg1">
                    <a:lumMod val="50000"/>
                  </a:schemeClr>
                </a:solidFill>
              </a:rPr>
              <a:t>添加段落文本</a:t>
            </a:r>
            <a:endParaRPr lang="en-US" altLang="zh-CN" sz="1000" dirty="0">
              <a:solidFill>
                <a:schemeClr val="bg1">
                  <a:lumMod val="50000"/>
                </a:schemeClr>
              </a:solidFill>
            </a:endParaRPr>
          </a:p>
          <a:p>
            <a:pPr algn="ctr">
              <a:lnSpc>
                <a:spcPct val="150000"/>
              </a:lnSpc>
            </a:pPr>
            <a:r>
              <a:rPr lang="zh-CN" altLang="en-US" sz="1000" dirty="0">
                <a:solidFill>
                  <a:schemeClr val="bg1">
                    <a:lumMod val="50000"/>
                  </a:schemeClr>
                </a:solidFill>
              </a:rPr>
              <a:t>单击此处添加段落文本</a:t>
            </a:r>
          </a:p>
          <a:p>
            <a:pPr algn="ctr">
              <a:lnSpc>
                <a:spcPct val="150000"/>
              </a:lnSpc>
            </a:pPr>
            <a:r>
              <a:rPr lang="zh-CN" altLang="en-US" sz="1000" dirty="0" smtClean="0">
                <a:solidFill>
                  <a:schemeClr val="bg1">
                    <a:lumMod val="50000"/>
                  </a:schemeClr>
                </a:solidFill>
              </a:rPr>
              <a:t>单击</a:t>
            </a:r>
            <a:r>
              <a:rPr lang="zh-CN" altLang="en-US" sz="1000" dirty="0">
                <a:solidFill>
                  <a:schemeClr val="bg1">
                    <a:lumMod val="50000"/>
                  </a:schemeClr>
                </a:solidFill>
              </a:rPr>
              <a:t>此处添加段落文本</a:t>
            </a:r>
          </a:p>
        </p:txBody>
      </p:sp>
      <p:sp>
        <p:nvSpPr>
          <p:cNvPr id="20" name="TextBox 19"/>
          <p:cNvSpPr txBox="1"/>
          <p:nvPr/>
        </p:nvSpPr>
        <p:spPr>
          <a:xfrm>
            <a:off x="6345292" y="1607764"/>
            <a:ext cx="1467068" cy="784830"/>
          </a:xfrm>
          <a:prstGeom prst="rect">
            <a:avLst/>
          </a:prstGeom>
          <a:noFill/>
        </p:spPr>
        <p:txBody>
          <a:bodyPr wrap="none" rtlCol="0">
            <a:spAutoFit/>
          </a:bodyPr>
          <a:lstStyle/>
          <a:p>
            <a:pPr algn="ctr">
              <a:lnSpc>
                <a:spcPct val="150000"/>
              </a:lnSpc>
            </a:pPr>
            <a:r>
              <a:rPr lang="zh-CN" altLang="en-US" sz="1000" dirty="0">
                <a:solidFill>
                  <a:schemeClr val="bg1">
                    <a:lumMod val="50000"/>
                  </a:schemeClr>
                </a:solidFill>
              </a:rPr>
              <a:t>单击此处</a:t>
            </a:r>
            <a:r>
              <a:rPr lang="zh-CN" altLang="en-US" sz="1000" dirty="0" smtClean="0">
                <a:solidFill>
                  <a:schemeClr val="bg1">
                    <a:lumMod val="50000"/>
                  </a:schemeClr>
                </a:solidFill>
              </a:rPr>
              <a:t>添加段落文本</a:t>
            </a:r>
            <a:endParaRPr lang="en-US" altLang="zh-CN" sz="1000" dirty="0">
              <a:solidFill>
                <a:schemeClr val="bg1">
                  <a:lumMod val="50000"/>
                </a:schemeClr>
              </a:solidFill>
            </a:endParaRPr>
          </a:p>
          <a:p>
            <a:pPr algn="ctr">
              <a:lnSpc>
                <a:spcPct val="150000"/>
              </a:lnSpc>
            </a:pPr>
            <a:r>
              <a:rPr lang="zh-CN" altLang="en-US" sz="1000" dirty="0">
                <a:solidFill>
                  <a:schemeClr val="bg1">
                    <a:lumMod val="50000"/>
                  </a:schemeClr>
                </a:solidFill>
              </a:rPr>
              <a:t>单击此处添加段落文本</a:t>
            </a:r>
          </a:p>
          <a:p>
            <a:pPr algn="ctr">
              <a:lnSpc>
                <a:spcPct val="150000"/>
              </a:lnSpc>
            </a:pPr>
            <a:r>
              <a:rPr lang="zh-CN" altLang="en-US" sz="1000" dirty="0" smtClean="0">
                <a:solidFill>
                  <a:schemeClr val="bg1">
                    <a:lumMod val="50000"/>
                  </a:schemeClr>
                </a:solidFill>
              </a:rPr>
              <a:t>单击</a:t>
            </a:r>
            <a:r>
              <a:rPr lang="zh-CN" altLang="en-US" sz="1000" dirty="0">
                <a:solidFill>
                  <a:schemeClr val="bg1">
                    <a:lumMod val="50000"/>
                  </a:schemeClr>
                </a:solidFill>
              </a:rPr>
              <a:t>此处添加段落文本</a:t>
            </a:r>
          </a:p>
        </p:txBody>
      </p:sp>
      <p:sp>
        <p:nvSpPr>
          <p:cNvPr id="21" name="TextBox 20"/>
          <p:cNvSpPr txBox="1"/>
          <p:nvPr/>
        </p:nvSpPr>
        <p:spPr>
          <a:xfrm>
            <a:off x="6345292" y="3223451"/>
            <a:ext cx="1467068" cy="784830"/>
          </a:xfrm>
          <a:prstGeom prst="rect">
            <a:avLst/>
          </a:prstGeom>
          <a:noFill/>
        </p:spPr>
        <p:txBody>
          <a:bodyPr wrap="none" rtlCol="0">
            <a:spAutoFit/>
          </a:bodyPr>
          <a:lstStyle/>
          <a:p>
            <a:pPr algn="ctr">
              <a:lnSpc>
                <a:spcPct val="150000"/>
              </a:lnSpc>
            </a:pPr>
            <a:r>
              <a:rPr lang="zh-CN" altLang="en-US" sz="1000" dirty="0">
                <a:solidFill>
                  <a:schemeClr val="bg1">
                    <a:lumMod val="50000"/>
                  </a:schemeClr>
                </a:solidFill>
              </a:rPr>
              <a:t>单击此处</a:t>
            </a:r>
            <a:r>
              <a:rPr lang="zh-CN" altLang="en-US" sz="1000" dirty="0" smtClean="0">
                <a:solidFill>
                  <a:schemeClr val="bg1">
                    <a:lumMod val="50000"/>
                  </a:schemeClr>
                </a:solidFill>
              </a:rPr>
              <a:t>添加段落文本</a:t>
            </a:r>
            <a:endParaRPr lang="en-US" altLang="zh-CN" sz="1000" dirty="0">
              <a:solidFill>
                <a:schemeClr val="bg1">
                  <a:lumMod val="50000"/>
                </a:schemeClr>
              </a:solidFill>
            </a:endParaRPr>
          </a:p>
          <a:p>
            <a:pPr algn="ctr">
              <a:lnSpc>
                <a:spcPct val="150000"/>
              </a:lnSpc>
            </a:pPr>
            <a:r>
              <a:rPr lang="zh-CN" altLang="en-US" sz="1000" dirty="0">
                <a:solidFill>
                  <a:schemeClr val="bg1">
                    <a:lumMod val="50000"/>
                  </a:schemeClr>
                </a:solidFill>
              </a:rPr>
              <a:t>单击此处添加段落文本</a:t>
            </a:r>
          </a:p>
          <a:p>
            <a:pPr algn="ctr">
              <a:lnSpc>
                <a:spcPct val="150000"/>
              </a:lnSpc>
            </a:pPr>
            <a:r>
              <a:rPr lang="zh-CN" altLang="en-US" sz="1000" dirty="0" smtClean="0">
                <a:solidFill>
                  <a:schemeClr val="bg1">
                    <a:lumMod val="50000"/>
                  </a:schemeClr>
                </a:solidFill>
              </a:rPr>
              <a:t>单击</a:t>
            </a:r>
            <a:r>
              <a:rPr lang="zh-CN" altLang="en-US" sz="1000" dirty="0">
                <a:solidFill>
                  <a:schemeClr val="bg1">
                    <a:lumMod val="50000"/>
                  </a:schemeClr>
                </a:solidFill>
              </a:rPr>
              <a:t>此处添加段落文本</a:t>
            </a:r>
          </a:p>
        </p:txBody>
      </p:sp>
    </p:spTree>
    <p:extLst>
      <p:ext uri="{BB962C8B-B14F-4D97-AF65-F5344CB8AC3E}">
        <p14:creationId xmlns:p14="http://schemas.microsoft.com/office/powerpoint/2010/main" val="3132403297"/>
      </p:ext>
    </p:extLst>
  </p:cSld>
  <p:clrMapOvr>
    <a:masterClrMapping/>
  </p:clrMapOvr>
  <mc:AlternateContent xmlns:mc="http://schemas.openxmlformats.org/markup-compatibility/2006" xmlns:p14="http://schemas.microsoft.com/office/powerpoint/2010/main">
    <mc:Choice Requires="p14">
      <p:transition spd="med" p14:dur="700" advTm="2560">
        <p:fade/>
      </p:transition>
    </mc:Choice>
    <mc:Fallback xmlns="">
      <p:transition spd="med" advTm="256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par>
                                <p:cTn id="8" presetID="22" presetClass="entr" presetSubtype="4"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wipe(down)">
                                      <p:cBhvr>
                                        <p:cTn id="10" dur="500"/>
                                        <p:tgtEl>
                                          <p:spTgt spid="16"/>
                                        </p:tgtEl>
                                      </p:cBhvr>
                                    </p:animEffect>
                                  </p:childTnLst>
                                </p:cTn>
                              </p:par>
                            </p:childTnLst>
                          </p:cTn>
                        </p:par>
                        <p:par>
                          <p:cTn id="11" fill="hold">
                            <p:stCondLst>
                              <p:cond delay="500"/>
                            </p:stCondLst>
                            <p:childTnLst>
                              <p:par>
                                <p:cTn id="12" presetID="2" presetClass="entr" presetSubtype="12" fill="hold" nodeType="afterEffect">
                                  <p:stCondLst>
                                    <p:cond delay="0"/>
                                  </p:stCondLst>
                                  <p:childTnLst>
                                    <p:set>
                                      <p:cBhvr>
                                        <p:cTn id="13" dur="1" fill="hold">
                                          <p:stCondLst>
                                            <p:cond delay="0"/>
                                          </p:stCondLst>
                                        </p:cTn>
                                        <p:tgtEl>
                                          <p:spTgt spid="24"/>
                                        </p:tgtEl>
                                        <p:attrNameLst>
                                          <p:attrName>style.visibility</p:attrName>
                                        </p:attrNameLst>
                                      </p:cBhvr>
                                      <p:to>
                                        <p:strVal val="visible"/>
                                      </p:to>
                                    </p:set>
                                    <p:anim calcmode="lin" valueType="num">
                                      <p:cBhvr additive="base">
                                        <p:cTn id="14" dur="500" fill="hold"/>
                                        <p:tgtEl>
                                          <p:spTgt spid="24"/>
                                        </p:tgtEl>
                                        <p:attrNameLst>
                                          <p:attrName>ppt_x</p:attrName>
                                        </p:attrNameLst>
                                      </p:cBhvr>
                                      <p:tavLst>
                                        <p:tav tm="0">
                                          <p:val>
                                            <p:strVal val="0-#ppt_w/2"/>
                                          </p:val>
                                        </p:tav>
                                        <p:tav tm="100000">
                                          <p:val>
                                            <p:strVal val="#ppt_x"/>
                                          </p:val>
                                        </p:tav>
                                      </p:tavLst>
                                    </p:anim>
                                    <p:anim calcmode="lin" valueType="num">
                                      <p:cBhvr additive="base">
                                        <p:cTn id="15" dur="500" fill="hold"/>
                                        <p:tgtEl>
                                          <p:spTgt spid="24"/>
                                        </p:tgtEl>
                                        <p:attrNameLst>
                                          <p:attrName>ppt_y</p:attrName>
                                        </p:attrNameLst>
                                      </p:cBhvr>
                                      <p:tavLst>
                                        <p:tav tm="0">
                                          <p:val>
                                            <p:strVal val="1+#ppt_h/2"/>
                                          </p:val>
                                        </p:tav>
                                        <p:tav tm="100000">
                                          <p:val>
                                            <p:strVal val="#ppt_y"/>
                                          </p:val>
                                        </p:tav>
                                      </p:tavLst>
                                    </p:anim>
                                  </p:childTnLst>
                                </p:cTn>
                              </p:par>
                              <p:par>
                                <p:cTn id="16" presetID="2" presetClass="entr" presetSubtype="9" fill="hold" nodeType="withEffect">
                                  <p:stCondLst>
                                    <p:cond delay="0"/>
                                  </p:stCondLst>
                                  <p:childTnLst>
                                    <p:set>
                                      <p:cBhvr>
                                        <p:cTn id="17" dur="1" fill="hold">
                                          <p:stCondLst>
                                            <p:cond delay="0"/>
                                          </p:stCondLst>
                                        </p:cTn>
                                        <p:tgtEl>
                                          <p:spTgt spid="17"/>
                                        </p:tgtEl>
                                        <p:attrNameLst>
                                          <p:attrName>style.visibility</p:attrName>
                                        </p:attrNameLst>
                                      </p:cBhvr>
                                      <p:to>
                                        <p:strVal val="visible"/>
                                      </p:to>
                                    </p:set>
                                    <p:anim calcmode="lin" valueType="num">
                                      <p:cBhvr additive="base">
                                        <p:cTn id="18" dur="500" fill="hold"/>
                                        <p:tgtEl>
                                          <p:spTgt spid="17"/>
                                        </p:tgtEl>
                                        <p:attrNameLst>
                                          <p:attrName>ppt_x</p:attrName>
                                        </p:attrNameLst>
                                      </p:cBhvr>
                                      <p:tavLst>
                                        <p:tav tm="0">
                                          <p:val>
                                            <p:strVal val="0-#ppt_w/2"/>
                                          </p:val>
                                        </p:tav>
                                        <p:tav tm="100000">
                                          <p:val>
                                            <p:strVal val="#ppt_x"/>
                                          </p:val>
                                        </p:tav>
                                      </p:tavLst>
                                    </p:anim>
                                    <p:anim calcmode="lin" valueType="num">
                                      <p:cBhvr additive="base">
                                        <p:cTn id="19" dur="500" fill="hold"/>
                                        <p:tgtEl>
                                          <p:spTgt spid="17"/>
                                        </p:tgtEl>
                                        <p:attrNameLst>
                                          <p:attrName>ppt_y</p:attrName>
                                        </p:attrNameLst>
                                      </p:cBhvr>
                                      <p:tavLst>
                                        <p:tav tm="0">
                                          <p:val>
                                            <p:strVal val="0-#ppt_h/2"/>
                                          </p:val>
                                        </p:tav>
                                        <p:tav tm="100000">
                                          <p:val>
                                            <p:strVal val="#ppt_y"/>
                                          </p:val>
                                        </p:tav>
                                      </p:tavLst>
                                    </p:anim>
                                  </p:childTnLst>
                                </p:cTn>
                              </p:par>
                              <p:par>
                                <p:cTn id="20" presetID="2" presetClass="entr" presetSubtype="3"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fill="hold"/>
                                        <p:tgtEl>
                                          <p:spTgt spid="22"/>
                                        </p:tgtEl>
                                        <p:attrNameLst>
                                          <p:attrName>ppt_x</p:attrName>
                                        </p:attrNameLst>
                                      </p:cBhvr>
                                      <p:tavLst>
                                        <p:tav tm="0">
                                          <p:val>
                                            <p:strVal val="1+#ppt_w/2"/>
                                          </p:val>
                                        </p:tav>
                                        <p:tav tm="100000">
                                          <p:val>
                                            <p:strVal val="#ppt_x"/>
                                          </p:val>
                                        </p:tav>
                                      </p:tavLst>
                                    </p:anim>
                                    <p:anim calcmode="lin" valueType="num">
                                      <p:cBhvr additive="base">
                                        <p:cTn id="23" dur="500" fill="hold"/>
                                        <p:tgtEl>
                                          <p:spTgt spid="22"/>
                                        </p:tgtEl>
                                        <p:attrNameLst>
                                          <p:attrName>ppt_y</p:attrName>
                                        </p:attrNameLst>
                                      </p:cBhvr>
                                      <p:tavLst>
                                        <p:tav tm="0">
                                          <p:val>
                                            <p:strVal val="0-#ppt_h/2"/>
                                          </p:val>
                                        </p:tav>
                                        <p:tav tm="100000">
                                          <p:val>
                                            <p:strVal val="#ppt_y"/>
                                          </p:val>
                                        </p:tav>
                                      </p:tavLst>
                                    </p:anim>
                                  </p:childTnLst>
                                </p:cTn>
                              </p:par>
                              <p:par>
                                <p:cTn id="24" presetID="2" presetClass="entr" presetSubtype="6" fill="hold" nodeType="with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500" fill="hold"/>
                                        <p:tgtEl>
                                          <p:spTgt spid="23"/>
                                        </p:tgtEl>
                                        <p:attrNameLst>
                                          <p:attrName>ppt_x</p:attrName>
                                        </p:attrNameLst>
                                      </p:cBhvr>
                                      <p:tavLst>
                                        <p:tav tm="0">
                                          <p:val>
                                            <p:strVal val="1+#ppt_w/2"/>
                                          </p:val>
                                        </p:tav>
                                        <p:tav tm="100000">
                                          <p:val>
                                            <p:strVal val="#ppt_x"/>
                                          </p:val>
                                        </p:tav>
                                      </p:tavLst>
                                    </p:anim>
                                    <p:anim calcmode="lin" valueType="num">
                                      <p:cBhvr additive="base">
                                        <p:cTn id="27" dur="500" fill="hold"/>
                                        <p:tgtEl>
                                          <p:spTgt spid="23"/>
                                        </p:tgtEl>
                                        <p:attrNameLst>
                                          <p:attrName>ppt_y</p:attrName>
                                        </p:attrNameLst>
                                      </p:cBhvr>
                                      <p:tavLst>
                                        <p:tav tm="0">
                                          <p:val>
                                            <p:strVal val="1+#ppt_h/2"/>
                                          </p:val>
                                        </p:tav>
                                        <p:tav tm="100000">
                                          <p:val>
                                            <p:strVal val="#ppt_y"/>
                                          </p:val>
                                        </p:tav>
                                      </p:tavLst>
                                    </p:anim>
                                  </p:childTnLst>
                                </p:cTn>
                              </p:par>
                            </p:childTnLst>
                          </p:cTn>
                        </p:par>
                        <p:par>
                          <p:cTn id="28" fill="hold">
                            <p:stCondLst>
                              <p:cond delay="1000"/>
                            </p:stCondLst>
                            <p:childTnLst>
                              <p:par>
                                <p:cTn id="29" presetID="22" presetClass="entr" presetSubtype="2"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Effect transition="in" filter="wipe(right)">
                                      <p:cBhvr>
                                        <p:cTn id="31" dur="500"/>
                                        <p:tgtEl>
                                          <p:spTgt spid="19"/>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wipe(left)">
                                      <p:cBhvr>
                                        <p:cTn id="34" dur="500"/>
                                        <p:tgtEl>
                                          <p:spTgt spid="20"/>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left)">
                                      <p:cBhvr>
                                        <p:cTn id="37" dur="500"/>
                                        <p:tgtEl>
                                          <p:spTgt spid="21"/>
                                        </p:tgtEl>
                                      </p:cBhvr>
                                    </p:animEffect>
                                  </p:childTnLst>
                                </p:cTn>
                              </p:par>
                              <p:par>
                                <p:cTn id="38" presetID="22" presetClass="entr" presetSubtype="2" fill="hold" grpId="0" nodeType="with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right)">
                                      <p:cBhvr>
                                        <p:cTn id="4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p:cNvPicPr>
            <a:picLocks noChangeAspect="1" noChangeArrowheads="1"/>
          </p:cNvPicPr>
          <p:nvPr/>
        </p:nvPicPr>
        <p:blipFill rotWithShape="1">
          <a:blip r:embed="rId3" cstate="print">
            <a:duotone>
              <a:prstClr val="black"/>
              <a:schemeClr val="accent6">
                <a:tint val="45000"/>
                <a:satMod val="400000"/>
              </a:schemeClr>
            </a:duotone>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a:stretch/>
        </p:blipFill>
        <p:spPr bwMode="auto">
          <a:xfrm>
            <a:off x="67478" y="771550"/>
            <a:ext cx="8962222" cy="3727196"/>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4" name="矩形 3"/>
          <p:cNvSpPr/>
          <p:nvPr/>
        </p:nvSpPr>
        <p:spPr>
          <a:xfrm>
            <a:off x="971600" y="1275606"/>
            <a:ext cx="2232248" cy="432048"/>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dirty="0" smtClean="0"/>
              <a:t>CHAPTER  FIVE</a:t>
            </a:r>
            <a:endParaRPr lang="en-US" altLang="zh-CN" dirty="0"/>
          </a:p>
        </p:txBody>
      </p:sp>
      <p:sp>
        <p:nvSpPr>
          <p:cNvPr id="5" name="TextBox 4"/>
          <p:cNvSpPr txBox="1"/>
          <p:nvPr/>
        </p:nvSpPr>
        <p:spPr>
          <a:xfrm>
            <a:off x="922814" y="1798247"/>
            <a:ext cx="4493538" cy="830997"/>
          </a:xfrm>
          <a:prstGeom prst="rect">
            <a:avLst/>
          </a:prstGeom>
          <a:noFill/>
        </p:spPr>
        <p:txBody>
          <a:bodyPr wrap="none" rtlCol="0">
            <a:spAutoFit/>
          </a:bodyPr>
          <a:lstStyle/>
          <a:p>
            <a:r>
              <a:rPr lang="zh-CN" altLang="en-US" sz="4800" b="1" dirty="0" smtClean="0">
                <a:solidFill>
                  <a:schemeClr val="accent6"/>
                </a:solidFill>
              </a:rPr>
              <a:t>下一步工作计划</a:t>
            </a:r>
            <a:endParaRPr lang="zh-CN" altLang="en-US" sz="4800" b="1" dirty="0">
              <a:solidFill>
                <a:schemeClr val="accent6"/>
              </a:solidFill>
            </a:endParaRPr>
          </a:p>
        </p:txBody>
      </p:sp>
      <p:cxnSp>
        <p:nvCxnSpPr>
          <p:cNvPr id="6" name="直接连接符 5"/>
          <p:cNvCxnSpPr/>
          <p:nvPr/>
        </p:nvCxnSpPr>
        <p:spPr>
          <a:xfrm>
            <a:off x="971600" y="2643758"/>
            <a:ext cx="7272808" cy="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sp>
        <p:nvSpPr>
          <p:cNvPr id="7" name="Freeform 7"/>
          <p:cNvSpPr>
            <a:spLocks noEditPoints="1"/>
          </p:cNvSpPr>
          <p:nvPr/>
        </p:nvSpPr>
        <p:spPr bwMode="auto">
          <a:xfrm>
            <a:off x="1078472" y="2816572"/>
            <a:ext cx="229996" cy="293638"/>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zh-CN" altLang="en-US" sz="1600">
              <a:solidFill>
                <a:schemeClr val="tx1">
                  <a:lumMod val="50000"/>
                  <a:lumOff val="50000"/>
                </a:schemeClr>
              </a:solidFill>
            </a:endParaRPr>
          </a:p>
        </p:txBody>
      </p:sp>
      <p:sp>
        <p:nvSpPr>
          <p:cNvPr id="8" name="TextBox 7"/>
          <p:cNvSpPr txBox="1"/>
          <p:nvPr/>
        </p:nvSpPr>
        <p:spPr>
          <a:xfrm>
            <a:off x="1403648" y="2790775"/>
            <a:ext cx="902811" cy="307777"/>
          </a:xfrm>
          <a:prstGeom prst="rect">
            <a:avLst/>
          </a:prstGeom>
          <a:noFill/>
        </p:spPr>
        <p:txBody>
          <a:bodyPr wrap="none" rtlCol="0">
            <a:spAutoFit/>
          </a:bodyPr>
          <a:lstStyle/>
          <a:p>
            <a:r>
              <a:rPr lang="zh-CN" altLang="en-US" sz="1400" dirty="0" smtClean="0">
                <a:solidFill>
                  <a:schemeClr val="tx1">
                    <a:lumMod val="50000"/>
                    <a:lumOff val="50000"/>
                  </a:schemeClr>
                </a:solidFill>
              </a:rPr>
              <a:t>总体思路</a:t>
            </a:r>
            <a:endParaRPr lang="zh-CN" altLang="en-US" sz="1400" dirty="0">
              <a:solidFill>
                <a:schemeClr val="tx1">
                  <a:lumMod val="50000"/>
                  <a:lumOff val="50000"/>
                </a:schemeClr>
              </a:solidFill>
            </a:endParaRPr>
          </a:p>
        </p:txBody>
      </p:sp>
      <p:sp>
        <p:nvSpPr>
          <p:cNvPr id="9" name="Freeform 7"/>
          <p:cNvSpPr>
            <a:spLocks noEditPoints="1"/>
          </p:cNvSpPr>
          <p:nvPr/>
        </p:nvSpPr>
        <p:spPr bwMode="auto">
          <a:xfrm>
            <a:off x="3555462" y="2816572"/>
            <a:ext cx="229996" cy="293638"/>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zh-CN" altLang="en-US" sz="1600">
              <a:solidFill>
                <a:schemeClr val="tx1">
                  <a:lumMod val="50000"/>
                  <a:lumOff val="50000"/>
                </a:schemeClr>
              </a:solidFill>
            </a:endParaRPr>
          </a:p>
        </p:txBody>
      </p:sp>
      <p:sp>
        <p:nvSpPr>
          <p:cNvPr id="10" name="TextBox 9"/>
          <p:cNvSpPr txBox="1"/>
          <p:nvPr/>
        </p:nvSpPr>
        <p:spPr>
          <a:xfrm>
            <a:off x="3812237" y="2793638"/>
            <a:ext cx="902811" cy="307777"/>
          </a:xfrm>
          <a:prstGeom prst="rect">
            <a:avLst/>
          </a:prstGeom>
          <a:noFill/>
        </p:spPr>
        <p:txBody>
          <a:bodyPr wrap="none" rtlCol="0">
            <a:spAutoFit/>
          </a:bodyPr>
          <a:lstStyle/>
          <a:p>
            <a:r>
              <a:rPr lang="zh-CN" altLang="en-US" sz="1400" dirty="0" smtClean="0">
                <a:solidFill>
                  <a:schemeClr val="tx1">
                    <a:lumMod val="50000"/>
                    <a:lumOff val="50000"/>
                  </a:schemeClr>
                </a:solidFill>
              </a:rPr>
              <a:t>具体目标</a:t>
            </a:r>
            <a:endParaRPr lang="zh-CN" altLang="en-US" sz="1400" dirty="0">
              <a:solidFill>
                <a:schemeClr val="tx1">
                  <a:lumMod val="50000"/>
                  <a:lumOff val="50000"/>
                </a:schemeClr>
              </a:solidFill>
            </a:endParaRPr>
          </a:p>
        </p:txBody>
      </p:sp>
      <p:sp>
        <p:nvSpPr>
          <p:cNvPr id="13" name="Freeform 7"/>
          <p:cNvSpPr>
            <a:spLocks noEditPoints="1"/>
          </p:cNvSpPr>
          <p:nvPr/>
        </p:nvSpPr>
        <p:spPr bwMode="auto">
          <a:xfrm>
            <a:off x="1078472" y="3274297"/>
            <a:ext cx="229996" cy="293638"/>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zh-CN" altLang="en-US" sz="1600">
              <a:solidFill>
                <a:schemeClr val="tx1">
                  <a:lumMod val="50000"/>
                  <a:lumOff val="50000"/>
                </a:schemeClr>
              </a:solidFill>
            </a:endParaRPr>
          </a:p>
        </p:txBody>
      </p:sp>
      <p:sp>
        <p:nvSpPr>
          <p:cNvPr id="14" name="TextBox 13"/>
          <p:cNvSpPr txBox="1"/>
          <p:nvPr/>
        </p:nvSpPr>
        <p:spPr>
          <a:xfrm>
            <a:off x="1365271" y="3248431"/>
            <a:ext cx="902811" cy="307777"/>
          </a:xfrm>
          <a:prstGeom prst="rect">
            <a:avLst/>
          </a:prstGeom>
          <a:noFill/>
        </p:spPr>
        <p:txBody>
          <a:bodyPr wrap="none" rtlCol="0">
            <a:spAutoFit/>
          </a:bodyPr>
          <a:lstStyle/>
          <a:p>
            <a:r>
              <a:rPr lang="zh-CN" altLang="en-US" sz="1400" dirty="0" smtClean="0">
                <a:solidFill>
                  <a:schemeClr val="tx1">
                    <a:lumMod val="50000"/>
                    <a:lumOff val="50000"/>
                  </a:schemeClr>
                </a:solidFill>
              </a:rPr>
              <a:t>完成方法</a:t>
            </a:r>
            <a:endParaRPr lang="zh-CN" altLang="en-US" sz="1400" dirty="0">
              <a:solidFill>
                <a:schemeClr val="tx1">
                  <a:lumMod val="50000"/>
                  <a:lumOff val="50000"/>
                </a:schemeClr>
              </a:solidFill>
            </a:endParaRPr>
          </a:p>
        </p:txBody>
      </p:sp>
      <p:sp>
        <p:nvSpPr>
          <p:cNvPr id="15" name="Freeform 7"/>
          <p:cNvSpPr>
            <a:spLocks noEditPoints="1"/>
          </p:cNvSpPr>
          <p:nvPr/>
        </p:nvSpPr>
        <p:spPr bwMode="auto">
          <a:xfrm>
            <a:off x="3555462" y="3287230"/>
            <a:ext cx="229996" cy="293638"/>
          </a:xfrm>
          <a:custGeom>
            <a:avLst/>
            <a:gdLst>
              <a:gd name="T0" fmla="*/ 153 w 154"/>
              <a:gd name="T1" fmla="*/ 85 h 197"/>
              <a:gd name="T2" fmla="*/ 78 w 154"/>
              <a:gd name="T3" fmla="*/ 197 h 197"/>
              <a:gd name="T4" fmla="*/ 3 w 154"/>
              <a:gd name="T5" fmla="*/ 101 h 197"/>
              <a:gd name="T6" fmla="*/ 0 w 154"/>
              <a:gd name="T7" fmla="*/ 77 h 197"/>
              <a:gd name="T8" fmla="*/ 77 w 154"/>
              <a:gd name="T9" fmla="*/ 0 h 197"/>
              <a:gd name="T10" fmla="*/ 154 w 154"/>
              <a:gd name="T11" fmla="*/ 77 h 197"/>
              <a:gd name="T12" fmla="*/ 153 w 154"/>
              <a:gd name="T13" fmla="*/ 85 h 197"/>
              <a:gd name="T14" fmla="*/ 77 w 154"/>
              <a:gd name="T15" fmla="*/ 28 h 197"/>
              <a:gd name="T16" fmla="*/ 33 w 154"/>
              <a:gd name="T17" fmla="*/ 71 h 197"/>
              <a:gd name="T18" fmla="*/ 77 w 154"/>
              <a:gd name="T19" fmla="*/ 114 h 197"/>
              <a:gd name="T20" fmla="*/ 120 w 154"/>
              <a:gd name="T21" fmla="*/ 71 h 197"/>
              <a:gd name="T22" fmla="*/ 77 w 154"/>
              <a:gd name="T23" fmla="*/ 28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4" h="197">
                <a:moveTo>
                  <a:pt x="153" y="85"/>
                </a:moveTo>
                <a:cubicBezTo>
                  <a:pt x="150" y="153"/>
                  <a:pt x="78" y="197"/>
                  <a:pt x="78" y="197"/>
                </a:cubicBezTo>
                <a:cubicBezTo>
                  <a:pt x="78" y="197"/>
                  <a:pt x="15" y="160"/>
                  <a:pt x="3" y="101"/>
                </a:cubicBezTo>
                <a:cubicBezTo>
                  <a:pt x="1" y="93"/>
                  <a:pt x="0" y="85"/>
                  <a:pt x="0" y="77"/>
                </a:cubicBezTo>
                <a:cubicBezTo>
                  <a:pt x="0" y="34"/>
                  <a:pt x="34" y="0"/>
                  <a:pt x="77" y="0"/>
                </a:cubicBezTo>
                <a:cubicBezTo>
                  <a:pt x="119" y="0"/>
                  <a:pt x="154" y="34"/>
                  <a:pt x="154" y="77"/>
                </a:cubicBezTo>
                <a:cubicBezTo>
                  <a:pt x="154" y="80"/>
                  <a:pt x="153" y="83"/>
                  <a:pt x="153" y="85"/>
                </a:cubicBezTo>
                <a:close/>
                <a:moveTo>
                  <a:pt x="77" y="28"/>
                </a:moveTo>
                <a:cubicBezTo>
                  <a:pt x="53" y="28"/>
                  <a:pt x="33" y="47"/>
                  <a:pt x="33" y="71"/>
                </a:cubicBezTo>
                <a:cubicBezTo>
                  <a:pt x="33" y="95"/>
                  <a:pt x="53" y="114"/>
                  <a:pt x="77" y="114"/>
                </a:cubicBezTo>
                <a:cubicBezTo>
                  <a:pt x="100" y="114"/>
                  <a:pt x="120" y="95"/>
                  <a:pt x="120" y="71"/>
                </a:cubicBezTo>
                <a:cubicBezTo>
                  <a:pt x="120" y="47"/>
                  <a:pt x="100" y="28"/>
                  <a:pt x="77" y="28"/>
                </a:cubicBez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endParaRPr lang="zh-CN" altLang="en-US" sz="1600">
              <a:solidFill>
                <a:schemeClr val="tx1">
                  <a:lumMod val="50000"/>
                  <a:lumOff val="50000"/>
                </a:schemeClr>
              </a:solidFill>
            </a:endParaRPr>
          </a:p>
        </p:txBody>
      </p:sp>
      <p:sp>
        <p:nvSpPr>
          <p:cNvPr id="16" name="TextBox 15"/>
          <p:cNvSpPr txBox="1"/>
          <p:nvPr/>
        </p:nvSpPr>
        <p:spPr>
          <a:xfrm>
            <a:off x="3812237" y="3261364"/>
            <a:ext cx="902811" cy="307777"/>
          </a:xfrm>
          <a:prstGeom prst="rect">
            <a:avLst/>
          </a:prstGeom>
          <a:noFill/>
        </p:spPr>
        <p:txBody>
          <a:bodyPr wrap="none" rtlCol="0">
            <a:spAutoFit/>
          </a:bodyPr>
          <a:lstStyle/>
          <a:p>
            <a:r>
              <a:rPr lang="zh-CN" altLang="en-US" sz="1400" dirty="0" smtClean="0">
                <a:solidFill>
                  <a:schemeClr val="tx1">
                    <a:lumMod val="50000"/>
                    <a:lumOff val="50000"/>
                  </a:schemeClr>
                </a:solidFill>
              </a:rPr>
              <a:t>保障措施</a:t>
            </a:r>
            <a:endParaRPr lang="zh-CN" altLang="en-US" sz="1400" dirty="0">
              <a:solidFill>
                <a:schemeClr val="tx1">
                  <a:lumMod val="50000"/>
                  <a:lumOff val="50000"/>
                </a:schemeClr>
              </a:solidFill>
            </a:endParaRPr>
          </a:p>
        </p:txBody>
      </p:sp>
      <p:pic>
        <p:nvPicPr>
          <p:cNvPr id="17" name="Picture 3" descr="C:\Users\MDG\Desktop\1.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020272" y="-494680"/>
            <a:ext cx="2540287" cy="288032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5" descr="C:\Users\MDG\Desktop\3.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107024" y="3939902"/>
            <a:ext cx="971448" cy="9528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5545430"/>
      </p:ext>
    </p:extLst>
  </p:cSld>
  <p:clrMapOvr>
    <a:masterClrMapping/>
  </p:clrMapOvr>
  <mc:AlternateContent xmlns:mc="http://schemas.openxmlformats.org/markup-compatibility/2006" xmlns:p14="http://schemas.microsoft.com/office/powerpoint/2010/main">
    <mc:Choice Requires="p14">
      <p:transition spd="med" p14:dur="700" advTm="4865">
        <p:fade/>
      </p:transition>
    </mc:Choice>
    <mc:Fallback xmlns="">
      <p:transition spd="med" advTm="4865">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par>
                                <p:cTn id="15" presetID="53" presetClass="entr" presetSubtype="16" fill="hold" nodeType="withEffect">
                                  <p:stCondLst>
                                    <p:cond delay="100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par>
                          <p:cTn id="24" fill="hold">
                            <p:stCondLst>
                              <p:cond delay="2000"/>
                            </p:stCondLst>
                            <p:childTnLst>
                              <p:par>
                                <p:cTn id="25" presetID="2" presetClass="entr" presetSubtype="2" decel="100000" fill="hold" grpId="0" nodeType="afterEffect">
                                  <p:stCondLst>
                                    <p:cond delay="0"/>
                                  </p:stCondLst>
                                  <p:iterate type="lt">
                                    <p:tmPct val="10000"/>
                                  </p:iterate>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1+#ppt_w/2"/>
                                          </p:val>
                                        </p:tav>
                                        <p:tav tm="100000">
                                          <p:val>
                                            <p:strVal val="#ppt_x"/>
                                          </p:val>
                                        </p:tav>
                                      </p:tavLst>
                                    </p:anim>
                                    <p:anim calcmode="lin" valueType="num">
                                      <p:cBhvr additive="base">
                                        <p:cTn id="28" dur="500" fill="hold"/>
                                        <p:tgtEl>
                                          <p:spTgt spid="5"/>
                                        </p:tgtEl>
                                        <p:attrNameLst>
                                          <p:attrName>ppt_y</p:attrName>
                                        </p:attrNameLst>
                                      </p:cBhvr>
                                      <p:tavLst>
                                        <p:tav tm="0">
                                          <p:val>
                                            <p:strVal val="#ppt_y"/>
                                          </p:val>
                                        </p:tav>
                                        <p:tav tm="100000">
                                          <p:val>
                                            <p:strVal val="#ppt_y"/>
                                          </p:val>
                                        </p:tav>
                                      </p:tavLst>
                                    </p:anim>
                                  </p:childTnLst>
                                </p:cTn>
                              </p:par>
                            </p:childTnLst>
                          </p:cTn>
                        </p:par>
                        <p:par>
                          <p:cTn id="29" fill="hold">
                            <p:stCondLst>
                              <p:cond delay="2800"/>
                            </p:stCondLst>
                            <p:childTnLst>
                              <p:par>
                                <p:cTn id="30" presetID="2" presetClass="entr" presetSubtype="4"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fill="hold"/>
                                        <p:tgtEl>
                                          <p:spTgt spid="6"/>
                                        </p:tgtEl>
                                        <p:attrNameLst>
                                          <p:attrName>ppt_x</p:attrName>
                                        </p:attrNameLst>
                                      </p:cBhvr>
                                      <p:tavLst>
                                        <p:tav tm="0">
                                          <p:val>
                                            <p:strVal val="#ppt_x"/>
                                          </p:val>
                                        </p:tav>
                                        <p:tav tm="100000">
                                          <p:val>
                                            <p:strVal val="#ppt_x"/>
                                          </p:val>
                                        </p:tav>
                                      </p:tavLst>
                                    </p:anim>
                                    <p:anim calcmode="lin" valueType="num">
                                      <p:cBhvr additive="base">
                                        <p:cTn id="33" dur="500" fill="hold"/>
                                        <p:tgtEl>
                                          <p:spTgt spid="6"/>
                                        </p:tgtEl>
                                        <p:attrNameLst>
                                          <p:attrName>ppt_y</p:attrName>
                                        </p:attrNameLst>
                                      </p:cBhvr>
                                      <p:tavLst>
                                        <p:tav tm="0">
                                          <p:val>
                                            <p:strVal val="1+#ppt_h/2"/>
                                          </p:val>
                                        </p:tav>
                                        <p:tav tm="100000">
                                          <p:val>
                                            <p:strVal val="#ppt_y"/>
                                          </p:val>
                                        </p:tav>
                                      </p:tavLst>
                                    </p:anim>
                                  </p:childTnLst>
                                </p:cTn>
                              </p:par>
                            </p:childTnLst>
                          </p:cTn>
                        </p:par>
                        <p:par>
                          <p:cTn id="34" fill="hold">
                            <p:stCondLst>
                              <p:cond delay="3300"/>
                            </p:stCondLst>
                            <p:childTnLst>
                              <p:par>
                                <p:cTn id="35" presetID="23" presetClass="entr" presetSubtype="36"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ppt_w</p:attrName>
                                        </p:attrNameLst>
                                      </p:cBhvr>
                                      <p:tavLst>
                                        <p:tav tm="0">
                                          <p:val>
                                            <p:strVal val="(6*min(max(#ppt_w*#ppt_h,.3),1)-7.4)/-.7*#ppt_w"/>
                                          </p:val>
                                        </p:tav>
                                        <p:tav tm="100000">
                                          <p:val>
                                            <p:strVal val="#ppt_w"/>
                                          </p:val>
                                        </p:tav>
                                      </p:tavLst>
                                    </p:anim>
                                    <p:anim calcmode="lin" valueType="num">
                                      <p:cBhvr>
                                        <p:cTn id="38" dur="500" fill="hold"/>
                                        <p:tgtEl>
                                          <p:spTgt spid="7"/>
                                        </p:tgtEl>
                                        <p:attrNameLst>
                                          <p:attrName>ppt_h</p:attrName>
                                        </p:attrNameLst>
                                      </p:cBhvr>
                                      <p:tavLst>
                                        <p:tav tm="0">
                                          <p:val>
                                            <p:strVal val="(6*min(max(#ppt_w*#ppt_h,.3),1)-7.4)/-.7*#ppt_h"/>
                                          </p:val>
                                        </p:tav>
                                        <p:tav tm="100000">
                                          <p:val>
                                            <p:strVal val="#ppt_h"/>
                                          </p:val>
                                        </p:tav>
                                      </p:tavLst>
                                    </p:anim>
                                    <p:anim calcmode="lin" valueType="num">
                                      <p:cBhvr>
                                        <p:cTn id="39" dur="500" fill="hold"/>
                                        <p:tgtEl>
                                          <p:spTgt spid="7"/>
                                        </p:tgtEl>
                                        <p:attrNameLst>
                                          <p:attrName>ppt_x</p:attrName>
                                        </p:attrNameLst>
                                      </p:cBhvr>
                                      <p:tavLst>
                                        <p:tav tm="0">
                                          <p:val>
                                            <p:fltVal val="0.5"/>
                                          </p:val>
                                        </p:tav>
                                        <p:tav tm="100000">
                                          <p:val>
                                            <p:strVal val="#ppt_x"/>
                                          </p:val>
                                        </p:tav>
                                      </p:tavLst>
                                    </p:anim>
                                    <p:anim calcmode="lin" valueType="num">
                                      <p:cBhvr>
                                        <p:cTn id="40" dur="500" fill="hold"/>
                                        <p:tgtEl>
                                          <p:spTgt spid="7"/>
                                        </p:tgtEl>
                                        <p:attrNameLst>
                                          <p:attrName>ppt_y</p:attrName>
                                        </p:attrNameLst>
                                      </p:cBhvr>
                                      <p:tavLst>
                                        <p:tav tm="0">
                                          <p:val>
                                            <p:strVal val="1+(6*min(max(#ppt_w*#ppt_h,.3),1)-7.4)/-.7*#ppt_h/2"/>
                                          </p:val>
                                        </p:tav>
                                        <p:tav tm="100000">
                                          <p:val>
                                            <p:strVal val="#ppt_y"/>
                                          </p:val>
                                        </p:tav>
                                      </p:tavLst>
                                    </p:anim>
                                  </p:childTnLst>
                                </p:cTn>
                              </p:par>
                              <p:par>
                                <p:cTn id="41" presetID="23" presetClass="entr" presetSubtype="36"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ppt_w</p:attrName>
                                        </p:attrNameLst>
                                      </p:cBhvr>
                                      <p:tavLst>
                                        <p:tav tm="0">
                                          <p:val>
                                            <p:strVal val="(6*min(max(#ppt_w*#ppt_h,.3),1)-7.4)/-.7*#ppt_w"/>
                                          </p:val>
                                        </p:tav>
                                        <p:tav tm="100000">
                                          <p:val>
                                            <p:strVal val="#ppt_w"/>
                                          </p:val>
                                        </p:tav>
                                      </p:tavLst>
                                    </p:anim>
                                    <p:anim calcmode="lin" valueType="num">
                                      <p:cBhvr>
                                        <p:cTn id="44" dur="500" fill="hold"/>
                                        <p:tgtEl>
                                          <p:spTgt spid="13"/>
                                        </p:tgtEl>
                                        <p:attrNameLst>
                                          <p:attrName>ppt_h</p:attrName>
                                        </p:attrNameLst>
                                      </p:cBhvr>
                                      <p:tavLst>
                                        <p:tav tm="0">
                                          <p:val>
                                            <p:strVal val="(6*min(max(#ppt_w*#ppt_h,.3),1)-7.4)/-.7*#ppt_h"/>
                                          </p:val>
                                        </p:tav>
                                        <p:tav tm="100000">
                                          <p:val>
                                            <p:strVal val="#ppt_h"/>
                                          </p:val>
                                        </p:tav>
                                      </p:tavLst>
                                    </p:anim>
                                    <p:anim calcmode="lin" valueType="num">
                                      <p:cBhvr>
                                        <p:cTn id="45" dur="500" fill="hold"/>
                                        <p:tgtEl>
                                          <p:spTgt spid="13"/>
                                        </p:tgtEl>
                                        <p:attrNameLst>
                                          <p:attrName>ppt_x</p:attrName>
                                        </p:attrNameLst>
                                      </p:cBhvr>
                                      <p:tavLst>
                                        <p:tav tm="0">
                                          <p:val>
                                            <p:fltVal val="0.5"/>
                                          </p:val>
                                        </p:tav>
                                        <p:tav tm="100000">
                                          <p:val>
                                            <p:strVal val="#ppt_x"/>
                                          </p:val>
                                        </p:tav>
                                      </p:tavLst>
                                    </p:anim>
                                    <p:anim calcmode="lin" valueType="num">
                                      <p:cBhvr>
                                        <p:cTn id="46" dur="500" fill="hold"/>
                                        <p:tgtEl>
                                          <p:spTgt spid="13"/>
                                        </p:tgtEl>
                                        <p:attrNameLst>
                                          <p:attrName>ppt_y</p:attrName>
                                        </p:attrNameLst>
                                      </p:cBhvr>
                                      <p:tavLst>
                                        <p:tav tm="0">
                                          <p:val>
                                            <p:strVal val="1+(6*min(max(#ppt_w*#ppt_h,.3),1)-7.4)/-.7*#ppt_h/2"/>
                                          </p:val>
                                        </p:tav>
                                        <p:tav tm="100000">
                                          <p:val>
                                            <p:strVal val="#ppt_y"/>
                                          </p:val>
                                        </p:tav>
                                      </p:tavLst>
                                    </p:anim>
                                  </p:childTnLst>
                                </p:cTn>
                              </p:par>
                              <p:par>
                                <p:cTn id="47" presetID="23" presetClass="entr" presetSubtype="36" fill="hold" grpId="0" nodeType="with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p:cTn id="49" dur="500" fill="hold"/>
                                        <p:tgtEl>
                                          <p:spTgt spid="9"/>
                                        </p:tgtEl>
                                        <p:attrNameLst>
                                          <p:attrName>ppt_w</p:attrName>
                                        </p:attrNameLst>
                                      </p:cBhvr>
                                      <p:tavLst>
                                        <p:tav tm="0">
                                          <p:val>
                                            <p:strVal val="(6*min(max(#ppt_w*#ppt_h,.3),1)-7.4)/-.7*#ppt_w"/>
                                          </p:val>
                                        </p:tav>
                                        <p:tav tm="100000">
                                          <p:val>
                                            <p:strVal val="#ppt_w"/>
                                          </p:val>
                                        </p:tav>
                                      </p:tavLst>
                                    </p:anim>
                                    <p:anim calcmode="lin" valueType="num">
                                      <p:cBhvr>
                                        <p:cTn id="50" dur="500" fill="hold"/>
                                        <p:tgtEl>
                                          <p:spTgt spid="9"/>
                                        </p:tgtEl>
                                        <p:attrNameLst>
                                          <p:attrName>ppt_h</p:attrName>
                                        </p:attrNameLst>
                                      </p:cBhvr>
                                      <p:tavLst>
                                        <p:tav tm="0">
                                          <p:val>
                                            <p:strVal val="(6*min(max(#ppt_w*#ppt_h,.3),1)-7.4)/-.7*#ppt_h"/>
                                          </p:val>
                                        </p:tav>
                                        <p:tav tm="100000">
                                          <p:val>
                                            <p:strVal val="#ppt_h"/>
                                          </p:val>
                                        </p:tav>
                                      </p:tavLst>
                                    </p:anim>
                                    <p:anim calcmode="lin" valueType="num">
                                      <p:cBhvr>
                                        <p:cTn id="51" dur="500" fill="hold"/>
                                        <p:tgtEl>
                                          <p:spTgt spid="9"/>
                                        </p:tgtEl>
                                        <p:attrNameLst>
                                          <p:attrName>ppt_x</p:attrName>
                                        </p:attrNameLst>
                                      </p:cBhvr>
                                      <p:tavLst>
                                        <p:tav tm="0">
                                          <p:val>
                                            <p:fltVal val="0.5"/>
                                          </p:val>
                                        </p:tav>
                                        <p:tav tm="100000">
                                          <p:val>
                                            <p:strVal val="#ppt_x"/>
                                          </p:val>
                                        </p:tav>
                                      </p:tavLst>
                                    </p:anim>
                                    <p:anim calcmode="lin" valueType="num">
                                      <p:cBhvr>
                                        <p:cTn id="52" dur="500" fill="hold"/>
                                        <p:tgtEl>
                                          <p:spTgt spid="9"/>
                                        </p:tgtEl>
                                        <p:attrNameLst>
                                          <p:attrName>ppt_y</p:attrName>
                                        </p:attrNameLst>
                                      </p:cBhvr>
                                      <p:tavLst>
                                        <p:tav tm="0">
                                          <p:val>
                                            <p:strVal val="1+(6*min(max(#ppt_w*#ppt_h,.3),1)-7.4)/-.7*#ppt_h/2"/>
                                          </p:val>
                                        </p:tav>
                                        <p:tav tm="100000">
                                          <p:val>
                                            <p:strVal val="#ppt_y"/>
                                          </p:val>
                                        </p:tav>
                                      </p:tavLst>
                                    </p:anim>
                                  </p:childTnLst>
                                </p:cTn>
                              </p:par>
                              <p:par>
                                <p:cTn id="53" presetID="23" presetClass="entr" presetSubtype="36"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p:cTn id="55" dur="500" fill="hold"/>
                                        <p:tgtEl>
                                          <p:spTgt spid="15"/>
                                        </p:tgtEl>
                                        <p:attrNameLst>
                                          <p:attrName>ppt_w</p:attrName>
                                        </p:attrNameLst>
                                      </p:cBhvr>
                                      <p:tavLst>
                                        <p:tav tm="0">
                                          <p:val>
                                            <p:strVal val="(6*min(max(#ppt_w*#ppt_h,.3),1)-7.4)/-.7*#ppt_w"/>
                                          </p:val>
                                        </p:tav>
                                        <p:tav tm="100000">
                                          <p:val>
                                            <p:strVal val="#ppt_w"/>
                                          </p:val>
                                        </p:tav>
                                      </p:tavLst>
                                    </p:anim>
                                    <p:anim calcmode="lin" valueType="num">
                                      <p:cBhvr>
                                        <p:cTn id="56" dur="500" fill="hold"/>
                                        <p:tgtEl>
                                          <p:spTgt spid="15"/>
                                        </p:tgtEl>
                                        <p:attrNameLst>
                                          <p:attrName>ppt_h</p:attrName>
                                        </p:attrNameLst>
                                      </p:cBhvr>
                                      <p:tavLst>
                                        <p:tav tm="0">
                                          <p:val>
                                            <p:strVal val="(6*min(max(#ppt_w*#ppt_h,.3),1)-7.4)/-.7*#ppt_h"/>
                                          </p:val>
                                        </p:tav>
                                        <p:tav tm="100000">
                                          <p:val>
                                            <p:strVal val="#ppt_h"/>
                                          </p:val>
                                        </p:tav>
                                      </p:tavLst>
                                    </p:anim>
                                    <p:anim calcmode="lin" valueType="num">
                                      <p:cBhvr>
                                        <p:cTn id="57" dur="500" fill="hold"/>
                                        <p:tgtEl>
                                          <p:spTgt spid="15"/>
                                        </p:tgtEl>
                                        <p:attrNameLst>
                                          <p:attrName>ppt_x</p:attrName>
                                        </p:attrNameLst>
                                      </p:cBhvr>
                                      <p:tavLst>
                                        <p:tav tm="0">
                                          <p:val>
                                            <p:fltVal val="0.5"/>
                                          </p:val>
                                        </p:tav>
                                        <p:tav tm="100000">
                                          <p:val>
                                            <p:strVal val="#ppt_x"/>
                                          </p:val>
                                        </p:tav>
                                      </p:tavLst>
                                    </p:anim>
                                    <p:anim calcmode="lin" valueType="num">
                                      <p:cBhvr>
                                        <p:cTn id="58" dur="500" fill="hold"/>
                                        <p:tgtEl>
                                          <p:spTgt spid="15"/>
                                        </p:tgtEl>
                                        <p:attrNameLst>
                                          <p:attrName>ppt_y</p:attrName>
                                        </p:attrNameLst>
                                      </p:cBhvr>
                                      <p:tavLst>
                                        <p:tav tm="0">
                                          <p:val>
                                            <p:strVal val="1+(6*min(max(#ppt_w*#ppt_h,.3),1)-7.4)/-.7*#ppt_h/2"/>
                                          </p:val>
                                        </p:tav>
                                        <p:tav tm="100000">
                                          <p:val>
                                            <p:strVal val="#ppt_y"/>
                                          </p:val>
                                        </p:tav>
                                      </p:tavLst>
                                    </p:anim>
                                  </p:childTnLst>
                                </p:cTn>
                              </p:par>
                            </p:childTnLst>
                          </p:cTn>
                        </p:par>
                        <p:par>
                          <p:cTn id="59" fill="hold">
                            <p:stCondLst>
                              <p:cond delay="3800"/>
                            </p:stCondLst>
                            <p:childTnLst>
                              <p:par>
                                <p:cTn id="60" presetID="10" presetClass="entr" presetSubtype="0" fill="hold" grpId="0" nodeType="after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fade">
                                      <p:cBhvr>
                                        <p:cTn id="62" dur="500"/>
                                        <p:tgtEl>
                                          <p:spTgt spid="8"/>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0"/>
                                        </p:tgtEl>
                                        <p:attrNameLst>
                                          <p:attrName>style.visibility</p:attrName>
                                        </p:attrNameLst>
                                      </p:cBhvr>
                                      <p:to>
                                        <p:strVal val="visible"/>
                                      </p:to>
                                    </p:set>
                                    <p:animEffect transition="in" filter="fade">
                                      <p:cBhvr>
                                        <p:cTn id="65" dur="500"/>
                                        <p:tgtEl>
                                          <p:spTgt spid="10"/>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fade">
                                      <p:cBhvr>
                                        <p:cTn id="68" dur="500"/>
                                        <p:tgtEl>
                                          <p:spTgt spid="16"/>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fade">
                                      <p:cBhvr>
                                        <p:cTn id="7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7" grpId="0" animBg="1"/>
      <p:bldP spid="8" grpId="0"/>
      <p:bldP spid="9" grpId="0" animBg="1"/>
      <p:bldP spid="10" grpId="0"/>
      <p:bldP spid="13" grpId="0" animBg="1"/>
      <p:bldP spid="14" grpId="0"/>
      <p:bldP spid="15" grpId="0" animBg="1"/>
      <p:bldP spid="1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总体思路</a:t>
            </a:r>
            <a:endParaRPr lang="zh-CN" altLang="en-US" dirty="0"/>
          </a:p>
        </p:txBody>
      </p:sp>
      <p:grpSp>
        <p:nvGrpSpPr>
          <p:cNvPr id="13" name="组合 12"/>
          <p:cNvGrpSpPr/>
          <p:nvPr/>
        </p:nvGrpSpPr>
        <p:grpSpPr>
          <a:xfrm>
            <a:off x="2711934" y="975340"/>
            <a:ext cx="1669996" cy="1599050"/>
            <a:chOff x="2711934" y="975340"/>
            <a:chExt cx="1669996" cy="1599050"/>
          </a:xfrm>
        </p:grpSpPr>
        <p:sp>
          <p:nvSpPr>
            <p:cNvPr id="3" name="椭圆 2"/>
            <p:cNvSpPr/>
            <p:nvPr/>
          </p:nvSpPr>
          <p:spPr>
            <a:xfrm>
              <a:off x="2775898" y="975340"/>
              <a:ext cx="582362" cy="569792"/>
            </a:xfrm>
            <a:prstGeom prst="ellipse">
              <a:avLst/>
            </a:prstGeom>
            <a:solidFill>
              <a:schemeClr val="accent5"/>
            </a:solidFill>
            <a:ln w="25400" cap="flat" cmpd="sng" algn="ctr">
              <a:noFill/>
              <a:prstDash val="solid"/>
            </a:ln>
            <a:effectLst/>
          </p:spPr>
          <p:txBody>
            <a:bodyPr lIns="0" tIns="0" rIns="0" bIns="0" anchor="ctr"/>
            <a:lstStyle/>
            <a:p>
              <a:pPr algn="ctr" eaLnBrk="1" fontAlgn="auto" hangingPunct="1">
                <a:spcBef>
                  <a:spcPts val="0"/>
                </a:spcBef>
                <a:spcAft>
                  <a:spcPts val="0"/>
                </a:spcAft>
                <a:defRPr/>
              </a:pPr>
              <a:r>
                <a:rPr lang="en-US" altLang="zh-CN" sz="1600" kern="0" dirty="0" smtClean="0">
                  <a:solidFill>
                    <a:srgbClr val="FFFFFF"/>
                  </a:solidFill>
                  <a:latin typeface="+mn-ea"/>
                  <a:ea typeface="+mn-ea"/>
                </a:rPr>
                <a:t>1</a:t>
              </a:r>
              <a:endParaRPr lang="zh-CN" altLang="en-US" sz="1600" kern="0" dirty="0">
                <a:solidFill>
                  <a:srgbClr val="FFFFFF"/>
                </a:solidFill>
                <a:latin typeface="+mn-ea"/>
                <a:ea typeface="+mn-ea"/>
              </a:endParaRPr>
            </a:p>
          </p:txBody>
        </p:sp>
        <p:sp>
          <p:nvSpPr>
            <p:cNvPr id="4" name="任意多边形 3"/>
            <p:cNvSpPr/>
            <p:nvPr/>
          </p:nvSpPr>
          <p:spPr>
            <a:xfrm>
              <a:off x="2830364" y="1187616"/>
              <a:ext cx="1386774" cy="1386774"/>
            </a:xfrm>
            <a:custGeom>
              <a:avLst/>
              <a:gdLst>
                <a:gd name="connsiteX0" fmla="*/ 1103264 w 2180339"/>
                <a:gd name="connsiteY0" fmla="*/ 73 h 2180207"/>
                <a:gd name="connsiteX1" fmla="*/ 2114753 w 2180339"/>
                <a:gd name="connsiteY1" fmla="*/ 717933 h 2180207"/>
                <a:gd name="connsiteX2" fmla="*/ 1728576 w 2180339"/>
                <a:gd name="connsiteY2" fmla="*/ 1973704 h 2180207"/>
                <a:gd name="connsiteX3" fmla="*/ 415058 w 2180339"/>
                <a:gd name="connsiteY3" fmla="*/ 1945997 h 2180207"/>
                <a:gd name="connsiteX4" fmla="*/ 82179 w 2180339"/>
                <a:gd name="connsiteY4" fmla="*/ 675059 h 2180207"/>
                <a:gd name="connsiteX5" fmla="*/ 165557 w 2180339"/>
                <a:gd name="connsiteY5" fmla="*/ 709392 h 2180207"/>
                <a:gd name="connsiteX6" fmla="*/ 470901 w 2180339"/>
                <a:gd name="connsiteY6" fmla="*/ 1875198 h 2180207"/>
                <a:gd name="connsiteX7" fmla="*/ 1675764 w 2180339"/>
                <a:gd name="connsiteY7" fmla="*/ 1900614 h 2180207"/>
                <a:gd name="connsiteX8" fmla="*/ 2029998 w 2180339"/>
                <a:gd name="connsiteY8" fmla="*/ 748721 h 2180207"/>
                <a:gd name="connsiteX9" fmla="*/ 1019053 w 2180339"/>
                <a:gd name="connsiteY9" fmla="*/ 92725 h 2180207"/>
                <a:gd name="connsiteX10" fmla="*/ 1012640 w 2180339"/>
                <a:gd name="connsiteY10" fmla="*/ 2780 h 2180207"/>
                <a:gd name="connsiteX11" fmla="*/ 1103264 w 2180339"/>
                <a:gd name="connsiteY11" fmla="*/ 73 h 218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0339" h="2180207">
                  <a:moveTo>
                    <a:pt x="1103264" y="73"/>
                  </a:moveTo>
                  <a:cubicBezTo>
                    <a:pt x="1553666" y="5280"/>
                    <a:pt x="1958833" y="288693"/>
                    <a:pt x="2114753" y="717933"/>
                  </a:cubicBezTo>
                  <a:cubicBezTo>
                    <a:pt x="2281069" y="1175790"/>
                    <a:pt x="2123424" y="1688418"/>
                    <a:pt x="1728576" y="1973704"/>
                  </a:cubicBezTo>
                  <a:cubicBezTo>
                    <a:pt x="1333726" y="2258991"/>
                    <a:pt x="797525" y="2247680"/>
                    <a:pt x="415058" y="1945997"/>
                  </a:cubicBezTo>
                  <a:cubicBezTo>
                    <a:pt x="32591" y="1644315"/>
                    <a:pt x="-103296" y="1125495"/>
                    <a:pt x="82179" y="675059"/>
                  </a:cubicBezTo>
                  <a:lnTo>
                    <a:pt x="165557" y="709392"/>
                  </a:lnTo>
                  <a:cubicBezTo>
                    <a:pt x="-4574" y="1122568"/>
                    <a:pt x="120071" y="1598470"/>
                    <a:pt x="470901" y="1875198"/>
                  </a:cubicBezTo>
                  <a:cubicBezTo>
                    <a:pt x="821731" y="2151926"/>
                    <a:pt x="1313577" y="2162301"/>
                    <a:pt x="1675764" y="1900614"/>
                  </a:cubicBezTo>
                  <a:cubicBezTo>
                    <a:pt x="2037951" y="1638926"/>
                    <a:pt x="2182555" y="1168704"/>
                    <a:pt x="2029998" y="748721"/>
                  </a:cubicBezTo>
                  <a:cubicBezTo>
                    <a:pt x="1877440" y="328738"/>
                    <a:pt x="1464755" y="60948"/>
                    <a:pt x="1019053" y="92725"/>
                  </a:cubicBezTo>
                  <a:lnTo>
                    <a:pt x="1012640" y="2780"/>
                  </a:lnTo>
                  <a:cubicBezTo>
                    <a:pt x="1043009" y="615"/>
                    <a:pt x="1073237" y="-275"/>
                    <a:pt x="1103264" y="73"/>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288000" tIns="0" rIns="288000" bIns="0" anchor="ctr"/>
            <a:lstStyle/>
            <a:p>
              <a:pPr lvl="0" algn="ctr">
                <a:lnSpc>
                  <a:spcPct val="150000"/>
                </a:lnSpc>
              </a:pPr>
              <a:endParaRPr lang="zh-CN" altLang="en-US" sz="1000" dirty="0">
                <a:solidFill>
                  <a:prstClr val="white">
                    <a:lumMod val="50000"/>
                  </a:prstClr>
                </a:solidFill>
              </a:endParaRPr>
            </a:p>
          </p:txBody>
        </p:sp>
        <p:sp>
          <p:nvSpPr>
            <p:cNvPr id="14" name="矩形 13"/>
            <p:cNvSpPr/>
            <p:nvPr/>
          </p:nvSpPr>
          <p:spPr>
            <a:xfrm>
              <a:off x="2711934" y="1488588"/>
              <a:ext cx="1669996" cy="784830"/>
            </a:xfrm>
            <a:prstGeom prst="rect">
              <a:avLst/>
            </a:prstGeom>
          </p:spPr>
          <p:txBody>
            <a:bodyPr wrap="square">
              <a:spAutoFit/>
            </a:bodyPr>
            <a:lstStyle/>
            <a:p>
              <a:pPr lvl="0" algn="ctr">
                <a:lnSpc>
                  <a:spcPct val="150000"/>
                </a:lnSpc>
              </a:pPr>
              <a:r>
                <a:rPr lang="zh-CN" altLang="en-US" sz="1000" dirty="0">
                  <a:solidFill>
                    <a:prstClr val="white">
                      <a:lumMod val="50000"/>
                    </a:prstClr>
                  </a:solidFill>
                </a:rPr>
                <a:t>单击此处添加文本</a:t>
              </a:r>
              <a:endParaRPr lang="en-US" altLang="zh-CN" sz="1000" dirty="0">
                <a:solidFill>
                  <a:prstClr val="white">
                    <a:lumMod val="50000"/>
                  </a:prstClr>
                </a:solidFill>
              </a:endParaRPr>
            </a:p>
            <a:p>
              <a:pPr lvl="0" algn="ctr">
                <a:lnSpc>
                  <a:spcPct val="150000"/>
                </a:lnSpc>
              </a:pPr>
              <a:r>
                <a:rPr lang="zh-CN" altLang="en-US" sz="1000" dirty="0">
                  <a:solidFill>
                    <a:prstClr val="white">
                      <a:lumMod val="50000"/>
                    </a:prstClr>
                  </a:solidFill>
                </a:rPr>
                <a:t>单击此处添加文本</a:t>
              </a:r>
            </a:p>
            <a:p>
              <a:pPr lvl="0" algn="ctr">
                <a:lnSpc>
                  <a:spcPct val="150000"/>
                </a:lnSpc>
              </a:pPr>
              <a:r>
                <a:rPr lang="zh-CN" altLang="en-US" sz="1000" dirty="0">
                  <a:solidFill>
                    <a:prstClr val="white">
                      <a:lumMod val="50000"/>
                    </a:prstClr>
                  </a:solidFill>
                </a:rPr>
                <a:t>单击此处添加文本</a:t>
              </a:r>
            </a:p>
          </p:txBody>
        </p:sp>
      </p:grpSp>
      <p:grpSp>
        <p:nvGrpSpPr>
          <p:cNvPr id="19" name="组合 18"/>
          <p:cNvGrpSpPr/>
          <p:nvPr/>
        </p:nvGrpSpPr>
        <p:grpSpPr>
          <a:xfrm>
            <a:off x="4762070" y="975340"/>
            <a:ext cx="1669996" cy="1599050"/>
            <a:chOff x="4762070" y="975340"/>
            <a:chExt cx="1669996" cy="1599050"/>
          </a:xfrm>
        </p:grpSpPr>
        <p:sp>
          <p:nvSpPr>
            <p:cNvPr id="5" name="椭圆 4"/>
            <p:cNvSpPr/>
            <p:nvPr/>
          </p:nvSpPr>
          <p:spPr>
            <a:xfrm>
              <a:off x="4826033" y="975340"/>
              <a:ext cx="580965" cy="569792"/>
            </a:xfrm>
            <a:prstGeom prst="ellipse">
              <a:avLst/>
            </a:prstGeom>
            <a:solidFill>
              <a:schemeClr val="accent2"/>
            </a:solidFill>
            <a:ln w="25400" cap="flat" cmpd="sng" algn="ctr">
              <a:noFill/>
              <a:prstDash val="solid"/>
            </a:ln>
            <a:effectLst/>
          </p:spPr>
          <p:txBody>
            <a:bodyPr lIns="0" tIns="0" rIns="0" bIns="0" anchor="ctr"/>
            <a:lstStyle/>
            <a:p>
              <a:pPr algn="ctr" eaLnBrk="1" fontAlgn="auto" hangingPunct="1">
                <a:spcBef>
                  <a:spcPts val="0"/>
                </a:spcBef>
                <a:spcAft>
                  <a:spcPts val="0"/>
                </a:spcAft>
                <a:defRPr/>
              </a:pPr>
              <a:r>
                <a:rPr lang="en-US" altLang="zh-CN" sz="1600" kern="0" dirty="0" smtClean="0">
                  <a:solidFill>
                    <a:srgbClr val="FFFFFF"/>
                  </a:solidFill>
                  <a:latin typeface="+mn-ea"/>
                  <a:ea typeface="+mn-ea"/>
                </a:rPr>
                <a:t>2</a:t>
              </a:r>
              <a:endParaRPr lang="zh-CN" altLang="en-US" sz="1600" kern="0" dirty="0">
                <a:solidFill>
                  <a:srgbClr val="FFFFFF"/>
                </a:solidFill>
                <a:latin typeface="+mn-ea"/>
                <a:ea typeface="+mn-ea"/>
              </a:endParaRPr>
            </a:p>
          </p:txBody>
        </p:sp>
        <p:sp>
          <p:nvSpPr>
            <p:cNvPr id="6" name="任意多边形 5"/>
            <p:cNvSpPr/>
            <p:nvPr/>
          </p:nvSpPr>
          <p:spPr>
            <a:xfrm>
              <a:off x="4880499" y="1187616"/>
              <a:ext cx="1386774" cy="1386774"/>
            </a:xfrm>
            <a:custGeom>
              <a:avLst/>
              <a:gdLst>
                <a:gd name="connsiteX0" fmla="*/ 1103264 w 2180339"/>
                <a:gd name="connsiteY0" fmla="*/ 73 h 2180207"/>
                <a:gd name="connsiteX1" fmla="*/ 2114753 w 2180339"/>
                <a:gd name="connsiteY1" fmla="*/ 717933 h 2180207"/>
                <a:gd name="connsiteX2" fmla="*/ 1728576 w 2180339"/>
                <a:gd name="connsiteY2" fmla="*/ 1973704 h 2180207"/>
                <a:gd name="connsiteX3" fmla="*/ 415058 w 2180339"/>
                <a:gd name="connsiteY3" fmla="*/ 1945997 h 2180207"/>
                <a:gd name="connsiteX4" fmla="*/ 82179 w 2180339"/>
                <a:gd name="connsiteY4" fmla="*/ 675059 h 2180207"/>
                <a:gd name="connsiteX5" fmla="*/ 165557 w 2180339"/>
                <a:gd name="connsiteY5" fmla="*/ 709392 h 2180207"/>
                <a:gd name="connsiteX6" fmla="*/ 470901 w 2180339"/>
                <a:gd name="connsiteY6" fmla="*/ 1875198 h 2180207"/>
                <a:gd name="connsiteX7" fmla="*/ 1675764 w 2180339"/>
                <a:gd name="connsiteY7" fmla="*/ 1900614 h 2180207"/>
                <a:gd name="connsiteX8" fmla="*/ 2029998 w 2180339"/>
                <a:gd name="connsiteY8" fmla="*/ 748721 h 2180207"/>
                <a:gd name="connsiteX9" fmla="*/ 1019053 w 2180339"/>
                <a:gd name="connsiteY9" fmla="*/ 92725 h 2180207"/>
                <a:gd name="connsiteX10" fmla="*/ 1012640 w 2180339"/>
                <a:gd name="connsiteY10" fmla="*/ 2780 h 2180207"/>
                <a:gd name="connsiteX11" fmla="*/ 1103264 w 2180339"/>
                <a:gd name="connsiteY11" fmla="*/ 73 h 218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0339" h="2180207">
                  <a:moveTo>
                    <a:pt x="1103264" y="73"/>
                  </a:moveTo>
                  <a:cubicBezTo>
                    <a:pt x="1553666" y="5280"/>
                    <a:pt x="1958833" y="288693"/>
                    <a:pt x="2114753" y="717933"/>
                  </a:cubicBezTo>
                  <a:cubicBezTo>
                    <a:pt x="2281069" y="1175790"/>
                    <a:pt x="2123424" y="1688418"/>
                    <a:pt x="1728576" y="1973704"/>
                  </a:cubicBezTo>
                  <a:cubicBezTo>
                    <a:pt x="1333726" y="2258991"/>
                    <a:pt x="797525" y="2247680"/>
                    <a:pt x="415058" y="1945997"/>
                  </a:cubicBezTo>
                  <a:cubicBezTo>
                    <a:pt x="32591" y="1644315"/>
                    <a:pt x="-103296" y="1125495"/>
                    <a:pt x="82179" y="675059"/>
                  </a:cubicBezTo>
                  <a:lnTo>
                    <a:pt x="165557" y="709392"/>
                  </a:lnTo>
                  <a:cubicBezTo>
                    <a:pt x="-4574" y="1122568"/>
                    <a:pt x="120071" y="1598470"/>
                    <a:pt x="470901" y="1875198"/>
                  </a:cubicBezTo>
                  <a:cubicBezTo>
                    <a:pt x="821731" y="2151926"/>
                    <a:pt x="1313577" y="2162301"/>
                    <a:pt x="1675764" y="1900614"/>
                  </a:cubicBezTo>
                  <a:cubicBezTo>
                    <a:pt x="2037951" y="1638926"/>
                    <a:pt x="2182555" y="1168704"/>
                    <a:pt x="2029998" y="748721"/>
                  </a:cubicBezTo>
                  <a:cubicBezTo>
                    <a:pt x="1877440" y="328738"/>
                    <a:pt x="1464755" y="60948"/>
                    <a:pt x="1019053" y="92725"/>
                  </a:cubicBezTo>
                  <a:lnTo>
                    <a:pt x="1012640" y="2780"/>
                  </a:lnTo>
                  <a:cubicBezTo>
                    <a:pt x="1043009" y="615"/>
                    <a:pt x="1073237" y="-275"/>
                    <a:pt x="1103264" y="73"/>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288000" tIns="0" rIns="288000" bIns="0" anchor="ctr"/>
            <a:lstStyle/>
            <a:p>
              <a:pPr algn="just" eaLnBrk="1" fontAlgn="auto" hangingPunct="1">
                <a:lnSpc>
                  <a:spcPct val="130000"/>
                </a:lnSpc>
                <a:spcBef>
                  <a:spcPts val="0"/>
                </a:spcBef>
                <a:spcAft>
                  <a:spcPts val="0"/>
                </a:spcAft>
                <a:defRPr/>
              </a:pPr>
              <a:endParaRPr lang="zh-CN" altLang="en-US" sz="1500" kern="0" dirty="0">
                <a:solidFill>
                  <a:schemeClr val="tx1"/>
                </a:solidFill>
                <a:latin typeface="+mn-ea"/>
              </a:endParaRPr>
            </a:p>
          </p:txBody>
        </p:sp>
        <p:sp>
          <p:nvSpPr>
            <p:cNvPr id="15" name="矩形 14"/>
            <p:cNvSpPr/>
            <p:nvPr/>
          </p:nvSpPr>
          <p:spPr>
            <a:xfrm>
              <a:off x="4762070" y="1488588"/>
              <a:ext cx="1669996" cy="784830"/>
            </a:xfrm>
            <a:prstGeom prst="rect">
              <a:avLst/>
            </a:prstGeom>
          </p:spPr>
          <p:txBody>
            <a:bodyPr wrap="square">
              <a:spAutoFit/>
            </a:bodyPr>
            <a:lstStyle/>
            <a:p>
              <a:pPr lvl="0" algn="ctr">
                <a:lnSpc>
                  <a:spcPct val="150000"/>
                </a:lnSpc>
              </a:pPr>
              <a:r>
                <a:rPr lang="zh-CN" altLang="en-US" sz="1000" dirty="0">
                  <a:solidFill>
                    <a:prstClr val="white">
                      <a:lumMod val="50000"/>
                    </a:prstClr>
                  </a:solidFill>
                </a:rPr>
                <a:t>单击此处添加文本</a:t>
              </a:r>
              <a:endParaRPr lang="en-US" altLang="zh-CN" sz="1000" dirty="0">
                <a:solidFill>
                  <a:prstClr val="white">
                    <a:lumMod val="50000"/>
                  </a:prstClr>
                </a:solidFill>
              </a:endParaRPr>
            </a:p>
            <a:p>
              <a:pPr lvl="0" algn="ctr">
                <a:lnSpc>
                  <a:spcPct val="150000"/>
                </a:lnSpc>
              </a:pPr>
              <a:r>
                <a:rPr lang="zh-CN" altLang="en-US" sz="1000" dirty="0">
                  <a:solidFill>
                    <a:prstClr val="white">
                      <a:lumMod val="50000"/>
                    </a:prstClr>
                  </a:solidFill>
                </a:rPr>
                <a:t>单击此处添加文本</a:t>
              </a:r>
            </a:p>
            <a:p>
              <a:pPr lvl="0" algn="ctr">
                <a:lnSpc>
                  <a:spcPct val="150000"/>
                </a:lnSpc>
              </a:pPr>
              <a:r>
                <a:rPr lang="zh-CN" altLang="en-US" sz="1000" dirty="0">
                  <a:solidFill>
                    <a:prstClr val="white">
                      <a:lumMod val="50000"/>
                    </a:prstClr>
                  </a:solidFill>
                </a:rPr>
                <a:t>单击此处添加文本</a:t>
              </a:r>
            </a:p>
          </p:txBody>
        </p:sp>
      </p:grpSp>
      <p:grpSp>
        <p:nvGrpSpPr>
          <p:cNvPr id="22" name="组合 21"/>
          <p:cNvGrpSpPr/>
          <p:nvPr/>
        </p:nvGrpSpPr>
        <p:grpSpPr>
          <a:xfrm>
            <a:off x="5763955" y="2667959"/>
            <a:ext cx="1669996" cy="1599049"/>
            <a:chOff x="5763955" y="2667959"/>
            <a:chExt cx="1669996" cy="1599049"/>
          </a:xfrm>
        </p:grpSpPr>
        <p:sp>
          <p:nvSpPr>
            <p:cNvPr id="11" name="椭圆 10"/>
            <p:cNvSpPr/>
            <p:nvPr/>
          </p:nvSpPr>
          <p:spPr>
            <a:xfrm>
              <a:off x="5851101" y="2667959"/>
              <a:ext cx="580965" cy="569792"/>
            </a:xfrm>
            <a:prstGeom prst="ellipse">
              <a:avLst/>
            </a:prstGeom>
            <a:solidFill>
              <a:schemeClr val="accent1"/>
            </a:solidFill>
            <a:ln w="25400" cap="flat" cmpd="sng" algn="ctr">
              <a:noFill/>
              <a:prstDash val="solid"/>
            </a:ln>
            <a:effectLst/>
          </p:spPr>
          <p:txBody>
            <a:bodyPr lIns="0" tIns="0" rIns="0" bIns="0" anchor="ctr"/>
            <a:lstStyle/>
            <a:p>
              <a:pPr algn="ctr" eaLnBrk="1" fontAlgn="auto" hangingPunct="1">
                <a:spcBef>
                  <a:spcPts val="0"/>
                </a:spcBef>
                <a:spcAft>
                  <a:spcPts val="0"/>
                </a:spcAft>
                <a:defRPr/>
              </a:pPr>
              <a:r>
                <a:rPr lang="en-US" altLang="zh-CN" sz="1600" kern="0" dirty="0" smtClean="0">
                  <a:solidFill>
                    <a:srgbClr val="FFFFFF"/>
                  </a:solidFill>
                  <a:latin typeface="+mn-ea"/>
                  <a:ea typeface="+mn-ea"/>
                </a:rPr>
                <a:t>5</a:t>
              </a:r>
              <a:endParaRPr lang="zh-CN" altLang="en-US" sz="1600" kern="0" dirty="0">
                <a:solidFill>
                  <a:srgbClr val="FFFFFF"/>
                </a:solidFill>
                <a:latin typeface="+mn-ea"/>
                <a:ea typeface="+mn-ea"/>
              </a:endParaRPr>
            </a:p>
          </p:txBody>
        </p:sp>
        <p:sp>
          <p:nvSpPr>
            <p:cNvPr id="12" name="任意多边形 11"/>
            <p:cNvSpPr/>
            <p:nvPr/>
          </p:nvSpPr>
          <p:spPr>
            <a:xfrm>
              <a:off x="5905566" y="2880234"/>
              <a:ext cx="1386774" cy="1386774"/>
            </a:xfrm>
            <a:custGeom>
              <a:avLst/>
              <a:gdLst>
                <a:gd name="connsiteX0" fmla="*/ 1103264 w 2180339"/>
                <a:gd name="connsiteY0" fmla="*/ 73 h 2180207"/>
                <a:gd name="connsiteX1" fmla="*/ 2114753 w 2180339"/>
                <a:gd name="connsiteY1" fmla="*/ 717933 h 2180207"/>
                <a:gd name="connsiteX2" fmla="*/ 1728576 w 2180339"/>
                <a:gd name="connsiteY2" fmla="*/ 1973704 h 2180207"/>
                <a:gd name="connsiteX3" fmla="*/ 415058 w 2180339"/>
                <a:gd name="connsiteY3" fmla="*/ 1945997 h 2180207"/>
                <a:gd name="connsiteX4" fmla="*/ 82179 w 2180339"/>
                <a:gd name="connsiteY4" fmla="*/ 675059 h 2180207"/>
                <a:gd name="connsiteX5" fmla="*/ 165557 w 2180339"/>
                <a:gd name="connsiteY5" fmla="*/ 709392 h 2180207"/>
                <a:gd name="connsiteX6" fmla="*/ 470901 w 2180339"/>
                <a:gd name="connsiteY6" fmla="*/ 1875198 h 2180207"/>
                <a:gd name="connsiteX7" fmla="*/ 1675764 w 2180339"/>
                <a:gd name="connsiteY7" fmla="*/ 1900614 h 2180207"/>
                <a:gd name="connsiteX8" fmla="*/ 2029998 w 2180339"/>
                <a:gd name="connsiteY8" fmla="*/ 748721 h 2180207"/>
                <a:gd name="connsiteX9" fmla="*/ 1019053 w 2180339"/>
                <a:gd name="connsiteY9" fmla="*/ 92725 h 2180207"/>
                <a:gd name="connsiteX10" fmla="*/ 1012640 w 2180339"/>
                <a:gd name="connsiteY10" fmla="*/ 2780 h 2180207"/>
                <a:gd name="connsiteX11" fmla="*/ 1103264 w 2180339"/>
                <a:gd name="connsiteY11" fmla="*/ 73 h 218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0339" h="2180207">
                  <a:moveTo>
                    <a:pt x="1103264" y="73"/>
                  </a:moveTo>
                  <a:cubicBezTo>
                    <a:pt x="1553666" y="5280"/>
                    <a:pt x="1958833" y="288693"/>
                    <a:pt x="2114753" y="717933"/>
                  </a:cubicBezTo>
                  <a:cubicBezTo>
                    <a:pt x="2281069" y="1175790"/>
                    <a:pt x="2123424" y="1688418"/>
                    <a:pt x="1728576" y="1973704"/>
                  </a:cubicBezTo>
                  <a:cubicBezTo>
                    <a:pt x="1333726" y="2258991"/>
                    <a:pt x="797525" y="2247680"/>
                    <a:pt x="415058" y="1945997"/>
                  </a:cubicBezTo>
                  <a:cubicBezTo>
                    <a:pt x="32591" y="1644315"/>
                    <a:pt x="-103296" y="1125495"/>
                    <a:pt x="82179" y="675059"/>
                  </a:cubicBezTo>
                  <a:lnTo>
                    <a:pt x="165557" y="709392"/>
                  </a:lnTo>
                  <a:cubicBezTo>
                    <a:pt x="-4574" y="1122568"/>
                    <a:pt x="120071" y="1598470"/>
                    <a:pt x="470901" y="1875198"/>
                  </a:cubicBezTo>
                  <a:cubicBezTo>
                    <a:pt x="821731" y="2151926"/>
                    <a:pt x="1313577" y="2162301"/>
                    <a:pt x="1675764" y="1900614"/>
                  </a:cubicBezTo>
                  <a:cubicBezTo>
                    <a:pt x="2037951" y="1638926"/>
                    <a:pt x="2182555" y="1168704"/>
                    <a:pt x="2029998" y="748721"/>
                  </a:cubicBezTo>
                  <a:cubicBezTo>
                    <a:pt x="1877440" y="328738"/>
                    <a:pt x="1464755" y="60948"/>
                    <a:pt x="1019053" y="92725"/>
                  </a:cubicBezTo>
                  <a:lnTo>
                    <a:pt x="1012640" y="2780"/>
                  </a:lnTo>
                  <a:cubicBezTo>
                    <a:pt x="1043009" y="615"/>
                    <a:pt x="1073237" y="-275"/>
                    <a:pt x="1103264" y="73"/>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288000" tIns="0" rIns="288000" bIns="0" anchor="ctr"/>
            <a:lstStyle/>
            <a:p>
              <a:pPr algn="just" eaLnBrk="1" fontAlgn="auto" hangingPunct="1">
                <a:lnSpc>
                  <a:spcPct val="130000"/>
                </a:lnSpc>
                <a:spcBef>
                  <a:spcPts val="0"/>
                </a:spcBef>
                <a:spcAft>
                  <a:spcPts val="0"/>
                </a:spcAft>
                <a:defRPr/>
              </a:pPr>
              <a:endParaRPr lang="zh-CN" altLang="en-US" sz="1500" kern="0" dirty="0">
                <a:solidFill>
                  <a:schemeClr val="tx1"/>
                </a:solidFill>
                <a:latin typeface="+mn-ea"/>
              </a:endParaRPr>
            </a:p>
          </p:txBody>
        </p:sp>
        <p:sp>
          <p:nvSpPr>
            <p:cNvPr id="16" name="矩形 15"/>
            <p:cNvSpPr/>
            <p:nvPr/>
          </p:nvSpPr>
          <p:spPr>
            <a:xfrm>
              <a:off x="5763955" y="3181206"/>
              <a:ext cx="1669996" cy="784830"/>
            </a:xfrm>
            <a:prstGeom prst="rect">
              <a:avLst/>
            </a:prstGeom>
          </p:spPr>
          <p:txBody>
            <a:bodyPr wrap="square">
              <a:spAutoFit/>
            </a:bodyPr>
            <a:lstStyle/>
            <a:p>
              <a:pPr lvl="0" algn="ctr">
                <a:lnSpc>
                  <a:spcPct val="150000"/>
                </a:lnSpc>
              </a:pPr>
              <a:r>
                <a:rPr lang="zh-CN" altLang="en-US" sz="1000" dirty="0">
                  <a:solidFill>
                    <a:prstClr val="white">
                      <a:lumMod val="50000"/>
                    </a:prstClr>
                  </a:solidFill>
                </a:rPr>
                <a:t>单击此处添加文本</a:t>
              </a:r>
              <a:endParaRPr lang="en-US" altLang="zh-CN" sz="1000" dirty="0">
                <a:solidFill>
                  <a:prstClr val="white">
                    <a:lumMod val="50000"/>
                  </a:prstClr>
                </a:solidFill>
              </a:endParaRPr>
            </a:p>
            <a:p>
              <a:pPr lvl="0" algn="ctr">
                <a:lnSpc>
                  <a:spcPct val="150000"/>
                </a:lnSpc>
              </a:pPr>
              <a:r>
                <a:rPr lang="zh-CN" altLang="en-US" sz="1000" dirty="0">
                  <a:solidFill>
                    <a:prstClr val="white">
                      <a:lumMod val="50000"/>
                    </a:prstClr>
                  </a:solidFill>
                </a:rPr>
                <a:t>单击此处添加文本</a:t>
              </a:r>
            </a:p>
            <a:p>
              <a:pPr lvl="0" algn="ctr">
                <a:lnSpc>
                  <a:spcPct val="150000"/>
                </a:lnSpc>
              </a:pPr>
              <a:r>
                <a:rPr lang="zh-CN" altLang="en-US" sz="1000" dirty="0">
                  <a:solidFill>
                    <a:prstClr val="white">
                      <a:lumMod val="50000"/>
                    </a:prstClr>
                  </a:solidFill>
                </a:rPr>
                <a:t>单击此处添加文本</a:t>
              </a:r>
            </a:p>
          </p:txBody>
        </p:sp>
      </p:grpSp>
      <p:grpSp>
        <p:nvGrpSpPr>
          <p:cNvPr id="21" name="组合 20"/>
          <p:cNvGrpSpPr/>
          <p:nvPr/>
        </p:nvGrpSpPr>
        <p:grpSpPr>
          <a:xfrm>
            <a:off x="3792933" y="2667959"/>
            <a:ext cx="1669996" cy="1599049"/>
            <a:chOff x="3792933" y="2667959"/>
            <a:chExt cx="1669996" cy="1599049"/>
          </a:xfrm>
        </p:grpSpPr>
        <p:sp>
          <p:nvSpPr>
            <p:cNvPr id="9" name="椭圆 8"/>
            <p:cNvSpPr/>
            <p:nvPr/>
          </p:nvSpPr>
          <p:spPr>
            <a:xfrm>
              <a:off x="3800965" y="2667959"/>
              <a:ext cx="580965" cy="569792"/>
            </a:xfrm>
            <a:prstGeom prst="ellipse">
              <a:avLst/>
            </a:prstGeom>
            <a:solidFill>
              <a:schemeClr val="accent4"/>
            </a:solidFill>
            <a:ln w="25400" cap="flat" cmpd="sng" algn="ctr">
              <a:noFill/>
              <a:prstDash val="solid"/>
            </a:ln>
            <a:effectLst/>
          </p:spPr>
          <p:txBody>
            <a:bodyPr lIns="0" tIns="0" rIns="0" bIns="0" anchor="ctr"/>
            <a:lstStyle/>
            <a:p>
              <a:pPr algn="ctr" eaLnBrk="1" fontAlgn="auto" hangingPunct="1">
                <a:spcBef>
                  <a:spcPts val="0"/>
                </a:spcBef>
                <a:spcAft>
                  <a:spcPts val="0"/>
                </a:spcAft>
                <a:defRPr/>
              </a:pPr>
              <a:r>
                <a:rPr lang="en-US" altLang="zh-CN" sz="1600" kern="0" dirty="0" smtClean="0">
                  <a:solidFill>
                    <a:srgbClr val="FFFFFF"/>
                  </a:solidFill>
                  <a:latin typeface="+mn-ea"/>
                  <a:ea typeface="+mn-ea"/>
                </a:rPr>
                <a:t>4</a:t>
              </a:r>
              <a:endParaRPr lang="zh-CN" altLang="en-US" sz="1600" kern="0" dirty="0">
                <a:solidFill>
                  <a:srgbClr val="FFFFFF"/>
                </a:solidFill>
                <a:latin typeface="+mn-ea"/>
                <a:ea typeface="+mn-ea"/>
              </a:endParaRPr>
            </a:p>
          </p:txBody>
        </p:sp>
        <p:sp>
          <p:nvSpPr>
            <p:cNvPr id="10" name="任意多边形 9"/>
            <p:cNvSpPr/>
            <p:nvPr/>
          </p:nvSpPr>
          <p:spPr>
            <a:xfrm>
              <a:off x="3855431" y="2880234"/>
              <a:ext cx="1386774" cy="1386774"/>
            </a:xfrm>
            <a:custGeom>
              <a:avLst/>
              <a:gdLst>
                <a:gd name="connsiteX0" fmla="*/ 1103264 w 2180339"/>
                <a:gd name="connsiteY0" fmla="*/ 73 h 2180207"/>
                <a:gd name="connsiteX1" fmla="*/ 2114753 w 2180339"/>
                <a:gd name="connsiteY1" fmla="*/ 717933 h 2180207"/>
                <a:gd name="connsiteX2" fmla="*/ 1728576 w 2180339"/>
                <a:gd name="connsiteY2" fmla="*/ 1973704 h 2180207"/>
                <a:gd name="connsiteX3" fmla="*/ 415058 w 2180339"/>
                <a:gd name="connsiteY3" fmla="*/ 1945997 h 2180207"/>
                <a:gd name="connsiteX4" fmla="*/ 82179 w 2180339"/>
                <a:gd name="connsiteY4" fmla="*/ 675059 h 2180207"/>
                <a:gd name="connsiteX5" fmla="*/ 165557 w 2180339"/>
                <a:gd name="connsiteY5" fmla="*/ 709392 h 2180207"/>
                <a:gd name="connsiteX6" fmla="*/ 470901 w 2180339"/>
                <a:gd name="connsiteY6" fmla="*/ 1875198 h 2180207"/>
                <a:gd name="connsiteX7" fmla="*/ 1675764 w 2180339"/>
                <a:gd name="connsiteY7" fmla="*/ 1900614 h 2180207"/>
                <a:gd name="connsiteX8" fmla="*/ 2029998 w 2180339"/>
                <a:gd name="connsiteY8" fmla="*/ 748721 h 2180207"/>
                <a:gd name="connsiteX9" fmla="*/ 1019053 w 2180339"/>
                <a:gd name="connsiteY9" fmla="*/ 92725 h 2180207"/>
                <a:gd name="connsiteX10" fmla="*/ 1012640 w 2180339"/>
                <a:gd name="connsiteY10" fmla="*/ 2780 h 2180207"/>
                <a:gd name="connsiteX11" fmla="*/ 1103264 w 2180339"/>
                <a:gd name="connsiteY11" fmla="*/ 73 h 218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0339" h="2180207">
                  <a:moveTo>
                    <a:pt x="1103264" y="73"/>
                  </a:moveTo>
                  <a:cubicBezTo>
                    <a:pt x="1553666" y="5280"/>
                    <a:pt x="1958833" y="288693"/>
                    <a:pt x="2114753" y="717933"/>
                  </a:cubicBezTo>
                  <a:cubicBezTo>
                    <a:pt x="2281069" y="1175790"/>
                    <a:pt x="2123424" y="1688418"/>
                    <a:pt x="1728576" y="1973704"/>
                  </a:cubicBezTo>
                  <a:cubicBezTo>
                    <a:pt x="1333726" y="2258991"/>
                    <a:pt x="797525" y="2247680"/>
                    <a:pt x="415058" y="1945997"/>
                  </a:cubicBezTo>
                  <a:cubicBezTo>
                    <a:pt x="32591" y="1644315"/>
                    <a:pt x="-103296" y="1125495"/>
                    <a:pt x="82179" y="675059"/>
                  </a:cubicBezTo>
                  <a:lnTo>
                    <a:pt x="165557" y="709392"/>
                  </a:lnTo>
                  <a:cubicBezTo>
                    <a:pt x="-4574" y="1122568"/>
                    <a:pt x="120071" y="1598470"/>
                    <a:pt x="470901" y="1875198"/>
                  </a:cubicBezTo>
                  <a:cubicBezTo>
                    <a:pt x="821731" y="2151926"/>
                    <a:pt x="1313577" y="2162301"/>
                    <a:pt x="1675764" y="1900614"/>
                  </a:cubicBezTo>
                  <a:cubicBezTo>
                    <a:pt x="2037951" y="1638926"/>
                    <a:pt x="2182555" y="1168704"/>
                    <a:pt x="2029998" y="748721"/>
                  </a:cubicBezTo>
                  <a:cubicBezTo>
                    <a:pt x="1877440" y="328738"/>
                    <a:pt x="1464755" y="60948"/>
                    <a:pt x="1019053" y="92725"/>
                  </a:cubicBezTo>
                  <a:lnTo>
                    <a:pt x="1012640" y="2780"/>
                  </a:lnTo>
                  <a:cubicBezTo>
                    <a:pt x="1043009" y="615"/>
                    <a:pt x="1073237" y="-275"/>
                    <a:pt x="1103264" y="73"/>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288000" tIns="0" rIns="288000" bIns="0" anchor="ctr"/>
            <a:lstStyle/>
            <a:p>
              <a:pPr algn="just" eaLnBrk="1" fontAlgn="auto" hangingPunct="1">
                <a:lnSpc>
                  <a:spcPct val="130000"/>
                </a:lnSpc>
                <a:spcBef>
                  <a:spcPts val="0"/>
                </a:spcBef>
                <a:spcAft>
                  <a:spcPts val="0"/>
                </a:spcAft>
                <a:defRPr/>
              </a:pPr>
              <a:endParaRPr lang="zh-CN" altLang="en-US" sz="1500" kern="0" dirty="0">
                <a:solidFill>
                  <a:schemeClr val="tx1"/>
                </a:solidFill>
                <a:latin typeface="+mn-ea"/>
              </a:endParaRPr>
            </a:p>
          </p:txBody>
        </p:sp>
        <p:sp>
          <p:nvSpPr>
            <p:cNvPr id="17" name="矩形 16"/>
            <p:cNvSpPr/>
            <p:nvPr/>
          </p:nvSpPr>
          <p:spPr>
            <a:xfrm>
              <a:off x="3792933" y="3233797"/>
              <a:ext cx="1669996" cy="784830"/>
            </a:xfrm>
            <a:prstGeom prst="rect">
              <a:avLst/>
            </a:prstGeom>
          </p:spPr>
          <p:txBody>
            <a:bodyPr wrap="square">
              <a:spAutoFit/>
            </a:bodyPr>
            <a:lstStyle/>
            <a:p>
              <a:pPr lvl="0" algn="ctr">
                <a:lnSpc>
                  <a:spcPct val="150000"/>
                </a:lnSpc>
              </a:pPr>
              <a:r>
                <a:rPr lang="zh-CN" altLang="en-US" sz="1000" dirty="0">
                  <a:solidFill>
                    <a:prstClr val="white">
                      <a:lumMod val="50000"/>
                    </a:prstClr>
                  </a:solidFill>
                </a:rPr>
                <a:t>单击此处添加文本</a:t>
              </a:r>
              <a:endParaRPr lang="en-US" altLang="zh-CN" sz="1000" dirty="0">
                <a:solidFill>
                  <a:prstClr val="white">
                    <a:lumMod val="50000"/>
                  </a:prstClr>
                </a:solidFill>
              </a:endParaRPr>
            </a:p>
            <a:p>
              <a:pPr lvl="0" algn="ctr">
                <a:lnSpc>
                  <a:spcPct val="150000"/>
                </a:lnSpc>
              </a:pPr>
              <a:r>
                <a:rPr lang="zh-CN" altLang="en-US" sz="1000" dirty="0">
                  <a:solidFill>
                    <a:prstClr val="white">
                      <a:lumMod val="50000"/>
                    </a:prstClr>
                  </a:solidFill>
                </a:rPr>
                <a:t>单击此处添加文本</a:t>
              </a:r>
            </a:p>
            <a:p>
              <a:pPr lvl="0" algn="ctr">
                <a:lnSpc>
                  <a:spcPct val="150000"/>
                </a:lnSpc>
              </a:pPr>
              <a:r>
                <a:rPr lang="zh-CN" altLang="en-US" sz="1000" dirty="0">
                  <a:solidFill>
                    <a:prstClr val="white">
                      <a:lumMod val="50000"/>
                    </a:prstClr>
                  </a:solidFill>
                </a:rPr>
                <a:t>单击此处添加文本</a:t>
              </a:r>
            </a:p>
          </p:txBody>
        </p:sp>
      </p:grpSp>
      <p:grpSp>
        <p:nvGrpSpPr>
          <p:cNvPr id="20" name="组合 19"/>
          <p:cNvGrpSpPr/>
          <p:nvPr/>
        </p:nvGrpSpPr>
        <p:grpSpPr>
          <a:xfrm>
            <a:off x="1663685" y="2667959"/>
            <a:ext cx="1669996" cy="1599049"/>
            <a:chOff x="1663685" y="2667959"/>
            <a:chExt cx="1669996" cy="1599049"/>
          </a:xfrm>
        </p:grpSpPr>
        <p:sp>
          <p:nvSpPr>
            <p:cNvPr id="7" name="椭圆 6"/>
            <p:cNvSpPr/>
            <p:nvPr/>
          </p:nvSpPr>
          <p:spPr>
            <a:xfrm>
              <a:off x="1750830" y="2667959"/>
              <a:ext cx="582362" cy="569792"/>
            </a:xfrm>
            <a:prstGeom prst="ellipse">
              <a:avLst/>
            </a:prstGeom>
            <a:solidFill>
              <a:schemeClr val="accent3"/>
            </a:solidFill>
            <a:ln w="25400" cap="flat" cmpd="sng" algn="ctr">
              <a:noFill/>
              <a:prstDash val="solid"/>
            </a:ln>
            <a:effectLst/>
          </p:spPr>
          <p:txBody>
            <a:bodyPr lIns="0" tIns="0" rIns="0" bIns="0" anchor="ctr"/>
            <a:lstStyle/>
            <a:p>
              <a:pPr algn="ctr" eaLnBrk="1" fontAlgn="auto" hangingPunct="1">
                <a:spcBef>
                  <a:spcPts val="0"/>
                </a:spcBef>
                <a:spcAft>
                  <a:spcPts val="0"/>
                </a:spcAft>
                <a:defRPr/>
              </a:pPr>
              <a:r>
                <a:rPr lang="en-US" altLang="zh-CN" sz="1600" kern="0" dirty="0" smtClean="0">
                  <a:solidFill>
                    <a:srgbClr val="FFFFFF"/>
                  </a:solidFill>
                  <a:latin typeface="+mn-ea"/>
                  <a:ea typeface="+mn-ea"/>
                </a:rPr>
                <a:t>3</a:t>
              </a:r>
              <a:endParaRPr lang="zh-CN" altLang="en-US" sz="1600" kern="0" dirty="0">
                <a:solidFill>
                  <a:srgbClr val="FFFFFF"/>
                </a:solidFill>
                <a:latin typeface="+mn-ea"/>
                <a:ea typeface="+mn-ea"/>
              </a:endParaRPr>
            </a:p>
          </p:txBody>
        </p:sp>
        <p:sp>
          <p:nvSpPr>
            <p:cNvPr id="8" name="任意多边形 7"/>
            <p:cNvSpPr/>
            <p:nvPr/>
          </p:nvSpPr>
          <p:spPr>
            <a:xfrm>
              <a:off x="1805296" y="2880234"/>
              <a:ext cx="1386774" cy="1386774"/>
            </a:xfrm>
            <a:custGeom>
              <a:avLst/>
              <a:gdLst>
                <a:gd name="connsiteX0" fmla="*/ 1103264 w 2180339"/>
                <a:gd name="connsiteY0" fmla="*/ 73 h 2180207"/>
                <a:gd name="connsiteX1" fmla="*/ 2114753 w 2180339"/>
                <a:gd name="connsiteY1" fmla="*/ 717933 h 2180207"/>
                <a:gd name="connsiteX2" fmla="*/ 1728576 w 2180339"/>
                <a:gd name="connsiteY2" fmla="*/ 1973704 h 2180207"/>
                <a:gd name="connsiteX3" fmla="*/ 415058 w 2180339"/>
                <a:gd name="connsiteY3" fmla="*/ 1945997 h 2180207"/>
                <a:gd name="connsiteX4" fmla="*/ 82179 w 2180339"/>
                <a:gd name="connsiteY4" fmla="*/ 675059 h 2180207"/>
                <a:gd name="connsiteX5" fmla="*/ 165557 w 2180339"/>
                <a:gd name="connsiteY5" fmla="*/ 709392 h 2180207"/>
                <a:gd name="connsiteX6" fmla="*/ 470901 w 2180339"/>
                <a:gd name="connsiteY6" fmla="*/ 1875198 h 2180207"/>
                <a:gd name="connsiteX7" fmla="*/ 1675764 w 2180339"/>
                <a:gd name="connsiteY7" fmla="*/ 1900614 h 2180207"/>
                <a:gd name="connsiteX8" fmla="*/ 2029998 w 2180339"/>
                <a:gd name="connsiteY8" fmla="*/ 748721 h 2180207"/>
                <a:gd name="connsiteX9" fmla="*/ 1019053 w 2180339"/>
                <a:gd name="connsiteY9" fmla="*/ 92725 h 2180207"/>
                <a:gd name="connsiteX10" fmla="*/ 1012640 w 2180339"/>
                <a:gd name="connsiteY10" fmla="*/ 2780 h 2180207"/>
                <a:gd name="connsiteX11" fmla="*/ 1103264 w 2180339"/>
                <a:gd name="connsiteY11" fmla="*/ 73 h 2180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80339" h="2180207">
                  <a:moveTo>
                    <a:pt x="1103264" y="73"/>
                  </a:moveTo>
                  <a:cubicBezTo>
                    <a:pt x="1553666" y="5280"/>
                    <a:pt x="1958833" y="288693"/>
                    <a:pt x="2114753" y="717933"/>
                  </a:cubicBezTo>
                  <a:cubicBezTo>
                    <a:pt x="2281069" y="1175790"/>
                    <a:pt x="2123424" y="1688418"/>
                    <a:pt x="1728576" y="1973704"/>
                  </a:cubicBezTo>
                  <a:cubicBezTo>
                    <a:pt x="1333726" y="2258991"/>
                    <a:pt x="797525" y="2247680"/>
                    <a:pt x="415058" y="1945997"/>
                  </a:cubicBezTo>
                  <a:cubicBezTo>
                    <a:pt x="32591" y="1644315"/>
                    <a:pt x="-103296" y="1125495"/>
                    <a:pt x="82179" y="675059"/>
                  </a:cubicBezTo>
                  <a:lnTo>
                    <a:pt x="165557" y="709392"/>
                  </a:lnTo>
                  <a:cubicBezTo>
                    <a:pt x="-4574" y="1122568"/>
                    <a:pt x="120071" y="1598470"/>
                    <a:pt x="470901" y="1875198"/>
                  </a:cubicBezTo>
                  <a:cubicBezTo>
                    <a:pt x="821731" y="2151926"/>
                    <a:pt x="1313577" y="2162301"/>
                    <a:pt x="1675764" y="1900614"/>
                  </a:cubicBezTo>
                  <a:cubicBezTo>
                    <a:pt x="2037951" y="1638926"/>
                    <a:pt x="2182555" y="1168704"/>
                    <a:pt x="2029998" y="748721"/>
                  </a:cubicBezTo>
                  <a:cubicBezTo>
                    <a:pt x="1877440" y="328738"/>
                    <a:pt x="1464755" y="60948"/>
                    <a:pt x="1019053" y="92725"/>
                  </a:cubicBezTo>
                  <a:lnTo>
                    <a:pt x="1012640" y="2780"/>
                  </a:lnTo>
                  <a:cubicBezTo>
                    <a:pt x="1043009" y="615"/>
                    <a:pt x="1073237" y="-275"/>
                    <a:pt x="1103264" y="73"/>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288000" tIns="0" rIns="288000" bIns="0" anchor="ctr"/>
            <a:lstStyle/>
            <a:p>
              <a:pPr algn="just" eaLnBrk="1" fontAlgn="auto" hangingPunct="1">
                <a:lnSpc>
                  <a:spcPct val="130000"/>
                </a:lnSpc>
                <a:spcBef>
                  <a:spcPts val="0"/>
                </a:spcBef>
                <a:spcAft>
                  <a:spcPts val="0"/>
                </a:spcAft>
                <a:defRPr/>
              </a:pPr>
              <a:endParaRPr lang="zh-CN" altLang="en-US" sz="1500" kern="0" dirty="0">
                <a:solidFill>
                  <a:schemeClr val="tx1"/>
                </a:solidFill>
                <a:latin typeface="+mn-ea"/>
              </a:endParaRPr>
            </a:p>
          </p:txBody>
        </p:sp>
        <p:sp>
          <p:nvSpPr>
            <p:cNvPr id="18" name="矩形 17"/>
            <p:cNvSpPr/>
            <p:nvPr/>
          </p:nvSpPr>
          <p:spPr>
            <a:xfrm>
              <a:off x="1663685" y="3217808"/>
              <a:ext cx="1669996" cy="784830"/>
            </a:xfrm>
            <a:prstGeom prst="rect">
              <a:avLst/>
            </a:prstGeom>
          </p:spPr>
          <p:txBody>
            <a:bodyPr wrap="square">
              <a:spAutoFit/>
            </a:bodyPr>
            <a:lstStyle/>
            <a:p>
              <a:pPr lvl="0" algn="ctr">
                <a:lnSpc>
                  <a:spcPct val="150000"/>
                </a:lnSpc>
              </a:pPr>
              <a:r>
                <a:rPr lang="zh-CN" altLang="en-US" sz="1000" dirty="0">
                  <a:solidFill>
                    <a:prstClr val="white">
                      <a:lumMod val="50000"/>
                    </a:prstClr>
                  </a:solidFill>
                </a:rPr>
                <a:t>单击此处添加文本</a:t>
              </a:r>
              <a:endParaRPr lang="en-US" altLang="zh-CN" sz="1000" dirty="0">
                <a:solidFill>
                  <a:prstClr val="white">
                    <a:lumMod val="50000"/>
                  </a:prstClr>
                </a:solidFill>
              </a:endParaRPr>
            </a:p>
            <a:p>
              <a:pPr lvl="0" algn="ctr">
                <a:lnSpc>
                  <a:spcPct val="150000"/>
                </a:lnSpc>
              </a:pPr>
              <a:r>
                <a:rPr lang="zh-CN" altLang="en-US" sz="1000" dirty="0">
                  <a:solidFill>
                    <a:prstClr val="white">
                      <a:lumMod val="50000"/>
                    </a:prstClr>
                  </a:solidFill>
                </a:rPr>
                <a:t>单击此处添加文本</a:t>
              </a:r>
            </a:p>
            <a:p>
              <a:pPr lvl="0" algn="ctr">
                <a:lnSpc>
                  <a:spcPct val="150000"/>
                </a:lnSpc>
              </a:pPr>
              <a:r>
                <a:rPr lang="zh-CN" altLang="en-US" sz="1000" dirty="0">
                  <a:solidFill>
                    <a:prstClr val="white">
                      <a:lumMod val="50000"/>
                    </a:prstClr>
                  </a:solidFill>
                </a:rPr>
                <a:t>单击此处添加文本</a:t>
              </a:r>
            </a:p>
          </p:txBody>
        </p:sp>
      </p:grpSp>
    </p:spTree>
    <p:extLst>
      <p:ext uri="{BB962C8B-B14F-4D97-AF65-F5344CB8AC3E}">
        <p14:creationId xmlns:p14="http://schemas.microsoft.com/office/powerpoint/2010/main" val="4009089029"/>
      </p:ext>
    </p:extLst>
  </p:cSld>
  <p:clrMapOvr>
    <a:masterClrMapping/>
  </p:clrMapOvr>
  <mc:AlternateContent xmlns:mc="http://schemas.openxmlformats.org/markup-compatibility/2006" xmlns:p14="http://schemas.microsoft.com/office/powerpoint/2010/main">
    <mc:Choice Requires="p14">
      <p:transition spd="med" p14:dur="700" advTm="2996">
        <p:fade/>
      </p:transition>
    </mc:Choice>
    <mc:Fallback xmlns="">
      <p:transition spd="med" advTm="299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900" decel="100000" fill="hold"/>
                                        <p:tgtEl>
                                          <p:spTgt spid="1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300"/>
                                  </p:stCondLst>
                                  <p:childTnLst>
                                    <p:set>
                                      <p:cBhvr>
                                        <p:cTn id="12" dur="1" fill="hold">
                                          <p:stCondLst>
                                            <p:cond delay="0"/>
                                          </p:stCondLst>
                                        </p:cTn>
                                        <p:tgtEl>
                                          <p:spTgt spid="19"/>
                                        </p:tgtEl>
                                        <p:attrNameLst>
                                          <p:attrName>style.visibility</p:attrName>
                                        </p:attrNameLst>
                                      </p:cBhvr>
                                      <p:to>
                                        <p:strVal val="visible"/>
                                      </p:to>
                                    </p:set>
                                    <p:animEffect transition="in" filter="fade">
                                      <p:cBhvr>
                                        <p:cTn id="13" dur="1000"/>
                                        <p:tgtEl>
                                          <p:spTgt spid="19"/>
                                        </p:tgtEl>
                                      </p:cBhvr>
                                    </p:animEffect>
                                    <p:anim calcmode="lin" valueType="num">
                                      <p:cBhvr>
                                        <p:cTn id="14" dur="1000" fill="hold"/>
                                        <p:tgtEl>
                                          <p:spTgt spid="19"/>
                                        </p:tgtEl>
                                        <p:attrNameLst>
                                          <p:attrName>ppt_x</p:attrName>
                                        </p:attrNameLst>
                                      </p:cBhvr>
                                      <p:tavLst>
                                        <p:tav tm="0">
                                          <p:val>
                                            <p:strVal val="#ppt_x"/>
                                          </p:val>
                                        </p:tav>
                                        <p:tav tm="100000">
                                          <p:val>
                                            <p:strVal val="#ppt_x"/>
                                          </p:val>
                                        </p:tav>
                                      </p:tavLst>
                                    </p:anim>
                                    <p:anim calcmode="lin" valueType="num">
                                      <p:cBhvr>
                                        <p:cTn id="15" dur="900" decel="100000" fill="hold"/>
                                        <p:tgtEl>
                                          <p:spTgt spid="19"/>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60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900" decel="100000" fill="hold"/>
                                        <p:tgtEl>
                                          <p:spTgt spid="20"/>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90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1000"/>
                                        <p:tgtEl>
                                          <p:spTgt spid="21"/>
                                        </p:tgtEl>
                                      </p:cBhvr>
                                    </p:animEffect>
                                    <p:anim calcmode="lin" valueType="num">
                                      <p:cBhvr>
                                        <p:cTn id="26" dur="1000" fill="hold"/>
                                        <p:tgtEl>
                                          <p:spTgt spid="21"/>
                                        </p:tgtEl>
                                        <p:attrNameLst>
                                          <p:attrName>ppt_x</p:attrName>
                                        </p:attrNameLst>
                                      </p:cBhvr>
                                      <p:tavLst>
                                        <p:tav tm="0">
                                          <p:val>
                                            <p:strVal val="#ppt_x"/>
                                          </p:val>
                                        </p:tav>
                                        <p:tav tm="100000">
                                          <p:val>
                                            <p:strVal val="#ppt_x"/>
                                          </p:val>
                                        </p:tav>
                                      </p:tavLst>
                                    </p:anim>
                                    <p:anim calcmode="lin" valueType="num">
                                      <p:cBhvr>
                                        <p:cTn id="27" dur="900" decel="100000" fill="hold"/>
                                        <p:tgtEl>
                                          <p:spTgt spid="21"/>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par>
                                <p:cTn id="29" presetID="37" presetClass="entr" presetSubtype="0" fill="hold" nodeType="withEffect">
                                  <p:stCondLst>
                                    <p:cond delay="110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1000"/>
                                        <p:tgtEl>
                                          <p:spTgt spid="22"/>
                                        </p:tgtEl>
                                      </p:cBhvr>
                                    </p:animEffect>
                                    <p:anim calcmode="lin" valueType="num">
                                      <p:cBhvr>
                                        <p:cTn id="32" dur="1000" fill="hold"/>
                                        <p:tgtEl>
                                          <p:spTgt spid="22"/>
                                        </p:tgtEl>
                                        <p:attrNameLst>
                                          <p:attrName>ppt_x</p:attrName>
                                        </p:attrNameLst>
                                      </p:cBhvr>
                                      <p:tavLst>
                                        <p:tav tm="0">
                                          <p:val>
                                            <p:strVal val="#ppt_x"/>
                                          </p:val>
                                        </p:tav>
                                        <p:tav tm="100000">
                                          <p:val>
                                            <p:strVal val="#ppt_x"/>
                                          </p:val>
                                        </p:tav>
                                      </p:tavLst>
                                    </p:anim>
                                    <p:anim calcmode="lin" valueType="num">
                                      <p:cBhvr>
                                        <p:cTn id="33" dur="900" decel="100000" fill="hold"/>
                                        <p:tgtEl>
                                          <p:spTgt spid="22"/>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具体目标</a:t>
            </a:r>
            <a:endParaRPr lang="zh-CN" altLang="en-US" dirty="0"/>
          </a:p>
        </p:txBody>
      </p:sp>
      <p:grpSp>
        <p:nvGrpSpPr>
          <p:cNvPr id="3" name="组合 2"/>
          <p:cNvGrpSpPr/>
          <p:nvPr/>
        </p:nvGrpSpPr>
        <p:grpSpPr>
          <a:xfrm>
            <a:off x="1870869" y="1132433"/>
            <a:ext cx="2763837" cy="3311525"/>
            <a:chOff x="1870869" y="1132433"/>
            <a:chExt cx="2763837" cy="3311525"/>
          </a:xfrm>
        </p:grpSpPr>
        <p:sp>
          <p:nvSpPr>
            <p:cNvPr id="13" name="Freeform 48"/>
            <p:cNvSpPr>
              <a:spLocks/>
            </p:cNvSpPr>
            <p:nvPr/>
          </p:nvSpPr>
          <p:spPr bwMode="auto">
            <a:xfrm flipH="1">
              <a:off x="1870869" y="1132433"/>
              <a:ext cx="2763837" cy="1652588"/>
            </a:xfrm>
            <a:custGeom>
              <a:avLst/>
              <a:gdLst>
                <a:gd name="T0" fmla="*/ 0 w 2920"/>
                <a:gd name="T1" fmla="*/ 2147483646 h 936"/>
                <a:gd name="T2" fmla="*/ 2147483646 w 2920"/>
                <a:gd name="T3" fmla="*/ 0 h 936"/>
                <a:gd name="T4" fmla="*/ 2147483646 w 2920"/>
                <a:gd name="T5" fmla="*/ 0 h 936"/>
                <a:gd name="T6" fmla="*/ 2147483646 w 2920"/>
                <a:gd name="T7" fmla="*/ 2147483646 h 936"/>
                <a:gd name="T8" fmla="*/ 2147483646 w 2920"/>
                <a:gd name="T9" fmla="*/ 2147483646 h 936"/>
                <a:gd name="T10" fmla="*/ 0 w 2920"/>
                <a:gd name="T11" fmla="*/ 2147483646 h 936"/>
                <a:gd name="T12" fmla="*/ 0 60000 65536"/>
                <a:gd name="T13" fmla="*/ 0 60000 65536"/>
                <a:gd name="T14" fmla="*/ 0 60000 65536"/>
                <a:gd name="T15" fmla="*/ 0 60000 65536"/>
                <a:gd name="T16" fmla="*/ 0 60000 65536"/>
                <a:gd name="T17" fmla="*/ 0 60000 65536"/>
                <a:gd name="T18" fmla="*/ 0 w 2920"/>
                <a:gd name="T19" fmla="*/ 0 h 936"/>
                <a:gd name="T20" fmla="*/ 2920 w 2920"/>
                <a:gd name="T21" fmla="*/ 936 h 936"/>
              </a:gdLst>
              <a:ahLst/>
              <a:cxnLst>
                <a:cxn ang="T12">
                  <a:pos x="T0" y="T1"/>
                </a:cxn>
                <a:cxn ang="T13">
                  <a:pos x="T2" y="T3"/>
                </a:cxn>
                <a:cxn ang="T14">
                  <a:pos x="T4" y="T5"/>
                </a:cxn>
                <a:cxn ang="T15">
                  <a:pos x="T6" y="T7"/>
                </a:cxn>
                <a:cxn ang="T16">
                  <a:pos x="T8" y="T9"/>
                </a:cxn>
                <a:cxn ang="T17">
                  <a:pos x="T10" y="T11"/>
                </a:cxn>
              </a:cxnLst>
              <a:rect l="T18" t="T19" r="T20" b="T21"/>
              <a:pathLst>
                <a:path w="2920" h="936">
                  <a:moveTo>
                    <a:pt x="0" y="936"/>
                  </a:moveTo>
                  <a:lnTo>
                    <a:pt x="1559" y="0"/>
                  </a:lnTo>
                  <a:lnTo>
                    <a:pt x="2920" y="0"/>
                  </a:lnTo>
                  <a:lnTo>
                    <a:pt x="2920" y="312"/>
                  </a:lnTo>
                  <a:lnTo>
                    <a:pt x="1559" y="312"/>
                  </a:lnTo>
                  <a:lnTo>
                    <a:pt x="0" y="936"/>
                  </a:lnTo>
                  <a:close/>
                </a:path>
              </a:pathLst>
            </a:custGeom>
            <a:solidFill>
              <a:srgbClr val="D9D9D9"/>
            </a:solidFill>
            <a:ln w="3175" cmpd="sng">
              <a:solidFill>
                <a:schemeClr val="bg1"/>
              </a:solidFill>
              <a:miter lim="800000"/>
              <a:headEnd/>
              <a:tailEnd/>
            </a:ln>
          </p:spPr>
          <p:txBody>
            <a:bodyPr/>
            <a:lstStyle/>
            <a:p>
              <a:pPr eaLnBrk="1" fontAlgn="auto" hangingPunct="1">
                <a:spcBef>
                  <a:spcPts val="0"/>
                </a:spcBef>
                <a:spcAft>
                  <a:spcPts val="0"/>
                </a:spcAft>
                <a:defRPr/>
              </a:pPr>
              <a:endParaRPr lang="zh-CN" altLang="en-US">
                <a:latin typeface="+mn-lt"/>
                <a:ea typeface="+mn-ea"/>
              </a:endParaRPr>
            </a:p>
          </p:txBody>
        </p:sp>
        <p:sp>
          <p:nvSpPr>
            <p:cNvPr id="14" name="Freeform 49"/>
            <p:cNvSpPr>
              <a:spLocks/>
            </p:cNvSpPr>
            <p:nvPr/>
          </p:nvSpPr>
          <p:spPr bwMode="auto">
            <a:xfrm flipH="1">
              <a:off x="1870869" y="1834108"/>
              <a:ext cx="2763837" cy="950913"/>
            </a:xfrm>
            <a:custGeom>
              <a:avLst/>
              <a:gdLst>
                <a:gd name="T0" fmla="*/ 0 w 2920"/>
                <a:gd name="T1" fmla="*/ 2147483646 h 539"/>
                <a:gd name="T2" fmla="*/ 2147483646 w 2920"/>
                <a:gd name="T3" fmla="*/ 0 h 539"/>
                <a:gd name="T4" fmla="*/ 2147483646 w 2920"/>
                <a:gd name="T5" fmla="*/ 0 h 539"/>
                <a:gd name="T6" fmla="*/ 2147483646 w 2920"/>
                <a:gd name="T7" fmla="*/ 2147483646 h 539"/>
                <a:gd name="T8" fmla="*/ 2147483646 w 2920"/>
                <a:gd name="T9" fmla="*/ 2147483646 h 539"/>
                <a:gd name="T10" fmla="*/ 0 w 2920"/>
                <a:gd name="T11" fmla="*/ 2147483646 h 539"/>
                <a:gd name="T12" fmla="*/ 0 60000 65536"/>
                <a:gd name="T13" fmla="*/ 0 60000 65536"/>
                <a:gd name="T14" fmla="*/ 0 60000 65536"/>
                <a:gd name="T15" fmla="*/ 0 60000 65536"/>
                <a:gd name="T16" fmla="*/ 0 60000 65536"/>
                <a:gd name="T17" fmla="*/ 0 60000 65536"/>
                <a:gd name="T18" fmla="*/ 0 w 2920"/>
                <a:gd name="T19" fmla="*/ 0 h 539"/>
                <a:gd name="T20" fmla="*/ 2920 w 2920"/>
                <a:gd name="T21" fmla="*/ 539 h 539"/>
              </a:gdLst>
              <a:ahLst/>
              <a:cxnLst>
                <a:cxn ang="T12">
                  <a:pos x="T0" y="T1"/>
                </a:cxn>
                <a:cxn ang="T13">
                  <a:pos x="T2" y="T3"/>
                </a:cxn>
                <a:cxn ang="T14">
                  <a:pos x="T4" y="T5"/>
                </a:cxn>
                <a:cxn ang="T15">
                  <a:pos x="T6" y="T7"/>
                </a:cxn>
                <a:cxn ang="T16">
                  <a:pos x="T8" y="T9"/>
                </a:cxn>
                <a:cxn ang="T17">
                  <a:pos x="T10" y="T11"/>
                </a:cxn>
              </a:cxnLst>
              <a:rect l="T18" t="T19" r="T20" b="T21"/>
              <a:pathLst>
                <a:path w="2920" h="539">
                  <a:moveTo>
                    <a:pt x="0" y="539"/>
                  </a:moveTo>
                  <a:lnTo>
                    <a:pt x="1559" y="0"/>
                  </a:lnTo>
                  <a:lnTo>
                    <a:pt x="2920" y="0"/>
                  </a:lnTo>
                  <a:lnTo>
                    <a:pt x="2920" y="312"/>
                  </a:lnTo>
                  <a:lnTo>
                    <a:pt x="1531" y="312"/>
                  </a:lnTo>
                  <a:lnTo>
                    <a:pt x="0" y="539"/>
                  </a:lnTo>
                  <a:close/>
                </a:path>
              </a:pathLst>
            </a:custGeom>
            <a:solidFill>
              <a:srgbClr val="D9D9D9"/>
            </a:solidFill>
            <a:ln w="3175" cmpd="sng">
              <a:solidFill>
                <a:schemeClr val="bg1"/>
              </a:solidFill>
              <a:miter lim="800000"/>
              <a:headEnd/>
              <a:tailEnd/>
            </a:ln>
          </p:spPr>
          <p:txBody>
            <a:bodyPr/>
            <a:lstStyle/>
            <a:p>
              <a:pPr eaLnBrk="1" fontAlgn="auto" hangingPunct="1">
                <a:spcBef>
                  <a:spcPts val="0"/>
                </a:spcBef>
                <a:spcAft>
                  <a:spcPts val="0"/>
                </a:spcAft>
                <a:defRPr/>
              </a:pPr>
              <a:endParaRPr lang="zh-CN" altLang="en-US">
                <a:latin typeface="+mn-lt"/>
                <a:ea typeface="+mn-ea"/>
              </a:endParaRPr>
            </a:p>
          </p:txBody>
        </p:sp>
        <p:sp>
          <p:nvSpPr>
            <p:cNvPr id="15" name="Freeform 50"/>
            <p:cNvSpPr>
              <a:spLocks/>
            </p:cNvSpPr>
            <p:nvPr/>
          </p:nvSpPr>
          <p:spPr bwMode="auto">
            <a:xfrm rot="10800000" flipH="1" flipV="1">
              <a:off x="1870869" y="2534196"/>
              <a:ext cx="2763837" cy="546100"/>
            </a:xfrm>
            <a:custGeom>
              <a:avLst/>
              <a:gdLst>
                <a:gd name="T0" fmla="*/ 2147483646 w 2222"/>
                <a:gd name="T1" fmla="*/ 2147483646 h 439"/>
                <a:gd name="T2" fmla="*/ 2147483646 w 2222"/>
                <a:gd name="T3" fmla="*/ 0 h 439"/>
                <a:gd name="T4" fmla="*/ 0 w 2222"/>
                <a:gd name="T5" fmla="*/ 0 h 439"/>
                <a:gd name="T6" fmla="*/ 0 w 2222"/>
                <a:gd name="T7" fmla="*/ 2147483646 h 439"/>
                <a:gd name="T8" fmla="*/ 2147483646 w 2222"/>
                <a:gd name="T9" fmla="*/ 2147483646 h 439"/>
                <a:gd name="T10" fmla="*/ 2147483646 w 2222"/>
                <a:gd name="T11" fmla="*/ 2147483646 h 439"/>
                <a:gd name="T12" fmla="*/ 0 60000 65536"/>
                <a:gd name="T13" fmla="*/ 0 60000 65536"/>
                <a:gd name="T14" fmla="*/ 0 60000 65536"/>
                <a:gd name="T15" fmla="*/ 0 60000 65536"/>
                <a:gd name="T16" fmla="*/ 0 60000 65536"/>
                <a:gd name="T17" fmla="*/ 0 60000 65536"/>
                <a:gd name="T18" fmla="*/ 0 w 2222"/>
                <a:gd name="T19" fmla="*/ 0 h 439"/>
                <a:gd name="T20" fmla="*/ 2222 w 2222"/>
                <a:gd name="T21" fmla="*/ 439 h 439"/>
              </a:gdLst>
              <a:ahLst/>
              <a:cxnLst>
                <a:cxn ang="T12">
                  <a:pos x="T0" y="T1"/>
                </a:cxn>
                <a:cxn ang="T13">
                  <a:pos x="T2" y="T3"/>
                </a:cxn>
                <a:cxn ang="T14">
                  <a:pos x="T4" y="T5"/>
                </a:cxn>
                <a:cxn ang="T15">
                  <a:pos x="T6" y="T7"/>
                </a:cxn>
                <a:cxn ang="T16">
                  <a:pos x="T8" y="T9"/>
                </a:cxn>
                <a:cxn ang="T17">
                  <a:pos x="T10" y="T11"/>
                </a:cxn>
              </a:cxnLst>
              <a:rect l="T18" t="T19" r="T20" b="T21"/>
              <a:pathLst>
                <a:path w="2222" h="439">
                  <a:moveTo>
                    <a:pt x="2222" y="202"/>
                  </a:moveTo>
                  <a:lnTo>
                    <a:pt x="1036" y="0"/>
                  </a:lnTo>
                  <a:lnTo>
                    <a:pt x="0" y="0"/>
                  </a:lnTo>
                  <a:lnTo>
                    <a:pt x="0" y="439"/>
                  </a:lnTo>
                  <a:lnTo>
                    <a:pt x="1056" y="433"/>
                  </a:lnTo>
                  <a:lnTo>
                    <a:pt x="2222" y="202"/>
                  </a:lnTo>
                  <a:close/>
                </a:path>
              </a:pathLst>
            </a:custGeom>
            <a:solidFill>
              <a:srgbClr val="D9D9D9"/>
            </a:solidFill>
            <a:ln w="3175" cmpd="sng">
              <a:solidFill>
                <a:schemeClr val="bg1"/>
              </a:solidFill>
              <a:miter lim="800000"/>
              <a:headEnd/>
              <a:tailEnd/>
            </a:ln>
          </p:spPr>
          <p:txBody>
            <a:bodyPr/>
            <a:lstStyle/>
            <a:p>
              <a:pPr eaLnBrk="1" fontAlgn="auto" hangingPunct="1">
                <a:spcBef>
                  <a:spcPts val="0"/>
                </a:spcBef>
                <a:spcAft>
                  <a:spcPts val="0"/>
                </a:spcAft>
                <a:defRPr/>
              </a:pPr>
              <a:endParaRPr lang="zh-CN" altLang="en-US">
                <a:latin typeface="+mn-lt"/>
                <a:ea typeface="+mn-ea"/>
              </a:endParaRPr>
            </a:p>
          </p:txBody>
        </p:sp>
        <p:sp>
          <p:nvSpPr>
            <p:cNvPr id="16" name="Freeform 51"/>
            <p:cNvSpPr>
              <a:spLocks/>
            </p:cNvSpPr>
            <p:nvPr/>
          </p:nvSpPr>
          <p:spPr bwMode="auto">
            <a:xfrm flipH="1">
              <a:off x="1870869" y="2785021"/>
              <a:ext cx="2763837" cy="950912"/>
            </a:xfrm>
            <a:custGeom>
              <a:avLst/>
              <a:gdLst>
                <a:gd name="T0" fmla="*/ 0 w 2920"/>
                <a:gd name="T1" fmla="*/ 0 h 539"/>
                <a:gd name="T2" fmla="*/ 2147483646 w 2920"/>
                <a:gd name="T3" fmla="*/ 2147483646 h 539"/>
                <a:gd name="T4" fmla="*/ 2147483646 w 2920"/>
                <a:gd name="T5" fmla="*/ 2147483646 h 539"/>
                <a:gd name="T6" fmla="*/ 2147483646 w 2920"/>
                <a:gd name="T7" fmla="*/ 2147483646 h 539"/>
                <a:gd name="T8" fmla="*/ 2147483646 w 2920"/>
                <a:gd name="T9" fmla="*/ 2147483646 h 539"/>
                <a:gd name="T10" fmla="*/ 0 w 2920"/>
                <a:gd name="T11" fmla="*/ 0 h 539"/>
                <a:gd name="T12" fmla="*/ 0 60000 65536"/>
                <a:gd name="T13" fmla="*/ 0 60000 65536"/>
                <a:gd name="T14" fmla="*/ 0 60000 65536"/>
                <a:gd name="T15" fmla="*/ 0 60000 65536"/>
                <a:gd name="T16" fmla="*/ 0 60000 65536"/>
                <a:gd name="T17" fmla="*/ 0 60000 65536"/>
                <a:gd name="T18" fmla="*/ 0 w 2920"/>
                <a:gd name="T19" fmla="*/ 0 h 539"/>
                <a:gd name="T20" fmla="*/ 2920 w 2920"/>
                <a:gd name="T21" fmla="*/ 539 h 539"/>
                <a:gd name="connsiteX0" fmla="*/ 0 w 10000"/>
                <a:gd name="connsiteY0" fmla="*/ 0 h 10000"/>
                <a:gd name="connsiteX1" fmla="*/ 5339 w 10000"/>
                <a:gd name="connsiteY1" fmla="*/ 4212 h 10000"/>
                <a:gd name="connsiteX2" fmla="*/ 10000 w 10000"/>
                <a:gd name="connsiteY2" fmla="*/ 4212 h 10000"/>
                <a:gd name="connsiteX3" fmla="*/ 10000 w 10000"/>
                <a:gd name="connsiteY3" fmla="*/ 10000 h 10000"/>
                <a:gd name="connsiteX4" fmla="*/ 5339 w 10000"/>
                <a:gd name="connsiteY4" fmla="*/ 10000 h 10000"/>
                <a:gd name="connsiteX5" fmla="*/ 0 w 10000"/>
                <a:gd name="connsiteY5"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0">
                  <a:moveTo>
                    <a:pt x="0" y="0"/>
                  </a:moveTo>
                  <a:lnTo>
                    <a:pt x="5339" y="4212"/>
                  </a:lnTo>
                  <a:lnTo>
                    <a:pt x="10000" y="4212"/>
                  </a:lnTo>
                  <a:lnTo>
                    <a:pt x="10000" y="10000"/>
                  </a:lnTo>
                  <a:lnTo>
                    <a:pt x="5339" y="10000"/>
                  </a:lnTo>
                  <a:lnTo>
                    <a:pt x="0" y="0"/>
                  </a:lnTo>
                  <a:close/>
                </a:path>
              </a:pathLst>
            </a:custGeom>
            <a:solidFill>
              <a:srgbClr val="D9D9D9"/>
            </a:solidFill>
            <a:ln w="3175" cmpd="sng">
              <a:solidFill>
                <a:schemeClr val="bg1"/>
              </a:solidFill>
              <a:miter lim="800000"/>
              <a:headEnd/>
              <a:tailEnd/>
            </a:ln>
          </p:spPr>
          <p:txBody>
            <a:bodyPr/>
            <a:lstStyle/>
            <a:p>
              <a:pPr eaLnBrk="1" fontAlgn="auto" hangingPunct="1">
                <a:spcBef>
                  <a:spcPts val="0"/>
                </a:spcBef>
                <a:spcAft>
                  <a:spcPts val="0"/>
                </a:spcAft>
                <a:defRPr/>
              </a:pPr>
              <a:endParaRPr lang="zh-CN" altLang="en-US">
                <a:latin typeface="+mn-lt"/>
                <a:ea typeface="+mn-ea"/>
              </a:endParaRPr>
            </a:p>
          </p:txBody>
        </p:sp>
        <p:sp>
          <p:nvSpPr>
            <p:cNvPr id="17" name="Freeform 52"/>
            <p:cNvSpPr>
              <a:spLocks/>
            </p:cNvSpPr>
            <p:nvPr/>
          </p:nvSpPr>
          <p:spPr bwMode="auto">
            <a:xfrm flipH="1">
              <a:off x="1870869" y="2785021"/>
              <a:ext cx="2736850" cy="1652587"/>
            </a:xfrm>
            <a:custGeom>
              <a:avLst/>
              <a:gdLst>
                <a:gd name="T0" fmla="*/ 0 w 2891"/>
                <a:gd name="T1" fmla="*/ 0 h 936"/>
                <a:gd name="T2" fmla="*/ 2147483646 w 2891"/>
                <a:gd name="T3" fmla="*/ 2147483646 h 936"/>
                <a:gd name="T4" fmla="*/ 2147483646 w 2891"/>
                <a:gd name="T5" fmla="*/ 2147483646 h 936"/>
                <a:gd name="T6" fmla="*/ 2147483646 w 2891"/>
                <a:gd name="T7" fmla="*/ 2147483646 h 936"/>
                <a:gd name="T8" fmla="*/ 2147483646 w 2891"/>
                <a:gd name="T9" fmla="*/ 2147483646 h 936"/>
                <a:gd name="T10" fmla="*/ 0 w 2891"/>
                <a:gd name="T11" fmla="*/ 0 h 936"/>
                <a:gd name="T12" fmla="*/ 0 60000 65536"/>
                <a:gd name="T13" fmla="*/ 0 60000 65536"/>
                <a:gd name="T14" fmla="*/ 0 60000 65536"/>
                <a:gd name="T15" fmla="*/ 0 60000 65536"/>
                <a:gd name="T16" fmla="*/ 0 60000 65536"/>
                <a:gd name="T17" fmla="*/ 0 60000 65536"/>
                <a:gd name="T18" fmla="*/ 0 w 2891"/>
                <a:gd name="T19" fmla="*/ 0 h 936"/>
                <a:gd name="T20" fmla="*/ 2891 w 2891"/>
                <a:gd name="T21" fmla="*/ 936 h 936"/>
              </a:gdLst>
              <a:ahLst/>
              <a:cxnLst>
                <a:cxn ang="T12">
                  <a:pos x="T0" y="T1"/>
                </a:cxn>
                <a:cxn ang="T13">
                  <a:pos x="T2" y="T3"/>
                </a:cxn>
                <a:cxn ang="T14">
                  <a:pos x="T4" y="T5"/>
                </a:cxn>
                <a:cxn ang="T15">
                  <a:pos x="T6" y="T7"/>
                </a:cxn>
                <a:cxn ang="T16">
                  <a:pos x="T8" y="T9"/>
                </a:cxn>
                <a:cxn ang="T17">
                  <a:pos x="T10" y="T11"/>
                </a:cxn>
              </a:cxnLst>
              <a:rect l="T18" t="T19" r="T20" b="T21"/>
              <a:pathLst>
                <a:path w="2891" h="936">
                  <a:moveTo>
                    <a:pt x="0" y="0"/>
                  </a:moveTo>
                  <a:lnTo>
                    <a:pt x="1530" y="624"/>
                  </a:lnTo>
                  <a:lnTo>
                    <a:pt x="2891" y="624"/>
                  </a:lnTo>
                  <a:lnTo>
                    <a:pt x="2891" y="936"/>
                  </a:lnTo>
                  <a:lnTo>
                    <a:pt x="1530" y="936"/>
                  </a:lnTo>
                  <a:lnTo>
                    <a:pt x="0" y="0"/>
                  </a:lnTo>
                  <a:close/>
                </a:path>
              </a:pathLst>
            </a:custGeom>
            <a:solidFill>
              <a:srgbClr val="D9D9D9"/>
            </a:solidFill>
            <a:ln w="3175" cmpd="sng">
              <a:solidFill>
                <a:schemeClr val="bg1"/>
              </a:solidFill>
              <a:miter lim="800000"/>
              <a:headEnd/>
              <a:tailEnd/>
            </a:ln>
          </p:spPr>
          <p:txBody>
            <a:bodyPr/>
            <a:lstStyle/>
            <a:p>
              <a:pPr eaLnBrk="1" fontAlgn="auto" hangingPunct="1">
                <a:spcBef>
                  <a:spcPts val="0"/>
                </a:spcBef>
                <a:spcAft>
                  <a:spcPts val="0"/>
                </a:spcAft>
                <a:defRPr/>
              </a:pPr>
              <a:endParaRPr lang="zh-CN" altLang="en-US">
                <a:latin typeface="+mn-lt"/>
                <a:ea typeface="+mn-ea"/>
              </a:endParaRPr>
            </a:p>
          </p:txBody>
        </p:sp>
        <p:sp>
          <p:nvSpPr>
            <p:cNvPr id="18" name="Rectangle 58"/>
            <p:cNvSpPr>
              <a:spLocks noChangeArrowheads="1"/>
            </p:cNvSpPr>
            <p:nvPr/>
          </p:nvSpPr>
          <p:spPr bwMode="auto">
            <a:xfrm flipH="1">
              <a:off x="1870869" y="1137196"/>
              <a:ext cx="1290637" cy="544512"/>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eaLnBrk="1" hangingPunct="1">
                <a:spcBef>
                  <a:spcPct val="0"/>
                </a:spcBef>
                <a:buFontTx/>
                <a:buNone/>
                <a:defRPr/>
              </a:pPr>
              <a:r>
                <a:rPr lang="zh-CN" altLang="en-US" sz="1600" dirty="0" smtClean="0">
                  <a:solidFill>
                    <a:srgbClr val="FFFFFF"/>
                  </a:solidFill>
                  <a:latin typeface="+mn-ea"/>
                  <a:ea typeface="+mn-ea"/>
                </a:rPr>
                <a:t>添加目标</a:t>
              </a:r>
            </a:p>
          </p:txBody>
        </p:sp>
        <p:sp>
          <p:nvSpPr>
            <p:cNvPr id="19" name="Rectangle 58"/>
            <p:cNvSpPr>
              <a:spLocks noChangeArrowheads="1"/>
            </p:cNvSpPr>
            <p:nvPr/>
          </p:nvSpPr>
          <p:spPr bwMode="auto">
            <a:xfrm flipH="1">
              <a:off x="1870869" y="1837283"/>
              <a:ext cx="1290637" cy="544513"/>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ct val="0"/>
                </a:spcBef>
                <a:buNone/>
                <a:defRPr/>
              </a:pPr>
              <a:r>
                <a:rPr lang="zh-CN" altLang="en-US" sz="1600" dirty="0">
                  <a:solidFill>
                    <a:srgbClr val="FFFFFF"/>
                  </a:solidFill>
                  <a:latin typeface="+mn-ea"/>
                  <a:ea typeface="+mn-ea"/>
                </a:rPr>
                <a:t>添加目标</a:t>
              </a:r>
            </a:p>
          </p:txBody>
        </p:sp>
        <p:sp>
          <p:nvSpPr>
            <p:cNvPr id="20" name="Rectangle 58"/>
            <p:cNvSpPr>
              <a:spLocks noChangeArrowheads="1"/>
            </p:cNvSpPr>
            <p:nvPr/>
          </p:nvSpPr>
          <p:spPr bwMode="auto">
            <a:xfrm flipH="1">
              <a:off x="1870869" y="2537371"/>
              <a:ext cx="1290637" cy="544512"/>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ct val="0"/>
                </a:spcBef>
                <a:buNone/>
                <a:defRPr/>
              </a:pPr>
              <a:r>
                <a:rPr lang="zh-CN" altLang="en-US" sz="1600" dirty="0">
                  <a:solidFill>
                    <a:srgbClr val="FFFFFF"/>
                  </a:solidFill>
                  <a:latin typeface="+mn-ea"/>
                  <a:ea typeface="+mn-ea"/>
                </a:rPr>
                <a:t>添加目标</a:t>
              </a:r>
            </a:p>
          </p:txBody>
        </p:sp>
        <p:sp>
          <p:nvSpPr>
            <p:cNvPr id="21" name="Rectangle 58"/>
            <p:cNvSpPr>
              <a:spLocks noChangeArrowheads="1"/>
            </p:cNvSpPr>
            <p:nvPr/>
          </p:nvSpPr>
          <p:spPr bwMode="auto">
            <a:xfrm flipH="1">
              <a:off x="1870869" y="3200946"/>
              <a:ext cx="1290637" cy="542925"/>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ct val="0"/>
                </a:spcBef>
                <a:buNone/>
                <a:defRPr/>
              </a:pPr>
              <a:r>
                <a:rPr lang="zh-CN" altLang="en-US" sz="1600" dirty="0">
                  <a:solidFill>
                    <a:srgbClr val="FFFFFF"/>
                  </a:solidFill>
                  <a:latin typeface="+mn-ea"/>
                  <a:ea typeface="+mn-ea"/>
                </a:rPr>
                <a:t>添加目标</a:t>
              </a:r>
            </a:p>
          </p:txBody>
        </p:sp>
        <p:sp>
          <p:nvSpPr>
            <p:cNvPr id="22" name="Rectangle 58"/>
            <p:cNvSpPr>
              <a:spLocks noChangeArrowheads="1"/>
            </p:cNvSpPr>
            <p:nvPr/>
          </p:nvSpPr>
          <p:spPr bwMode="auto">
            <a:xfrm flipH="1">
              <a:off x="1870869" y="3901033"/>
              <a:ext cx="1290637" cy="54292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ct val="0"/>
                </a:spcBef>
                <a:buNone/>
                <a:defRPr/>
              </a:pPr>
              <a:r>
                <a:rPr lang="zh-CN" altLang="en-US" sz="1600" dirty="0">
                  <a:solidFill>
                    <a:srgbClr val="FFFFFF"/>
                  </a:solidFill>
                  <a:latin typeface="+mn-ea"/>
                  <a:ea typeface="+mn-ea"/>
                </a:rPr>
                <a:t>添加目标</a:t>
              </a:r>
            </a:p>
          </p:txBody>
        </p:sp>
      </p:grpSp>
      <p:grpSp>
        <p:nvGrpSpPr>
          <p:cNvPr id="4" name="组合 3"/>
          <p:cNvGrpSpPr/>
          <p:nvPr/>
        </p:nvGrpSpPr>
        <p:grpSpPr>
          <a:xfrm>
            <a:off x="4588669" y="1132433"/>
            <a:ext cx="2763837" cy="3311525"/>
            <a:chOff x="4588669" y="1132433"/>
            <a:chExt cx="2763837" cy="3311525"/>
          </a:xfrm>
        </p:grpSpPr>
        <p:sp>
          <p:nvSpPr>
            <p:cNvPr id="23" name="Freeform 48"/>
            <p:cNvSpPr>
              <a:spLocks/>
            </p:cNvSpPr>
            <p:nvPr/>
          </p:nvSpPr>
          <p:spPr bwMode="auto">
            <a:xfrm>
              <a:off x="4588669" y="1132433"/>
              <a:ext cx="2763837" cy="1652588"/>
            </a:xfrm>
            <a:custGeom>
              <a:avLst/>
              <a:gdLst>
                <a:gd name="T0" fmla="*/ 0 w 2920"/>
                <a:gd name="T1" fmla="*/ 2147483646 h 936"/>
                <a:gd name="T2" fmla="*/ 2147483646 w 2920"/>
                <a:gd name="T3" fmla="*/ 0 h 936"/>
                <a:gd name="T4" fmla="*/ 2147483646 w 2920"/>
                <a:gd name="T5" fmla="*/ 0 h 936"/>
                <a:gd name="T6" fmla="*/ 2147483646 w 2920"/>
                <a:gd name="T7" fmla="*/ 2147483646 h 936"/>
                <a:gd name="T8" fmla="*/ 2147483646 w 2920"/>
                <a:gd name="T9" fmla="*/ 2147483646 h 936"/>
                <a:gd name="T10" fmla="*/ 0 w 2920"/>
                <a:gd name="T11" fmla="*/ 2147483646 h 936"/>
                <a:gd name="T12" fmla="*/ 0 60000 65536"/>
                <a:gd name="T13" fmla="*/ 0 60000 65536"/>
                <a:gd name="T14" fmla="*/ 0 60000 65536"/>
                <a:gd name="T15" fmla="*/ 0 60000 65536"/>
                <a:gd name="T16" fmla="*/ 0 60000 65536"/>
                <a:gd name="T17" fmla="*/ 0 60000 65536"/>
                <a:gd name="T18" fmla="*/ 0 w 2920"/>
                <a:gd name="T19" fmla="*/ 0 h 936"/>
                <a:gd name="T20" fmla="*/ 2920 w 2920"/>
                <a:gd name="T21" fmla="*/ 936 h 936"/>
              </a:gdLst>
              <a:ahLst/>
              <a:cxnLst>
                <a:cxn ang="T12">
                  <a:pos x="T0" y="T1"/>
                </a:cxn>
                <a:cxn ang="T13">
                  <a:pos x="T2" y="T3"/>
                </a:cxn>
                <a:cxn ang="T14">
                  <a:pos x="T4" y="T5"/>
                </a:cxn>
                <a:cxn ang="T15">
                  <a:pos x="T6" y="T7"/>
                </a:cxn>
                <a:cxn ang="T16">
                  <a:pos x="T8" y="T9"/>
                </a:cxn>
                <a:cxn ang="T17">
                  <a:pos x="T10" y="T11"/>
                </a:cxn>
              </a:cxnLst>
              <a:rect l="T18" t="T19" r="T20" b="T21"/>
              <a:pathLst>
                <a:path w="2920" h="936">
                  <a:moveTo>
                    <a:pt x="0" y="936"/>
                  </a:moveTo>
                  <a:lnTo>
                    <a:pt x="1559" y="0"/>
                  </a:lnTo>
                  <a:lnTo>
                    <a:pt x="2920" y="0"/>
                  </a:lnTo>
                  <a:lnTo>
                    <a:pt x="2920" y="312"/>
                  </a:lnTo>
                  <a:lnTo>
                    <a:pt x="1559" y="312"/>
                  </a:lnTo>
                  <a:lnTo>
                    <a:pt x="0" y="936"/>
                  </a:lnTo>
                  <a:close/>
                </a:path>
              </a:pathLst>
            </a:custGeom>
            <a:solidFill>
              <a:srgbClr val="D9D9D9"/>
            </a:solidFill>
            <a:ln w="3175" cmpd="sng">
              <a:solidFill>
                <a:schemeClr val="bg1"/>
              </a:solidFill>
              <a:miter lim="800000"/>
              <a:headEnd/>
              <a:tailEnd/>
            </a:ln>
          </p:spPr>
          <p:txBody>
            <a:bodyPr/>
            <a:lstStyle/>
            <a:p>
              <a:pPr eaLnBrk="1" fontAlgn="auto" hangingPunct="1">
                <a:spcBef>
                  <a:spcPts val="0"/>
                </a:spcBef>
                <a:spcAft>
                  <a:spcPts val="0"/>
                </a:spcAft>
                <a:defRPr/>
              </a:pPr>
              <a:endParaRPr lang="zh-CN" altLang="en-US">
                <a:latin typeface="+mn-lt"/>
                <a:ea typeface="+mn-ea"/>
              </a:endParaRPr>
            </a:p>
          </p:txBody>
        </p:sp>
        <p:sp>
          <p:nvSpPr>
            <p:cNvPr id="24" name="Freeform 49"/>
            <p:cNvSpPr>
              <a:spLocks/>
            </p:cNvSpPr>
            <p:nvPr/>
          </p:nvSpPr>
          <p:spPr bwMode="auto">
            <a:xfrm>
              <a:off x="4588669" y="1834108"/>
              <a:ext cx="2763837" cy="950913"/>
            </a:xfrm>
            <a:custGeom>
              <a:avLst/>
              <a:gdLst>
                <a:gd name="T0" fmla="*/ 0 w 2920"/>
                <a:gd name="T1" fmla="*/ 2147483646 h 539"/>
                <a:gd name="T2" fmla="*/ 2147483646 w 2920"/>
                <a:gd name="T3" fmla="*/ 0 h 539"/>
                <a:gd name="T4" fmla="*/ 2147483646 w 2920"/>
                <a:gd name="T5" fmla="*/ 0 h 539"/>
                <a:gd name="T6" fmla="*/ 2147483646 w 2920"/>
                <a:gd name="T7" fmla="*/ 2147483646 h 539"/>
                <a:gd name="T8" fmla="*/ 2147483646 w 2920"/>
                <a:gd name="T9" fmla="*/ 2147483646 h 539"/>
                <a:gd name="T10" fmla="*/ 0 w 2920"/>
                <a:gd name="T11" fmla="*/ 2147483646 h 539"/>
                <a:gd name="T12" fmla="*/ 0 60000 65536"/>
                <a:gd name="T13" fmla="*/ 0 60000 65536"/>
                <a:gd name="T14" fmla="*/ 0 60000 65536"/>
                <a:gd name="T15" fmla="*/ 0 60000 65536"/>
                <a:gd name="T16" fmla="*/ 0 60000 65536"/>
                <a:gd name="T17" fmla="*/ 0 60000 65536"/>
                <a:gd name="T18" fmla="*/ 0 w 2920"/>
                <a:gd name="T19" fmla="*/ 0 h 539"/>
                <a:gd name="T20" fmla="*/ 2920 w 2920"/>
                <a:gd name="T21" fmla="*/ 539 h 539"/>
              </a:gdLst>
              <a:ahLst/>
              <a:cxnLst>
                <a:cxn ang="T12">
                  <a:pos x="T0" y="T1"/>
                </a:cxn>
                <a:cxn ang="T13">
                  <a:pos x="T2" y="T3"/>
                </a:cxn>
                <a:cxn ang="T14">
                  <a:pos x="T4" y="T5"/>
                </a:cxn>
                <a:cxn ang="T15">
                  <a:pos x="T6" y="T7"/>
                </a:cxn>
                <a:cxn ang="T16">
                  <a:pos x="T8" y="T9"/>
                </a:cxn>
                <a:cxn ang="T17">
                  <a:pos x="T10" y="T11"/>
                </a:cxn>
              </a:cxnLst>
              <a:rect l="T18" t="T19" r="T20" b="T21"/>
              <a:pathLst>
                <a:path w="2920" h="539">
                  <a:moveTo>
                    <a:pt x="0" y="539"/>
                  </a:moveTo>
                  <a:lnTo>
                    <a:pt x="1559" y="0"/>
                  </a:lnTo>
                  <a:lnTo>
                    <a:pt x="2920" y="0"/>
                  </a:lnTo>
                  <a:lnTo>
                    <a:pt x="2920" y="312"/>
                  </a:lnTo>
                  <a:lnTo>
                    <a:pt x="1531" y="312"/>
                  </a:lnTo>
                  <a:lnTo>
                    <a:pt x="0" y="539"/>
                  </a:lnTo>
                  <a:close/>
                </a:path>
              </a:pathLst>
            </a:custGeom>
            <a:solidFill>
              <a:srgbClr val="D9D9D9"/>
            </a:solidFill>
            <a:ln w="3175" cmpd="sng">
              <a:solidFill>
                <a:schemeClr val="bg1"/>
              </a:solidFill>
              <a:miter lim="800000"/>
              <a:headEnd/>
              <a:tailEnd/>
            </a:ln>
          </p:spPr>
          <p:txBody>
            <a:bodyPr/>
            <a:lstStyle/>
            <a:p>
              <a:pPr eaLnBrk="1" fontAlgn="auto" hangingPunct="1">
                <a:spcBef>
                  <a:spcPts val="0"/>
                </a:spcBef>
                <a:spcAft>
                  <a:spcPts val="0"/>
                </a:spcAft>
                <a:defRPr/>
              </a:pPr>
              <a:endParaRPr lang="zh-CN" altLang="en-US">
                <a:latin typeface="+mn-lt"/>
                <a:ea typeface="+mn-ea"/>
              </a:endParaRPr>
            </a:p>
          </p:txBody>
        </p:sp>
        <p:sp>
          <p:nvSpPr>
            <p:cNvPr id="25" name="Freeform 50"/>
            <p:cNvSpPr>
              <a:spLocks/>
            </p:cNvSpPr>
            <p:nvPr/>
          </p:nvSpPr>
          <p:spPr bwMode="auto">
            <a:xfrm rot="10800000" flipV="1">
              <a:off x="4588669" y="2534196"/>
              <a:ext cx="2763837" cy="546100"/>
            </a:xfrm>
            <a:custGeom>
              <a:avLst/>
              <a:gdLst>
                <a:gd name="T0" fmla="*/ 2147483646 w 2222"/>
                <a:gd name="T1" fmla="*/ 2147483646 h 439"/>
                <a:gd name="T2" fmla="*/ 2147483646 w 2222"/>
                <a:gd name="T3" fmla="*/ 0 h 439"/>
                <a:gd name="T4" fmla="*/ 0 w 2222"/>
                <a:gd name="T5" fmla="*/ 0 h 439"/>
                <a:gd name="T6" fmla="*/ 0 w 2222"/>
                <a:gd name="T7" fmla="*/ 2147483646 h 439"/>
                <a:gd name="T8" fmla="*/ 2147483646 w 2222"/>
                <a:gd name="T9" fmla="*/ 2147483646 h 439"/>
                <a:gd name="T10" fmla="*/ 2147483646 w 2222"/>
                <a:gd name="T11" fmla="*/ 2147483646 h 439"/>
                <a:gd name="T12" fmla="*/ 0 60000 65536"/>
                <a:gd name="T13" fmla="*/ 0 60000 65536"/>
                <a:gd name="T14" fmla="*/ 0 60000 65536"/>
                <a:gd name="T15" fmla="*/ 0 60000 65536"/>
                <a:gd name="T16" fmla="*/ 0 60000 65536"/>
                <a:gd name="T17" fmla="*/ 0 60000 65536"/>
                <a:gd name="T18" fmla="*/ 0 w 2222"/>
                <a:gd name="T19" fmla="*/ 0 h 439"/>
                <a:gd name="T20" fmla="*/ 2222 w 2222"/>
                <a:gd name="T21" fmla="*/ 439 h 439"/>
              </a:gdLst>
              <a:ahLst/>
              <a:cxnLst>
                <a:cxn ang="T12">
                  <a:pos x="T0" y="T1"/>
                </a:cxn>
                <a:cxn ang="T13">
                  <a:pos x="T2" y="T3"/>
                </a:cxn>
                <a:cxn ang="T14">
                  <a:pos x="T4" y="T5"/>
                </a:cxn>
                <a:cxn ang="T15">
                  <a:pos x="T6" y="T7"/>
                </a:cxn>
                <a:cxn ang="T16">
                  <a:pos x="T8" y="T9"/>
                </a:cxn>
                <a:cxn ang="T17">
                  <a:pos x="T10" y="T11"/>
                </a:cxn>
              </a:cxnLst>
              <a:rect l="T18" t="T19" r="T20" b="T21"/>
              <a:pathLst>
                <a:path w="2222" h="439">
                  <a:moveTo>
                    <a:pt x="2222" y="202"/>
                  </a:moveTo>
                  <a:lnTo>
                    <a:pt x="1036" y="0"/>
                  </a:lnTo>
                  <a:lnTo>
                    <a:pt x="0" y="0"/>
                  </a:lnTo>
                  <a:lnTo>
                    <a:pt x="0" y="439"/>
                  </a:lnTo>
                  <a:lnTo>
                    <a:pt x="1056" y="433"/>
                  </a:lnTo>
                  <a:lnTo>
                    <a:pt x="2222" y="202"/>
                  </a:lnTo>
                  <a:close/>
                </a:path>
              </a:pathLst>
            </a:custGeom>
            <a:solidFill>
              <a:srgbClr val="D9D9D9"/>
            </a:solidFill>
            <a:ln w="3175" cmpd="sng">
              <a:solidFill>
                <a:schemeClr val="bg1"/>
              </a:solidFill>
              <a:miter lim="800000"/>
              <a:headEnd/>
              <a:tailEnd/>
            </a:ln>
          </p:spPr>
          <p:txBody>
            <a:bodyPr/>
            <a:lstStyle/>
            <a:p>
              <a:pPr eaLnBrk="1" fontAlgn="auto" hangingPunct="1">
                <a:spcBef>
                  <a:spcPts val="0"/>
                </a:spcBef>
                <a:spcAft>
                  <a:spcPts val="0"/>
                </a:spcAft>
                <a:defRPr/>
              </a:pPr>
              <a:endParaRPr lang="zh-CN" altLang="en-US">
                <a:latin typeface="+mn-lt"/>
                <a:ea typeface="+mn-ea"/>
              </a:endParaRPr>
            </a:p>
          </p:txBody>
        </p:sp>
        <p:sp>
          <p:nvSpPr>
            <p:cNvPr id="26" name="Freeform 51"/>
            <p:cNvSpPr>
              <a:spLocks/>
            </p:cNvSpPr>
            <p:nvPr/>
          </p:nvSpPr>
          <p:spPr bwMode="auto">
            <a:xfrm>
              <a:off x="4588669" y="2785021"/>
              <a:ext cx="2763837" cy="950912"/>
            </a:xfrm>
            <a:custGeom>
              <a:avLst/>
              <a:gdLst>
                <a:gd name="T0" fmla="*/ 0 w 2920"/>
                <a:gd name="T1" fmla="*/ 0 h 539"/>
                <a:gd name="T2" fmla="*/ 2147483646 w 2920"/>
                <a:gd name="T3" fmla="*/ 2147483646 h 539"/>
                <a:gd name="T4" fmla="*/ 2147483646 w 2920"/>
                <a:gd name="T5" fmla="*/ 2147483646 h 539"/>
                <a:gd name="T6" fmla="*/ 2147483646 w 2920"/>
                <a:gd name="T7" fmla="*/ 2147483646 h 539"/>
                <a:gd name="T8" fmla="*/ 2147483646 w 2920"/>
                <a:gd name="T9" fmla="*/ 2147483646 h 539"/>
                <a:gd name="T10" fmla="*/ 0 w 2920"/>
                <a:gd name="T11" fmla="*/ 0 h 539"/>
                <a:gd name="T12" fmla="*/ 0 60000 65536"/>
                <a:gd name="T13" fmla="*/ 0 60000 65536"/>
                <a:gd name="T14" fmla="*/ 0 60000 65536"/>
                <a:gd name="T15" fmla="*/ 0 60000 65536"/>
                <a:gd name="T16" fmla="*/ 0 60000 65536"/>
                <a:gd name="T17" fmla="*/ 0 60000 65536"/>
                <a:gd name="T18" fmla="*/ 0 w 2920"/>
                <a:gd name="T19" fmla="*/ 0 h 539"/>
                <a:gd name="T20" fmla="*/ 2920 w 2920"/>
                <a:gd name="T21" fmla="*/ 539 h 539"/>
                <a:gd name="connsiteX0" fmla="*/ 0 w 10000"/>
                <a:gd name="connsiteY0" fmla="*/ 0 h 10000"/>
                <a:gd name="connsiteX1" fmla="*/ 5339 w 10000"/>
                <a:gd name="connsiteY1" fmla="*/ 4212 h 10000"/>
                <a:gd name="connsiteX2" fmla="*/ 10000 w 10000"/>
                <a:gd name="connsiteY2" fmla="*/ 4212 h 10000"/>
                <a:gd name="connsiteX3" fmla="*/ 10000 w 10000"/>
                <a:gd name="connsiteY3" fmla="*/ 10000 h 10000"/>
                <a:gd name="connsiteX4" fmla="*/ 5339 w 10000"/>
                <a:gd name="connsiteY4" fmla="*/ 10000 h 10000"/>
                <a:gd name="connsiteX5" fmla="*/ 0 w 10000"/>
                <a:gd name="connsiteY5" fmla="*/ 0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0">
                  <a:moveTo>
                    <a:pt x="0" y="0"/>
                  </a:moveTo>
                  <a:lnTo>
                    <a:pt x="5339" y="4212"/>
                  </a:lnTo>
                  <a:lnTo>
                    <a:pt x="10000" y="4212"/>
                  </a:lnTo>
                  <a:lnTo>
                    <a:pt x="10000" y="10000"/>
                  </a:lnTo>
                  <a:lnTo>
                    <a:pt x="5339" y="10000"/>
                  </a:lnTo>
                  <a:lnTo>
                    <a:pt x="0" y="0"/>
                  </a:lnTo>
                  <a:close/>
                </a:path>
              </a:pathLst>
            </a:custGeom>
            <a:solidFill>
              <a:srgbClr val="D9D9D9"/>
            </a:solidFill>
            <a:ln w="3175" cmpd="sng">
              <a:solidFill>
                <a:schemeClr val="bg1"/>
              </a:solidFill>
              <a:miter lim="800000"/>
              <a:headEnd/>
              <a:tailEnd/>
            </a:ln>
          </p:spPr>
          <p:txBody>
            <a:bodyPr/>
            <a:lstStyle/>
            <a:p>
              <a:pPr eaLnBrk="1" fontAlgn="auto" hangingPunct="1">
                <a:spcBef>
                  <a:spcPts val="0"/>
                </a:spcBef>
                <a:spcAft>
                  <a:spcPts val="0"/>
                </a:spcAft>
                <a:defRPr/>
              </a:pPr>
              <a:endParaRPr lang="zh-CN" altLang="en-US">
                <a:latin typeface="+mn-lt"/>
                <a:ea typeface="+mn-ea"/>
              </a:endParaRPr>
            </a:p>
          </p:txBody>
        </p:sp>
        <p:sp>
          <p:nvSpPr>
            <p:cNvPr id="27" name="Freeform 52"/>
            <p:cNvSpPr>
              <a:spLocks/>
            </p:cNvSpPr>
            <p:nvPr/>
          </p:nvSpPr>
          <p:spPr bwMode="auto">
            <a:xfrm>
              <a:off x="4615656" y="2785021"/>
              <a:ext cx="2736850" cy="1652587"/>
            </a:xfrm>
            <a:custGeom>
              <a:avLst/>
              <a:gdLst>
                <a:gd name="T0" fmla="*/ 0 w 2891"/>
                <a:gd name="T1" fmla="*/ 0 h 936"/>
                <a:gd name="T2" fmla="*/ 2147483646 w 2891"/>
                <a:gd name="T3" fmla="*/ 2147483646 h 936"/>
                <a:gd name="T4" fmla="*/ 2147483646 w 2891"/>
                <a:gd name="T5" fmla="*/ 2147483646 h 936"/>
                <a:gd name="T6" fmla="*/ 2147483646 w 2891"/>
                <a:gd name="T7" fmla="*/ 2147483646 h 936"/>
                <a:gd name="T8" fmla="*/ 2147483646 w 2891"/>
                <a:gd name="T9" fmla="*/ 2147483646 h 936"/>
                <a:gd name="T10" fmla="*/ 0 w 2891"/>
                <a:gd name="T11" fmla="*/ 0 h 936"/>
                <a:gd name="T12" fmla="*/ 0 60000 65536"/>
                <a:gd name="T13" fmla="*/ 0 60000 65536"/>
                <a:gd name="T14" fmla="*/ 0 60000 65536"/>
                <a:gd name="T15" fmla="*/ 0 60000 65536"/>
                <a:gd name="T16" fmla="*/ 0 60000 65536"/>
                <a:gd name="T17" fmla="*/ 0 60000 65536"/>
                <a:gd name="T18" fmla="*/ 0 w 2891"/>
                <a:gd name="T19" fmla="*/ 0 h 936"/>
                <a:gd name="T20" fmla="*/ 2891 w 2891"/>
                <a:gd name="T21" fmla="*/ 936 h 936"/>
              </a:gdLst>
              <a:ahLst/>
              <a:cxnLst>
                <a:cxn ang="T12">
                  <a:pos x="T0" y="T1"/>
                </a:cxn>
                <a:cxn ang="T13">
                  <a:pos x="T2" y="T3"/>
                </a:cxn>
                <a:cxn ang="T14">
                  <a:pos x="T4" y="T5"/>
                </a:cxn>
                <a:cxn ang="T15">
                  <a:pos x="T6" y="T7"/>
                </a:cxn>
                <a:cxn ang="T16">
                  <a:pos x="T8" y="T9"/>
                </a:cxn>
                <a:cxn ang="T17">
                  <a:pos x="T10" y="T11"/>
                </a:cxn>
              </a:cxnLst>
              <a:rect l="T18" t="T19" r="T20" b="T21"/>
              <a:pathLst>
                <a:path w="2891" h="936">
                  <a:moveTo>
                    <a:pt x="0" y="0"/>
                  </a:moveTo>
                  <a:lnTo>
                    <a:pt x="1530" y="624"/>
                  </a:lnTo>
                  <a:lnTo>
                    <a:pt x="2891" y="624"/>
                  </a:lnTo>
                  <a:lnTo>
                    <a:pt x="2891" y="936"/>
                  </a:lnTo>
                  <a:lnTo>
                    <a:pt x="1530" y="936"/>
                  </a:lnTo>
                  <a:lnTo>
                    <a:pt x="0" y="0"/>
                  </a:lnTo>
                  <a:close/>
                </a:path>
              </a:pathLst>
            </a:custGeom>
            <a:solidFill>
              <a:srgbClr val="D9D9D9"/>
            </a:solidFill>
            <a:ln w="3175" cmpd="sng">
              <a:solidFill>
                <a:schemeClr val="bg1"/>
              </a:solidFill>
              <a:miter lim="800000"/>
              <a:headEnd/>
              <a:tailEnd/>
            </a:ln>
          </p:spPr>
          <p:txBody>
            <a:bodyPr/>
            <a:lstStyle/>
            <a:p>
              <a:pPr eaLnBrk="1" fontAlgn="auto" hangingPunct="1">
                <a:spcBef>
                  <a:spcPts val="0"/>
                </a:spcBef>
                <a:spcAft>
                  <a:spcPts val="0"/>
                </a:spcAft>
                <a:defRPr/>
              </a:pPr>
              <a:endParaRPr lang="zh-CN" altLang="en-US">
                <a:latin typeface="+mn-lt"/>
                <a:ea typeface="+mn-ea"/>
              </a:endParaRPr>
            </a:p>
          </p:txBody>
        </p:sp>
        <p:sp>
          <p:nvSpPr>
            <p:cNvPr id="28" name="Rectangle 58"/>
            <p:cNvSpPr>
              <a:spLocks noChangeArrowheads="1"/>
            </p:cNvSpPr>
            <p:nvPr/>
          </p:nvSpPr>
          <p:spPr bwMode="auto">
            <a:xfrm>
              <a:off x="6063456" y="1137196"/>
              <a:ext cx="1289050" cy="544512"/>
            </a:xfrm>
            <a:prstGeom prst="rect">
              <a:avLst/>
            </a:prstGeom>
            <a:solidFill>
              <a:schemeClr val="accent6"/>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ct val="0"/>
                </a:spcBef>
                <a:buNone/>
                <a:defRPr/>
              </a:pPr>
              <a:r>
                <a:rPr lang="zh-CN" altLang="en-US" sz="1600" dirty="0">
                  <a:solidFill>
                    <a:srgbClr val="FFFFFF"/>
                  </a:solidFill>
                  <a:latin typeface="+mn-ea"/>
                  <a:ea typeface="+mn-ea"/>
                </a:rPr>
                <a:t>添加目标</a:t>
              </a:r>
            </a:p>
          </p:txBody>
        </p:sp>
        <p:sp>
          <p:nvSpPr>
            <p:cNvPr id="29" name="Rectangle 58"/>
            <p:cNvSpPr>
              <a:spLocks noChangeArrowheads="1"/>
            </p:cNvSpPr>
            <p:nvPr/>
          </p:nvSpPr>
          <p:spPr bwMode="auto">
            <a:xfrm>
              <a:off x="6063456" y="1837283"/>
              <a:ext cx="1289050" cy="544513"/>
            </a:xfrm>
            <a:prstGeom prst="rect">
              <a:avLst/>
            </a:prstGeom>
            <a:solidFill>
              <a:schemeClr val="accent4"/>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ct val="0"/>
                </a:spcBef>
                <a:buNone/>
                <a:defRPr/>
              </a:pPr>
              <a:r>
                <a:rPr lang="zh-CN" altLang="en-US" sz="1600" dirty="0">
                  <a:solidFill>
                    <a:srgbClr val="FFFFFF"/>
                  </a:solidFill>
                  <a:latin typeface="+mn-ea"/>
                  <a:ea typeface="+mn-ea"/>
                </a:rPr>
                <a:t>添加目标</a:t>
              </a:r>
            </a:p>
          </p:txBody>
        </p:sp>
        <p:sp>
          <p:nvSpPr>
            <p:cNvPr id="30" name="Rectangle 58"/>
            <p:cNvSpPr>
              <a:spLocks noChangeArrowheads="1"/>
            </p:cNvSpPr>
            <p:nvPr/>
          </p:nvSpPr>
          <p:spPr bwMode="auto">
            <a:xfrm>
              <a:off x="6063456" y="2537371"/>
              <a:ext cx="1289050" cy="544512"/>
            </a:xfrm>
            <a:prstGeom prst="rect">
              <a:avLst/>
            </a:prstGeom>
            <a:solidFill>
              <a:schemeClr val="accent3"/>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ct val="0"/>
                </a:spcBef>
                <a:buNone/>
                <a:defRPr/>
              </a:pPr>
              <a:r>
                <a:rPr lang="zh-CN" altLang="en-US" sz="1600" dirty="0">
                  <a:solidFill>
                    <a:srgbClr val="FFFFFF"/>
                  </a:solidFill>
                  <a:latin typeface="+mn-ea"/>
                  <a:ea typeface="+mn-ea"/>
                </a:rPr>
                <a:t>添加目标</a:t>
              </a:r>
            </a:p>
          </p:txBody>
        </p:sp>
        <p:sp>
          <p:nvSpPr>
            <p:cNvPr id="31" name="Rectangle 58"/>
            <p:cNvSpPr>
              <a:spLocks noChangeArrowheads="1"/>
            </p:cNvSpPr>
            <p:nvPr/>
          </p:nvSpPr>
          <p:spPr bwMode="auto">
            <a:xfrm>
              <a:off x="6063456" y="3200946"/>
              <a:ext cx="1289050" cy="542925"/>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ct val="0"/>
                </a:spcBef>
                <a:buNone/>
                <a:defRPr/>
              </a:pPr>
              <a:r>
                <a:rPr lang="zh-CN" altLang="en-US" sz="1600" dirty="0">
                  <a:solidFill>
                    <a:srgbClr val="FFFFFF"/>
                  </a:solidFill>
                  <a:latin typeface="+mn-ea"/>
                  <a:ea typeface="+mn-ea"/>
                </a:rPr>
                <a:t>添加目标</a:t>
              </a:r>
            </a:p>
          </p:txBody>
        </p:sp>
        <p:sp>
          <p:nvSpPr>
            <p:cNvPr id="32" name="Rectangle 58"/>
            <p:cNvSpPr>
              <a:spLocks noChangeArrowheads="1"/>
            </p:cNvSpPr>
            <p:nvPr/>
          </p:nvSpPr>
          <p:spPr bwMode="auto">
            <a:xfrm>
              <a:off x="6063456" y="3901033"/>
              <a:ext cx="1289050" cy="542925"/>
            </a:xfrm>
            <a:prstGeom prst="rect">
              <a:avLst/>
            </a:prstGeom>
            <a:solidFill>
              <a:schemeClr val="accent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Font typeface="Arial" panose="020B0604020202020204" pitchFamily="34" charset="0"/>
                <a:buChar char="•"/>
                <a:defRPr sz="3200">
                  <a:solidFill>
                    <a:schemeClr val="tx1"/>
                  </a:solidFill>
                  <a:latin typeface="Arial Narrow" panose="020B0606020202030204" pitchFamily="34" charset="0"/>
                  <a:ea typeface="微软雅黑" panose="020B0503020204020204" pitchFamily="34" charset="-122"/>
                </a:defRPr>
              </a:lvl1pPr>
              <a:lvl2pPr marL="742950" indent="-285750">
                <a:spcBef>
                  <a:spcPct val="20000"/>
                </a:spcBef>
                <a:buFont typeface="Arial" panose="020B0604020202020204" pitchFamily="34" charset="0"/>
                <a:buChar char="–"/>
                <a:defRPr sz="2800">
                  <a:solidFill>
                    <a:schemeClr val="tx1"/>
                  </a:solidFill>
                  <a:latin typeface="Arial Narrow" panose="020B0606020202030204" pitchFamily="34" charset="0"/>
                  <a:ea typeface="微软雅黑" panose="020B0503020204020204" pitchFamily="34" charset="-122"/>
                </a:defRPr>
              </a:lvl2pPr>
              <a:lvl3pPr marL="1143000" indent="-228600">
                <a:spcBef>
                  <a:spcPct val="20000"/>
                </a:spcBef>
                <a:buFont typeface="Arial" panose="020B0604020202020204" pitchFamily="34" charset="0"/>
                <a:buChar char="•"/>
                <a:defRPr sz="2400">
                  <a:solidFill>
                    <a:schemeClr val="tx1"/>
                  </a:solidFill>
                  <a:latin typeface="Arial Narrow" panose="020B0606020202030204" pitchFamily="34" charset="0"/>
                  <a:ea typeface="微软雅黑" panose="020B0503020204020204" pitchFamily="34" charset="-122"/>
                </a:defRPr>
              </a:lvl3pPr>
              <a:lvl4pPr marL="16002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4pPr>
              <a:lvl5pPr marL="2057400" indent="-228600">
                <a:spcBef>
                  <a:spcPct val="20000"/>
                </a:spcBef>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Narrow" panose="020B0606020202030204" pitchFamily="34" charset="0"/>
                  <a:ea typeface="微软雅黑" panose="020B0503020204020204" pitchFamily="34" charset="-122"/>
                </a:defRPr>
              </a:lvl9pPr>
            </a:lstStyle>
            <a:p>
              <a:pPr algn="ctr">
                <a:spcBef>
                  <a:spcPct val="0"/>
                </a:spcBef>
                <a:buNone/>
                <a:defRPr/>
              </a:pPr>
              <a:r>
                <a:rPr lang="zh-CN" altLang="en-US" sz="1600" dirty="0">
                  <a:solidFill>
                    <a:srgbClr val="FFFFFF"/>
                  </a:solidFill>
                  <a:latin typeface="+mn-ea"/>
                  <a:ea typeface="+mn-ea"/>
                </a:rPr>
                <a:t>添加目标</a:t>
              </a:r>
            </a:p>
          </p:txBody>
        </p:sp>
      </p:grpSp>
      <p:sp>
        <p:nvSpPr>
          <p:cNvPr id="33" name="椭圆 32"/>
          <p:cNvSpPr/>
          <p:nvPr/>
        </p:nvSpPr>
        <p:spPr>
          <a:xfrm>
            <a:off x="3998119" y="2189708"/>
            <a:ext cx="1236662" cy="1236663"/>
          </a:xfrm>
          <a:prstGeom prst="ellipse">
            <a:avLst/>
          </a:prstGeom>
          <a:solidFill>
            <a:schemeClr val="accent2"/>
          </a:solidFill>
          <a:ln cmpd="dbl">
            <a:no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sz="2800" dirty="0" smtClean="0">
                <a:solidFill>
                  <a:srgbClr val="FFFFFF"/>
                </a:solidFill>
                <a:latin typeface="微软雅黑" panose="020B0503020204020204" pitchFamily="34" charset="-122"/>
              </a:rPr>
              <a:t>具体目标</a:t>
            </a:r>
            <a:endParaRPr lang="zh-CN" altLang="en-US" sz="2800" dirty="0">
              <a:solidFill>
                <a:srgbClr val="FFFFFF"/>
              </a:solidFill>
              <a:latin typeface="微软雅黑" panose="020B0503020204020204" pitchFamily="34" charset="-122"/>
            </a:endParaRPr>
          </a:p>
        </p:txBody>
      </p:sp>
    </p:spTree>
    <p:extLst>
      <p:ext uri="{BB962C8B-B14F-4D97-AF65-F5344CB8AC3E}">
        <p14:creationId xmlns:p14="http://schemas.microsoft.com/office/powerpoint/2010/main" val="1274062720"/>
      </p:ext>
    </p:extLst>
  </p:cSld>
  <p:clrMapOvr>
    <a:masterClrMapping/>
  </p:clrMapOvr>
  <mc:AlternateContent xmlns:mc="http://schemas.openxmlformats.org/markup-compatibility/2006" xmlns:p14="http://schemas.microsoft.com/office/powerpoint/2010/main">
    <mc:Choice Requires="p14">
      <p:transition spd="med" p14:dur="700" advTm="2568">
        <p:fade/>
      </p:transition>
    </mc:Choice>
    <mc:Fallback xmlns="">
      <p:transition spd="med" advTm="256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p:cTn id="7" dur="500" fill="hold"/>
                                        <p:tgtEl>
                                          <p:spTgt spid="33"/>
                                        </p:tgtEl>
                                        <p:attrNameLst>
                                          <p:attrName>ppt_w</p:attrName>
                                        </p:attrNameLst>
                                      </p:cBhvr>
                                      <p:tavLst>
                                        <p:tav tm="0">
                                          <p:val>
                                            <p:fltVal val="0"/>
                                          </p:val>
                                        </p:tav>
                                        <p:tav tm="100000">
                                          <p:val>
                                            <p:strVal val="#ppt_w"/>
                                          </p:val>
                                        </p:tav>
                                      </p:tavLst>
                                    </p:anim>
                                    <p:anim calcmode="lin" valueType="num">
                                      <p:cBhvr>
                                        <p:cTn id="8" dur="500" fill="hold"/>
                                        <p:tgtEl>
                                          <p:spTgt spid="33"/>
                                        </p:tgtEl>
                                        <p:attrNameLst>
                                          <p:attrName>ppt_h</p:attrName>
                                        </p:attrNameLst>
                                      </p:cBhvr>
                                      <p:tavLst>
                                        <p:tav tm="0">
                                          <p:val>
                                            <p:fltVal val="0"/>
                                          </p:val>
                                        </p:tav>
                                        <p:tav tm="100000">
                                          <p:val>
                                            <p:strVal val="#ppt_h"/>
                                          </p:val>
                                        </p:tav>
                                      </p:tavLst>
                                    </p:anim>
                                    <p:animEffect transition="in" filter="fade">
                                      <p:cBhvr>
                                        <p:cTn id="9" dur="500"/>
                                        <p:tgtEl>
                                          <p:spTgt spid="33"/>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par>
                                <p:cTn id="14" presetID="22" presetClass="entr" presetSubtype="2" fill="hold"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right)">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完成方法</a:t>
            </a:r>
            <a:endParaRPr lang="zh-CN" altLang="en-US" dirty="0"/>
          </a:p>
        </p:txBody>
      </p:sp>
      <p:grpSp>
        <p:nvGrpSpPr>
          <p:cNvPr id="3" name="组合 2"/>
          <p:cNvGrpSpPr/>
          <p:nvPr/>
        </p:nvGrpSpPr>
        <p:grpSpPr>
          <a:xfrm>
            <a:off x="1645921" y="1423187"/>
            <a:ext cx="3168227" cy="425681"/>
            <a:chOff x="161608" y="1701214"/>
            <a:chExt cx="4609821" cy="619372"/>
          </a:xfrm>
          <a:solidFill>
            <a:srgbClr val="DB7F06"/>
          </a:solidFill>
        </p:grpSpPr>
        <p:sp>
          <p:nvSpPr>
            <p:cNvPr id="4" name="TextBox 3"/>
            <p:cNvSpPr txBox="1"/>
            <p:nvPr>
              <p:custDataLst>
                <p:tags r:id="rId19"/>
              </p:custDataLst>
            </p:nvPr>
          </p:nvSpPr>
          <p:spPr>
            <a:xfrm>
              <a:off x="161608" y="1701214"/>
              <a:ext cx="4609821" cy="619372"/>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prstTxWarp prst="textNoShape">
                <a:avLst/>
              </a:prstTxWarp>
            </a:bodyPr>
            <a:lstStyle>
              <a:defPPr>
                <a:defRPr lang="en-US"/>
              </a:defPPr>
              <a:lvl1pPr algn="ctr" defTabSz="914099">
                <a:defRPr sz="2200">
                  <a:solidFill>
                    <a:schemeClr val="tx1">
                      <a:lumMod val="20000"/>
                      <a:lumOff val="80000"/>
                      <a:alpha val="99000"/>
                    </a:schemeClr>
                  </a:solidFill>
                  <a:latin typeface="Segoe UI" pitchFamily="34" charset="0"/>
                  <a:ea typeface="Segoe UI" pitchFamily="34" charset="0"/>
                  <a:cs typeface="Segoe UI" pitchFamily="34" charset="0"/>
                </a:defRPr>
              </a:lvl1pPr>
            </a:lstStyle>
            <a:p>
              <a:endParaRPr lang="en-US" sz="2000" dirty="0">
                <a:ln>
                  <a:solidFill>
                    <a:schemeClr val="tx1">
                      <a:alpha val="99000"/>
                    </a:schemeClr>
                  </a:solidFill>
                </a:ln>
                <a:gradFill>
                  <a:gsLst>
                    <a:gs pos="0">
                      <a:srgbClr val="FFFFFF"/>
                    </a:gs>
                    <a:gs pos="100000">
                      <a:srgbClr val="FFFFFF"/>
                    </a:gs>
                  </a:gsLst>
                  <a:lin ang="5400000" scaled="0"/>
                </a:gradFill>
              </a:endParaRPr>
            </a:p>
          </p:txBody>
        </p:sp>
        <p:sp>
          <p:nvSpPr>
            <p:cNvPr id="5" name="TextBox 4"/>
            <p:cNvSpPr txBox="1"/>
            <p:nvPr>
              <p:custDataLst>
                <p:tags r:id="rId20"/>
              </p:custDataLst>
            </p:nvPr>
          </p:nvSpPr>
          <p:spPr>
            <a:xfrm>
              <a:off x="478469" y="1772179"/>
              <a:ext cx="3976097" cy="489137"/>
            </a:xfrm>
            <a:prstGeom prst="rect">
              <a:avLst/>
            </a:prstGeom>
            <a:noFill/>
          </p:spPr>
          <p:txBody>
            <a:bodyPr wrap="square" lIns="93278" tIns="46639" rIns="93278" bIns="46639" rtlCol="0">
              <a:spAutoFit/>
            </a:bodyPr>
            <a:lstStyle>
              <a:defPPr>
                <a:defRPr lang="zh-CN"/>
              </a:defPPr>
              <a:lvl1pPr algn="ctr">
                <a:buSzPct val="90000"/>
                <a:defRPr>
                  <a:gradFill>
                    <a:gsLst>
                      <a:gs pos="0">
                        <a:srgbClr val="FFFFFF"/>
                      </a:gs>
                      <a:gs pos="100000">
                        <a:srgbClr val="FFFFFF"/>
                      </a:gs>
                    </a:gsLst>
                    <a:lin ang="5400000" scaled="0"/>
                  </a:gradFill>
                </a:defRPr>
              </a:lvl1pPr>
            </a:lstStyle>
            <a:p>
              <a:r>
                <a:rPr lang="zh-CN" altLang="en-US" dirty="0"/>
                <a:t>单击此处添加文本</a:t>
              </a:r>
              <a:endParaRPr lang="en-US" dirty="0"/>
            </a:p>
          </p:txBody>
        </p:sp>
      </p:grpSp>
      <p:grpSp>
        <p:nvGrpSpPr>
          <p:cNvPr id="6" name="组合 5"/>
          <p:cNvGrpSpPr/>
          <p:nvPr/>
        </p:nvGrpSpPr>
        <p:grpSpPr>
          <a:xfrm>
            <a:off x="2054142" y="1930464"/>
            <a:ext cx="1027371" cy="1164389"/>
            <a:chOff x="755576" y="2439310"/>
            <a:chExt cx="1494841" cy="1694204"/>
          </a:xfrm>
          <a:solidFill>
            <a:srgbClr val="709020"/>
          </a:solidFill>
        </p:grpSpPr>
        <p:grpSp>
          <p:nvGrpSpPr>
            <p:cNvPr id="7" name="组合 6"/>
            <p:cNvGrpSpPr/>
            <p:nvPr/>
          </p:nvGrpSpPr>
          <p:grpSpPr>
            <a:xfrm>
              <a:off x="755576" y="2439310"/>
              <a:ext cx="1494841" cy="1694204"/>
              <a:chOff x="755576" y="2439310"/>
              <a:chExt cx="1494841" cy="1694204"/>
            </a:xfrm>
            <a:grpFill/>
          </p:grpSpPr>
          <p:sp>
            <p:nvSpPr>
              <p:cNvPr id="9" name="Right Triangle 40"/>
              <p:cNvSpPr/>
              <p:nvPr>
                <p:custDataLst>
                  <p:tags r:id="rId17"/>
                </p:custDataLst>
              </p:nvPr>
            </p:nvSpPr>
            <p:spPr bwMode="auto">
              <a:xfrm rot="10800000" flipV="1">
                <a:off x="1344297" y="2439310"/>
                <a:ext cx="451948" cy="649688"/>
              </a:xfrm>
              <a:prstGeom prst="rtTriangle">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121"/>
                <a:endParaRPr lang="en-US" sz="2000" dirty="0">
                  <a:ln>
                    <a:solidFill>
                      <a:schemeClr val="tx1">
                        <a:alpha val="99000"/>
                      </a:schemeClr>
                    </a:solidFill>
                  </a:ln>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0" name="Rectangle 47"/>
              <p:cNvSpPr/>
              <p:nvPr>
                <p:custDataLst>
                  <p:tags r:id="rId18"/>
                </p:custDataLst>
              </p:nvPr>
            </p:nvSpPr>
            <p:spPr bwMode="auto">
              <a:xfrm>
                <a:off x="755576" y="3088998"/>
                <a:ext cx="1494841" cy="1044516"/>
              </a:xfrm>
              <a:prstGeom prst="rect">
                <a:avLst/>
              </a:prstGeom>
              <a:solidFill>
                <a:schemeClr val="accent2"/>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121"/>
                <a:endParaRPr lang="en-US" sz="2000" dirty="0">
                  <a:ln>
                    <a:solidFill>
                      <a:schemeClr val="tx1">
                        <a:alpha val="99000"/>
                      </a:schemeClr>
                    </a:solidFill>
                  </a:ln>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sp>
          <p:nvSpPr>
            <p:cNvPr id="8" name="TextBox 7"/>
            <p:cNvSpPr txBox="1"/>
            <p:nvPr>
              <p:custDataLst>
                <p:tags r:id="rId16"/>
              </p:custDataLst>
            </p:nvPr>
          </p:nvSpPr>
          <p:spPr>
            <a:xfrm>
              <a:off x="1209747" y="3187828"/>
              <a:ext cx="586498" cy="897158"/>
            </a:xfrm>
            <a:prstGeom prst="rect">
              <a:avLst/>
            </a:prstGeom>
            <a:noFill/>
          </p:spPr>
          <p:txBody>
            <a:bodyPr wrap="square" lIns="93278" tIns="93278" rIns="93278" bIns="93278" rtlCol="0">
              <a:spAutoFit/>
            </a:bodyPr>
            <a:lstStyle/>
            <a:p>
              <a:pPr algn="ctr">
                <a:buSzPct val="90000"/>
              </a:pPr>
              <a:r>
                <a:rPr lang="en-US" sz="3200" dirty="0">
                  <a:gradFill>
                    <a:gsLst>
                      <a:gs pos="0">
                        <a:srgbClr val="FFFFFF"/>
                      </a:gs>
                      <a:gs pos="100000">
                        <a:srgbClr val="FFFFFF"/>
                      </a:gs>
                    </a:gsLst>
                    <a:lin ang="5400000" scaled="0"/>
                  </a:gradFill>
                </a:rPr>
                <a:t>1</a:t>
              </a:r>
            </a:p>
          </p:txBody>
        </p:sp>
      </p:grpSp>
      <p:grpSp>
        <p:nvGrpSpPr>
          <p:cNvPr id="11" name="组合 10"/>
          <p:cNvGrpSpPr/>
          <p:nvPr/>
        </p:nvGrpSpPr>
        <p:grpSpPr>
          <a:xfrm>
            <a:off x="4844469" y="1419622"/>
            <a:ext cx="2836142" cy="425681"/>
            <a:chOff x="4815546" y="1696027"/>
            <a:chExt cx="4126633" cy="619372"/>
          </a:xfrm>
          <a:solidFill>
            <a:srgbClr val="DB7F06"/>
          </a:solidFill>
        </p:grpSpPr>
        <p:sp>
          <p:nvSpPr>
            <p:cNvPr id="12" name="TextBox 11"/>
            <p:cNvSpPr txBox="1"/>
            <p:nvPr>
              <p:custDataLst>
                <p:tags r:id="rId14"/>
              </p:custDataLst>
            </p:nvPr>
          </p:nvSpPr>
          <p:spPr>
            <a:xfrm>
              <a:off x="4815546" y="1696027"/>
              <a:ext cx="4126633" cy="619372"/>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prstTxWarp prst="textNoShape">
                <a:avLst/>
              </a:prstTxWarp>
            </a:bodyPr>
            <a:lstStyle>
              <a:defPPr>
                <a:defRPr lang="en-US"/>
              </a:defPPr>
              <a:lvl1pPr algn="ctr" defTabSz="914099">
                <a:defRPr sz="2200">
                  <a:solidFill>
                    <a:srgbClr val="FFFFFF">
                      <a:alpha val="98824"/>
                    </a:srgbClr>
                  </a:solidFill>
                  <a:latin typeface="Segoe UI" pitchFamily="34" charset="0"/>
                  <a:ea typeface="Segoe UI" pitchFamily="34" charset="0"/>
                  <a:cs typeface="Segoe UI" pitchFamily="34" charset="0"/>
                </a:defRPr>
              </a:lvl1pPr>
            </a:lstStyle>
            <a:p>
              <a:endParaRPr lang="en-US" sz="2000" dirty="0">
                <a:ln>
                  <a:solidFill>
                    <a:schemeClr val="tx1">
                      <a:alpha val="99000"/>
                    </a:schemeClr>
                  </a:solidFill>
                </a:ln>
                <a:gradFill>
                  <a:gsLst>
                    <a:gs pos="0">
                      <a:srgbClr val="FFFFFF"/>
                    </a:gs>
                    <a:gs pos="100000">
                      <a:srgbClr val="FFFFFF"/>
                    </a:gs>
                  </a:gsLst>
                  <a:lin ang="5400000" scaled="0"/>
                </a:gradFill>
              </a:endParaRPr>
            </a:p>
          </p:txBody>
        </p:sp>
        <p:sp>
          <p:nvSpPr>
            <p:cNvPr id="13" name="TextBox 12"/>
            <p:cNvSpPr txBox="1"/>
            <p:nvPr>
              <p:custDataLst>
                <p:tags r:id="rId15"/>
              </p:custDataLst>
            </p:nvPr>
          </p:nvSpPr>
          <p:spPr>
            <a:xfrm>
              <a:off x="4860032" y="1765995"/>
              <a:ext cx="3976097" cy="489137"/>
            </a:xfrm>
            <a:prstGeom prst="rect">
              <a:avLst/>
            </a:prstGeom>
            <a:noFill/>
          </p:spPr>
          <p:txBody>
            <a:bodyPr wrap="square" lIns="93278" tIns="46639" rIns="93278" bIns="46639" rtlCol="0">
              <a:spAutoFit/>
            </a:bodyPr>
            <a:lstStyle>
              <a:defPPr>
                <a:defRPr lang="zh-CN"/>
              </a:defPPr>
              <a:lvl1pPr algn="ctr">
                <a:buSzPct val="90000"/>
                <a:defRPr>
                  <a:gradFill>
                    <a:gsLst>
                      <a:gs pos="0">
                        <a:srgbClr val="FFFFFF"/>
                      </a:gs>
                      <a:gs pos="100000">
                        <a:srgbClr val="FFFFFF"/>
                      </a:gs>
                    </a:gsLst>
                    <a:lin ang="5400000" scaled="0"/>
                  </a:gradFill>
                </a:defRPr>
              </a:lvl1pPr>
            </a:lstStyle>
            <a:p>
              <a:r>
                <a:rPr lang="zh-CN" altLang="en-US" dirty="0"/>
                <a:t>单击此处添加文本</a:t>
              </a:r>
              <a:endParaRPr lang="en-US" altLang="zh-CN" dirty="0"/>
            </a:p>
          </p:txBody>
        </p:sp>
      </p:grpSp>
      <p:grpSp>
        <p:nvGrpSpPr>
          <p:cNvPr id="14" name="组合 13"/>
          <p:cNvGrpSpPr/>
          <p:nvPr/>
        </p:nvGrpSpPr>
        <p:grpSpPr>
          <a:xfrm>
            <a:off x="4906785" y="1930464"/>
            <a:ext cx="1338246" cy="1164389"/>
            <a:chOff x="4906217" y="2439310"/>
            <a:chExt cx="1947170" cy="1694204"/>
          </a:xfrm>
          <a:solidFill>
            <a:srgbClr val="709020"/>
          </a:solidFill>
        </p:grpSpPr>
        <p:sp>
          <p:nvSpPr>
            <p:cNvPr id="15" name="Rectangle 48"/>
            <p:cNvSpPr/>
            <p:nvPr>
              <p:custDataLst>
                <p:tags r:id="rId11"/>
              </p:custDataLst>
            </p:nvPr>
          </p:nvSpPr>
          <p:spPr bwMode="auto">
            <a:xfrm>
              <a:off x="4906217" y="3088998"/>
              <a:ext cx="1947170" cy="1044516"/>
            </a:xfrm>
            <a:prstGeom prst="rect">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121"/>
              <a:endParaRPr lang="en-US" sz="2000" dirty="0">
                <a:ln>
                  <a:solidFill>
                    <a:schemeClr val="tx1">
                      <a:alpha val="99000"/>
                    </a:schemeClr>
                  </a:solidFill>
                </a:ln>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16" name="TextBox 15"/>
            <p:cNvSpPr txBox="1"/>
            <p:nvPr>
              <p:custDataLst>
                <p:tags r:id="rId12"/>
              </p:custDataLst>
            </p:nvPr>
          </p:nvSpPr>
          <p:spPr>
            <a:xfrm>
              <a:off x="5586553" y="3165395"/>
              <a:ext cx="586499" cy="897158"/>
            </a:xfrm>
            <a:prstGeom prst="rect">
              <a:avLst/>
            </a:prstGeom>
            <a:noFill/>
          </p:spPr>
          <p:txBody>
            <a:bodyPr wrap="square" lIns="93278" tIns="93278" rIns="93278" bIns="93278" rtlCol="0">
              <a:spAutoFit/>
            </a:bodyPr>
            <a:lstStyle>
              <a:defPPr>
                <a:defRPr lang="zh-CN"/>
              </a:defPPr>
              <a:lvl1pPr algn="ctr">
                <a:buSzPct val="90000"/>
                <a:defRPr sz="3200">
                  <a:gradFill>
                    <a:gsLst>
                      <a:gs pos="0">
                        <a:srgbClr val="FFFFFF"/>
                      </a:gs>
                      <a:gs pos="100000">
                        <a:srgbClr val="FFFFFF"/>
                      </a:gs>
                    </a:gsLst>
                    <a:lin ang="5400000" scaled="0"/>
                  </a:gradFill>
                </a:defRPr>
              </a:lvl1pPr>
            </a:lstStyle>
            <a:p>
              <a:r>
                <a:rPr lang="en-US" dirty="0"/>
                <a:t>3</a:t>
              </a:r>
            </a:p>
          </p:txBody>
        </p:sp>
        <p:sp>
          <p:nvSpPr>
            <p:cNvPr id="17" name="Right Triangle 59"/>
            <p:cNvSpPr/>
            <p:nvPr>
              <p:custDataLst>
                <p:tags r:id="rId13"/>
              </p:custDataLst>
            </p:nvPr>
          </p:nvSpPr>
          <p:spPr bwMode="auto">
            <a:xfrm rot="10800000" flipV="1">
              <a:off x="6228535" y="2439310"/>
              <a:ext cx="451948" cy="649688"/>
            </a:xfrm>
            <a:prstGeom prst="rtTriangle">
              <a:avLst/>
            </a:prstGeom>
            <a:solidFill>
              <a:schemeClr val="accent3"/>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121"/>
              <a:endParaRPr lang="en-US" sz="2000" dirty="0">
                <a:ln>
                  <a:solidFill>
                    <a:schemeClr val="tx1">
                      <a:alpha val="99000"/>
                    </a:schemeClr>
                  </a:solidFill>
                </a:ln>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grpSp>
        <p:nvGrpSpPr>
          <p:cNvPr id="18" name="组合 17"/>
          <p:cNvGrpSpPr/>
          <p:nvPr/>
        </p:nvGrpSpPr>
        <p:grpSpPr>
          <a:xfrm>
            <a:off x="1645921" y="3620171"/>
            <a:ext cx="3168227" cy="425681"/>
            <a:chOff x="161608" y="4897860"/>
            <a:chExt cx="4609821" cy="619372"/>
          </a:xfrm>
          <a:solidFill>
            <a:srgbClr val="8AB027"/>
          </a:solidFill>
        </p:grpSpPr>
        <p:sp>
          <p:nvSpPr>
            <p:cNvPr id="19" name="TextBox 18"/>
            <p:cNvSpPr txBox="1"/>
            <p:nvPr>
              <p:custDataLst>
                <p:tags r:id="rId9"/>
              </p:custDataLst>
            </p:nvPr>
          </p:nvSpPr>
          <p:spPr>
            <a:xfrm>
              <a:off x="161608" y="4897860"/>
              <a:ext cx="4609821" cy="619372"/>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prstTxWarp prst="textNoShape">
                <a:avLst/>
              </a:prstTxWarp>
            </a:bodyPr>
            <a:lstStyle>
              <a:defPPr>
                <a:defRPr lang="en-US"/>
              </a:defPPr>
              <a:lvl1pPr algn="ctr" defTabSz="914099">
                <a:defRPr sz="2200">
                  <a:solidFill>
                    <a:schemeClr val="tx1">
                      <a:lumMod val="20000"/>
                      <a:lumOff val="80000"/>
                      <a:alpha val="99000"/>
                    </a:schemeClr>
                  </a:solidFill>
                  <a:latin typeface="Segoe UI" pitchFamily="34" charset="0"/>
                  <a:ea typeface="Segoe UI" pitchFamily="34" charset="0"/>
                  <a:cs typeface="Segoe UI" pitchFamily="34" charset="0"/>
                </a:defRPr>
              </a:lvl1pPr>
            </a:lstStyle>
            <a:p>
              <a:endParaRPr lang="en-US" sz="2000" dirty="0">
                <a:ln>
                  <a:solidFill>
                    <a:schemeClr val="tx1">
                      <a:alpha val="99000"/>
                    </a:schemeClr>
                  </a:solidFill>
                </a:ln>
                <a:gradFill>
                  <a:gsLst>
                    <a:gs pos="0">
                      <a:srgbClr val="FFFFFF"/>
                    </a:gs>
                    <a:gs pos="100000">
                      <a:srgbClr val="FFFFFF"/>
                    </a:gs>
                  </a:gsLst>
                  <a:lin ang="5400000" scaled="0"/>
                </a:gradFill>
              </a:endParaRPr>
            </a:p>
          </p:txBody>
        </p:sp>
        <p:sp>
          <p:nvSpPr>
            <p:cNvPr id="20" name="TextBox 19"/>
            <p:cNvSpPr txBox="1"/>
            <p:nvPr>
              <p:custDataLst>
                <p:tags r:id="rId10"/>
              </p:custDataLst>
            </p:nvPr>
          </p:nvSpPr>
          <p:spPr>
            <a:xfrm>
              <a:off x="478469" y="4968292"/>
              <a:ext cx="3976097" cy="489137"/>
            </a:xfrm>
            <a:prstGeom prst="rect">
              <a:avLst/>
            </a:prstGeom>
            <a:noFill/>
          </p:spPr>
          <p:txBody>
            <a:bodyPr wrap="square" lIns="93278" tIns="46639" rIns="93278" bIns="46639" rtlCol="0">
              <a:spAutoFit/>
            </a:bodyPr>
            <a:lstStyle/>
            <a:p>
              <a:pPr algn="ctr">
                <a:buSzPct val="90000"/>
              </a:pPr>
              <a:r>
                <a:rPr lang="zh-CN" altLang="en-US" dirty="0">
                  <a:gradFill>
                    <a:gsLst>
                      <a:gs pos="0">
                        <a:srgbClr val="FFFFFF"/>
                      </a:gs>
                      <a:gs pos="100000">
                        <a:srgbClr val="FFFFFF"/>
                      </a:gs>
                    </a:gsLst>
                    <a:lin ang="5400000" scaled="0"/>
                  </a:gradFill>
                </a:rPr>
                <a:t>单击此处添加文本</a:t>
              </a:r>
              <a:endParaRPr lang="en-US" altLang="zh-CN" dirty="0">
                <a:gradFill>
                  <a:gsLst>
                    <a:gs pos="0">
                      <a:srgbClr val="FFFFFF"/>
                    </a:gs>
                    <a:gs pos="100000">
                      <a:srgbClr val="FFFFFF"/>
                    </a:gs>
                  </a:gsLst>
                  <a:lin ang="5400000" scaled="0"/>
                </a:gradFill>
              </a:endParaRPr>
            </a:p>
          </p:txBody>
        </p:sp>
      </p:grpSp>
      <p:grpSp>
        <p:nvGrpSpPr>
          <p:cNvPr id="21" name="组合 20"/>
          <p:cNvGrpSpPr/>
          <p:nvPr/>
        </p:nvGrpSpPr>
        <p:grpSpPr>
          <a:xfrm>
            <a:off x="3131048" y="2376980"/>
            <a:ext cx="1726200" cy="1164389"/>
            <a:chOff x="2322492" y="3088998"/>
            <a:chExt cx="2511649" cy="1694204"/>
          </a:xfrm>
          <a:solidFill>
            <a:srgbClr val="8AB027"/>
          </a:solidFill>
        </p:grpSpPr>
        <p:grpSp>
          <p:nvGrpSpPr>
            <p:cNvPr id="22" name="组合 21"/>
            <p:cNvGrpSpPr/>
            <p:nvPr/>
          </p:nvGrpSpPr>
          <p:grpSpPr>
            <a:xfrm>
              <a:off x="2322492" y="3088998"/>
              <a:ext cx="2511649" cy="1044516"/>
              <a:chOff x="2322492" y="3088998"/>
              <a:chExt cx="2511649" cy="1044516"/>
            </a:xfrm>
            <a:grpFill/>
          </p:grpSpPr>
          <p:sp>
            <p:nvSpPr>
              <p:cNvPr id="24" name="Rectangle 50"/>
              <p:cNvSpPr/>
              <p:nvPr>
                <p:custDataLst>
                  <p:tags r:id="rId7"/>
                </p:custDataLst>
              </p:nvPr>
            </p:nvSpPr>
            <p:spPr bwMode="auto">
              <a:xfrm>
                <a:off x="2322492" y="3088998"/>
                <a:ext cx="2511649" cy="1044516"/>
              </a:xfrm>
              <a:prstGeom prst="rect">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121"/>
                <a:endParaRPr lang="en-US" sz="2000" dirty="0">
                  <a:ln>
                    <a:solidFill>
                      <a:schemeClr val="tx1">
                        <a:alpha val="99000"/>
                      </a:schemeClr>
                    </a:solidFill>
                  </a:ln>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25" name="TextBox 24"/>
              <p:cNvSpPr txBox="1"/>
              <p:nvPr>
                <p:custDataLst>
                  <p:tags r:id="rId8"/>
                </p:custDataLst>
              </p:nvPr>
            </p:nvSpPr>
            <p:spPr>
              <a:xfrm>
                <a:off x="3285069" y="3165395"/>
                <a:ext cx="586498" cy="897158"/>
              </a:xfrm>
              <a:prstGeom prst="rect">
                <a:avLst/>
              </a:prstGeom>
              <a:noFill/>
            </p:spPr>
            <p:txBody>
              <a:bodyPr wrap="square" lIns="93278" tIns="93278" rIns="93278" bIns="93278" rtlCol="0">
                <a:spAutoFit/>
              </a:bodyPr>
              <a:lstStyle>
                <a:defPPr>
                  <a:defRPr lang="zh-CN"/>
                </a:defPPr>
                <a:lvl1pPr algn="ctr">
                  <a:buSzPct val="90000"/>
                  <a:defRPr sz="3200">
                    <a:gradFill>
                      <a:gsLst>
                        <a:gs pos="0">
                          <a:srgbClr val="FFFFFF"/>
                        </a:gs>
                        <a:gs pos="100000">
                          <a:srgbClr val="FFFFFF"/>
                        </a:gs>
                      </a:gsLst>
                      <a:lin ang="5400000" scaled="0"/>
                    </a:gradFill>
                  </a:defRPr>
                </a:lvl1pPr>
              </a:lstStyle>
              <a:p>
                <a:r>
                  <a:rPr lang="en-US" dirty="0"/>
                  <a:t>2</a:t>
                </a:r>
              </a:p>
            </p:txBody>
          </p:sp>
        </p:grpSp>
        <p:sp>
          <p:nvSpPr>
            <p:cNvPr id="23" name="Right Triangle 60"/>
            <p:cNvSpPr/>
            <p:nvPr>
              <p:custDataLst>
                <p:tags r:id="rId6"/>
              </p:custDataLst>
            </p:nvPr>
          </p:nvSpPr>
          <p:spPr bwMode="auto">
            <a:xfrm flipV="1">
              <a:off x="3285067" y="4133514"/>
              <a:ext cx="451948" cy="649688"/>
            </a:xfrm>
            <a:prstGeom prst="rtTriangle">
              <a:avLst/>
            </a:prstGeom>
            <a:solidFill>
              <a:schemeClr val="accent4"/>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121"/>
              <a:endParaRPr lang="en-US" sz="2000" dirty="0">
                <a:ln>
                  <a:solidFill>
                    <a:schemeClr val="tx1">
                      <a:alpha val="99000"/>
                    </a:schemeClr>
                  </a:solidFill>
                </a:ln>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grpSp>
        <p:nvGrpSpPr>
          <p:cNvPr id="26" name="组合 25"/>
          <p:cNvGrpSpPr/>
          <p:nvPr/>
        </p:nvGrpSpPr>
        <p:grpSpPr>
          <a:xfrm>
            <a:off x="4844469" y="3620171"/>
            <a:ext cx="2836142" cy="425681"/>
            <a:chOff x="4815546" y="4897860"/>
            <a:chExt cx="4126633" cy="619372"/>
          </a:xfrm>
          <a:solidFill>
            <a:srgbClr val="8AB027"/>
          </a:solidFill>
        </p:grpSpPr>
        <p:sp>
          <p:nvSpPr>
            <p:cNvPr id="27" name="TextBox 26"/>
            <p:cNvSpPr txBox="1"/>
            <p:nvPr>
              <p:custDataLst>
                <p:tags r:id="rId4"/>
              </p:custDataLst>
            </p:nvPr>
          </p:nvSpPr>
          <p:spPr>
            <a:xfrm>
              <a:off x="4815546" y="4897860"/>
              <a:ext cx="4126633" cy="619372"/>
            </a:xfrm>
            <a:prstGeom prst="rect">
              <a:avLst/>
            </a:prstGeom>
            <a:solidFill>
              <a:schemeClr val="accent5"/>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prstTxWarp prst="textNoShape">
                <a:avLst/>
              </a:prstTxWarp>
            </a:bodyPr>
            <a:lstStyle>
              <a:defPPr>
                <a:defRPr lang="en-US"/>
              </a:defPPr>
              <a:lvl1pPr algn="ctr" defTabSz="914099">
                <a:defRPr sz="2200">
                  <a:solidFill>
                    <a:schemeClr val="tx1">
                      <a:lumMod val="20000"/>
                      <a:lumOff val="80000"/>
                      <a:alpha val="99000"/>
                    </a:schemeClr>
                  </a:solidFill>
                  <a:latin typeface="Segoe UI" pitchFamily="34" charset="0"/>
                  <a:ea typeface="Segoe UI" pitchFamily="34" charset="0"/>
                  <a:cs typeface="Segoe UI" pitchFamily="34" charset="0"/>
                </a:defRPr>
              </a:lvl1pPr>
            </a:lstStyle>
            <a:p>
              <a:endParaRPr lang="en-US" sz="2000" dirty="0">
                <a:ln>
                  <a:solidFill>
                    <a:schemeClr val="tx1">
                      <a:alpha val="99000"/>
                    </a:schemeClr>
                  </a:solidFill>
                </a:ln>
                <a:gradFill>
                  <a:gsLst>
                    <a:gs pos="0">
                      <a:srgbClr val="FFFFFF"/>
                    </a:gs>
                    <a:gs pos="100000">
                      <a:srgbClr val="FFFFFF"/>
                    </a:gs>
                  </a:gsLst>
                  <a:lin ang="5400000" scaled="0"/>
                </a:gradFill>
              </a:endParaRPr>
            </a:p>
          </p:txBody>
        </p:sp>
        <p:sp>
          <p:nvSpPr>
            <p:cNvPr id="28" name="TextBox 27"/>
            <p:cNvSpPr txBox="1"/>
            <p:nvPr>
              <p:custDataLst>
                <p:tags r:id="rId5"/>
              </p:custDataLst>
            </p:nvPr>
          </p:nvSpPr>
          <p:spPr>
            <a:xfrm>
              <a:off x="4932040" y="4968292"/>
              <a:ext cx="3976097" cy="489137"/>
            </a:xfrm>
            <a:prstGeom prst="rect">
              <a:avLst/>
            </a:prstGeom>
            <a:noFill/>
          </p:spPr>
          <p:txBody>
            <a:bodyPr wrap="square" lIns="93278" tIns="46639" rIns="93278" bIns="46639" rtlCol="0">
              <a:spAutoFit/>
            </a:bodyPr>
            <a:lstStyle>
              <a:defPPr>
                <a:defRPr lang="zh-CN"/>
              </a:defPPr>
              <a:lvl1pPr algn="ctr">
                <a:buSzPct val="90000"/>
                <a:defRPr>
                  <a:gradFill>
                    <a:gsLst>
                      <a:gs pos="0">
                        <a:srgbClr val="FFFFFF"/>
                      </a:gs>
                      <a:gs pos="100000">
                        <a:srgbClr val="FFFFFF"/>
                      </a:gs>
                    </a:gsLst>
                    <a:lin ang="5400000" scaled="0"/>
                  </a:gradFill>
                </a:defRPr>
              </a:lvl1pPr>
            </a:lstStyle>
            <a:p>
              <a:r>
                <a:rPr lang="zh-CN" altLang="en-US" dirty="0"/>
                <a:t>单击此处添加文本</a:t>
              </a:r>
              <a:endParaRPr lang="en-US" altLang="zh-CN" dirty="0"/>
            </a:p>
          </p:txBody>
        </p:sp>
      </p:grpSp>
      <p:grpSp>
        <p:nvGrpSpPr>
          <p:cNvPr id="29" name="组合 28"/>
          <p:cNvGrpSpPr/>
          <p:nvPr/>
        </p:nvGrpSpPr>
        <p:grpSpPr>
          <a:xfrm>
            <a:off x="6344010" y="2379474"/>
            <a:ext cx="1027371" cy="1161895"/>
            <a:chOff x="6997403" y="3092627"/>
            <a:chExt cx="1494841" cy="1690575"/>
          </a:xfrm>
          <a:solidFill>
            <a:srgbClr val="8AB027"/>
          </a:solidFill>
        </p:grpSpPr>
        <p:sp>
          <p:nvSpPr>
            <p:cNvPr id="30" name="Rectangle 51"/>
            <p:cNvSpPr/>
            <p:nvPr>
              <p:custDataLst>
                <p:tags r:id="rId1"/>
              </p:custDataLst>
            </p:nvPr>
          </p:nvSpPr>
          <p:spPr bwMode="auto">
            <a:xfrm>
              <a:off x="6997403" y="3092627"/>
              <a:ext cx="1494841" cy="1044516"/>
            </a:xfrm>
            <a:prstGeom prst="rect">
              <a:avLst/>
            </a:prstGeom>
            <a:solidFill>
              <a:schemeClr val="accent5"/>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121"/>
              <a:endParaRPr lang="en-US" sz="2000" dirty="0">
                <a:ln>
                  <a:solidFill>
                    <a:schemeClr val="tx1">
                      <a:alpha val="99000"/>
                    </a:schemeClr>
                  </a:solidFill>
                </a:ln>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sp>
          <p:nvSpPr>
            <p:cNvPr id="31" name="TextBox 30"/>
            <p:cNvSpPr txBox="1"/>
            <p:nvPr>
              <p:custDataLst>
                <p:tags r:id="rId2"/>
              </p:custDataLst>
            </p:nvPr>
          </p:nvSpPr>
          <p:spPr>
            <a:xfrm>
              <a:off x="7451574" y="3165395"/>
              <a:ext cx="586498" cy="897158"/>
            </a:xfrm>
            <a:prstGeom prst="rect">
              <a:avLst/>
            </a:prstGeom>
            <a:noFill/>
          </p:spPr>
          <p:txBody>
            <a:bodyPr wrap="square" lIns="93278" tIns="93278" rIns="93278" bIns="93278" rtlCol="0">
              <a:spAutoFit/>
            </a:bodyPr>
            <a:lstStyle>
              <a:defPPr>
                <a:defRPr lang="zh-CN"/>
              </a:defPPr>
              <a:lvl1pPr algn="ctr">
                <a:buSzPct val="90000"/>
                <a:defRPr sz="3200">
                  <a:gradFill>
                    <a:gsLst>
                      <a:gs pos="0">
                        <a:srgbClr val="FFFFFF"/>
                      </a:gs>
                      <a:gs pos="100000">
                        <a:srgbClr val="FFFFFF"/>
                      </a:gs>
                    </a:gsLst>
                    <a:lin ang="5400000" scaled="0"/>
                  </a:gradFill>
                </a:defRPr>
              </a:lvl1pPr>
            </a:lstStyle>
            <a:p>
              <a:r>
                <a:rPr lang="en-US" dirty="0"/>
                <a:t>4</a:t>
              </a:r>
            </a:p>
          </p:txBody>
        </p:sp>
        <p:sp>
          <p:nvSpPr>
            <p:cNvPr id="32" name="Right Triangle 61"/>
            <p:cNvSpPr/>
            <p:nvPr>
              <p:custDataLst>
                <p:tags r:id="rId3"/>
              </p:custDataLst>
            </p:nvPr>
          </p:nvSpPr>
          <p:spPr bwMode="auto">
            <a:xfrm flipV="1">
              <a:off x="7629668" y="4133514"/>
              <a:ext cx="451948" cy="649688"/>
            </a:xfrm>
            <a:prstGeom prst="rtTriangle">
              <a:avLst/>
            </a:prstGeom>
            <a:solidFill>
              <a:schemeClr val="accent5"/>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3274" tIns="46637" rIns="93274" bIns="46637" numCol="1" rtlCol="0" anchor="ctr" anchorCtr="0" compatLnSpc="1">
              <a:prstTxWarp prst="textNoShape">
                <a:avLst/>
              </a:prstTxWarp>
            </a:bodyPr>
            <a:lstStyle/>
            <a:p>
              <a:pPr algn="ctr" defTabSz="932121"/>
              <a:endParaRPr lang="en-US" sz="2000" dirty="0">
                <a:ln>
                  <a:solidFill>
                    <a:schemeClr val="tx1">
                      <a:alpha val="99000"/>
                    </a:schemeClr>
                  </a:solidFill>
                </a:ln>
                <a:gradFill>
                  <a:gsLst>
                    <a:gs pos="0">
                      <a:srgbClr val="FFFFFF"/>
                    </a:gs>
                    <a:gs pos="100000">
                      <a:srgbClr val="FFFFFF"/>
                    </a:gs>
                  </a:gsLst>
                  <a:lin ang="5400000" scaled="0"/>
                </a:gradFill>
                <a:latin typeface="Segoe UI" pitchFamily="34" charset="0"/>
                <a:ea typeface="Segoe UI" pitchFamily="34" charset="0"/>
                <a:cs typeface="Segoe UI" pitchFamily="34" charset="0"/>
              </a:endParaRPr>
            </a:p>
          </p:txBody>
        </p:sp>
      </p:grpSp>
    </p:spTree>
    <p:extLst>
      <p:ext uri="{BB962C8B-B14F-4D97-AF65-F5344CB8AC3E}">
        <p14:creationId xmlns:p14="http://schemas.microsoft.com/office/powerpoint/2010/main" val="4093586553"/>
      </p:ext>
    </p:extLst>
  </p:cSld>
  <p:clrMapOvr>
    <a:masterClrMapping/>
  </p:clrMapOvr>
  <mc:AlternateContent xmlns:mc="http://schemas.openxmlformats.org/markup-compatibility/2006" xmlns:p14="http://schemas.microsoft.com/office/powerpoint/2010/main">
    <mc:Choice Requires="p14">
      <p:transition spd="med" p14:dur="700" advTm="4673">
        <p:fade/>
      </p:transition>
    </mc:Choice>
    <mc:Fallback xmlns="">
      <p:transition spd="med" advTm="467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up)">
                                      <p:cBhvr>
                                        <p:cTn id="15" dur="500"/>
                                        <p:tgtEl>
                                          <p:spTgt spid="21"/>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500"/>
                                        <p:tgtEl>
                                          <p:spTgt spid="18"/>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down)">
                                      <p:cBhvr>
                                        <p:cTn id="23" dur="500"/>
                                        <p:tgtEl>
                                          <p:spTgt spid="14"/>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wipe(up)">
                                      <p:cBhvr>
                                        <p:cTn id="31" dur="500"/>
                                        <p:tgtEl>
                                          <p:spTgt spid="29"/>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fade">
                                      <p:cBhvr>
                                        <p:cTn id="3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保障措施</a:t>
            </a:r>
            <a:endParaRPr lang="zh-CN" altLang="en-US" dirty="0"/>
          </a:p>
        </p:txBody>
      </p:sp>
      <p:grpSp>
        <p:nvGrpSpPr>
          <p:cNvPr id="3" name="组合 2"/>
          <p:cNvGrpSpPr/>
          <p:nvPr/>
        </p:nvGrpSpPr>
        <p:grpSpPr>
          <a:xfrm>
            <a:off x="975556" y="3085397"/>
            <a:ext cx="1756070" cy="432048"/>
            <a:chOff x="1403648" y="3147814"/>
            <a:chExt cx="1756070" cy="432048"/>
          </a:xfrm>
        </p:grpSpPr>
        <p:pic>
          <p:nvPicPr>
            <p:cNvPr id="4" name="Picture 3" descr="C:\Users\ABC\Desktop\白板7.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403648" y="3147814"/>
              <a:ext cx="590887" cy="427112"/>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023846" y="3210530"/>
              <a:ext cx="1107996" cy="369332"/>
            </a:xfrm>
            <a:prstGeom prst="rect">
              <a:avLst/>
            </a:prstGeom>
            <a:noFill/>
          </p:spPr>
          <p:txBody>
            <a:bodyPr wrap="none" rtlCol="0">
              <a:spAutoFit/>
            </a:bodyPr>
            <a:lstStyle/>
            <a:p>
              <a:r>
                <a:rPr lang="zh-CN" altLang="en-US" b="1" dirty="0">
                  <a:solidFill>
                    <a:schemeClr val="accent5"/>
                  </a:solidFill>
                </a:rPr>
                <a:t>人员培训</a:t>
              </a:r>
            </a:p>
          </p:txBody>
        </p:sp>
        <p:cxnSp>
          <p:nvCxnSpPr>
            <p:cNvPr id="6" name="直接连接符 5"/>
            <p:cNvCxnSpPr/>
            <p:nvPr/>
          </p:nvCxnSpPr>
          <p:spPr>
            <a:xfrm>
              <a:off x="1403648" y="3574926"/>
              <a:ext cx="175607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3526135" y="3032575"/>
            <a:ext cx="1756070" cy="532755"/>
            <a:chOff x="1259632" y="1347614"/>
            <a:chExt cx="1756070" cy="532755"/>
          </a:xfrm>
        </p:grpSpPr>
        <p:pic>
          <p:nvPicPr>
            <p:cNvPr id="8" name="Picture 4" descr="C:\Users\ABC\Desktop\034971.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323975" y="1347614"/>
              <a:ext cx="408705" cy="53275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1879830" y="1490449"/>
              <a:ext cx="1107996" cy="369332"/>
            </a:xfrm>
            <a:prstGeom prst="rect">
              <a:avLst/>
            </a:prstGeom>
            <a:noFill/>
          </p:spPr>
          <p:txBody>
            <a:bodyPr wrap="none" rtlCol="0">
              <a:spAutoFit/>
            </a:bodyPr>
            <a:lstStyle/>
            <a:p>
              <a:r>
                <a:rPr lang="zh-CN" altLang="en-US" b="1" dirty="0">
                  <a:solidFill>
                    <a:schemeClr val="accent6"/>
                  </a:solidFill>
                </a:rPr>
                <a:t>资金保障</a:t>
              </a:r>
            </a:p>
          </p:txBody>
        </p:sp>
        <p:cxnSp>
          <p:nvCxnSpPr>
            <p:cNvPr id="10" name="直接连接符 9"/>
            <p:cNvCxnSpPr/>
            <p:nvPr/>
          </p:nvCxnSpPr>
          <p:spPr>
            <a:xfrm>
              <a:off x="1259632" y="1854845"/>
              <a:ext cx="175607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3526135" y="1255426"/>
            <a:ext cx="1783944" cy="717130"/>
            <a:chOff x="3923928" y="1255426"/>
            <a:chExt cx="1783944" cy="717130"/>
          </a:xfrm>
        </p:grpSpPr>
        <p:pic>
          <p:nvPicPr>
            <p:cNvPr id="12" name="Picture 6" descr="C:\Users\ABC\Desktop\035001.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923928" y="1255426"/>
              <a:ext cx="537982" cy="717130"/>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4572000" y="1530826"/>
              <a:ext cx="1107996" cy="369332"/>
            </a:xfrm>
            <a:prstGeom prst="rect">
              <a:avLst/>
            </a:prstGeom>
            <a:noFill/>
          </p:spPr>
          <p:txBody>
            <a:bodyPr wrap="none" rtlCol="0">
              <a:spAutoFit/>
            </a:bodyPr>
            <a:lstStyle/>
            <a:p>
              <a:r>
                <a:rPr lang="zh-CN" altLang="en-US" b="1" dirty="0" smtClean="0">
                  <a:solidFill>
                    <a:schemeClr val="accent3"/>
                  </a:solidFill>
                </a:rPr>
                <a:t>把握市场</a:t>
              </a:r>
              <a:endParaRPr lang="zh-CN" altLang="en-US" b="1" dirty="0">
                <a:solidFill>
                  <a:schemeClr val="accent3"/>
                </a:solidFill>
              </a:endParaRPr>
            </a:p>
          </p:txBody>
        </p:sp>
        <p:cxnSp>
          <p:nvCxnSpPr>
            <p:cNvPr id="14" name="直接连接符 13"/>
            <p:cNvCxnSpPr/>
            <p:nvPr/>
          </p:nvCxnSpPr>
          <p:spPr>
            <a:xfrm>
              <a:off x="3951802" y="1895222"/>
              <a:ext cx="175607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a:off x="945361" y="1420898"/>
            <a:ext cx="1774709" cy="474324"/>
            <a:chOff x="4005171" y="2980405"/>
            <a:chExt cx="1774709" cy="474324"/>
          </a:xfrm>
        </p:grpSpPr>
        <p:pic>
          <p:nvPicPr>
            <p:cNvPr id="16" name="Picture 7" descr="C:\Users\ABC\Desktop\034951.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005171" y="2980405"/>
              <a:ext cx="613667" cy="460250"/>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4644008" y="3085397"/>
              <a:ext cx="1107996" cy="369332"/>
            </a:xfrm>
            <a:prstGeom prst="rect">
              <a:avLst/>
            </a:prstGeom>
            <a:noFill/>
          </p:spPr>
          <p:txBody>
            <a:bodyPr wrap="none" rtlCol="0">
              <a:spAutoFit/>
            </a:bodyPr>
            <a:lstStyle/>
            <a:p>
              <a:r>
                <a:rPr lang="zh-CN" altLang="en-US" b="1" dirty="0" smtClean="0">
                  <a:solidFill>
                    <a:schemeClr val="accent2"/>
                  </a:solidFill>
                </a:rPr>
                <a:t>政策支持</a:t>
              </a:r>
              <a:endParaRPr lang="zh-CN" altLang="en-US" b="1" dirty="0">
                <a:solidFill>
                  <a:schemeClr val="accent2"/>
                </a:solidFill>
              </a:endParaRPr>
            </a:p>
          </p:txBody>
        </p:sp>
        <p:cxnSp>
          <p:nvCxnSpPr>
            <p:cNvPr id="18" name="直接连接符 17"/>
            <p:cNvCxnSpPr/>
            <p:nvPr/>
          </p:nvCxnSpPr>
          <p:spPr>
            <a:xfrm>
              <a:off x="4023810" y="3449793"/>
              <a:ext cx="175607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19" name="组合 18"/>
          <p:cNvGrpSpPr/>
          <p:nvPr/>
        </p:nvGrpSpPr>
        <p:grpSpPr>
          <a:xfrm>
            <a:off x="6164355" y="3040621"/>
            <a:ext cx="1756070" cy="524709"/>
            <a:chOff x="6804248" y="1468471"/>
            <a:chExt cx="1756070" cy="524709"/>
          </a:xfrm>
        </p:grpSpPr>
        <p:pic>
          <p:nvPicPr>
            <p:cNvPr id="20" name="Picture 8" descr="G:\3D小人\T2-4A广告提案论坛-3D小人合集（1G-2400余个）\4A广告提案论坛-3D png小人\26 (2).png"/>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6854502" y="1468471"/>
              <a:ext cx="453802" cy="524709"/>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7424446" y="1608160"/>
              <a:ext cx="1107996" cy="369332"/>
            </a:xfrm>
            <a:prstGeom prst="rect">
              <a:avLst/>
            </a:prstGeom>
            <a:noFill/>
          </p:spPr>
          <p:txBody>
            <a:bodyPr wrap="none" rtlCol="0">
              <a:spAutoFit/>
            </a:bodyPr>
            <a:lstStyle/>
            <a:p>
              <a:r>
                <a:rPr lang="zh-CN" altLang="en-US" b="1" dirty="0">
                  <a:solidFill>
                    <a:schemeClr val="accent1"/>
                  </a:solidFill>
                </a:rPr>
                <a:t>督导措施</a:t>
              </a:r>
            </a:p>
          </p:txBody>
        </p:sp>
        <p:cxnSp>
          <p:nvCxnSpPr>
            <p:cNvPr id="22" name="直接连接符 21"/>
            <p:cNvCxnSpPr/>
            <p:nvPr/>
          </p:nvCxnSpPr>
          <p:spPr>
            <a:xfrm>
              <a:off x="6804248" y="1972556"/>
              <a:ext cx="175607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6164355" y="1405046"/>
            <a:ext cx="1756070" cy="516052"/>
            <a:chOff x="6752930" y="1405046"/>
            <a:chExt cx="1756070" cy="516052"/>
          </a:xfrm>
        </p:grpSpPr>
        <p:sp>
          <p:nvSpPr>
            <p:cNvPr id="24" name="TextBox 23"/>
            <p:cNvSpPr txBox="1"/>
            <p:nvPr/>
          </p:nvSpPr>
          <p:spPr>
            <a:xfrm>
              <a:off x="7373128" y="1530826"/>
              <a:ext cx="1107996" cy="369332"/>
            </a:xfrm>
            <a:prstGeom prst="rect">
              <a:avLst/>
            </a:prstGeom>
            <a:noFill/>
          </p:spPr>
          <p:txBody>
            <a:bodyPr wrap="none" rtlCol="0">
              <a:spAutoFit/>
            </a:bodyPr>
            <a:lstStyle/>
            <a:p>
              <a:r>
                <a:rPr lang="zh-CN" altLang="en-US" b="1" dirty="0">
                  <a:solidFill>
                    <a:schemeClr val="accent4"/>
                  </a:solidFill>
                </a:rPr>
                <a:t>竞争机制</a:t>
              </a:r>
            </a:p>
          </p:txBody>
        </p:sp>
        <p:cxnSp>
          <p:nvCxnSpPr>
            <p:cNvPr id="25" name="直接连接符 24"/>
            <p:cNvCxnSpPr/>
            <p:nvPr/>
          </p:nvCxnSpPr>
          <p:spPr>
            <a:xfrm>
              <a:off x="6752930" y="1895222"/>
              <a:ext cx="1756070"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26" name="Picture 9" descr="G:\3D小人\T2-4A广告提案论坛-3D小人合集（1G-2400余个）\4A广告提案论坛-3D png小人\16 (2).png"/>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6802375" y="1405046"/>
              <a:ext cx="516052" cy="516052"/>
            </a:xfrm>
            <a:prstGeom prst="rect">
              <a:avLst/>
            </a:prstGeom>
            <a:noFill/>
            <a:extLst>
              <a:ext uri="{909E8E84-426E-40DD-AFC4-6F175D3DCCD1}">
                <a14:hiddenFill xmlns:a14="http://schemas.microsoft.com/office/drawing/2010/main">
                  <a:solidFill>
                    <a:srgbClr val="FFFFFF"/>
                  </a:solidFill>
                </a14:hiddenFill>
              </a:ext>
            </a:extLst>
          </p:spPr>
        </p:pic>
      </p:grpSp>
      <p:sp>
        <p:nvSpPr>
          <p:cNvPr id="27" name="TextBox 26"/>
          <p:cNvSpPr txBox="1"/>
          <p:nvPr/>
        </p:nvSpPr>
        <p:spPr>
          <a:xfrm>
            <a:off x="911106" y="1923678"/>
            <a:ext cx="2364750" cy="553998"/>
          </a:xfrm>
          <a:prstGeom prst="rect">
            <a:avLst/>
          </a:prstGeom>
          <a:noFill/>
        </p:spPr>
        <p:txBody>
          <a:bodyPr wrap="none" rtlCol="0">
            <a:spAutoFit/>
          </a:bodyPr>
          <a:lstStyle/>
          <a:p>
            <a:pPr>
              <a:lnSpc>
                <a:spcPct val="150000"/>
              </a:lnSpc>
            </a:pPr>
            <a:r>
              <a:rPr lang="zh-CN" altLang="en-US" sz="1000" dirty="0" smtClean="0">
                <a:solidFill>
                  <a:schemeClr val="tx1">
                    <a:lumMod val="50000"/>
                    <a:lumOff val="50000"/>
                  </a:schemeClr>
                </a:solidFill>
              </a:rPr>
              <a:t>单击此处添加文本，单击此处添加文本</a:t>
            </a:r>
            <a:endParaRPr lang="en-US" altLang="zh-CN" sz="1000" dirty="0" smtClean="0">
              <a:solidFill>
                <a:schemeClr val="tx1">
                  <a:lumMod val="50000"/>
                  <a:lumOff val="50000"/>
                </a:schemeClr>
              </a:solidFill>
            </a:endParaRPr>
          </a:p>
          <a:p>
            <a:pPr>
              <a:lnSpc>
                <a:spcPct val="150000"/>
              </a:lnSpc>
            </a:pPr>
            <a:r>
              <a:rPr lang="zh-CN" altLang="en-US" sz="1000" dirty="0" smtClean="0">
                <a:solidFill>
                  <a:schemeClr val="tx1">
                    <a:lumMod val="50000"/>
                    <a:lumOff val="50000"/>
                  </a:schemeClr>
                </a:solidFill>
              </a:rPr>
              <a:t>单击此处添加文本，单击此处添加文本</a:t>
            </a:r>
            <a:endParaRPr lang="en-US" altLang="zh-CN" sz="1000" dirty="0" smtClean="0">
              <a:solidFill>
                <a:schemeClr val="tx1">
                  <a:lumMod val="50000"/>
                  <a:lumOff val="50000"/>
                </a:schemeClr>
              </a:solidFill>
            </a:endParaRPr>
          </a:p>
        </p:txBody>
      </p:sp>
      <p:sp>
        <p:nvSpPr>
          <p:cNvPr id="28" name="TextBox 27"/>
          <p:cNvSpPr txBox="1"/>
          <p:nvPr/>
        </p:nvSpPr>
        <p:spPr>
          <a:xfrm>
            <a:off x="3517956" y="1923678"/>
            <a:ext cx="2364750" cy="553998"/>
          </a:xfrm>
          <a:prstGeom prst="rect">
            <a:avLst/>
          </a:prstGeom>
          <a:noFill/>
        </p:spPr>
        <p:txBody>
          <a:bodyPr wrap="none" rtlCol="0">
            <a:spAutoFit/>
          </a:bodyPr>
          <a:lstStyle/>
          <a:p>
            <a:pPr>
              <a:lnSpc>
                <a:spcPct val="150000"/>
              </a:lnSpc>
            </a:pPr>
            <a:r>
              <a:rPr lang="zh-CN" altLang="en-US" sz="1000" dirty="0" smtClean="0">
                <a:solidFill>
                  <a:schemeClr val="tx1">
                    <a:lumMod val="50000"/>
                    <a:lumOff val="50000"/>
                  </a:schemeClr>
                </a:solidFill>
              </a:rPr>
              <a:t>单击此处添加文本，单击此处添加文本</a:t>
            </a:r>
            <a:endParaRPr lang="en-US" altLang="zh-CN" sz="1000" dirty="0" smtClean="0">
              <a:solidFill>
                <a:schemeClr val="tx1">
                  <a:lumMod val="50000"/>
                  <a:lumOff val="50000"/>
                </a:schemeClr>
              </a:solidFill>
            </a:endParaRPr>
          </a:p>
          <a:p>
            <a:pPr>
              <a:lnSpc>
                <a:spcPct val="150000"/>
              </a:lnSpc>
            </a:pPr>
            <a:r>
              <a:rPr lang="zh-CN" altLang="en-US" sz="1000" dirty="0" smtClean="0">
                <a:solidFill>
                  <a:schemeClr val="tx1">
                    <a:lumMod val="50000"/>
                    <a:lumOff val="50000"/>
                  </a:schemeClr>
                </a:solidFill>
              </a:rPr>
              <a:t>单击此处添加文本，单击此处添加文本</a:t>
            </a:r>
            <a:endParaRPr lang="en-US" altLang="zh-CN" sz="1000" dirty="0" smtClean="0">
              <a:solidFill>
                <a:schemeClr val="tx1">
                  <a:lumMod val="50000"/>
                  <a:lumOff val="50000"/>
                </a:schemeClr>
              </a:solidFill>
            </a:endParaRPr>
          </a:p>
        </p:txBody>
      </p:sp>
      <p:sp>
        <p:nvSpPr>
          <p:cNvPr id="29" name="TextBox 28"/>
          <p:cNvSpPr txBox="1"/>
          <p:nvPr/>
        </p:nvSpPr>
        <p:spPr>
          <a:xfrm>
            <a:off x="6156176" y="1943904"/>
            <a:ext cx="2364750" cy="553998"/>
          </a:xfrm>
          <a:prstGeom prst="rect">
            <a:avLst/>
          </a:prstGeom>
          <a:noFill/>
        </p:spPr>
        <p:txBody>
          <a:bodyPr wrap="none" rtlCol="0">
            <a:spAutoFit/>
          </a:bodyPr>
          <a:lstStyle/>
          <a:p>
            <a:pPr>
              <a:lnSpc>
                <a:spcPct val="150000"/>
              </a:lnSpc>
            </a:pPr>
            <a:r>
              <a:rPr lang="zh-CN" altLang="en-US" sz="1000" dirty="0" smtClean="0">
                <a:solidFill>
                  <a:schemeClr val="tx1">
                    <a:lumMod val="50000"/>
                    <a:lumOff val="50000"/>
                  </a:schemeClr>
                </a:solidFill>
              </a:rPr>
              <a:t>单击此处添加文本，单击此处添加文本</a:t>
            </a:r>
            <a:endParaRPr lang="en-US" altLang="zh-CN" sz="1000" dirty="0" smtClean="0">
              <a:solidFill>
                <a:schemeClr val="tx1">
                  <a:lumMod val="50000"/>
                  <a:lumOff val="50000"/>
                </a:schemeClr>
              </a:solidFill>
            </a:endParaRPr>
          </a:p>
          <a:p>
            <a:pPr>
              <a:lnSpc>
                <a:spcPct val="150000"/>
              </a:lnSpc>
            </a:pPr>
            <a:r>
              <a:rPr lang="zh-CN" altLang="en-US" sz="1000" dirty="0" smtClean="0">
                <a:solidFill>
                  <a:schemeClr val="tx1">
                    <a:lumMod val="50000"/>
                    <a:lumOff val="50000"/>
                  </a:schemeClr>
                </a:solidFill>
              </a:rPr>
              <a:t>单击此处添加文本，单击此处添加文本</a:t>
            </a:r>
            <a:endParaRPr lang="en-US" altLang="zh-CN" sz="1000" dirty="0" smtClean="0">
              <a:solidFill>
                <a:schemeClr val="tx1">
                  <a:lumMod val="50000"/>
                  <a:lumOff val="50000"/>
                </a:schemeClr>
              </a:solidFill>
            </a:endParaRPr>
          </a:p>
        </p:txBody>
      </p:sp>
      <p:sp>
        <p:nvSpPr>
          <p:cNvPr id="30" name="TextBox 29"/>
          <p:cNvSpPr txBox="1"/>
          <p:nvPr/>
        </p:nvSpPr>
        <p:spPr>
          <a:xfrm>
            <a:off x="911106" y="3560032"/>
            <a:ext cx="2364750" cy="553998"/>
          </a:xfrm>
          <a:prstGeom prst="rect">
            <a:avLst/>
          </a:prstGeom>
          <a:noFill/>
        </p:spPr>
        <p:txBody>
          <a:bodyPr wrap="none" rtlCol="0">
            <a:spAutoFit/>
          </a:bodyPr>
          <a:lstStyle/>
          <a:p>
            <a:pPr>
              <a:lnSpc>
                <a:spcPct val="150000"/>
              </a:lnSpc>
            </a:pPr>
            <a:r>
              <a:rPr lang="zh-CN" altLang="en-US" sz="1000" dirty="0" smtClean="0">
                <a:solidFill>
                  <a:schemeClr val="tx1">
                    <a:lumMod val="50000"/>
                    <a:lumOff val="50000"/>
                  </a:schemeClr>
                </a:solidFill>
              </a:rPr>
              <a:t>单击此处添加文本，单击此处添加文本</a:t>
            </a:r>
            <a:endParaRPr lang="en-US" altLang="zh-CN" sz="1000" dirty="0" smtClean="0">
              <a:solidFill>
                <a:schemeClr val="tx1">
                  <a:lumMod val="50000"/>
                  <a:lumOff val="50000"/>
                </a:schemeClr>
              </a:solidFill>
            </a:endParaRPr>
          </a:p>
          <a:p>
            <a:pPr>
              <a:lnSpc>
                <a:spcPct val="150000"/>
              </a:lnSpc>
            </a:pPr>
            <a:r>
              <a:rPr lang="zh-CN" altLang="en-US" sz="1000" dirty="0" smtClean="0">
                <a:solidFill>
                  <a:schemeClr val="tx1">
                    <a:lumMod val="50000"/>
                    <a:lumOff val="50000"/>
                  </a:schemeClr>
                </a:solidFill>
              </a:rPr>
              <a:t>单击此处添加文本，单击此处添加文本</a:t>
            </a:r>
            <a:endParaRPr lang="en-US" altLang="zh-CN" sz="1000" dirty="0" smtClean="0">
              <a:solidFill>
                <a:schemeClr val="tx1">
                  <a:lumMod val="50000"/>
                  <a:lumOff val="50000"/>
                </a:schemeClr>
              </a:solidFill>
            </a:endParaRPr>
          </a:p>
        </p:txBody>
      </p:sp>
      <p:sp>
        <p:nvSpPr>
          <p:cNvPr id="31" name="TextBox 30"/>
          <p:cNvSpPr txBox="1"/>
          <p:nvPr/>
        </p:nvSpPr>
        <p:spPr>
          <a:xfrm>
            <a:off x="3517956" y="3560032"/>
            <a:ext cx="2364750" cy="553998"/>
          </a:xfrm>
          <a:prstGeom prst="rect">
            <a:avLst/>
          </a:prstGeom>
          <a:noFill/>
        </p:spPr>
        <p:txBody>
          <a:bodyPr wrap="none" rtlCol="0">
            <a:spAutoFit/>
          </a:bodyPr>
          <a:lstStyle/>
          <a:p>
            <a:pPr>
              <a:lnSpc>
                <a:spcPct val="150000"/>
              </a:lnSpc>
            </a:pPr>
            <a:r>
              <a:rPr lang="zh-CN" altLang="en-US" sz="1000" dirty="0" smtClean="0">
                <a:solidFill>
                  <a:schemeClr val="tx1">
                    <a:lumMod val="50000"/>
                    <a:lumOff val="50000"/>
                  </a:schemeClr>
                </a:solidFill>
              </a:rPr>
              <a:t>单击此处添加文本，单击此处添加文本</a:t>
            </a:r>
            <a:endParaRPr lang="en-US" altLang="zh-CN" sz="1000" dirty="0" smtClean="0">
              <a:solidFill>
                <a:schemeClr val="tx1">
                  <a:lumMod val="50000"/>
                  <a:lumOff val="50000"/>
                </a:schemeClr>
              </a:solidFill>
            </a:endParaRPr>
          </a:p>
          <a:p>
            <a:pPr>
              <a:lnSpc>
                <a:spcPct val="150000"/>
              </a:lnSpc>
            </a:pPr>
            <a:r>
              <a:rPr lang="zh-CN" altLang="en-US" sz="1000" dirty="0" smtClean="0">
                <a:solidFill>
                  <a:schemeClr val="tx1">
                    <a:lumMod val="50000"/>
                    <a:lumOff val="50000"/>
                  </a:schemeClr>
                </a:solidFill>
              </a:rPr>
              <a:t>单击此处添加文本，单击此处添加文本</a:t>
            </a:r>
            <a:endParaRPr lang="en-US" altLang="zh-CN" sz="1000" dirty="0" smtClean="0">
              <a:solidFill>
                <a:schemeClr val="tx1">
                  <a:lumMod val="50000"/>
                  <a:lumOff val="50000"/>
                </a:schemeClr>
              </a:solidFill>
            </a:endParaRPr>
          </a:p>
        </p:txBody>
      </p:sp>
      <p:sp>
        <p:nvSpPr>
          <p:cNvPr id="32" name="TextBox 31"/>
          <p:cNvSpPr txBox="1"/>
          <p:nvPr/>
        </p:nvSpPr>
        <p:spPr>
          <a:xfrm>
            <a:off x="6156176" y="3580258"/>
            <a:ext cx="2364750" cy="553998"/>
          </a:xfrm>
          <a:prstGeom prst="rect">
            <a:avLst/>
          </a:prstGeom>
          <a:noFill/>
        </p:spPr>
        <p:txBody>
          <a:bodyPr wrap="none" rtlCol="0">
            <a:spAutoFit/>
          </a:bodyPr>
          <a:lstStyle/>
          <a:p>
            <a:pPr>
              <a:lnSpc>
                <a:spcPct val="150000"/>
              </a:lnSpc>
            </a:pPr>
            <a:r>
              <a:rPr lang="zh-CN" altLang="en-US" sz="1000" dirty="0" smtClean="0">
                <a:solidFill>
                  <a:schemeClr val="tx1">
                    <a:lumMod val="50000"/>
                    <a:lumOff val="50000"/>
                  </a:schemeClr>
                </a:solidFill>
              </a:rPr>
              <a:t>单击此处添加文本，单击此处添加文本</a:t>
            </a:r>
            <a:endParaRPr lang="en-US" altLang="zh-CN" sz="1000" dirty="0" smtClean="0">
              <a:solidFill>
                <a:schemeClr val="tx1">
                  <a:lumMod val="50000"/>
                  <a:lumOff val="50000"/>
                </a:schemeClr>
              </a:solidFill>
            </a:endParaRPr>
          </a:p>
          <a:p>
            <a:pPr>
              <a:lnSpc>
                <a:spcPct val="150000"/>
              </a:lnSpc>
            </a:pPr>
            <a:r>
              <a:rPr lang="zh-CN" altLang="en-US" sz="1000" dirty="0" smtClean="0">
                <a:solidFill>
                  <a:schemeClr val="tx1">
                    <a:lumMod val="50000"/>
                    <a:lumOff val="50000"/>
                  </a:schemeClr>
                </a:solidFill>
              </a:rPr>
              <a:t>单击此处添加文本，单击此处添加文本</a:t>
            </a:r>
            <a:endParaRPr lang="en-US" altLang="zh-CN" sz="1000" dirty="0" smtClean="0">
              <a:solidFill>
                <a:schemeClr val="tx1">
                  <a:lumMod val="50000"/>
                  <a:lumOff val="50000"/>
                </a:schemeClr>
              </a:solidFill>
            </a:endParaRPr>
          </a:p>
        </p:txBody>
      </p:sp>
    </p:spTree>
    <p:extLst>
      <p:ext uri="{BB962C8B-B14F-4D97-AF65-F5344CB8AC3E}">
        <p14:creationId xmlns:p14="http://schemas.microsoft.com/office/powerpoint/2010/main" val="706052595"/>
      </p:ext>
    </p:extLst>
  </p:cSld>
  <p:clrMapOvr>
    <a:masterClrMapping/>
  </p:clrMapOvr>
  <mc:AlternateContent xmlns:mc="http://schemas.openxmlformats.org/markup-compatibility/2006" xmlns:p14="http://schemas.microsoft.com/office/powerpoint/2010/main">
    <mc:Choice Requires="p14">
      <p:transition spd="med" p14:dur="700" advTm="4389">
        <p:fade/>
      </p:transition>
    </mc:Choice>
    <mc:Fallback xmlns="">
      <p:transition spd="med" advTm="4389">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22" presetClass="entr" presetSubtype="1" fill="hold" grpId="0" nodeType="withEffect">
                                  <p:stCondLst>
                                    <p:cond delay="500"/>
                                  </p:stCondLst>
                                  <p:childTnLst>
                                    <p:set>
                                      <p:cBhvr>
                                        <p:cTn id="9" dur="1" fill="hold">
                                          <p:stCondLst>
                                            <p:cond delay="0"/>
                                          </p:stCondLst>
                                        </p:cTn>
                                        <p:tgtEl>
                                          <p:spTgt spid="27"/>
                                        </p:tgtEl>
                                        <p:attrNameLst>
                                          <p:attrName>style.visibility</p:attrName>
                                        </p:attrNameLst>
                                      </p:cBhvr>
                                      <p:to>
                                        <p:strVal val="visible"/>
                                      </p:to>
                                    </p:set>
                                    <p:animEffect transition="in" filter="wipe(up)">
                                      <p:cBhvr>
                                        <p:cTn id="10" dur="500"/>
                                        <p:tgtEl>
                                          <p:spTgt spid="27"/>
                                        </p:tgtEl>
                                      </p:cBhvr>
                                    </p:animEffect>
                                  </p:childTnLst>
                                </p:cTn>
                              </p:par>
                              <p:par>
                                <p:cTn id="11" presetID="10" presetClass="entr" presetSubtype="0" fill="hold" nodeType="withEffect">
                                  <p:stCondLst>
                                    <p:cond delay="20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22" presetClass="entr" presetSubtype="1" fill="hold" grpId="0" nodeType="withEffect">
                                  <p:stCondLst>
                                    <p:cond delay="700"/>
                                  </p:stCondLst>
                                  <p:childTnLst>
                                    <p:set>
                                      <p:cBhvr>
                                        <p:cTn id="15" dur="1" fill="hold">
                                          <p:stCondLst>
                                            <p:cond delay="0"/>
                                          </p:stCondLst>
                                        </p:cTn>
                                        <p:tgtEl>
                                          <p:spTgt spid="28"/>
                                        </p:tgtEl>
                                        <p:attrNameLst>
                                          <p:attrName>style.visibility</p:attrName>
                                        </p:attrNameLst>
                                      </p:cBhvr>
                                      <p:to>
                                        <p:strVal val="visible"/>
                                      </p:to>
                                    </p:set>
                                    <p:animEffect transition="in" filter="wipe(up)">
                                      <p:cBhvr>
                                        <p:cTn id="16" dur="500"/>
                                        <p:tgtEl>
                                          <p:spTgt spid="28"/>
                                        </p:tgtEl>
                                      </p:cBhvr>
                                    </p:animEffect>
                                  </p:childTnLst>
                                </p:cTn>
                              </p:par>
                              <p:par>
                                <p:cTn id="17" presetID="10" presetClass="entr" presetSubtype="0" fill="hold" nodeType="withEffect">
                                  <p:stCondLst>
                                    <p:cond delay="40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par>
                                <p:cTn id="20" presetID="22" presetClass="entr" presetSubtype="1" fill="hold" grpId="0" nodeType="withEffect">
                                  <p:stCondLst>
                                    <p:cond delay="900"/>
                                  </p:stCondLst>
                                  <p:childTnLst>
                                    <p:set>
                                      <p:cBhvr>
                                        <p:cTn id="21" dur="1" fill="hold">
                                          <p:stCondLst>
                                            <p:cond delay="0"/>
                                          </p:stCondLst>
                                        </p:cTn>
                                        <p:tgtEl>
                                          <p:spTgt spid="29"/>
                                        </p:tgtEl>
                                        <p:attrNameLst>
                                          <p:attrName>style.visibility</p:attrName>
                                        </p:attrNameLst>
                                      </p:cBhvr>
                                      <p:to>
                                        <p:strVal val="visible"/>
                                      </p:to>
                                    </p:set>
                                    <p:animEffect transition="in" filter="wipe(up)">
                                      <p:cBhvr>
                                        <p:cTn id="22" dur="500"/>
                                        <p:tgtEl>
                                          <p:spTgt spid="29"/>
                                        </p:tgtEl>
                                      </p:cBhvr>
                                    </p:animEffect>
                                  </p:childTnLst>
                                </p:cTn>
                              </p:par>
                              <p:par>
                                <p:cTn id="23" presetID="10" presetClass="entr" presetSubtype="0" fill="hold" nodeType="withEffect">
                                  <p:stCondLst>
                                    <p:cond delay="60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par>
                                <p:cTn id="26" presetID="22" presetClass="entr" presetSubtype="1" fill="hold" grpId="0" nodeType="withEffect">
                                  <p:stCondLst>
                                    <p:cond delay="1100"/>
                                  </p:stCondLst>
                                  <p:childTnLst>
                                    <p:set>
                                      <p:cBhvr>
                                        <p:cTn id="27" dur="1" fill="hold">
                                          <p:stCondLst>
                                            <p:cond delay="0"/>
                                          </p:stCondLst>
                                        </p:cTn>
                                        <p:tgtEl>
                                          <p:spTgt spid="30"/>
                                        </p:tgtEl>
                                        <p:attrNameLst>
                                          <p:attrName>style.visibility</p:attrName>
                                        </p:attrNameLst>
                                      </p:cBhvr>
                                      <p:to>
                                        <p:strVal val="visible"/>
                                      </p:to>
                                    </p:set>
                                    <p:animEffect transition="in" filter="wipe(up)">
                                      <p:cBhvr>
                                        <p:cTn id="28" dur="500"/>
                                        <p:tgtEl>
                                          <p:spTgt spid="30"/>
                                        </p:tgtEl>
                                      </p:cBhvr>
                                    </p:animEffect>
                                  </p:childTnLst>
                                </p:cTn>
                              </p:par>
                              <p:par>
                                <p:cTn id="29" presetID="10" presetClass="entr" presetSubtype="0" fill="hold" nodeType="withEffect">
                                  <p:stCondLst>
                                    <p:cond delay="80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par>
                                <p:cTn id="32" presetID="22" presetClass="entr" presetSubtype="1" fill="hold" grpId="0" nodeType="withEffect">
                                  <p:stCondLst>
                                    <p:cond delay="1300"/>
                                  </p:stCondLst>
                                  <p:childTnLst>
                                    <p:set>
                                      <p:cBhvr>
                                        <p:cTn id="33" dur="1" fill="hold">
                                          <p:stCondLst>
                                            <p:cond delay="0"/>
                                          </p:stCondLst>
                                        </p:cTn>
                                        <p:tgtEl>
                                          <p:spTgt spid="31"/>
                                        </p:tgtEl>
                                        <p:attrNameLst>
                                          <p:attrName>style.visibility</p:attrName>
                                        </p:attrNameLst>
                                      </p:cBhvr>
                                      <p:to>
                                        <p:strVal val="visible"/>
                                      </p:to>
                                    </p:set>
                                    <p:animEffect transition="in" filter="wipe(up)">
                                      <p:cBhvr>
                                        <p:cTn id="34" dur="500"/>
                                        <p:tgtEl>
                                          <p:spTgt spid="31"/>
                                        </p:tgtEl>
                                      </p:cBhvr>
                                    </p:animEffect>
                                  </p:childTnLst>
                                </p:cTn>
                              </p:par>
                              <p:par>
                                <p:cTn id="35" presetID="10" presetClass="entr" presetSubtype="0" fill="hold" nodeType="withEffect">
                                  <p:stCondLst>
                                    <p:cond delay="100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500"/>
                                        <p:tgtEl>
                                          <p:spTgt spid="19"/>
                                        </p:tgtEl>
                                      </p:cBhvr>
                                    </p:animEffect>
                                  </p:childTnLst>
                                </p:cTn>
                              </p:par>
                              <p:par>
                                <p:cTn id="38" presetID="22" presetClass="entr" presetSubtype="1" fill="hold" grpId="0" nodeType="withEffect">
                                  <p:stCondLst>
                                    <p:cond delay="1500"/>
                                  </p:stCondLst>
                                  <p:childTnLst>
                                    <p:set>
                                      <p:cBhvr>
                                        <p:cTn id="39" dur="1" fill="hold">
                                          <p:stCondLst>
                                            <p:cond delay="0"/>
                                          </p:stCondLst>
                                        </p:cTn>
                                        <p:tgtEl>
                                          <p:spTgt spid="32"/>
                                        </p:tgtEl>
                                        <p:attrNameLst>
                                          <p:attrName>style.visibility</p:attrName>
                                        </p:attrNameLst>
                                      </p:cBhvr>
                                      <p:to>
                                        <p:strVal val="visible"/>
                                      </p:to>
                                    </p:set>
                                    <p:animEffect transition="in" filter="wipe(up)">
                                      <p:cBhvr>
                                        <p:cTn id="40"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3568105" y="3579862"/>
            <a:ext cx="2732087" cy="822325"/>
            <a:chOff x="3568105" y="3579862"/>
            <a:chExt cx="2732087" cy="822325"/>
          </a:xfrm>
        </p:grpSpPr>
        <p:sp>
          <p:nvSpPr>
            <p:cNvPr id="8" name="文本框 15"/>
            <p:cNvSpPr txBox="1">
              <a:spLocks noChangeArrowheads="1"/>
            </p:cNvSpPr>
            <p:nvPr/>
          </p:nvSpPr>
          <p:spPr bwMode="auto">
            <a:xfrm>
              <a:off x="3807817" y="3579862"/>
              <a:ext cx="10493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Char char="»"/>
                <a:defRPr sz="2000">
                  <a:solidFill>
                    <a:schemeClr val="tx1"/>
                  </a:solidFill>
                  <a:latin typeface="Arial Narrow" pitchFamily="34" charset="0"/>
                  <a:ea typeface="微软雅黑" pitchFamily="34" charset="-122"/>
                </a:defRPr>
              </a:lvl9pPr>
            </a:lstStyle>
            <a:p>
              <a:pPr eaLnBrk="1" hangingPunct="1">
                <a:buFont typeface="Arial" pitchFamily="34" charset="0"/>
                <a:buNone/>
              </a:pPr>
              <a:r>
                <a:rPr lang="en-US" altLang="zh-CN" sz="1400">
                  <a:solidFill>
                    <a:schemeClr val="bg1">
                      <a:lumMod val="50000"/>
                    </a:schemeClr>
                  </a:solidFill>
                  <a:latin typeface="Bell MT" pitchFamily="18" charset="0"/>
                  <a:cs typeface="Arial" pitchFamily="34" charset="0"/>
                </a:rPr>
                <a:t>13812345678</a:t>
              </a:r>
              <a:endParaRPr lang="zh-CN" altLang="en-US" sz="1400">
                <a:solidFill>
                  <a:schemeClr val="bg1">
                    <a:lumMod val="50000"/>
                  </a:schemeClr>
                </a:solidFill>
                <a:latin typeface="Bell MT" pitchFamily="18" charset="0"/>
                <a:cs typeface="Arial" pitchFamily="34" charset="0"/>
              </a:endParaRPr>
            </a:p>
          </p:txBody>
        </p:sp>
        <p:sp>
          <p:nvSpPr>
            <p:cNvPr id="9" name="文本框 17"/>
            <p:cNvSpPr txBox="1">
              <a:spLocks noChangeArrowheads="1"/>
            </p:cNvSpPr>
            <p:nvPr/>
          </p:nvSpPr>
          <p:spPr bwMode="auto">
            <a:xfrm>
              <a:off x="3815755" y="3851325"/>
              <a:ext cx="14986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Char char="»"/>
                <a:defRPr sz="2000">
                  <a:solidFill>
                    <a:schemeClr val="tx1"/>
                  </a:solidFill>
                  <a:latin typeface="Arial Narrow" pitchFamily="34" charset="0"/>
                  <a:ea typeface="微软雅黑" pitchFamily="34" charset="-122"/>
                </a:defRPr>
              </a:lvl9pPr>
            </a:lstStyle>
            <a:p>
              <a:pPr eaLnBrk="1" hangingPunct="1">
                <a:buFont typeface="Arial" pitchFamily="34" charset="0"/>
                <a:buNone/>
              </a:pPr>
              <a:r>
                <a:rPr lang="en-US" altLang="zh-CN" sz="1400" dirty="0">
                  <a:solidFill>
                    <a:schemeClr val="bg1">
                      <a:lumMod val="50000"/>
                    </a:schemeClr>
                  </a:solidFill>
                  <a:latin typeface="Bell MT" pitchFamily="18" charset="0"/>
                  <a:cs typeface="Arial" pitchFamily="34" charset="0"/>
                </a:rPr>
                <a:t>daxia</a:t>
              </a:r>
              <a:r>
                <a:rPr lang="en-US" altLang="zh-CN" sz="1400" dirty="0" smtClean="0">
                  <a:solidFill>
                    <a:schemeClr val="bg1">
                      <a:lumMod val="50000"/>
                    </a:schemeClr>
                  </a:solidFill>
                  <a:latin typeface="Bell MT" pitchFamily="18" charset="0"/>
                  <a:cs typeface="Arial" pitchFamily="34" charset="0"/>
                </a:rPr>
                <a:t>@163.com</a:t>
              </a:r>
              <a:endParaRPr lang="zh-CN" altLang="en-US" sz="1400" dirty="0">
                <a:solidFill>
                  <a:schemeClr val="bg1">
                    <a:lumMod val="50000"/>
                  </a:schemeClr>
                </a:solidFill>
                <a:latin typeface="Bell MT" pitchFamily="18" charset="0"/>
                <a:cs typeface="Arial" pitchFamily="34" charset="0"/>
              </a:endParaRPr>
            </a:p>
          </p:txBody>
        </p:sp>
        <p:sp>
          <p:nvSpPr>
            <p:cNvPr id="10" name="文本框 18"/>
            <p:cNvSpPr txBox="1">
              <a:spLocks noChangeArrowheads="1"/>
            </p:cNvSpPr>
            <p:nvPr/>
          </p:nvSpPr>
          <p:spPr bwMode="auto">
            <a:xfrm>
              <a:off x="3815755" y="4124375"/>
              <a:ext cx="2484437"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Char char="»"/>
                <a:defRPr sz="2000">
                  <a:solidFill>
                    <a:schemeClr val="tx1"/>
                  </a:solidFill>
                  <a:latin typeface="Arial Narrow" pitchFamily="34" charset="0"/>
                  <a:ea typeface="微软雅黑" pitchFamily="34" charset="-122"/>
                </a:defRPr>
              </a:lvl9pPr>
            </a:lstStyle>
            <a:p>
              <a:r>
                <a:rPr lang="en-US" altLang="zh-CN" sz="1400" dirty="0">
                  <a:solidFill>
                    <a:schemeClr val="bg1">
                      <a:lumMod val="50000"/>
                    </a:schemeClr>
                  </a:solidFill>
                  <a:latin typeface="Bell MT" pitchFamily="18" charset="0"/>
                  <a:cs typeface="Arial" pitchFamily="34" charset="0"/>
                </a:rPr>
                <a:t>https://dxpu.taobao.com/</a:t>
              </a:r>
              <a:endParaRPr lang="zh-CN" altLang="en-US" sz="1400" dirty="0">
                <a:solidFill>
                  <a:schemeClr val="bg1">
                    <a:lumMod val="50000"/>
                  </a:schemeClr>
                </a:solidFill>
                <a:latin typeface="Bell MT" pitchFamily="18" charset="0"/>
                <a:cs typeface="Arial" pitchFamily="34" charset="0"/>
              </a:endParaRPr>
            </a:p>
          </p:txBody>
        </p:sp>
        <p:sp>
          <p:nvSpPr>
            <p:cNvPr id="11" name="KSO_Shape"/>
            <p:cNvSpPr>
              <a:spLocks/>
            </p:cNvSpPr>
            <p:nvPr/>
          </p:nvSpPr>
          <p:spPr bwMode="auto">
            <a:xfrm>
              <a:off x="3577630" y="3925937"/>
              <a:ext cx="147637" cy="98425"/>
            </a:xfrm>
            <a:custGeom>
              <a:avLst/>
              <a:gdLst>
                <a:gd name="T0" fmla="*/ 56323 w 4974795"/>
                <a:gd name="T1" fmla="*/ 53525 h 3320682"/>
                <a:gd name="T2" fmla="*/ 73769 w 4974795"/>
                <a:gd name="T3" fmla="*/ 68638 h 3320682"/>
                <a:gd name="T4" fmla="*/ 91215 w 4974795"/>
                <a:gd name="T5" fmla="*/ 53525 h 3320682"/>
                <a:gd name="T6" fmla="*/ 143045 w 4974795"/>
                <a:gd name="T7" fmla="*/ 98425 h 3320682"/>
                <a:gd name="T8" fmla="*/ 4493 w 4974795"/>
                <a:gd name="T9" fmla="*/ 98425 h 3320682"/>
                <a:gd name="T10" fmla="*/ 56323 w 4974795"/>
                <a:gd name="T11" fmla="*/ 53525 h 3320682"/>
                <a:gd name="T12" fmla="*/ 0 w 4974795"/>
                <a:gd name="T13" fmla="*/ 4732 h 3320682"/>
                <a:gd name="T14" fmla="*/ 53072 w 4974795"/>
                <a:gd name="T15" fmla="*/ 50708 h 3320682"/>
                <a:gd name="T16" fmla="*/ 0 w 4974795"/>
                <a:gd name="T17" fmla="*/ 96686 h 3320682"/>
                <a:gd name="T18" fmla="*/ 0 w 4974795"/>
                <a:gd name="T19" fmla="*/ 4732 h 3320682"/>
                <a:gd name="T20" fmla="*/ 147637 w 4974795"/>
                <a:gd name="T21" fmla="*/ 4646 h 3320682"/>
                <a:gd name="T22" fmla="*/ 147637 w 4974795"/>
                <a:gd name="T23" fmla="*/ 96771 h 3320682"/>
                <a:gd name="T24" fmla="*/ 94466 w 4974795"/>
                <a:gd name="T25" fmla="*/ 50708 h 3320682"/>
                <a:gd name="T26" fmla="*/ 147637 w 4974795"/>
                <a:gd name="T27" fmla="*/ 4646 h 3320682"/>
                <a:gd name="T28" fmla="*/ 1040 w 4974795"/>
                <a:gd name="T29" fmla="*/ 0 h 3320682"/>
                <a:gd name="T30" fmla="*/ 146499 w 4974795"/>
                <a:gd name="T31" fmla="*/ 0 h 3320682"/>
                <a:gd name="T32" fmla="*/ 73769 w 4974795"/>
                <a:gd name="T33" fmla="*/ 63006 h 3320682"/>
                <a:gd name="T34" fmla="*/ 1040 w 4974795"/>
                <a:gd name="T35" fmla="*/ 0 h 332068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4974795" h="3320682">
                  <a:moveTo>
                    <a:pt x="1897867" y="1805825"/>
                  </a:moveTo>
                  <a:lnTo>
                    <a:pt x="2485737" y="2315734"/>
                  </a:lnTo>
                  <a:lnTo>
                    <a:pt x="3073607" y="1805825"/>
                  </a:lnTo>
                  <a:lnTo>
                    <a:pt x="4820061" y="3320682"/>
                  </a:lnTo>
                  <a:lnTo>
                    <a:pt x="151413" y="3320682"/>
                  </a:lnTo>
                  <a:lnTo>
                    <a:pt x="1897867" y="1805825"/>
                  </a:lnTo>
                  <a:close/>
                  <a:moveTo>
                    <a:pt x="0" y="159634"/>
                  </a:moveTo>
                  <a:lnTo>
                    <a:pt x="1788328" y="1710812"/>
                  </a:lnTo>
                  <a:lnTo>
                    <a:pt x="0" y="3261996"/>
                  </a:lnTo>
                  <a:lnTo>
                    <a:pt x="0" y="159634"/>
                  </a:lnTo>
                  <a:close/>
                  <a:moveTo>
                    <a:pt x="4974795" y="156753"/>
                  </a:moveTo>
                  <a:lnTo>
                    <a:pt x="4974795" y="3264872"/>
                  </a:lnTo>
                  <a:lnTo>
                    <a:pt x="3183146" y="1710812"/>
                  </a:lnTo>
                  <a:lnTo>
                    <a:pt x="4974795" y="156753"/>
                  </a:lnTo>
                  <a:close/>
                  <a:moveTo>
                    <a:pt x="35040" y="0"/>
                  </a:moveTo>
                  <a:lnTo>
                    <a:pt x="4936434" y="0"/>
                  </a:lnTo>
                  <a:lnTo>
                    <a:pt x="2485737" y="2125709"/>
                  </a:lnTo>
                  <a:lnTo>
                    <a:pt x="3504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solidFill>
                  <a:schemeClr val="bg1">
                    <a:lumMod val="50000"/>
                  </a:schemeClr>
                </a:solidFill>
              </a:endParaRPr>
            </a:p>
          </p:txBody>
        </p:sp>
        <p:sp>
          <p:nvSpPr>
            <p:cNvPr id="12" name="KSO_Shape"/>
            <p:cNvSpPr>
              <a:spLocks/>
            </p:cNvSpPr>
            <p:nvPr/>
          </p:nvSpPr>
          <p:spPr bwMode="auto">
            <a:xfrm>
              <a:off x="3568105" y="4165650"/>
              <a:ext cx="166687" cy="173037"/>
            </a:xfrm>
            <a:custGeom>
              <a:avLst/>
              <a:gdLst>
                <a:gd name="T0" fmla="*/ 20196 w 1119349"/>
                <a:gd name="T1" fmla="*/ 122360 h 1157433"/>
                <a:gd name="T2" fmla="*/ 16131 w 1119349"/>
                <a:gd name="T3" fmla="*/ 165008 h 1157433"/>
                <a:gd name="T4" fmla="*/ 65086 w 1119349"/>
                <a:gd name="T5" fmla="*/ 155546 h 1157433"/>
                <a:gd name="T6" fmla="*/ 20196 w 1119349"/>
                <a:gd name="T7" fmla="*/ 122360 h 1157433"/>
                <a:gd name="T8" fmla="*/ 86681 w 1119349"/>
                <a:gd name="T9" fmla="*/ 51700 h 1157433"/>
                <a:gd name="T10" fmla="*/ 61622 w 1119349"/>
                <a:gd name="T11" fmla="*/ 74057 h 1157433"/>
                <a:gd name="T12" fmla="*/ 111739 w 1119349"/>
                <a:gd name="T13" fmla="*/ 74057 h 1157433"/>
                <a:gd name="T14" fmla="*/ 86681 w 1119349"/>
                <a:gd name="T15" fmla="*/ 51700 h 1157433"/>
                <a:gd name="T16" fmla="*/ 142157 w 1119349"/>
                <a:gd name="T17" fmla="*/ 19 h 1157433"/>
                <a:gd name="T18" fmla="*/ 161092 w 1119349"/>
                <a:gd name="T19" fmla="*/ 6159 h 1157433"/>
                <a:gd name="T20" fmla="*/ 166687 w 1119349"/>
                <a:gd name="T21" fmla="*/ 17347 h 1157433"/>
                <a:gd name="T22" fmla="*/ 162837 w 1119349"/>
                <a:gd name="T23" fmla="*/ 12185 h 1157433"/>
                <a:gd name="T24" fmla="*/ 109802 w 1119349"/>
                <a:gd name="T25" fmla="*/ 19525 h 1157433"/>
                <a:gd name="T26" fmla="*/ 162550 w 1119349"/>
                <a:gd name="T27" fmla="*/ 87099 h 1157433"/>
                <a:gd name="T28" fmla="*/ 161613 w 1119349"/>
                <a:gd name="T29" fmla="*/ 95794 h 1157433"/>
                <a:gd name="T30" fmla="*/ 112562 w 1119349"/>
                <a:gd name="T31" fmla="*/ 95793 h 1157433"/>
                <a:gd name="T32" fmla="*/ 107080 w 1119349"/>
                <a:gd name="T33" fmla="*/ 95794 h 1157433"/>
                <a:gd name="T34" fmla="*/ 60799 w 1119349"/>
                <a:gd name="T35" fmla="*/ 95794 h 1157433"/>
                <a:gd name="T36" fmla="*/ 86681 w 1119349"/>
                <a:gd name="T37" fmla="*/ 122498 h 1157433"/>
                <a:gd name="T38" fmla="*/ 108055 w 1119349"/>
                <a:gd name="T39" fmla="*/ 108835 h 1157433"/>
                <a:gd name="T40" fmla="*/ 158560 w 1119349"/>
                <a:gd name="T41" fmla="*/ 108835 h 1157433"/>
                <a:gd name="T42" fmla="*/ 86153 w 1119349"/>
                <a:gd name="T43" fmla="*/ 158519 h 1157433"/>
                <a:gd name="T44" fmla="*/ 70086 w 1119349"/>
                <a:gd name="T45" fmla="*/ 156742 h 1157433"/>
                <a:gd name="T46" fmla="*/ 6801 w 1119349"/>
                <a:gd name="T47" fmla="*/ 166883 h 1157433"/>
                <a:gd name="T48" fmla="*/ 18510 w 1119349"/>
                <a:gd name="T49" fmla="*/ 96468 h 1157433"/>
                <a:gd name="T50" fmla="*/ 19491 w 1119349"/>
                <a:gd name="T51" fmla="*/ 94848 h 1157433"/>
                <a:gd name="T52" fmla="*/ 24317 w 1119349"/>
                <a:gd name="T53" fmla="*/ 87142 h 1157433"/>
                <a:gd name="T54" fmla="*/ 28250 w 1119349"/>
                <a:gd name="T55" fmla="*/ 81832 h 1157433"/>
                <a:gd name="T56" fmla="*/ 37132 w 1119349"/>
                <a:gd name="T57" fmla="*/ 70087 h 1157433"/>
                <a:gd name="T58" fmla="*/ 42953 w 1119349"/>
                <a:gd name="T59" fmla="*/ 63496 h 1157433"/>
                <a:gd name="T60" fmla="*/ 50876 w 1119349"/>
                <a:gd name="T61" fmla="*/ 54523 h 1157433"/>
                <a:gd name="T62" fmla="*/ 74184 w 1119349"/>
                <a:gd name="T63" fmla="*/ 33028 h 1157433"/>
                <a:gd name="T64" fmla="*/ 9805 w 1119349"/>
                <a:gd name="T65" fmla="*/ 86635 h 1157433"/>
                <a:gd name="T66" fmla="*/ 86153 w 1119349"/>
                <a:gd name="T67" fmla="*/ 15679 h 1157433"/>
                <a:gd name="T68" fmla="*/ 97091 w 1119349"/>
                <a:gd name="T69" fmla="*/ 16710 h 1157433"/>
                <a:gd name="T70" fmla="*/ 142157 w 1119349"/>
                <a:gd name="T71" fmla="*/ 19 h 115743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119349" h="1157433">
                  <a:moveTo>
                    <a:pt x="135620" y="818456"/>
                  </a:moveTo>
                  <a:cubicBezTo>
                    <a:pt x="71450" y="948523"/>
                    <a:pt x="57484" y="1054732"/>
                    <a:pt x="108323" y="1103729"/>
                  </a:cubicBezTo>
                  <a:cubicBezTo>
                    <a:pt x="164989" y="1158341"/>
                    <a:pt x="289713" y="1129874"/>
                    <a:pt x="437069" y="1040437"/>
                  </a:cubicBezTo>
                  <a:cubicBezTo>
                    <a:pt x="307239" y="1007168"/>
                    <a:pt x="198946" y="926245"/>
                    <a:pt x="135620" y="818456"/>
                  </a:cubicBezTo>
                  <a:close/>
                  <a:moveTo>
                    <a:pt x="582086" y="345816"/>
                  </a:moveTo>
                  <a:cubicBezTo>
                    <a:pt x="490772" y="345817"/>
                    <a:pt x="434615" y="407693"/>
                    <a:pt x="413811" y="495363"/>
                  </a:cubicBezTo>
                  <a:lnTo>
                    <a:pt x="750361" y="495364"/>
                  </a:lnTo>
                  <a:cubicBezTo>
                    <a:pt x="729557" y="407692"/>
                    <a:pt x="673401" y="345816"/>
                    <a:pt x="582086" y="345816"/>
                  </a:cubicBezTo>
                  <a:close/>
                  <a:moveTo>
                    <a:pt x="954622" y="129"/>
                  </a:moveTo>
                  <a:cubicBezTo>
                    <a:pt x="1007406" y="-1466"/>
                    <a:pt x="1051113" y="11645"/>
                    <a:pt x="1081775" y="41196"/>
                  </a:cubicBezTo>
                  <a:cubicBezTo>
                    <a:pt x="1101805" y="60500"/>
                    <a:pt x="1115030" y="85625"/>
                    <a:pt x="1119349" y="116033"/>
                  </a:cubicBezTo>
                  <a:cubicBezTo>
                    <a:pt x="1112931" y="103633"/>
                    <a:pt x="1104158" y="92219"/>
                    <a:pt x="1093494" y="81508"/>
                  </a:cubicBezTo>
                  <a:cubicBezTo>
                    <a:pt x="1010899" y="-1451"/>
                    <a:pt x="882017" y="28786"/>
                    <a:pt x="737350" y="130602"/>
                  </a:cubicBezTo>
                  <a:cubicBezTo>
                    <a:pt x="943277" y="190863"/>
                    <a:pt x="1091569" y="370605"/>
                    <a:pt x="1091569" y="582598"/>
                  </a:cubicBezTo>
                  <a:lnTo>
                    <a:pt x="1085273" y="640757"/>
                  </a:lnTo>
                  <a:lnTo>
                    <a:pt x="755888" y="640756"/>
                  </a:lnTo>
                  <a:lnTo>
                    <a:pt x="719073" y="640757"/>
                  </a:lnTo>
                  <a:lnTo>
                    <a:pt x="408284" y="640757"/>
                  </a:lnTo>
                  <a:cubicBezTo>
                    <a:pt x="424002" y="743453"/>
                    <a:pt x="484447" y="819382"/>
                    <a:pt x="582086" y="819383"/>
                  </a:cubicBezTo>
                  <a:cubicBezTo>
                    <a:pt x="648673" y="819382"/>
                    <a:pt x="697960" y="784070"/>
                    <a:pt x="725617" y="727992"/>
                  </a:cubicBezTo>
                  <a:lnTo>
                    <a:pt x="1064773" y="727992"/>
                  </a:lnTo>
                  <a:cubicBezTo>
                    <a:pt x="1000780" y="921122"/>
                    <a:pt x="807116" y="1060320"/>
                    <a:pt x="578539" y="1060320"/>
                  </a:cubicBezTo>
                  <a:cubicBezTo>
                    <a:pt x="541437" y="1060319"/>
                    <a:pt x="505255" y="1056652"/>
                    <a:pt x="470646" y="1048435"/>
                  </a:cubicBezTo>
                  <a:cubicBezTo>
                    <a:pt x="288189" y="1159820"/>
                    <a:pt x="124174" y="1191927"/>
                    <a:pt x="45670" y="1116267"/>
                  </a:cubicBezTo>
                  <a:cubicBezTo>
                    <a:pt x="-38972" y="1034693"/>
                    <a:pt x="-2092" y="849162"/>
                    <a:pt x="124297" y="645271"/>
                  </a:cubicBezTo>
                  <a:cubicBezTo>
                    <a:pt x="126384" y="641564"/>
                    <a:pt x="128546" y="637931"/>
                    <a:pt x="130887" y="634433"/>
                  </a:cubicBezTo>
                  <a:cubicBezTo>
                    <a:pt x="140131" y="616742"/>
                    <a:pt x="151256" y="599735"/>
                    <a:pt x="163296" y="582889"/>
                  </a:cubicBezTo>
                  <a:cubicBezTo>
                    <a:pt x="171413" y="570408"/>
                    <a:pt x="179765" y="558285"/>
                    <a:pt x="189707" y="547372"/>
                  </a:cubicBezTo>
                  <a:cubicBezTo>
                    <a:pt x="207410" y="520542"/>
                    <a:pt x="227598" y="494496"/>
                    <a:pt x="249351" y="468810"/>
                  </a:cubicBezTo>
                  <a:cubicBezTo>
                    <a:pt x="261501" y="453873"/>
                    <a:pt x="274484" y="439223"/>
                    <a:pt x="288439" y="424719"/>
                  </a:cubicBezTo>
                  <a:cubicBezTo>
                    <a:pt x="304701" y="403895"/>
                    <a:pt x="322841" y="384213"/>
                    <a:pt x="341644" y="364703"/>
                  </a:cubicBezTo>
                  <a:cubicBezTo>
                    <a:pt x="392793" y="311630"/>
                    <a:pt x="445389" y="263415"/>
                    <a:pt x="498166" y="220924"/>
                  </a:cubicBezTo>
                  <a:cubicBezTo>
                    <a:pt x="310657" y="309270"/>
                    <a:pt x="183697" y="431706"/>
                    <a:pt x="65845" y="579499"/>
                  </a:cubicBezTo>
                  <a:cubicBezTo>
                    <a:pt x="67312" y="317087"/>
                    <a:pt x="296312" y="104878"/>
                    <a:pt x="578538" y="104878"/>
                  </a:cubicBezTo>
                  <a:lnTo>
                    <a:pt x="651994" y="111773"/>
                  </a:lnTo>
                  <a:cubicBezTo>
                    <a:pt x="764896" y="41979"/>
                    <a:pt x="871117" y="2651"/>
                    <a:pt x="954622" y="129"/>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solidFill>
                  <a:schemeClr val="bg1">
                    <a:lumMod val="50000"/>
                  </a:schemeClr>
                </a:solidFill>
              </a:endParaRPr>
            </a:p>
          </p:txBody>
        </p:sp>
        <p:sp>
          <p:nvSpPr>
            <p:cNvPr id="13" name="KSO_Shape"/>
            <p:cNvSpPr>
              <a:spLocks/>
            </p:cNvSpPr>
            <p:nvPr/>
          </p:nvSpPr>
          <p:spPr bwMode="auto">
            <a:xfrm>
              <a:off x="3591917" y="3644950"/>
              <a:ext cx="117475" cy="138112"/>
            </a:xfrm>
            <a:custGeom>
              <a:avLst/>
              <a:gdLst>
                <a:gd name="T0" fmla="*/ 97010 w 396520"/>
                <a:gd name="T1" fmla="*/ 92603 h 469210"/>
                <a:gd name="T2" fmla="*/ 116744 w 396520"/>
                <a:gd name="T3" fmla="*/ 112384 h 469210"/>
                <a:gd name="T4" fmla="*/ 111689 w 396520"/>
                <a:gd name="T5" fmla="*/ 129792 h 469210"/>
                <a:gd name="T6" fmla="*/ 104429 w 396520"/>
                <a:gd name="T7" fmla="*/ 112872 h 469210"/>
                <a:gd name="T8" fmla="*/ 85076 w 396520"/>
                <a:gd name="T9" fmla="*/ 99661 h 469210"/>
                <a:gd name="T10" fmla="*/ 97010 w 396520"/>
                <a:gd name="T11" fmla="*/ 92603 h 469210"/>
                <a:gd name="T12" fmla="*/ 13144 w 396520"/>
                <a:gd name="T13" fmla="*/ 2780 h 469210"/>
                <a:gd name="T14" fmla="*/ 29246 w 396520"/>
                <a:gd name="T15" fmla="*/ 30581 h 469210"/>
                <a:gd name="T16" fmla="*/ 30460 w 396520"/>
                <a:gd name="T17" fmla="*/ 50885 h 469210"/>
                <a:gd name="T18" fmla="*/ 27754 w 396520"/>
                <a:gd name="T19" fmla="*/ 56441 h 469210"/>
                <a:gd name="T20" fmla="*/ 71211 w 396520"/>
                <a:gd name="T21" fmla="*/ 102800 h 469210"/>
                <a:gd name="T22" fmla="*/ 81640 w 396520"/>
                <a:gd name="T23" fmla="*/ 102171 h 469210"/>
                <a:gd name="T24" fmla="*/ 81735 w 396520"/>
                <a:gd name="T25" fmla="*/ 102335 h 469210"/>
                <a:gd name="T26" fmla="*/ 102954 w 396520"/>
                <a:gd name="T27" fmla="*/ 114364 h 469210"/>
                <a:gd name="T28" fmla="*/ 110033 w 396520"/>
                <a:gd name="T29" fmla="*/ 131903 h 469210"/>
                <a:gd name="T30" fmla="*/ 85371 w 396520"/>
                <a:gd name="T31" fmla="*/ 137803 h 469210"/>
                <a:gd name="T32" fmla="*/ 197 w 396520"/>
                <a:gd name="T33" fmla="*/ 26441 h 469210"/>
                <a:gd name="T34" fmla="*/ 4236 w 396520"/>
                <a:gd name="T35" fmla="*/ 11642 h 469210"/>
                <a:gd name="T36" fmla="*/ 13144 w 396520"/>
                <a:gd name="T37" fmla="*/ 2780 h 469210"/>
                <a:gd name="T38" fmla="*/ 25432 w 396520"/>
                <a:gd name="T39" fmla="*/ 2 h 469210"/>
                <a:gd name="T40" fmla="*/ 43836 w 396520"/>
                <a:gd name="T41" fmla="*/ 37723 h 469210"/>
                <a:gd name="T42" fmla="*/ 32357 w 396520"/>
                <a:gd name="T43" fmla="*/ 49438 h 469210"/>
                <a:gd name="T44" fmla="*/ 31189 w 396520"/>
                <a:gd name="T45" fmla="*/ 29736 h 469210"/>
                <a:gd name="T46" fmla="*/ 16347 w 396520"/>
                <a:gd name="T47" fmla="*/ 1503 h 469210"/>
                <a:gd name="T48" fmla="*/ 25432 w 396520"/>
                <a:gd name="T49" fmla="*/ 2 h 46921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96520" h="469210">
                  <a:moveTo>
                    <a:pt x="327445" y="314600"/>
                  </a:moveTo>
                  <a:cubicBezTo>
                    <a:pt x="356349" y="319254"/>
                    <a:pt x="385797" y="360745"/>
                    <a:pt x="394054" y="381803"/>
                  </a:cubicBezTo>
                  <a:cubicBezTo>
                    <a:pt x="402312" y="402860"/>
                    <a:pt x="388098" y="427511"/>
                    <a:pt x="376990" y="440944"/>
                  </a:cubicBezTo>
                  <a:cubicBezTo>
                    <a:pt x="373700" y="421882"/>
                    <a:pt x="364955" y="401443"/>
                    <a:pt x="352485" y="383463"/>
                  </a:cubicBezTo>
                  <a:cubicBezTo>
                    <a:pt x="332676" y="354903"/>
                    <a:pt x="307287" y="337803"/>
                    <a:pt x="287162" y="338581"/>
                  </a:cubicBezTo>
                  <a:cubicBezTo>
                    <a:pt x="300917" y="326499"/>
                    <a:pt x="298542" y="309947"/>
                    <a:pt x="327445" y="314600"/>
                  </a:cubicBezTo>
                  <a:close/>
                  <a:moveTo>
                    <a:pt x="44367" y="9445"/>
                  </a:moveTo>
                  <a:cubicBezTo>
                    <a:pt x="65307" y="7976"/>
                    <a:pt x="88582" y="48300"/>
                    <a:pt x="98716" y="103893"/>
                  </a:cubicBezTo>
                  <a:cubicBezTo>
                    <a:pt x="103023" y="127522"/>
                    <a:pt x="104507" y="151694"/>
                    <a:pt x="102812" y="172874"/>
                  </a:cubicBezTo>
                  <a:cubicBezTo>
                    <a:pt x="96419" y="177933"/>
                    <a:pt x="92462" y="183883"/>
                    <a:pt x="93679" y="191748"/>
                  </a:cubicBezTo>
                  <a:cubicBezTo>
                    <a:pt x="97962" y="219449"/>
                    <a:pt x="202914" y="329063"/>
                    <a:pt x="240363" y="349244"/>
                  </a:cubicBezTo>
                  <a:cubicBezTo>
                    <a:pt x="253454" y="356299"/>
                    <a:pt x="265280" y="353652"/>
                    <a:pt x="275564" y="347108"/>
                  </a:cubicBezTo>
                  <a:lnTo>
                    <a:pt x="275884" y="347663"/>
                  </a:lnTo>
                  <a:cubicBezTo>
                    <a:pt x="293996" y="337193"/>
                    <a:pt x="324545" y="354625"/>
                    <a:pt x="347507" y="388530"/>
                  </a:cubicBezTo>
                  <a:cubicBezTo>
                    <a:pt x="360303" y="407426"/>
                    <a:pt x="369015" y="429003"/>
                    <a:pt x="371399" y="448117"/>
                  </a:cubicBezTo>
                  <a:cubicBezTo>
                    <a:pt x="347296" y="472826"/>
                    <a:pt x="310581" y="469765"/>
                    <a:pt x="288158" y="468159"/>
                  </a:cubicBezTo>
                  <a:cubicBezTo>
                    <a:pt x="253182" y="465654"/>
                    <a:pt x="-15065" y="364036"/>
                    <a:pt x="664" y="89829"/>
                  </a:cubicBezTo>
                  <a:cubicBezTo>
                    <a:pt x="3125" y="70964"/>
                    <a:pt x="7079" y="53749"/>
                    <a:pt x="14299" y="39550"/>
                  </a:cubicBezTo>
                  <a:cubicBezTo>
                    <a:pt x="20978" y="26415"/>
                    <a:pt x="30453" y="15861"/>
                    <a:pt x="44367" y="9445"/>
                  </a:cubicBezTo>
                  <a:close/>
                  <a:moveTo>
                    <a:pt x="85842" y="6"/>
                  </a:moveTo>
                  <a:cubicBezTo>
                    <a:pt x="147282" y="-938"/>
                    <a:pt x="156451" y="106342"/>
                    <a:pt x="147962" y="128156"/>
                  </a:cubicBezTo>
                  <a:cubicBezTo>
                    <a:pt x="140696" y="146825"/>
                    <a:pt x="125598" y="157194"/>
                    <a:pt x="109217" y="167957"/>
                  </a:cubicBezTo>
                  <a:cubicBezTo>
                    <a:pt x="111214" y="147002"/>
                    <a:pt x="109601" y="123749"/>
                    <a:pt x="105273" y="101024"/>
                  </a:cubicBezTo>
                  <a:cubicBezTo>
                    <a:pt x="95931" y="51971"/>
                    <a:pt x="75887" y="14560"/>
                    <a:pt x="55177" y="5105"/>
                  </a:cubicBezTo>
                  <a:cubicBezTo>
                    <a:pt x="63799" y="1769"/>
                    <a:pt x="73998" y="188"/>
                    <a:pt x="85842" y="6"/>
                  </a:cubicBez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a:solidFill>
                  <a:schemeClr val="bg1">
                    <a:lumMod val="50000"/>
                  </a:schemeClr>
                </a:solidFill>
              </a:endParaRPr>
            </a:p>
          </p:txBody>
        </p:sp>
      </p:grpSp>
      <p:pic>
        <p:nvPicPr>
          <p:cNvPr id="14" name="Picture 3" descr="C:\Users\MDG\Desktop\1.png"/>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757067" y="279276"/>
            <a:ext cx="2540287" cy="288032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5" descr="C:\Users\MDG\Desktop\3.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7645995" y="1028812"/>
            <a:ext cx="971448" cy="952832"/>
          </a:xfrm>
          <a:prstGeom prst="rect">
            <a:avLst/>
          </a:prstGeom>
          <a:noFill/>
          <a:extLst>
            <a:ext uri="{909E8E84-426E-40DD-AFC4-6F175D3DCCD1}">
              <a14:hiddenFill xmlns:a14="http://schemas.microsoft.com/office/drawing/2010/main">
                <a:solidFill>
                  <a:srgbClr val="FFFFFF"/>
                </a:solidFill>
              </a14:hiddenFill>
            </a:ext>
          </a:extLst>
        </p:spPr>
      </p:pic>
      <p:sp>
        <p:nvSpPr>
          <p:cNvPr id="16" name="椭圆 15"/>
          <p:cNvSpPr/>
          <p:nvPr/>
        </p:nvSpPr>
        <p:spPr>
          <a:xfrm rot="20808582">
            <a:off x="527166" y="1314272"/>
            <a:ext cx="342190" cy="342190"/>
          </a:xfrm>
          <a:prstGeom prst="ellipse">
            <a:avLst/>
          </a:prstGeom>
          <a:solidFill>
            <a:schemeClr val="accent6">
              <a:alpha val="7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sz="4800" dirty="0">
              <a:latin typeface="方正剪纸简体" panose="03000509000000000000" pitchFamily="65" charset="-122"/>
              <a:ea typeface="方正剪纸简体" panose="03000509000000000000" pitchFamily="65" charset="-122"/>
            </a:endParaRPr>
          </a:p>
        </p:txBody>
      </p:sp>
      <p:sp>
        <p:nvSpPr>
          <p:cNvPr id="17" name="椭圆 16"/>
          <p:cNvSpPr/>
          <p:nvPr/>
        </p:nvSpPr>
        <p:spPr>
          <a:xfrm>
            <a:off x="6330482" y="1797020"/>
            <a:ext cx="423368" cy="423368"/>
          </a:xfrm>
          <a:prstGeom prst="ellipse">
            <a:avLst/>
          </a:prstGeom>
          <a:solidFill>
            <a:schemeClr val="accent5">
              <a:alpha val="7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sz="4800" dirty="0">
              <a:latin typeface="方正剪纸简体" panose="03000509000000000000" pitchFamily="65" charset="-122"/>
              <a:ea typeface="方正剪纸简体" panose="03000509000000000000" pitchFamily="65" charset="-122"/>
            </a:endParaRPr>
          </a:p>
        </p:txBody>
      </p:sp>
      <p:sp>
        <p:nvSpPr>
          <p:cNvPr id="18" name="椭圆 17"/>
          <p:cNvSpPr/>
          <p:nvPr/>
        </p:nvSpPr>
        <p:spPr>
          <a:xfrm>
            <a:off x="7025804" y="2624673"/>
            <a:ext cx="242936" cy="242936"/>
          </a:xfrm>
          <a:prstGeom prst="ellipse">
            <a:avLst/>
          </a:prstGeom>
          <a:solidFill>
            <a:schemeClr val="accent4">
              <a:alpha val="7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sz="4800" dirty="0">
              <a:latin typeface="方正剪纸简体" panose="03000509000000000000" pitchFamily="65" charset="-122"/>
              <a:ea typeface="方正剪纸简体" panose="03000509000000000000" pitchFamily="65" charset="-122"/>
            </a:endParaRPr>
          </a:p>
        </p:txBody>
      </p:sp>
      <p:sp>
        <p:nvSpPr>
          <p:cNvPr id="19" name="椭圆 18"/>
          <p:cNvSpPr/>
          <p:nvPr/>
        </p:nvSpPr>
        <p:spPr>
          <a:xfrm>
            <a:off x="231302" y="919569"/>
            <a:ext cx="323121" cy="323121"/>
          </a:xfrm>
          <a:prstGeom prst="ellipse">
            <a:avLst/>
          </a:prstGeom>
          <a:solidFill>
            <a:schemeClr val="accent2">
              <a:alpha val="7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sz="4800" dirty="0">
              <a:latin typeface="方正剪纸简体" panose="03000509000000000000" pitchFamily="65" charset="-122"/>
              <a:ea typeface="方正剪纸简体" panose="03000509000000000000" pitchFamily="65" charset="-122"/>
            </a:endParaRPr>
          </a:p>
        </p:txBody>
      </p:sp>
      <p:sp>
        <p:nvSpPr>
          <p:cNvPr id="20" name="椭圆 19"/>
          <p:cNvSpPr/>
          <p:nvPr/>
        </p:nvSpPr>
        <p:spPr>
          <a:xfrm>
            <a:off x="5831749" y="2396794"/>
            <a:ext cx="423368" cy="423368"/>
          </a:xfrm>
          <a:prstGeom prst="ellipse">
            <a:avLst/>
          </a:prstGeom>
          <a:solidFill>
            <a:schemeClr val="accent5">
              <a:alpha val="7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sz="4800" dirty="0">
              <a:latin typeface="方正剪纸简体" panose="03000509000000000000" pitchFamily="65" charset="-122"/>
              <a:ea typeface="方正剪纸简体" panose="03000509000000000000" pitchFamily="65" charset="-122"/>
            </a:endParaRPr>
          </a:p>
        </p:txBody>
      </p:sp>
      <p:sp>
        <p:nvSpPr>
          <p:cNvPr id="21" name="椭圆 20"/>
          <p:cNvSpPr/>
          <p:nvPr/>
        </p:nvSpPr>
        <p:spPr>
          <a:xfrm>
            <a:off x="5022248" y="2546844"/>
            <a:ext cx="490490" cy="490490"/>
          </a:xfrm>
          <a:prstGeom prst="ellipse">
            <a:avLst/>
          </a:prstGeom>
          <a:solidFill>
            <a:schemeClr val="accent2">
              <a:alpha val="7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sz="4800" dirty="0">
              <a:latin typeface="方正剪纸简体" panose="03000509000000000000" pitchFamily="65" charset="-122"/>
              <a:ea typeface="方正剪纸简体" panose="03000509000000000000" pitchFamily="65" charset="-122"/>
            </a:endParaRPr>
          </a:p>
        </p:txBody>
      </p:sp>
      <p:sp>
        <p:nvSpPr>
          <p:cNvPr id="22" name="椭圆 21"/>
          <p:cNvSpPr/>
          <p:nvPr/>
        </p:nvSpPr>
        <p:spPr>
          <a:xfrm>
            <a:off x="1691680" y="1995038"/>
            <a:ext cx="423368" cy="423368"/>
          </a:xfrm>
          <a:prstGeom prst="ellipse">
            <a:avLst/>
          </a:prstGeom>
          <a:solidFill>
            <a:schemeClr val="accent3">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a:latin typeface="方正剪纸简体" panose="03000509000000000000" pitchFamily="65" charset="-122"/>
              <a:ea typeface="方正剪纸简体" panose="03000509000000000000" pitchFamily="65" charset="-122"/>
            </a:endParaRPr>
          </a:p>
        </p:txBody>
      </p:sp>
      <p:sp>
        <p:nvSpPr>
          <p:cNvPr id="23" name="椭圆 22"/>
          <p:cNvSpPr/>
          <p:nvPr/>
        </p:nvSpPr>
        <p:spPr>
          <a:xfrm>
            <a:off x="4757525" y="1515485"/>
            <a:ext cx="539368" cy="539368"/>
          </a:xfrm>
          <a:prstGeom prst="ellipse">
            <a:avLst/>
          </a:prstGeom>
          <a:solidFill>
            <a:schemeClr val="accent1">
              <a:alpha val="7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sz="4800" dirty="0">
              <a:latin typeface="方正剪纸简体" panose="03000509000000000000" pitchFamily="65" charset="-122"/>
              <a:ea typeface="方正剪纸简体" panose="03000509000000000000" pitchFamily="65" charset="-122"/>
            </a:endParaRPr>
          </a:p>
        </p:txBody>
      </p:sp>
      <p:sp>
        <p:nvSpPr>
          <p:cNvPr id="24" name="椭圆 23"/>
          <p:cNvSpPr/>
          <p:nvPr/>
        </p:nvSpPr>
        <p:spPr>
          <a:xfrm>
            <a:off x="2481454" y="1421306"/>
            <a:ext cx="539368" cy="539368"/>
          </a:xfrm>
          <a:prstGeom prst="ellipse">
            <a:avLst/>
          </a:prstGeom>
          <a:solidFill>
            <a:schemeClr val="accent4">
              <a:alpha val="7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sz="4800" dirty="0">
              <a:latin typeface="方正剪纸简体" panose="03000509000000000000" pitchFamily="65" charset="-122"/>
              <a:ea typeface="方正剪纸简体" panose="03000509000000000000" pitchFamily="65" charset="-122"/>
            </a:endParaRPr>
          </a:p>
        </p:txBody>
      </p:sp>
      <p:sp>
        <p:nvSpPr>
          <p:cNvPr id="25" name="椭圆 24"/>
          <p:cNvSpPr/>
          <p:nvPr/>
        </p:nvSpPr>
        <p:spPr>
          <a:xfrm>
            <a:off x="991205" y="2280244"/>
            <a:ext cx="306894" cy="306894"/>
          </a:xfrm>
          <a:prstGeom prst="ellipse">
            <a:avLst/>
          </a:prstGeom>
          <a:solidFill>
            <a:schemeClr val="accent1">
              <a:alpha val="48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sz="4800" dirty="0">
              <a:latin typeface="方正剪纸简体" panose="03000509000000000000" pitchFamily="65" charset="-122"/>
              <a:ea typeface="方正剪纸简体" panose="03000509000000000000" pitchFamily="65" charset="-122"/>
            </a:endParaRPr>
          </a:p>
        </p:txBody>
      </p:sp>
      <p:sp>
        <p:nvSpPr>
          <p:cNvPr id="26" name="椭圆 25"/>
          <p:cNvSpPr/>
          <p:nvPr/>
        </p:nvSpPr>
        <p:spPr>
          <a:xfrm>
            <a:off x="6157522" y="2010560"/>
            <a:ext cx="167396" cy="167398"/>
          </a:xfrm>
          <a:prstGeom prst="ellipse">
            <a:avLst/>
          </a:prstGeom>
          <a:solidFill>
            <a:schemeClr val="accent2">
              <a:alpha val="7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sz="4800" dirty="0">
              <a:latin typeface="方正剪纸简体" panose="03000509000000000000" pitchFamily="65" charset="-122"/>
              <a:ea typeface="方正剪纸简体" panose="03000509000000000000" pitchFamily="65" charset="-122"/>
            </a:endParaRPr>
          </a:p>
        </p:txBody>
      </p:sp>
      <p:sp>
        <p:nvSpPr>
          <p:cNvPr id="27" name="椭圆 26"/>
          <p:cNvSpPr/>
          <p:nvPr/>
        </p:nvSpPr>
        <p:spPr>
          <a:xfrm>
            <a:off x="8059191" y="2280244"/>
            <a:ext cx="423368" cy="423368"/>
          </a:xfrm>
          <a:prstGeom prst="ellipse">
            <a:avLst/>
          </a:prstGeom>
          <a:solidFill>
            <a:schemeClr val="accent3">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800" dirty="0">
              <a:latin typeface="方正剪纸简体" panose="03000509000000000000" pitchFamily="65" charset="-122"/>
              <a:ea typeface="方正剪纸简体" panose="03000509000000000000" pitchFamily="65" charset="-122"/>
            </a:endParaRPr>
          </a:p>
        </p:txBody>
      </p:sp>
      <p:sp>
        <p:nvSpPr>
          <p:cNvPr id="28" name="椭圆 27"/>
          <p:cNvSpPr/>
          <p:nvPr/>
        </p:nvSpPr>
        <p:spPr>
          <a:xfrm rot="20808582">
            <a:off x="1122822" y="1499913"/>
            <a:ext cx="439046" cy="439046"/>
          </a:xfrm>
          <a:prstGeom prst="ellipse">
            <a:avLst/>
          </a:prstGeom>
          <a:solidFill>
            <a:schemeClr val="accent5">
              <a:alpha val="45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sz="4800" dirty="0">
              <a:latin typeface="方正剪纸简体" panose="03000509000000000000" pitchFamily="65" charset="-122"/>
              <a:ea typeface="方正剪纸简体" panose="03000509000000000000" pitchFamily="65" charset="-122"/>
            </a:endParaRPr>
          </a:p>
        </p:txBody>
      </p:sp>
      <p:sp>
        <p:nvSpPr>
          <p:cNvPr id="29" name="椭圆 28"/>
          <p:cNvSpPr/>
          <p:nvPr/>
        </p:nvSpPr>
        <p:spPr>
          <a:xfrm>
            <a:off x="6380178" y="2073083"/>
            <a:ext cx="414322" cy="414322"/>
          </a:xfrm>
          <a:prstGeom prst="ellipse">
            <a:avLst/>
          </a:prstGeom>
          <a:solidFill>
            <a:schemeClr val="accent1">
              <a:alpha val="46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sz="4800" dirty="0">
              <a:latin typeface="方正剪纸简体" panose="03000509000000000000" pitchFamily="65" charset="-122"/>
              <a:ea typeface="方正剪纸简体" panose="03000509000000000000" pitchFamily="65" charset="-122"/>
            </a:endParaRPr>
          </a:p>
        </p:txBody>
      </p:sp>
      <p:sp>
        <p:nvSpPr>
          <p:cNvPr id="30" name="椭圆 29"/>
          <p:cNvSpPr/>
          <p:nvPr/>
        </p:nvSpPr>
        <p:spPr>
          <a:xfrm rot="20808582">
            <a:off x="4153447" y="1403863"/>
            <a:ext cx="342190" cy="342190"/>
          </a:xfrm>
          <a:prstGeom prst="ellipse">
            <a:avLst/>
          </a:prstGeom>
          <a:solidFill>
            <a:schemeClr val="accent6">
              <a:alpha val="7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sz="4800" dirty="0">
              <a:latin typeface="方正剪纸简体" panose="03000509000000000000" pitchFamily="65" charset="-122"/>
              <a:ea typeface="方正剪纸简体" panose="03000509000000000000" pitchFamily="65" charset="-122"/>
            </a:endParaRPr>
          </a:p>
        </p:txBody>
      </p:sp>
      <p:sp>
        <p:nvSpPr>
          <p:cNvPr id="31" name="椭圆 30"/>
          <p:cNvSpPr/>
          <p:nvPr/>
        </p:nvSpPr>
        <p:spPr>
          <a:xfrm>
            <a:off x="3430356" y="2630529"/>
            <a:ext cx="323121" cy="323121"/>
          </a:xfrm>
          <a:prstGeom prst="ellipse">
            <a:avLst/>
          </a:prstGeom>
          <a:solidFill>
            <a:schemeClr val="accent2">
              <a:alpha val="42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sz="4800" dirty="0">
              <a:latin typeface="方正剪纸简体" panose="03000509000000000000" pitchFamily="65" charset="-122"/>
              <a:ea typeface="方正剪纸简体" panose="03000509000000000000" pitchFamily="65" charset="-122"/>
            </a:endParaRPr>
          </a:p>
        </p:txBody>
      </p:sp>
      <p:sp>
        <p:nvSpPr>
          <p:cNvPr id="32" name="椭圆 31"/>
          <p:cNvSpPr/>
          <p:nvPr/>
        </p:nvSpPr>
        <p:spPr>
          <a:xfrm>
            <a:off x="6847523" y="2082692"/>
            <a:ext cx="409672" cy="409672"/>
          </a:xfrm>
          <a:prstGeom prst="ellipse">
            <a:avLst/>
          </a:prstGeom>
          <a:solidFill>
            <a:schemeClr val="accent2">
              <a:alpha val="70000"/>
            </a:schemeClr>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zh-CN" altLang="en-US" sz="4800" dirty="0">
              <a:latin typeface="方正剪纸简体" panose="03000509000000000000" pitchFamily="65" charset="-122"/>
              <a:ea typeface="方正剪纸简体" panose="03000509000000000000" pitchFamily="65" charset="-122"/>
            </a:endParaRPr>
          </a:p>
        </p:txBody>
      </p:sp>
      <p:sp>
        <p:nvSpPr>
          <p:cNvPr id="2" name="矩形 2"/>
          <p:cNvSpPr>
            <a:spLocks noChangeArrowheads="1"/>
          </p:cNvSpPr>
          <p:nvPr/>
        </p:nvSpPr>
        <p:spPr bwMode="auto">
          <a:xfrm rot="-389874">
            <a:off x="2357438" y="1636183"/>
            <a:ext cx="787400" cy="1254125"/>
          </a:xfrm>
          <a:prstGeom prst="rect">
            <a:avLst/>
          </a:prstGeom>
          <a:solidFill>
            <a:schemeClr val="accent2"/>
          </a:solidFill>
          <a:ln>
            <a:noFill/>
          </a:ln>
        </p:spPr>
        <p:txBody>
          <a:bodyPr anchor="ctr"/>
          <a:lstStyle/>
          <a:p>
            <a:pPr algn="ctr" eaLnBrk="1" hangingPunct="1">
              <a:buFont typeface="Arial" pitchFamily="34" charset="0"/>
              <a:buNone/>
            </a:pPr>
            <a:r>
              <a:rPr lang="zh-CN" altLang="en-US" sz="4800" dirty="0">
                <a:solidFill>
                  <a:srgbClr val="FFFFFF"/>
                </a:solidFill>
                <a:latin typeface="华文细黑" pitchFamily="2" charset="-122"/>
                <a:ea typeface="华文细黑" pitchFamily="2" charset="-122"/>
              </a:rPr>
              <a:t>感</a:t>
            </a:r>
          </a:p>
        </p:txBody>
      </p:sp>
      <p:sp>
        <p:nvSpPr>
          <p:cNvPr id="3" name="矩形 3"/>
          <p:cNvSpPr>
            <a:spLocks noChangeArrowheads="1"/>
          </p:cNvSpPr>
          <p:nvPr/>
        </p:nvSpPr>
        <p:spPr bwMode="auto">
          <a:xfrm rot="422379">
            <a:off x="3287713" y="1463146"/>
            <a:ext cx="787400" cy="1254125"/>
          </a:xfrm>
          <a:prstGeom prst="rect">
            <a:avLst/>
          </a:prstGeom>
          <a:solidFill>
            <a:schemeClr val="accent3"/>
          </a:solidFill>
          <a:ln>
            <a:noFill/>
          </a:ln>
        </p:spPr>
        <p:txBody>
          <a:bodyPr anchor="ctr"/>
          <a:lstStyle/>
          <a:p>
            <a:pPr algn="ctr" eaLnBrk="1" hangingPunct="1">
              <a:buFont typeface="Arial" pitchFamily="34" charset="0"/>
              <a:buNone/>
            </a:pPr>
            <a:r>
              <a:rPr lang="zh-CN" altLang="en-US" sz="4800">
                <a:solidFill>
                  <a:srgbClr val="FFFFFF"/>
                </a:solidFill>
                <a:latin typeface="华文细黑" pitchFamily="2" charset="-122"/>
                <a:ea typeface="华文细黑" pitchFamily="2" charset="-122"/>
              </a:rPr>
              <a:t>谢</a:t>
            </a:r>
          </a:p>
        </p:txBody>
      </p:sp>
      <p:sp>
        <p:nvSpPr>
          <p:cNvPr id="4" name="矩形 4"/>
          <p:cNvSpPr>
            <a:spLocks noChangeArrowheads="1"/>
          </p:cNvSpPr>
          <p:nvPr/>
        </p:nvSpPr>
        <p:spPr bwMode="auto">
          <a:xfrm rot="-420989">
            <a:off x="4217988" y="1636183"/>
            <a:ext cx="787400" cy="1254125"/>
          </a:xfrm>
          <a:prstGeom prst="rect">
            <a:avLst/>
          </a:prstGeom>
          <a:solidFill>
            <a:schemeClr val="accent4"/>
          </a:solidFill>
          <a:ln>
            <a:noFill/>
          </a:ln>
        </p:spPr>
        <p:txBody>
          <a:bodyPr anchor="ctr"/>
          <a:lstStyle/>
          <a:p>
            <a:pPr algn="ctr" eaLnBrk="1" hangingPunct="1">
              <a:buFont typeface="Arial" pitchFamily="34" charset="0"/>
              <a:buNone/>
            </a:pPr>
            <a:r>
              <a:rPr lang="zh-CN" altLang="en-US" sz="4800">
                <a:solidFill>
                  <a:srgbClr val="FFFFFF"/>
                </a:solidFill>
                <a:latin typeface="华文细黑" pitchFamily="2" charset="-122"/>
                <a:ea typeface="华文细黑" pitchFamily="2" charset="-122"/>
              </a:rPr>
              <a:t>聆</a:t>
            </a:r>
          </a:p>
        </p:txBody>
      </p:sp>
      <p:sp>
        <p:nvSpPr>
          <p:cNvPr id="5" name="矩形 5"/>
          <p:cNvSpPr>
            <a:spLocks noChangeArrowheads="1"/>
          </p:cNvSpPr>
          <p:nvPr/>
        </p:nvSpPr>
        <p:spPr bwMode="auto">
          <a:xfrm rot="352131">
            <a:off x="5146675" y="1463146"/>
            <a:ext cx="788988" cy="1254125"/>
          </a:xfrm>
          <a:prstGeom prst="rect">
            <a:avLst/>
          </a:prstGeom>
          <a:solidFill>
            <a:schemeClr val="accent5"/>
          </a:solidFill>
          <a:ln>
            <a:noFill/>
          </a:ln>
        </p:spPr>
        <p:txBody>
          <a:bodyPr anchor="ctr"/>
          <a:lstStyle/>
          <a:p>
            <a:pPr algn="ctr" eaLnBrk="1" hangingPunct="1">
              <a:buFont typeface="Arial" pitchFamily="34" charset="0"/>
              <a:buNone/>
            </a:pPr>
            <a:r>
              <a:rPr lang="zh-CN" altLang="en-US" sz="4800">
                <a:solidFill>
                  <a:srgbClr val="FFFFFF"/>
                </a:solidFill>
                <a:latin typeface="华文细黑" pitchFamily="2" charset="-122"/>
                <a:ea typeface="华文细黑" pitchFamily="2" charset="-122"/>
              </a:rPr>
              <a:t>听</a:t>
            </a:r>
          </a:p>
        </p:txBody>
      </p:sp>
      <p:sp>
        <p:nvSpPr>
          <p:cNvPr id="6" name="矩形 6"/>
          <p:cNvSpPr>
            <a:spLocks noChangeArrowheads="1"/>
          </p:cNvSpPr>
          <p:nvPr/>
        </p:nvSpPr>
        <p:spPr bwMode="auto">
          <a:xfrm rot="-487106">
            <a:off x="6076950" y="1636183"/>
            <a:ext cx="788988" cy="1254125"/>
          </a:xfrm>
          <a:prstGeom prst="rect">
            <a:avLst/>
          </a:prstGeom>
          <a:solidFill>
            <a:schemeClr val="accent6"/>
          </a:solidFill>
          <a:ln>
            <a:noFill/>
          </a:ln>
        </p:spPr>
        <p:txBody>
          <a:bodyPr anchor="ctr"/>
          <a:lstStyle/>
          <a:p>
            <a:pPr algn="ctr" eaLnBrk="1" hangingPunct="1">
              <a:buFont typeface="Arial" pitchFamily="34" charset="0"/>
              <a:buNone/>
            </a:pPr>
            <a:r>
              <a:rPr lang="en-US" altLang="zh-CN" sz="4400">
                <a:solidFill>
                  <a:srgbClr val="FFFFFF"/>
                </a:solidFill>
                <a:latin typeface="方正中倩_GBK"/>
                <a:ea typeface="方正中倩_GBK"/>
                <a:cs typeface="方正中倩_GBK"/>
              </a:rPr>
              <a:t>~</a:t>
            </a:r>
            <a:endParaRPr lang="zh-CN" altLang="en-US" sz="4400">
              <a:solidFill>
                <a:srgbClr val="FFFFFF"/>
              </a:solidFill>
              <a:latin typeface="方正中倩_GBK"/>
              <a:ea typeface="方正中倩_GBK"/>
              <a:cs typeface="方正中倩_GBK"/>
            </a:endParaRPr>
          </a:p>
        </p:txBody>
      </p:sp>
    </p:spTree>
    <p:extLst>
      <p:ext uri="{BB962C8B-B14F-4D97-AF65-F5344CB8AC3E}">
        <p14:creationId xmlns:p14="http://schemas.microsoft.com/office/powerpoint/2010/main" val="636109334"/>
      </p:ext>
    </p:extLst>
  </p:cSld>
  <p:clrMapOvr>
    <a:masterClrMapping/>
  </p:clrMapOvr>
  <mc:AlternateContent xmlns:mc="http://schemas.openxmlformats.org/markup-compatibility/2006" xmlns:p14="http://schemas.microsoft.com/office/powerpoint/2010/main">
    <mc:Choice Requires="p14">
      <p:transition spd="med" p14:dur="700" advTm="4977">
        <p:fade/>
      </p:transition>
    </mc:Choice>
    <mc:Fallback xmlns="">
      <p:transition spd="med" advTm="4977">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000" fill="hold"/>
                                            <p:tgtEl>
                                              <p:spTgt spid="16"/>
                                            </p:tgtEl>
                                            <p:attrNameLst>
                                              <p:attrName>ppt_x</p:attrName>
                                            </p:attrNameLst>
                                          </p:cBhvr>
                                          <p:tavLst>
                                            <p:tav tm="0">
                                              <p:val>
                                                <p:strVal val="0-#ppt_w/2"/>
                                              </p:val>
                                            </p:tav>
                                            <p:tav tm="100000">
                                              <p:val>
                                                <p:strVal val="#ppt_x"/>
                                              </p:val>
                                            </p:tav>
                                          </p:tavLst>
                                        </p:anim>
                                        <p:anim calcmode="lin" valueType="num">
                                          <p:cBhvr additive="base">
                                            <p:cTn id="8" dur="100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20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1000" fill="hold"/>
                                            <p:tgtEl>
                                              <p:spTgt spid="22"/>
                                            </p:tgtEl>
                                            <p:attrNameLst>
                                              <p:attrName>ppt_x</p:attrName>
                                            </p:attrNameLst>
                                          </p:cBhvr>
                                          <p:tavLst>
                                            <p:tav tm="0">
                                              <p:val>
                                                <p:strVal val="#ppt_x"/>
                                              </p:val>
                                            </p:tav>
                                            <p:tav tm="100000">
                                              <p:val>
                                                <p:strVal val="#ppt_x"/>
                                              </p:val>
                                            </p:tav>
                                          </p:tavLst>
                                        </p:anim>
                                        <p:anim calcmode="lin" valueType="num">
                                          <p:cBhvr additive="base">
                                            <p:cTn id="12" dur="10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6" fill="hold" grpId="0" nodeType="withEffect">
                                      <p:stCondLst>
                                        <p:cond delay="40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1000" fill="hold"/>
                                            <p:tgtEl>
                                              <p:spTgt spid="17"/>
                                            </p:tgtEl>
                                            <p:attrNameLst>
                                              <p:attrName>ppt_x</p:attrName>
                                            </p:attrNameLst>
                                          </p:cBhvr>
                                          <p:tavLst>
                                            <p:tav tm="0">
                                              <p:val>
                                                <p:strVal val="1+#ppt_w/2"/>
                                              </p:val>
                                            </p:tav>
                                            <p:tav tm="100000">
                                              <p:val>
                                                <p:strVal val="#ppt_x"/>
                                              </p:val>
                                            </p:tav>
                                          </p:tavLst>
                                        </p:anim>
                                        <p:anim calcmode="lin" valueType="num">
                                          <p:cBhvr additive="base">
                                            <p:cTn id="16" dur="1000" fill="hold"/>
                                            <p:tgtEl>
                                              <p:spTgt spid="17"/>
                                            </p:tgtEl>
                                            <p:attrNameLst>
                                              <p:attrName>ppt_y</p:attrName>
                                            </p:attrNameLst>
                                          </p:cBhvr>
                                          <p:tavLst>
                                            <p:tav tm="0">
                                              <p:val>
                                                <p:strVal val="1+#ppt_h/2"/>
                                              </p:val>
                                            </p:tav>
                                            <p:tav tm="100000">
                                              <p:val>
                                                <p:strVal val="#ppt_y"/>
                                              </p:val>
                                            </p:tav>
                                          </p:tavLst>
                                        </p:anim>
                                      </p:childTnLst>
                                    </p:cTn>
                                  </p:par>
                                  <p:par>
                                    <p:cTn id="17" presetID="2" presetClass="entr" presetSubtype="9" fill="hold" grpId="0" nodeType="withEffect">
                                      <p:stCondLst>
                                        <p:cond delay="60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1000" fill="hold"/>
                                            <p:tgtEl>
                                              <p:spTgt spid="18"/>
                                            </p:tgtEl>
                                            <p:attrNameLst>
                                              <p:attrName>ppt_x</p:attrName>
                                            </p:attrNameLst>
                                          </p:cBhvr>
                                          <p:tavLst>
                                            <p:tav tm="0">
                                              <p:val>
                                                <p:strVal val="0-#ppt_w/2"/>
                                              </p:val>
                                            </p:tav>
                                            <p:tav tm="100000">
                                              <p:val>
                                                <p:strVal val="#ppt_x"/>
                                              </p:val>
                                            </p:tav>
                                          </p:tavLst>
                                        </p:anim>
                                        <p:anim calcmode="lin" valueType="num">
                                          <p:cBhvr additive="base">
                                            <p:cTn id="20" dur="1000" fill="hold"/>
                                            <p:tgtEl>
                                              <p:spTgt spid="18"/>
                                            </p:tgtEl>
                                            <p:attrNameLst>
                                              <p:attrName>ppt_y</p:attrName>
                                            </p:attrNameLst>
                                          </p:cBhvr>
                                          <p:tavLst>
                                            <p:tav tm="0">
                                              <p:val>
                                                <p:strVal val="0-#ppt_h/2"/>
                                              </p:val>
                                            </p:tav>
                                            <p:tav tm="100000">
                                              <p:val>
                                                <p:strVal val="#ppt_y"/>
                                              </p:val>
                                            </p:tav>
                                          </p:tavLst>
                                        </p:anim>
                                      </p:childTnLst>
                                    </p:cTn>
                                  </p:par>
                                  <p:par>
                                    <p:cTn id="21" presetID="2" presetClass="entr" presetSubtype="3" fill="hold" grpId="0" nodeType="withEffect">
                                      <p:stCondLst>
                                        <p:cond delay="80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1000" fill="hold"/>
                                            <p:tgtEl>
                                              <p:spTgt spid="19"/>
                                            </p:tgtEl>
                                            <p:attrNameLst>
                                              <p:attrName>ppt_x</p:attrName>
                                            </p:attrNameLst>
                                          </p:cBhvr>
                                          <p:tavLst>
                                            <p:tav tm="0">
                                              <p:val>
                                                <p:strVal val="1+#ppt_w/2"/>
                                              </p:val>
                                            </p:tav>
                                            <p:tav tm="100000">
                                              <p:val>
                                                <p:strVal val="#ppt_x"/>
                                              </p:val>
                                            </p:tav>
                                          </p:tavLst>
                                        </p:anim>
                                        <p:anim calcmode="lin" valueType="num">
                                          <p:cBhvr additive="base">
                                            <p:cTn id="24" dur="1000" fill="hold"/>
                                            <p:tgtEl>
                                              <p:spTgt spid="19"/>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70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1000" fill="hold"/>
                                            <p:tgtEl>
                                              <p:spTgt spid="23"/>
                                            </p:tgtEl>
                                            <p:attrNameLst>
                                              <p:attrName>ppt_x</p:attrName>
                                            </p:attrNameLst>
                                          </p:cBhvr>
                                          <p:tavLst>
                                            <p:tav tm="0">
                                              <p:val>
                                                <p:strVal val="#ppt_x"/>
                                              </p:val>
                                            </p:tav>
                                            <p:tav tm="100000">
                                              <p:val>
                                                <p:strVal val="#ppt_x"/>
                                              </p:val>
                                            </p:tav>
                                          </p:tavLst>
                                        </p:anim>
                                        <p:anim calcmode="lin" valueType="num">
                                          <p:cBhvr additive="base">
                                            <p:cTn id="28" dur="1000" fill="hold"/>
                                            <p:tgtEl>
                                              <p:spTgt spid="23"/>
                                            </p:tgtEl>
                                            <p:attrNameLst>
                                              <p:attrName>ppt_y</p:attrName>
                                            </p:attrNameLst>
                                          </p:cBhvr>
                                          <p:tavLst>
                                            <p:tav tm="0">
                                              <p:val>
                                                <p:strVal val="0-#ppt_h/2"/>
                                              </p:val>
                                            </p:tav>
                                            <p:tav tm="100000">
                                              <p:val>
                                                <p:strVal val="#ppt_y"/>
                                              </p:val>
                                            </p:tav>
                                          </p:tavLst>
                                        </p:anim>
                                      </p:childTnLst>
                                    </p:cTn>
                                  </p:par>
                                  <p:par>
                                    <p:cTn id="29" presetID="2" presetClass="entr" presetSubtype="8" fill="hold" grpId="0" nodeType="withEffect">
                                      <p:stCondLst>
                                        <p:cond delay="110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1000" fill="hold"/>
                                            <p:tgtEl>
                                              <p:spTgt spid="20"/>
                                            </p:tgtEl>
                                            <p:attrNameLst>
                                              <p:attrName>ppt_x</p:attrName>
                                            </p:attrNameLst>
                                          </p:cBhvr>
                                          <p:tavLst>
                                            <p:tav tm="0">
                                              <p:val>
                                                <p:strVal val="0-#ppt_w/2"/>
                                              </p:val>
                                            </p:tav>
                                            <p:tav tm="100000">
                                              <p:val>
                                                <p:strVal val="#ppt_x"/>
                                              </p:val>
                                            </p:tav>
                                          </p:tavLst>
                                        </p:anim>
                                        <p:anim calcmode="lin" valueType="num">
                                          <p:cBhvr additive="base">
                                            <p:cTn id="32" dur="1000" fill="hold"/>
                                            <p:tgtEl>
                                              <p:spTgt spid="20"/>
                                            </p:tgtEl>
                                            <p:attrNameLst>
                                              <p:attrName>ppt_y</p:attrName>
                                            </p:attrNameLst>
                                          </p:cBhvr>
                                          <p:tavLst>
                                            <p:tav tm="0">
                                              <p:val>
                                                <p:strVal val="#ppt_y"/>
                                              </p:val>
                                            </p:tav>
                                            <p:tav tm="100000">
                                              <p:val>
                                                <p:strVal val="#ppt_y"/>
                                              </p:val>
                                            </p:tav>
                                          </p:tavLst>
                                        </p:anim>
                                      </p:childTnLst>
                                    </p:cTn>
                                  </p:par>
                                  <p:par>
                                    <p:cTn id="33" presetID="2" presetClass="entr" presetSubtype="1" fill="hold" grpId="0" nodeType="withEffect">
                                      <p:stCondLst>
                                        <p:cond delay="50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1000" fill="hold"/>
                                            <p:tgtEl>
                                              <p:spTgt spid="21"/>
                                            </p:tgtEl>
                                            <p:attrNameLst>
                                              <p:attrName>ppt_x</p:attrName>
                                            </p:attrNameLst>
                                          </p:cBhvr>
                                          <p:tavLst>
                                            <p:tav tm="0">
                                              <p:val>
                                                <p:strVal val="#ppt_x"/>
                                              </p:val>
                                            </p:tav>
                                            <p:tav tm="100000">
                                              <p:val>
                                                <p:strVal val="#ppt_x"/>
                                              </p:val>
                                            </p:tav>
                                          </p:tavLst>
                                        </p:anim>
                                        <p:anim calcmode="lin" valueType="num">
                                          <p:cBhvr additive="base">
                                            <p:cTn id="36" dur="1000" fill="hold"/>
                                            <p:tgtEl>
                                              <p:spTgt spid="21"/>
                                            </p:tgtEl>
                                            <p:attrNameLst>
                                              <p:attrName>ppt_y</p:attrName>
                                            </p:attrNameLst>
                                          </p:cBhvr>
                                          <p:tavLst>
                                            <p:tav tm="0">
                                              <p:val>
                                                <p:strVal val="0-#ppt_h/2"/>
                                              </p:val>
                                            </p:tav>
                                            <p:tav tm="100000">
                                              <p:val>
                                                <p:strVal val="#ppt_y"/>
                                              </p:val>
                                            </p:tav>
                                          </p:tavLst>
                                        </p:anim>
                                      </p:childTnLst>
                                    </p:cTn>
                                  </p:par>
                                  <p:par>
                                    <p:cTn id="37" presetID="2" presetClass="entr" presetSubtype="12" fill="hold" grpId="0" nodeType="withEffect">
                                      <p:stCondLst>
                                        <p:cond delay="80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1000" fill="hold"/>
                                            <p:tgtEl>
                                              <p:spTgt spid="24"/>
                                            </p:tgtEl>
                                            <p:attrNameLst>
                                              <p:attrName>ppt_x</p:attrName>
                                            </p:attrNameLst>
                                          </p:cBhvr>
                                          <p:tavLst>
                                            <p:tav tm="0">
                                              <p:val>
                                                <p:strVal val="0-#ppt_w/2"/>
                                              </p:val>
                                            </p:tav>
                                            <p:tav tm="100000">
                                              <p:val>
                                                <p:strVal val="#ppt_x"/>
                                              </p:val>
                                            </p:tav>
                                          </p:tavLst>
                                        </p:anim>
                                        <p:anim calcmode="lin" valueType="num">
                                          <p:cBhvr additive="base">
                                            <p:cTn id="40" dur="1000" fill="hold"/>
                                            <p:tgtEl>
                                              <p:spTgt spid="24"/>
                                            </p:tgtEl>
                                            <p:attrNameLst>
                                              <p:attrName>ppt_y</p:attrName>
                                            </p:attrNameLst>
                                          </p:cBhvr>
                                          <p:tavLst>
                                            <p:tav tm="0">
                                              <p:val>
                                                <p:strVal val="1+#ppt_h/2"/>
                                              </p:val>
                                            </p:tav>
                                            <p:tav tm="100000">
                                              <p:val>
                                                <p:strVal val="#ppt_y"/>
                                              </p:val>
                                            </p:tav>
                                          </p:tavLst>
                                        </p:anim>
                                      </p:childTnLst>
                                    </p:cTn>
                                  </p:par>
                                  <p:par>
                                    <p:cTn id="41" presetID="2" presetClass="entr" presetSubtype="9" fill="hold" grpId="0" nodeType="withEffect">
                                      <p:stCondLst>
                                        <p:cond delay="100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1000" fill="hold"/>
                                            <p:tgtEl>
                                              <p:spTgt spid="25"/>
                                            </p:tgtEl>
                                            <p:attrNameLst>
                                              <p:attrName>ppt_x</p:attrName>
                                            </p:attrNameLst>
                                          </p:cBhvr>
                                          <p:tavLst>
                                            <p:tav tm="0">
                                              <p:val>
                                                <p:strVal val="0-#ppt_w/2"/>
                                              </p:val>
                                            </p:tav>
                                            <p:tav tm="100000">
                                              <p:val>
                                                <p:strVal val="#ppt_x"/>
                                              </p:val>
                                            </p:tav>
                                          </p:tavLst>
                                        </p:anim>
                                        <p:anim calcmode="lin" valueType="num">
                                          <p:cBhvr additive="base">
                                            <p:cTn id="44" dur="1000" fill="hold"/>
                                            <p:tgtEl>
                                              <p:spTgt spid="25"/>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1400"/>
                                      </p:stCondLst>
                                      <p:childTnLst>
                                        <p:set>
                                          <p:cBhvr>
                                            <p:cTn id="46" dur="1" fill="hold">
                                              <p:stCondLst>
                                                <p:cond delay="0"/>
                                              </p:stCondLst>
                                            </p:cTn>
                                            <p:tgtEl>
                                              <p:spTgt spid="26"/>
                                            </p:tgtEl>
                                            <p:attrNameLst>
                                              <p:attrName>style.visibility</p:attrName>
                                            </p:attrNameLst>
                                          </p:cBhvr>
                                          <p:to>
                                            <p:strVal val="visible"/>
                                          </p:to>
                                        </p:set>
                                        <p:anim calcmode="lin" valueType="num">
                                          <p:cBhvr additive="base">
                                            <p:cTn id="47" dur="1000" fill="hold"/>
                                            <p:tgtEl>
                                              <p:spTgt spid="26"/>
                                            </p:tgtEl>
                                            <p:attrNameLst>
                                              <p:attrName>ppt_x</p:attrName>
                                            </p:attrNameLst>
                                          </p:cBhvr>
                                          <p:tavLst>
                                            <p:tav tm="0">
                                              <p:val>
                                                <p:strVal val="#ppt_x"/>
                                              </p:val>
                                            </p:tav>
                                            <p:tav tm="100000">
                                              <p:val>
                                                <p:strVal val="#ppt_x"/>
                                              </p:val>
                                            </p:tav>
                                          </p:tavLst>
                                        </p:anim>
                                        <p:anim calcmode="lin" valueType="num">
                                          <p:cBhvr additive="base">
                                            <p:cTn id="48" dur="1000" fill="hold"/>
                                            <p:tgtEl>
                                              <p:spTgt spid="26"/>
                                            </p:tgtEl>
                                            <p:attrNameLst>
                                              <p:attrName>ppt_y</p:attrName>
                                            </p:attrNameLst>
                                          </p:cBhvr>
                                          <p:tavLst>
                                            <p:tav tm="0">
                                              <p:val>
                                                <p:strVal val="0-#ppt_h/2"/>
                                              </p:val>
                                            </p:tav>
                                            <p:tav tm="100000">
                                              <p:val>
                                                <p:strVal val="#ppt_y"/>
                                              </p:val>
                                            </p:tav>
                                          </p:tavLst>
                                        </p:anim>
                                      </p:childTnLst>
                                    </p:cTn>
                                  </p:par>
                                  <p:par>
                                    <p:cTn id="49" presetID="2" presetClass="entr" presetSubtype="8" fill="hold" grpId="0" nodeType="withEffect">
                                      <p:stCondLst>
                                        <p:cond delay="700"/>
                                      </p:stCondLst>
                                      <p:childTnLst>
                                        <p:set>
                                          <p:cBhvr>
                                            <p:cTn id="50" dur="1" fill="hold">
                                              <p:stCondLst>
                                                <p:cond delay="0"/>
                                              </p:stCondLst>
                                            </p:cTn>
                                            <p:tgtEl>
                                              <p:spTgt spid="27"/>
                                            </p:tgtEl>
                                            <p:attrNameLst>
                                              <p:attrName>style.visibility</p:attrName>
                                            </p:attrNameLst>
                                          </p:cBhvr>
                                          <p:to>
                                            <p:strVal val="visible"/>
                                          </p:to>
                                        </p:set>
                                        <p:anim calcmode="lin" valueType="num">
                                          <p:cBhvr additive="base">
                                            <p:cTn id="51" dur="1000" fill="hold"/>
                                            <p:tgtEl>
                                              <p:spTgt spid="27"/>
                                            </p:tgtEl>
                                            <p:attrNameLst>
                                              <p:attrName>ppt_x</p:attrName>
                                            </p:attrNameLst>
                                          </p:cBhvr>
                                          <p:tavLst>
                                            <p:tav tm="0">
                                              <p:val>
                                                <p:strVal val="0-#ppt_w/2"/>
                                              </p:val>
                                            </p:tav>
                                            <p:tav tm="100000">
                                              <p:val>
                                                <p:strVal val="#ppt_x"/>
                                              </p:val>
                                            </p:tav>
                                          </p:tavLst>
                                        </p:anim>
                                        <p:anim calcmode="lin" valueType="num">
                                          <p:cBhvr additive="base">
                                            <p:cTn id="52" dur="1000" fill="hold"/>
                                            <p:tgtEl>
                                              <p:spTgt spid="27"/>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1300"/>
                                      </p:stCondLst>
                                      <p:childTnLst>
                                        <p:set>
                                          <p:cBhvr>
                                            <p:cTn id="54" dur="1" fill="hold">
                                              <p:stCondLst>
                                                <p:cond delay="0"/>
                                              </p:stCondLst>
                                            </p:cTn>
                                            <p:tgtEl>
                                              <p:spTgt spid="28"/>
                                            </p:tgtEl>
                                            <p:attrNameLst>
                                              <p:attrName>style.visibility</p:attrName>
                                            </p:attrNameLst>
                                          </p:cBhvr>
                                          <p:to>
                                            <p:strVal val="visible"/>
                                          </p:to>
                                        </p:set>
                                        <p:anim calcmode="lin" valueType="num">
                                          <p:cBhvr additive="base">
                                            <p:cTn id="55" dur="1000" fill="hold"/>
                                            <p:tgtEl>
                                              <p:spTgt spid="28"/>
                                            </p:tgtEl>
                                            <p:attrNameLst>
                                              <p:attrName>ppt_x</p:attrName>
                                            </p:attrNameLst>
                                          </p:cBhvr>
                                          <p:tavLst>
                                            <p:tav tm="0">
                                              <p:val>
                                                <p:strVal val="1+#ppt_w/2"/>
                                              </p:val>
                                            </p:tav>
                                            <p:tav tm="100000">
                                              <p:val>
                                                <p:strVal val="#ppt_x"/>
                                              </p:val>
                                            </p:tav>
                                          </p:tavLst>
                                        </p:anim>
                                        <p:anim calcmode="lin" valueType="num">
                                          <p:cBhvr additive="base">
                                            <p:cTn id="56" dur="1000" fill="hold"/>
                                            <p:tgtEl>
                                              <p:spTgt spid="28"/>
                                            </p:tgtEl>
                                            <p:attrNameLst>
                                              <p:attrName>ppt_y</p:attrName>
                                            </p:attrNameLst>
                                          </p:cBhvr>
                                          <p:tavLst>
                                            <p:tav tm="0">
                                              <p:val>
                                                <p:strVal val="#ppt_y"/>
                                              </p:val>
                                            </p:tav>
                                            <p:tav tm="100000">
                                              <p:val>
                                                <p:strVal val="#ppt_y"/>
                                              </p:val>
                                            </p:tav>
                                          </p:tavLst>
                                        </p:anim>
                                      </p:childTnLst>
                                    </p:cTn>
                                  </p:par>
                                  <p:par>
                                    <p:cTn id="57" presetID="2" presetClass="entr" presetSubtype="4" fill="hold" grpId="0" nodeType="withEffect">
                                      <p:stCondLst>
                                        <p:cond delay="600"/>
                                      </p:stCondLst>
                                      <p:childTnLst>
                                        <p:set>
                                          <p:cBhvr>
                                            <p:cTn id="58" dur="1" fill="hold">
                                              <p:stCondLst>
                                                <p:cond delay="0"/>
                                              </p:stCondLst>
                                            </p:cTn>
                                            <p:tgtEl>
                                              <p:spTgt spid="29"/>
                                            </p:tgtEl>
                                            <p:attrNameLst>
                                              <p:attrName>style.visibility</p:attrName>
                                            </p:attrNameLst>
                                          </p:cBhvr>
                                          <p:to>
                                            <p:strVal val="visible"/>
                                          </p:to>
                                        </p:set>
                                        <p:anim calcmode="lin" valueType="num">
                                          <p:cBhvr additive="base">
                                            <p:cTn id="59" dur="1000" fill="hold"/>
                                            <p:tgtEl>
                                              <p:spTgt spid="29"/>
                                            </p:tgtEl>
                                            <p:attrNameLst>
                                              <p:attrName>ppt_x</p:attrName>
                                            </p:attrNameLst>
                                          </p:cBhvr>
                                          <p:tavLst>
                                            <p:tav tm="0">
                                              <p:val>
                                                <p:strVal val="#ppt_x"/>
                                              </p:val>
                                            </p:tav>
                                            <p:tav tm="100000">
                                              <p:val>
                                                <p:strVal val="#ppt_x"/>
                                              </p:val>
                                            </p:tav>
                                          </p:tavLst>
                                        </p:anim>
                                        <p:anim calcmode="lin" valueType="num">
                                          <p:cBhvr additive="base">
                                            <p:cTn id="60" dur="1000" fill="hold"/>
                                            <p:tgtEl>
                                              <p:spTgt spid="29"/>
                                            </p:tgtEl>
                                            <p:attrNameLst>
                                              <p:attrName>ppt_y</p:attrName>
                                            </p:attrNameLst>
                                          </p:cBhvr>
                                          <p:tavLst>
                                            <p:tav tm="0">
                                              <p:val>
                                                <p:strVal val="1+#ppt_h/2"/>
                                              </p:val>
                                            </p:tav>
                                            <p:tav tm="100000">
                                              <p:val>
                                                <p:strVal val="#ppt_y"/>
                                              </p:val>
                                            </p:tav>
                                          </p:tavLst>
                                        </p:anim>
                                      </p:childTnLst>
                                    </p:cTn>
                                  </p:par>
                                  <p:par>
                                    <p:cTn id="61" presetID="2" presetClass="entr" presetSubtype="2" fill="hold" grpId="0" nodeType="withEffect">
                                      <p:stCondLst>
                                        <p:cond delay="1000"/>
                                      </p:stCondLst>
                                      <p:childTnLst>
                                        <p:set>
                                          <p:cBhvr>
                                            <p:cTn id="62" dur="1" fill="hold">
                                              <p:stCondLst>
                                                <p:cond delay="0"/>
                                              </p:stCondLst>
                                            </p:cTn>
                                            <p:tgtEl>
                                              <p:spTgt spid="30"/>
                                            </p:tgtEl>
                                            <p:attrNameLst>
                                              <p:attrName>style.visibility</p:attrName>
                                            </p:attrNameLst>
                                          </p:cBhvr>
                                          <p:to>
                                            <p:strVal val="visible"/>
                                          </p:to>
                                        </p:set>
                                        <p:anim calcmode="lin" valueType="num">
                                          <p:cBhvr additive="base">
                                            <p:cTn id="63" dur="1000" fill="hold"/>
                                            <p:tgtEl>
                                              <p:spTgt spid="30"/>
                                            </p:tgtEl>
                                            <p:attrNameLst>
                                              <p:attrName>ppt_x</p:attrName>
                                            </p:attrNameLst>
                                          </p:cBhvr>
                                          <p:tavLst>
                                            <p:tav tm="0">
                                              <p:val>
                                                <p:strVal val="1+#ppt_w/2"/>
                                              </p:val>
                                            </p:tav>
                                            <p:tav tm="100000">
                                              <p:val>
                                                <p:strVal val="#ppt_x"/>
                                              </p:val>
                                            </p:tav>
                                          </p:tavLst>
                                        </p:anim>
                                        <p:anim calcmode="lin" valueType="num">
                                          <p:cBhvr additive="base">
                                            <p:cTn id="64" dur="1000" fill="hold"/>
                                            <p:tgtEl>
                                              <p:spTgt spid="30"/>
                                            </p:tgtEl>
                                            <p:attrNameLst>
                                              <p:attrName>ppt_y</p:attrName>
                                            </p:attrNameLst>
                                          </p:cBhvr>
                                          <p:tavLst>
                                            <p:tav tm="0">
                                              <p:val>
                                                <p:strVal val="#ppt_y"/>
                                              </p:val>
                                            </p:tav>
                                            <p:tav tm="100000">
                                              <p:val>
                                                <p:strVal val="#ppt_y"/>
                                              </p:val>
                                            </p:tav>
                                          </p:tavLst>
                                        </p:anim>
                                      </p:childTnLst>
                                    </p:cTn>
                                  </p:par>
                                  <p:par>
                                    <p:cTn id="65" presetID="2" presetClass="entr" presetSubtype="1" fill="hold" grpId="0" nodeType="withEffect">
                                      <p:stCondLst>
                                        <p:cond delay="300"/>
                                      </p:stCondLst>
                                      <p:childTnLst>
                                        <p:set>
                                          <p:cBhvr>
                                            <p:cTn id="66" dur="1" fill="hold">
                                              <p:stCondLst>
                                                <p:cond delay="0"/>
                                              </p:stCondLst>
                                            </p:cTn>
                                            <p:tgtEl>
                                              <p:spTgt spid="31"/>
                                            </p:tgtEl>
                                            <p:attrNameLst>
                                              <p:attrName>style.visibility</p:attrName>
                                            </p:attrNameLst>
                                          </p:cBhvr>
                                          <p:to>
                                            <p:strVal val="visible"/>
                                          </p:to>
                                        </p:set>
                                        <p:anim calcmode="lin" valueType="num">
                                          <p:cBhvr additive="base">
                                            <p:cTn id="67" dur="1000" fill="hold"/>
                                            <p:tgtEl>
                                              <p:spTgt spid="31"/>
                                            </p:tgtEl>
                                            <p:attrNameLst>
                                              <p:attrName>ppt_x</p:attrName>
                                            </p:attrNameLst>
                                          </p:cBhvr>
                                          <p:tavLst>
                                            <p:tav tm="0">
                                              <p:val>
                                                <p:strVal val="#ppt_x"/>
                                              </p:val>
                                            </p:tav>
                                            <p:tav tm="100000">
                                              <p:val>
                                                <p:strVal val="#ppt_x"/>
                                              </p:val>
                                            </p:tav>
                                          </p:tavLst>
                                        </p:anim>
                                        <p:anim calcmode="lin" valueType="num">
                                          <p:cBhvr additive="base">
                                            <p:cTn id="68" dur="1000" fill="hold"/>
                                            <p:tgtEl>
                                              <p:spTgt spid="31"/>
                                            </p:tgtEl>
                                            <p:attrNameLst>
                                              <p:attrName>ppt_y</p:attrName>
                                            </p:attrNameLst>
                                          </p:cBhvr>
                                          <p:tavLst>
                                            <p:tav tm="0">
                                              <p:val>
                                                <p:strVal val="0-#ppt_h/2"/>
                                              </p:val>
                                            </p:tav>
                                            <p:tav tm="100000">
                                              <p:val>
                                                <p:strVal val="#ppt_y"/>
                                              </p:val>
                                            </p:tav>
                                          </p:tavLst>
                                        </p:anim>
                                      </p:childTnLst>
                                    </p:cTn>
                                  </p:par>
                                  <p:par>
                                    <p:cTn id="69" presetID="2" presetClass="entr" presetSubtype="8" fill="hold" grpId="0" nodeType="withEffect">
                                      <p:stCondLst>
                                        <p:cond delay="1200"/>
                                      </p:stCondLst>
                                      <p:childTnLst>
                                        <p:set>
                                          <p:cBhvr>
                                            <p:cTn id="70" dur="1" fill="hold">
                                              <p:stCondLst>
                                                <p:cond delay="0"/>
                                              </p:stCondLst>
                                            </p:cTn>
                                            <p:tgtEl>
                                              <p:spTgt spid="32"/>
                                            </p:tgtEl>
                                            <p:attrNameLst>
                                              <p:attrName>style.visibility</p:attrName>
                                            </p:attrNameLst>
                                          </p:cBhvr>
                                          <p:to>
                                            <p:strVal val="visible"/>
                                          </p:to>
                                        </p:set>
                                        <p:anim calcmode="lin" valueType="num">
                                          <p:cBhvr additive="base">
                                            <p:cTn id="71" dur="1000" fill="hold"/>
                                            <p:tgtEl>
                                              <p:spTgt spid="32"/>
                                            </p:tgtEl>
                                            <p:attrNameLst>
                                              <p:attrName>ppt_x</p:attrName>
                                            </p:attrNameLst>
                                          </p:cBhvr>
                                          <p:tavLst>
                                            <p:tav tm="0">
                                              <p:val>
                                                <p:strVal val="0-#ppt_w/2"/>
                                              </p:val>
                                            </p:tav>
                                            <p:tav tm="100000">
                                              <p:val>
                                                <p:strVal val="#ppt_x"/>
                                              </p:val>
                                            </p:tav>
                                          </p:tavLst>
                                        </p:anim>
                                        <p:anim calcmode="lin" valueType="num">
                                          <p:cBhvr additive="base">
                                            <p:cTn id="72" dur="1000" fill="hold"/>
                                            <p:tgtEl>
                                              <p:spTgt spid="32"/>
                                            </p:tgtEl>
                                            <p:attrNameLst>
                                              <p:attrName>ppt_y</p:attrName>
                                            </p:attrNameLst>
                                          </p:cBhvr>
                                          <p:tavLst>
                                            <p:tav tm="0">
                                              <p:val>
                                                <p:strVal val="#ppt_y"/>
                                              </p:val>
                                            </p:tav>
                                            <p:tav tm="100000">
                                              <p:val>
                                                <p:strVal val="#ppt_y"/>
                                              </p:val>
                                            </p:tav>
                                          </p:tavLst>
                                        </p:anim>
                                      </p:childTnLst>
                                    </p:cTn>
                                  </p:par>
                                  <p:par>
                                    <p:cTn id="73" presetID="42" presetClass="entr" presetSubtype="0" fill="hold" nodeType="withEffect">
                                      <p:stCondLst>
                                        <p:cond delay="0"/>
                                      </p:stCondLst>
                                      <p:childTnLst>
                                        <p:set>
                                          <p:cBhvr>
                                            <p:cTn id="74" dur="1" fill="hold">
                                              <p:stCondLst>
                                                <p:cond delay="0"/>
                                              </p:stCondLst>
                                            </p:cTn>
                                            <p:tgtEl>
                                              <p:spTgt spid="14"/>
                                            </p:tgtEl>
                                            <p:attrNameLst>
                                              <p:attrName>style.visibility</p:attrName>
                                            </p:attrNameLst>
                                          </p:cBhvr>
                                          <p:to>
                                            <p:strVal val="visible"/>
                                          </p:to>
                                        </p:set>
                                        <p:animEffect transition="in" filter="fade">
                                          <p:cBhvr>
                                            <p:cTn id="75" dur="1000"/>
                                            <p:tgtEl>
                                              <p:spTgt spid="14"/>
                                            </p:tgtEl>
                                          </p:cBhvr>
                                        </p:animEffect>
                                        <p:anim calcmode="lin" valueType="num">
                                          <p:cBhvr>
                                            <p:cTn id="76" dur="1000" fill="hold"/>
                                            <p:tgtEl>
                                              <p:spTgt spid="14"/>
                                            </p:tgtEl>
                                            <p:attrNameLst>
                                              <p:attrName>ppt_x</p:attrName>
                                            </p:attrNameLst>
                                          </p:cBhvr>
                                          <p:tavLst>
                                            <p:tav tm="0">
                                              <p:val>
                                                <p:strVal val="#ppt_x"/>
                                              </p:val>
                                            </p:tav>
                                            <p:tav tm="100000">
                                              <p:val>
                                                <p:strVal val="#ppt_x"/>
                                              </p:val>
                                            </p:tav>
                                          </p:tavLst>
                                        </p:anim>
                                        <p:anim calcmode="lin" valueType="num">
                                          <p:cBhvr>
                                            <p:cTn id="77" dur="1000" fill="hold"/>
                                            <p:tgtEl>
                                              <p:spTgt spid="14"/>
                                            </p:tgtEl>
                                            <p:attrNameLst>
                                              <p:attrName>ppt_y</p:attrName>
                                            </p:attrNameLst>
                                          </p:cBhvr>
                                          <p:tavLst>
                                            <p:tav tm="0">
                                              <p:val>
                                                <p:strVal val="#ppt_y+.1"/>
                                              </p:val>
                                            </p:tav>
                                            <p:tav tm="100000">
                                              <p:val>
                                                <p:strVal val="#ppt_y"/>
                                              </p:val>
                                            </p:tav>
                                          </p:tavLst>
                                        </p:anim>
                                      </p:childTnLst>
                                    </p:cTn>
                                  </p:par>
                                  <p:par>
                                    <p:cTn id="78" presetID="42" presetClass="entr" presetSubtype="0" fill="hold" nodeType="withEffect">
                                      <p:stCondLst>
                                        <p:cond delay="500"/>
                                      </p:stCondLst>
                                      <p:childTnLst>
                                        <p:set>
                                          <p:cBhvr>
                                            <p:cTn id="79" dur="1" fill="hold">
                                              <p:stCondLst>
                                                <p:cond delay="0"/>
                                              </p:stCondLst>
                                            </p:cTn>
                                            <p:tgtEl>
                                              <p:spTgt spid="15"/>
                                            </p:tgtEl>
                                            <p:attrNameLst>
                                              <p:attrName>style.visibility</p:attrName>
                                            </p:attrNameLst>
                                          </p:cBhvr>
                                          <p:to>
                                            <p:strVal val="visible"/>
                                          </p:to>
                                        </p:set>
                                        <p:animEffect transition="in" filter="fade">
                                          <p:cBhvr>
                                            <p:cTn id="80" dur="1000"/>
                                            <p:tgtEl>
                                              <p:spTgt spid="15"/>
                                            </p:tgtEl>
                                          </p:cBhvr>
                                        </p:animEffect>
                                        <p:anim calcmode="lin" valueType="num">
                                          <p:cBhvr>
                                            <p:cTn id="81" dur="1000" fill="hold"/>
                                            <p:tgtEl>
                                              <p:spTgt spid="15"/>
                                            </p:tgtEl>
                                            <p:attrNameLst>
                                              <p:attrName>ppt_x</p:attrName>
                                            </p:attrNameLst>
                                          </p:cBhvr>
                                          <p:tavLst>
                                            <p:tav tm="0">
                                              <p:val>
                                                <p:strVal val="#ppt_x"/>
                                              </p:val>
                                            </p:tav>
                                            <p:tav tm="100000">
                                              <p:val>
                                                <p:strVal val="#ppt_x"/>
                                              </p:val>
                                            </p:tav>
                                          </p:tavLst>
                                        </p:anim>
                                        <p:anim calcmode="lin" valueType="num">
                                          <p:cBhvr>
                                            <p:cTn id="82" dur="1000" fill="hold"/>
                                            <p:tgtEl>
                                              <p:spTgt spid="15"/>
                                            </p:tgtEl>
                                            <p:attrNameLst>
                                              <p:attrName>ppt_y</p:attrName>
                                            </p:attrNameLst>
                                          </p:cBhvr>
                                          <p:tavLst>
                                            <p:tav tm="0">
                                              <p:val>
                                                <p:strVal val="#ppt_y+.1"/>
                                              </p:val>
                                            </p:tav>
                                            <p:tav tm="100000">
                                              <p:val>
                                                <p:strVal val="#ppt_y"/>
                                              </p:val>
                                            </p:tav>
                                          </p:tavLst>
                                        </p:anim>
                                      </p:childTnLst>
                                    </p:cTn>
                                  </p:par>
                                  <p:par>
                                    <p:cTn id="83" presetID="2" presetClass="entr" presetSubtype="1" fill="hold" grpId="0" nodeType="withEffect" p14:presetBounceEnd="48000">
                                      <p:stCondLst>
                                        <p:cond delay="500"/>
                                      </p:stCondLst>
                                      <p:childTnLst>
                                        <p:set>
                                          <p:cBhvr>
                                            <p:cTn id="84" dur="1" fill="hold">
                                              <p:stCondLst>
                                                <p:cond delay="0"/>
                                              </p:stCondLst>
                                            </p:cTn>
                                            <p:tgtEl>
                                              <p:spTgt spid="2"/>
                                            </p:tgtEl>
                                            <p:attrNameLst>
                                              <p:attrName>style.visibility</p:attrName>
                                            </p:attrNameLst>
                                          </p:cBhvr>
                                          <p:to>
                                            <p:strVal val="visible"/>
                                          </p:to>
                                        </p:set>
                                        <p:anim calcmode="lin" valueType="num" p14:bounceEnd="48000">
                                          <p:cBhvr additive="base">
                                            <p:cTn id="85" dur="500" fill="hold"/>
                                            <p:tgtEl>
                                              <p:spTgt spid="2"/>
                                            </p:tgtEl>
                                            <p:attrNameLst>
                                              <p:attrName>ppt_x</p:attrName>
                                            </p:attrNameLst>
                                          </p:cBhvr>
                                          <p:tavLst>
                                            <p:tav tm="0">
                                              <p:val>
                                                <p:strVal val="#ppt_x"/>
                                              </p:val>
                                            </p:tav>
                                            <p:tav tm="100000">
                                              <p:val>
                                                <p:strVal val="#ppt_x"/>
                                              </p:val>
                                            </p:tav>
                                          </p:tavLst>
                                        </p:anim>
                                        <p:anim calcmode="lin" valueType="num" p14:bounceEnd="48000">
                                          <p:cBhvr additive="base">
                                            <p:cTn id="86" dur="500" fill="hold"/>
                                            <p:tgtEl>
                                              <p:spTgt spid="2"/>
                                            </p:tgtEl>
                                            <p:attrNameLst>
                                              <p:attrName>ppt_y</p:attrName>
                                            </p:attrNameLst>
                                          </p:cBhvr>
                                          <p:tavLst>
                                            <p:tav tm="0">
                                              <p:val>
                                                <p:strVal val="0-#ppt_h/2"/>
                                              </p:val>
                                            </p:tav>
                                            <p:tav tm="100000">
                                              <p:val>
                                                <p:strVal val="#ppt_y"/>
                                              </p:val>
                                            </p:tav>
                                          </p:tavLst>
                                        </p:anim>
                                      </p:childTnLst>
                                    </p:cTn>
                                  </p:par>
                                  <p:par>
                                    <p:cTn id="87" presetID="2" presetClass="entr" presetSubtype="1" fill="hold" grpId="0" nodeType="withEffect" p14:presetBounceEnd="48000">
                                      <p:stCondLst>
                                        <p:cond delay="800"/>
                                      </p:stCondLst>
                                      <p:childTnLst>
                                        <p:set>
                                          <p:cBhvr>
                                            <p:cTn id="88" dur="1" fill="hold">
                                              <p:stCondLst>
                                                <p:cond delay="0"/>
                                              </p:stCondLst>
                                            </p:cTn>
                                            <p:tgtEl>
                                              <p:spTgt spid="3"/>
                                            </p:tgtEl>
                                            <p:attrNameLst>
                                              <p:attrName>style.visibility</p:attrName>
                                            </p:attrNameLst>
                                          </p:cBhvr>
                                          <p:to>
                                            <p:strVal val="visible"/>
                                          </p:to>
                                        </p:set>
                                        <p:anim calcmode="lin" valueType="num" p14:bounceEnd="48000">
                                          <p:cBhvr additive="base">
                                            <p:cTn id="89" dur="500" fill="hold"/>
                                            <p:tgtEl>
                                              <p:spTgt spid="3"/>
                                            </p:tgtEl>
                                            <p:attrNameLst>
                                              <p:attrName>ppt_x</p:attrName>
                                            </p:attrNameLst>
                                          </p:cBhvr>
                                          <p:tavLst>
                                            <p:tav tm="0">
                                              <p:val>
                                                <p:strVal val="#ppt_x"/>
                                              </p:val>
                                            </p:tav>
                                            <p:tav tm="100000">
                                              <p:val>
                                                <p:strVal val="#ppt_x"/>
                                              </p:val>
                                            </p:tav>
                                          </p:tavLst>
                                        </p:anim>
                                        <p:anim calcmode="lin" valueType="num" p14:bounceEnd="48000">
                                          <p:cBhvr additive="base">
                                            <p:cTn id="90" dur="500" fill="hold"/>
                                            <p:tgtEl>
                                              <p:spTgt spid="3"/>
                                            </p:tgtEl>
                                            <p:attrNameLst>
                                              <p:attrName>ppt_y</p:attrName>
                                            </p:attrNameLst>
                                          </p:cBhvr>
                                          <p:tavLst>
                                            <p:tav tm="0">
                                              <p:val>
                                                <p:strVal val="0-#ppt_h/2"/>
                                              </p:val>
                                            </p:tav>
                                            <p:tav tm="100000">
                                              <p:val>
                                                <p:strVal val="#ppt_y"/>
                                              </p:val>
                                            </p:tav>
                                          </p:tavLst>
                                        </p:anim>
                                      </p:childTnLst>
                                    </p:cTn>
                                  </p:par>
                                  <p:par>
                                    <p:cTn id="91" presetID="2" presetClass="entr" presetSubtype="1" fill="hold" grpId="0" nodeType="withEffect" p14:presetBounceEnd="48000">
                                      <p:stCondLst>
                                        <p:cond delay="1100"/>
                                      </p:stCondLst>
                                      <p:childTnLst>
                                        <p:set>
                                          <p:cBhvr>
                                            <p:cTn id="92" dur="1" fill="hold">
                                              <p:stCondLst>
                                                <p:cond delay="0"/>
                                              </p:stCondLst>
                                            </p:cTn>
                                            <p:tgtEl>
                                              <p:spTgt spid="4"/>
                                            </p:tgtEl>
                                            <p:attrNameLst>
                                              <p:attrName>style.visibility</p:attrName>
                                            </p:attrNameLst>
                                          </p:cBhvr>
                                          <p:to>
                                            <p:strVal val="visible"/>
                                          </p:to>
                                        </p:set>
                                        <p:anim calcmode="lin" valueType="num" p14:bounceEnd="48000">
                                          <p:cBhvr additive="base">
                                            <p:cTn id="93" dur="500" fill="hold"/>
                                            <p:tgtEl>
                                              <p:spTgt spid="4"/>
                                            </p:tgtEl>
                                            <p:attrNameLst>
                                              <p:attrName>ppt_x</p:attrName>
                                            </p:attrNameLst>
                                          </p:cBhvr>
                                          <p:tavLst>
                                            <p:tav tm="0">
                                              <p:val>
                                                <p:strVal val="#ppt_x"/>
                                              </p:val>
                                            </p:tav>
                                            <p:tav tm="100000">
                                              <p:val>
                                                <p:strVal val="#ppt_x"/>
                                              </p:val>
                                            </p:tav>
                                          </p:tavLst>
                                        </p:anim>
                                        <p:anim calcmode="lin" valueType="num" p14:bounceEnd="48000">
                                          <p:cBhvr additive="base">
                                            <p:cTn id="94" dur="500" fill="hold"/>
                                            <p:tgtEl>
                                              <p:spTgt spid="4"/>
                                            </p:tgtEl>
                                            <p:attrNameLst>
                                              <p:attrName>ppt_y</p:attrName>
                                            </p:attrNameLst>
                                          </p:cBhvr>
                                          <p:tavLst>
                                            <p:tav tm="0">
                                              <p:val>
                                                <p:strVal val="0-#ppt_h/2"/>
                                              </p:val>
                                            </p:tav>
                                            <p:tav tm="100000">
                                              <p:val>
                                                <p:strVal val="#ppt_y"/>
                                              </p:val>
                                            </p:tav>
                                          </p:tavLst>
                                        </p:anim>
                                      </p:childTnLst>
                                    </p:cTn>
                                  </p:par>
                                  <p:par>
                                    <p:cTn id="95" presetID="2" presetClass="entr" presetSubtype="1" fill="hold" grpId="0" nodeType="withEffect" p14:presetBounceEnd="48000">
                                      <p:stCondLst>
                                        <p:cond delay="1400"/>
                                      </p:stCondLst>
                                      <p:childTnLst>
                                        <p:set>
                                          <p:cBhvr>
                                            <p:cTn id="96" dur="1" fill="hold">
                                              <p:stCondLst>
                                                <p:cond delay="0"/>
                                              </p:stCondLst>
                                            </p:cTn>
                                            <p:tgtEl>
                                              <p:spTgt spid="5"/>
                                            </p:tgtEl>
                                            <p:attrNameLst>
                                              <p:attrName>style.visibility</p:attrName>
                                            </p:attrNameLst>
                                          </p:cBhvr>
                                          <p:to>
                                            <p:strVal val="visible"/>
                                          </p:to>
                                        </p:set>
                                        <p:anim calcmode="lin" valueType="num" p14:bounceEnd="48000">
                                          <p:cBhvr additive="base">
                                            <p:cTn id="97" dur="500" fill="hold"/>
                                            <p:tgtEl>
                                              <p:spTgt spid="5"/>
                                            </p:tgtEl>
                                            <p:attrNameLst>
                                              <p:attrName>ppt_x</p:attrName>
                                            </p:attrNameLst>
                                          </p:cBhvr>
                                          <p:tavLst>
                                            <p:tav tm="0">
                                              <p:val>
                                                <p:strVal val="#ppt_x"/>
                                              </p:val>
                                            </p:tav>
                                            <p:tav tm="100000">
                                              <p:val>
                                                <p:strVal val="#ppt_x"/>
                                              </p:val>
                                            </p:tav>
                                          </p:tavLst>
                                        </p:anim>
                                        <p:anim calcmode="lin" valueType="num" p14:bounceEnd="48000">
                                          <p:cBhvr additive="base">
                                            <p:cTn id="98" dur="500" fill="hold"/>
                                            <p:tgtEl>
                                              <p:spTgt spid="5"/>
                                            </p:tgtEl>
                                            <p:attrNameLst>
                                              <p:attrName>ppt_y</p:attrName>
                                            </p:attrNameLst>
                                          </p:cBhvr>
                                          <p:tavLst>
                                            <p:tav tm="0">
                                              <p:val>
                                                <p:strVal val="0-#ppt_h/2"/>
                                              </p:val>
                                            </p:tav>
                                            <p:tav tm="100000">
                                              <p:val>
                                                <p:strVal val="#ppt_y"/>
                                              </p:val>
                                            </p:tav>
                                          </p:tavLst>
                                        </p:anim>
                                      </p:childTnLst>
                                    </p:cTn>
                                  </p:par>
                                  <p:par>
                                    <p:cTn id="99" presetID="2" presetClass="entr" presetSubtype="1" fill="hold" grpId="0" nodeType="withEffect" p14:presetBounceEnd="48000">
                                      <p:stCondLst>
                                        <p:cond delay="1800"/>
                                      </p:stCondLst>
                                      <p:childTnLst>
                                        <p:set>
                                          <p:cBhvr>
                                            <p:cTn id="100" dur="1" fill="hold">
                                              <p:stCondLst>
                                                <p:cond delay="0"/>
                                              </p:stCondLst>
                                            </p:cTn>
                                            <p:tgtEl>
                                              <p:spTgt spid="6"/>
                                            </p:tgtEl>
                                            <p:attrNameLst>
                                              <p:attrName>style.visibility</p:attrName>
                                            </p:attrNameLst>
                                          </p:cBhvr>
                                          <p:to>
                                            <p:strVal val="visible"/>
                                          </p:to>
                                        </p:set>
                                        <p:anim calcmode="lin" valueType="num" p14:bounceEnd="48000">
                                          <p:cBhvr additive="base">
                                            <p:cTn id="101" dur="500" fill="hold"/>
                                            <p:tgtEl>
                                              <p:spTgt spid="6"/>
                                            </p:tgtEl>
                                            <p:attrNameLst>
                                              <p:attrName>ppt_x</p:attrName>
                                            </p:attrNameLst>
                                          </p:cBhvr>
                                          <p:tavLst>
                                            <p:tav tm="0">
                                              <p:val>
                                                <p:strVal val="#ppt_x"/>
                                              </p:val>
                                            </p:tav>
                                            <p:tav tm="100000">
                                              <p:val>
                                                <p:strVal val="#ppt_x"/>
                                              </p:val>
                                            </p:tav>
                                          </p:tavLst>
                                        </p:anim>
                                        <p:anim calcmode="lin" valueType="num" p14:bounceEnd="48000">
                                          <p:cBhvr additive="base">
                                            <p:cTn id="102" dur="500" fill="hold"/>
                                            <p:tgtEl>
                                              <p:spTgt spid="6"/>
                                            </p:tgtEl>
                                            <p:attrNameLst>
                                              <p:attrName>ppt_y</p:attrName>
                                            </p:attrNameLst>
                                          </p:cBhvr>
                                          <p:tavLst>
                                            <p:tav tm="0">
                                              <p:val>
                                                <p:strVal val="0-#ppt_h/2"/>
                                              </p:val>
                                            </p:tav>
                                            <p:tav tm="100000">
                                              <p:val>
                                                <p:strVal val="#ppt_y"/>
                                              </p:val>
                                            </p:tav>
                                          </p:tavLst>
                                        </p:anim>
                                      </p:childTnLst>
                                    </p:cTn>
                                  </p:par>
                                </p:childTnLst>
                              </p:cTn>
                            </p:par>
                            <p:par>
                              <p:cTn id="103" fill="hold">
                                <p:stCondLst>
                                  <p:cond delay="2400"/>
                                </p:stCondLst>
                                <p:childTnLst>
                                  <p:par>
                                    <p:cTn id="104" presetID="10" presetClass="entr" presetSubtype="0" fill="hold" nodeType="afterEffect">
                                      <p:stCondLst>
                                        <p:cond delay="0"/>
                                      </p:stCondLst>
                                      <p:childTnLst>
                                        <p:set>
                                          <p:cBhvr>
                                            <p:cTn id="105" dur="1" fill="hold">
                                              <p:stCondLst>
                                                <p:cond delay="0"/>
                                              </p:stCondLst>
                                            </p:cTn>
                                            <p:tgtEl>
                                              <p:spTgt spid="7"/>
                                            </p:tgtEl>
                                            <p:attrNameLst>
                                              <p:attrName>style.visibility</p:attrName>
                                            </p:attrNameLst>
                                          </p:cBhvr>
                                          <p:to>
                                            <p:strVal val="visible"/>
                                          </p:to>
                                        </p:set>
                                        <p:animEffect transition="in" filter="fade">
                                          <p:cBhvr>
                                            <p:cTn id="10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2" grpId="0" animBg="1"/>
          <p:bldP spid="3" grpId="0" animBg="1"/>
          <p:bldP spid="4" grpId="0" animBg="1"/>
          <p:bldP spid="5" grpId="0" animBg="1"/>
          <p:bldP spid="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000" fill="hold"/>
                                            <p:tgtEl>
                                              <p:spTgt spid="16"/>
                                            </p:tgtEl>
                                            <p:attrNameLst>
                                              <p:attrName>ppt_x</p:attrName>
                                            </p:attrNameLst>
                                          </p:cBhvr>
                                          <p:tavLst>
                                            <p:tav tm="0">
                                              <p:val>
                                                <p:strVal val="0-#ppt_w/2"/>
                                              </p:val>
                                            </p:tav>
                                            <p:tav tm="100000">
                                              <p:val>
                                                <p:strVal val="#ppt_x"/>
                                              </p:val>
                                            </p:tav>
                                          </p:tavLst>
                                        </p:anim>
                                        <p:anim calcmode="lin" valueType="num">
                                          <p:cBhvr additive="base">
                                            <p:cTn id="8" dur="1000" fill="hold"/>
                                            <p:tgtEl>
                                              <p:spTgt spid="16"/>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20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1000" fill="hold"/>
                                            <p:tgtEl>
                                              <p:spTgt spid="22"/>
                                            </p:tgtEl>
                                            <p:attrNameLst>
                                              <p:attrName>ppt_x</p:attrName>
                                            </p:attrNameLst>
                                          </p:cBhvr>
                                          <p:tavLst>
                                            <p:tav tm="0">
                                              <p:val>
                                                <p:strVal val="#ppt_x"/>
                                              </p:val>
                                            </p:tav>
                                            <p:tav tm="100000">
                                              <p:val>
                                                <p:strVal val="#ppt_x"/>
                                              </p:val>
                                            </p:tav>
                                          </p:tavLst>
                                        </p:anim>
                                        <p:anim calcmode="lin" valueType="num">
                                          <p:cBhvr additive="base">
                                            <p:cTn id="12" dur="1000" fill="hold"/>
                                            <p:tgtEl>
                                              <p:spTgt spid="22"/>
                                            </p:tgtEl>
                                            <p:attrNameLst>
                                              <p:attrName>ppt_y</p:attrName>
                                            </p:attrNameLst>
                                          </p:cBhvr>
                                          <p:tavLst>
                                            <p:tav tm="0">
                                              <p:val>
                                                <p:strVal val="1+#ppt_h/2"/>
                                              </p:val>
                                            </p:tav>
                                            <p:tav tm="100000">
                                              <p:val>
                                                <p:strVal val="#ppt_y"/>
                                              </p:val>
                                            </p:tav>
                                          </p:tavLst>
                                        </p:anim>
                                      </p:childTnLst>
                                    </p:cTn>
                                  </p:par>
                                  <p:par>
                                    <p:cTn id="13" presetID="2" presetClass="entr" presetSubtype="6" fill="hold" grpId="0" nodeType="withEffect">
                                      <p:stCondLst>
                                        <p:cond delay="40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1000" fill="hold"/>
                                            <p:tgtEl>
                                              <p:spTgt spid="17"/>
                                            </p:tgtEl>
                                            <p:attrNameLst>
                                              <p:attrName>ppt_x</p:attrName>
                                            </p:attrNameLst>
                                          </p:cBhvr>
                                          <p:tavLst>
                                            <p:tav tm="0">
                                              <p:val>
                                                <p:strVal val="1+#ppt_w/2"/>
                                              </p:val>
                                            </p:tav>
                                            <p:tav tm="100000">
                                              <p:val>
                                                <p:strVal val="#ppt_x"/>
                                              </p:val>
                                            </p:tav>
                                          </p:tavLst>
                                        </p:anim>
                                        <p:anim calcmode="lin" valueType="num">
                                          <p:cBhvr additive="base">
                                            <p:cTn id="16" dur="1000" fill="hold"/>
                                            <p:tgtEl>
                                              <p:spTgt spid="17"/>
                                            </p:tgtEl>
                                            <p:attrNameLst>
                                              <p:attrName>ppt_y</p:attrName>
                                            </p:attrNameLst>
                                          </p:cBhvr>
                                          <p:tavLst>
                                            <p:tav tm="0">
                                              <p:val>
                                                <p:strVal val="1+#ppt_h/2"/>
                                              </p:val>
                                            </p:tav>
                                            <p:tav tm="100000">
                                              <p:val>
                                                <p:strVal val="#ppt_y"/>
                                              </p:val>
                                            </p:tav>
                                          </p:tavLst>
                                        </p:anim>
                                      </p:childTnLst>
                                    </p:cTn>
                                  </p:par>
                                  <p:par>
                                    <p:cTn id="17" presetID="2" presetClass="entr" presetSubtype="9" fill="hold" grpId="0" nodeType="withEffect">
                                      <p:stCondLst>
                                        <p:cond delay="60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1000" fill="hold"/>
                                            <p:tgtEl>
                                              <p:spTgt spid="18"/>
                                            </p:tgtEl>
                                            <p:attrNameLst>
                                              <p:attrName>ppt_x</p:attrName>
                                            </p:attrNameLst>
                                          </p:cBhvr>
                                          <p:tavLst>
                                            <p:tav tm="0">
                                              <p:val>
                                                <p:strVal val="0-#ppt_w/2"/>
                                              </p:val>
                                            </p:tav>
                                            <p:tav tm="100000">
                                              <p:val>
                                                <p:strVal val="#ppt_x"/>
                                              </p:val>
                                            </p:tav>
                                          </p:tavLst>
                                        </p:anim>
                                        <p:anim calcmode="lin" valueType="num">
                                          <p:cBhvr additive="base">
                                            <p:cTn id="20" dur="1000" fill="hold"/>
                                            <p:tgtEl>
                                              <p:spTgt spid="18"/>
                                            </p:tgtEl>
                                            <p:attrNameLst>
                                              <p:attrName>ppt_y</p:attrName>
                                            </p:attrNameLst>
                                          </p:cBhvr>
                                          <p:tavLst>
                                            <p:tav tm="0">
                                              <p:val>
                                                <p:strVal val="0-#ppt_h/2"/>
                                              </p:val>
                                            </p:tav>
                                            <p:tav tm="100000">
                                              <p:val>
                                                <p:strVal val="#ppt_y"/>
                                              </p:val>
                                            </p:tav>
                                          </p:tavLst>
                                        </p:anim>
                                      </p:childTnLst>
                                    </p:cTn>
                                  </p:par>
                                  <p:par>
                                    <p:cTn id="21" presetID="2" presetClass="entr" presetSubtype="3" fill="hold" grpId="0" nodeType="withEffect">
                                      <p:stCondLst>
                                        <p:cond delay="80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1000" fill="hold"/>
                                            <p:tgtEl>
                                              <p:spTgt spid="19"/>
                                            </p:tgtEl>
                                            <p:attrNameLst>
                                              <p:attrName>ppt_x</p:attrName>
                                            </p:attrNameLst>
                                          </p:cBhvr>
                                          <p:tavLst>
                                            <p:tav tm="0">
                                              <p:val>
                                                <p:strVal val="1+#ppt_w/2"/>
                                              </p:val>
                                            </p:tav>
                                            <p:tav tm="100000">
                                              <p:val>
                                                <p:strVal val="#ppt_x"/>
                                              </p:val>
                                            </p:tav>
                                          </p:tavLst>
                                        </p:anim>
                                        <p:anim calcmode="lin" valueType="num">
                                          <p:cBhvr additive="base">
                                            <p:cTn id="24" dur="1000" fill="hold"/>
                                            <p:tgtEl>
                                              <p:spTgt spid="19"/>
                                            </p:tgtEl>
                                            <p:attrNameLst>
                                              <p:attrName>ppt_y</p:attrName>
                                            </p:attrNameLst>
                                          </p:cBhvr>
                                          <p:tavLst>
                                            <p:tav tm="0">
                                              <p:val>
                                                <p:strVal val="0-#ppt_h/2"/>
                                              </p:val>
                                            </p:tav>
                                            <p:tav tm="100000">
                                              <p:val>
                                                <p:strVal val="#ppt_y"/>
                                              </p:val>
                                            </p:tav>
                                          </p:tavLst>
                                        </p:anim>
                                      </p:childTnLst>
                                    </p:cTn>
                                  </p:par>
                                  <p:par>
                                    <p:cTn id="25" presetID="2" presetClass="entr" presetSubtype="1" fill="hold" grpId="0" nodeType="withEffect">
                                      <p:stCondLst>
                                        <p:cond delay="70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1000" fill="hold"/>
                                            <p:tgtEl>
                                              <p:spTgt spid="23"/>
                                            </p:tgtEl>
                                            <p:attrNameLst>
                                              <p:attrName>ppt_x</p:attrName>
                                            </p:attrNameLst>
                                          </p:cBhvr>
                                          <p:tavLst>
                                            <p:tav tm="0">
                                              <p:val>
                                                <p:strVal val="#ppt_x"/>
                                              </p:val>
                                            </p:tav>
                                            <p:tav tm="100000">
                                              <p:val>
                                                <p:strVal val="#ppt_x"/>
                                              </p:val>
                                            </p:tav>
                                          </p:tavLst>
                                        </p:anim>
                                        <p:anim calcmode="lin" valueType="num">
                                          <p:cBhvr additive="base">
                                            <p:cTn id="28" dur="1000" fill="hold"/>
                                            <p:tgtEl>
                                              <p:spTgt spid="23"/>
                                            </p:tgtEl>
                                            <p:attrNameLst>
                                              <p:attrName>ppt_y</p:attrName>
                                            </p:attrNameLst>
                                          </p:cBhvr>
                                          <p:tavLst>
                                            <p:tav tm="0">
                                              <p:val>
                                                <p:strVal val="0-#ppt_h/2"/>
                                              </p:val>
                                            </p:tav>
                                            <p:tav tm="100000">
                                              <p:val>
                                                <p:strVal val="#ppt_y"/>
                                              </p:val>
                                            </p:tav>
                                          </p:tavLst>
                                        </p:anim>
                                      </p:childTnLst>
                                    </p:cTn>
                                  </p:par>
                                  <p:par>
                                    <p:cTn id="29" presetID="2" presetClass="entr" presetSubtype="8" fill="hold" grpId="0" nodeType="withEffect">
                                      <p:stCondLst>
                                        <p:cond delay="110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1000" fill="hold"/>
                                            <p:tgtEl>
                                              <p:spTgt spid="20"/>
                                            </p:tgtEl>
                                            <p:attrNameLst>
                                              <p:attrName>ppt_x</p:attrName>
                                            </p:attrNameLst>
                                          </p:cBhvr>
                                          <p:tavLst>
                                            <p:tav tm="0">
                                              <p:val>
                                                <p:strVal val="0-#ppt_w/2"/>
                                              </p:val>
                                            </p:tav>
                                            <p:tav tm="100000">
                                              <p:val>
                                                <p:strVal val="#ppt_x"/>
                                              </p:val>
                                            </p:tav>
                                          </p:tavLst>
                                        </p:anim>
                                        <p:anim calcmode="lin" valueType="num">
                                          <p:cBhvr additive="base">
                                            <p:cTn id="32" dur="1000" fill="hold"/>
                                            <p:tgtEl>
                                              <p:spTgt spid="20"/>
                                            </p:tgtEl>
                                            <p:attrNameLst>
                                              <p:attrName>ppt_y</p:attrName>
                                            </p:attrNameLst>
                                          </p:cBhvr>
                                          <p:tavLst>
                                            <p:tav tm="0">
                                              <p:val>
                                                <p:strVal val="#ppt_y"/>
                                              </p:val>
                                            </p:tav>
                                            <p:tav tm="100000">
                                              <p:val>
                                                <p:strVal val="#ppt_y"/>
                                              </p:val>
                                            </p:tav>
                                          </p:tavLst>
                                        </p:anim>
                                      </p:childTnLst>
                                    </p:cTn>
                                  </p:par>
                                  <p:par>
                                    <p:cTn id="33" presetID="2" presetClass="entr" presetSubtype="1" fill="hold" grpId="0" nodeType="withEffect">
                                      <p:stCondLst>
                                        <p:cond delay="50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1000" fill="hold"/>
                                            <p:tgtEl>
                                              <p:spTgt spid="21"/>
                                            </p:tgtEl>
                                            <p:attrNameLst>
                                              <p:attrName>ppt_x</p:attrName>
                                            </p:attrNameLst>
                                          </p:cBhvr>
                                          <p:tavLst>
                                            <p:tav tm="0">
                                              <p:val>
                                                <p:strVal val="#ppt_x"/>
                                              </p:val>
                                            </p:tav>
                                            <p:tav tm="100000">
                                              <p:val>
                                                <p:strVal val="#ppt_x"/>
                                              </p:val>
                                            </p:tav>
                                          </p:tavLst>
                                        </p:anim>
                                        <p:anim calcmode="lin" valueType="num">
                                          <p:cBhvr additive="base">
                                            <p:cTn id="36" dur="1000" fill="hold"/>
                                            <p:tgtEl>
                                              <p:spTgt spid="21"/>
                                            </p:tgtEl>
                                            <p:attrNameLst>
                                              <p:attrName>ppt_y</p:attrName>
                                            </p:attrNameLst>
                                          </p:cBhvr>
                                          <p:tavLst>
                                            <p:tav tm="0">
                                              <p:val>
                                                <p:strVal val="0-#ppt_h/2"/>
                                              </p:val>
                                            </p:tav>
                                            <p:tav tm="100000">
                                              <p:val>
                                                <p:strVal val="#ppt_y"/>
                                              </p:val>
                                            </p:tav>
                                          </p:tavLst>
                                        </p:anim>
                                      </p:childTnLst>
                                    </p:cTn>
                                  </p:par>
                                  <p:par>
                                    <p:cTn id="37" presetID="2" presetClass="entr" presetSubtype="12" fill="hold" grpId="0" nodeType="withEffect">
                                      <p:stCondLst>
                                        <p:cond delay="800"/>
                                      </p:stCondLst>
                                      <p:childTnLst>
                                        <p:set>
                                          <p:cBhvr>
                                            <p:cTn id="38" dur="1" fill="hold">
                                              <p:stCondLst>
                                                <p:cond delay="0"/>
                                              </p:stCondLst>
                                            </p:cTn>
                                            <p:tgtEl>
                                              <p:spTgt spid="24"/>
                                            </p:tgtEl>
                                            <p:attrNameLst>
                                              <p:attrName>style.visibility</p:attrName>
                                            </p:attrNameLst>
                                          </p:cBhvr>
                                          <p:to>
                                            <p:strVal val="visible"/>
                                          </p:to>
                                        </p:set>
                                        <p:anim calcmode="lin" valueType="num">
                                          <p:cBhvr additive="base">
                                            <p:cTn id="39" dur="1000" fill="hold"/>
                                            <p:tgtEl>
                                              <p:spTgt spid="24"/>
                                            </p:tgtEl>
                                            <p:attrNameLst>
                                              <p:attrName>ppt_x</p:attrName>
                                            </p:attrNameLst>
                                          </p:cBhvr>
                                          <p:tavLst>
                                            <p:tav tm="0">
                                              <p:val>
                                                <p:strVal val="0-#ppt_w/2"/>
                                              </p:val>
                                            </p:tav>
                                            <p:tav tm="100000">
                                              <p:val>
                                                <p:strVal val="#ppt_x"/>
                                              </p:val>
                                            </p:tav>
                                          </p:tavLst>
                                        </p:anim>
                                        <p:anim calcmode="lin" valueType="num">
                                          <p:cBhvr additive="base">
                                            <p:cTn id="40" dur="1000" fill="hold"/>
                                            <p:tgtEl>
                                              <p:spTgt spid="24"/>
                                            </p:tgtEl>
                                            <p:attrNameLst>
                                              <p:attrName>ppt_y</p:attrName>
                                            </p:attrNameLst>
                                          </p:cBhvr>
                                          <p:tavLst>
                                            <p:tav tm="0">
                                              <p:val>
                                                <p:strVal val="1+#ppt_h/2"/>
                                              </p:val>
                                            </p:tav>
                                            <p:tav tm="100000">
                                              <p:val>
                                                <p:strVal val="#ppt_y"/>
                                              </p:val>
                                            </p:tav>
                                          </p:tavLst>
                                        </p:anim>
                                      </p:childTnLst>
                                    </p:cTn>
                                  </p:par>
                                  <p:par>
                                    <p:cTn id="41" presetID="2" presetClass="entr" presetSubtype="9" fill="hold" grpId="0" nodeType="withEffect">
                                      <p:stCondLst>
                                        <p:cond delay="100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1000" fill="hold"/>
                                            <p:tgtEl>
                                              <p:spTgt spid="25"/>
                                            </p:tgtEl>
                                            <p:attrNameLst>
                                              <p:attrName>ppt_x</p:attrName>
                                            </p:attrNameLst>
                                          </p:cBhvr>
                                          <p:tavLst>
                                            <p:tav tm="0">
                                              <p:val>
                                                <p:strVal val="0-#ppt_w/2"/>
                                              </p:val>
                                            </p:tav>
                                            <p:tav tm="100000">
                                              <p:val>
                                                <p:strVal val="#ppt_x"/>
                                              </p:val>
                                            </p:tav>
                                          </p:tavLst>
                                        </p:anim>
                                        <p:anim calcmode="lin" valueType="num">
                                          <p:cBhvr additive="base">
                                            <p:cTn id="44" dur="1000" fill="hold"/>
                                            <p:tgtEl>
                                              <p:spTgt spid="25"/>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1400"/>
                                      </p:stCondLst>
                                      <p:childTnLst>
                                        <p:set>
                                          <p:cBhvr>
                                            <p:cTn id="46" dur="1" fill="hold">
                                              <p:stCondLst>
                                                <p:cond delay="0"/>
                                              </p:stCondLst>
                                            </p:cTn>
                                            <p:tgtEl>
                                              <p:spTgt spid="26"/>
                                            </p:tgtEl>
                                            <p:attrNameLst>
                                              <p:attrName>style.visibility</p:attrName>
                                            </p:attrNameLst>
                                          </p:cBhvr>
                                          <p:to>
                                            <p:strVal val="visible"/>
                                          </p:to>
                                        </p:set>
                                        <p:anim calcmode="lin" valueType="num">
                                          <p:cBhvr additive="base">
                                            <p:cTn id="47" dur="1000" fill="hold"/>
                                            <p:tgtEl>
                                              <p:spTgt spid="26"/>
                                            </p:tgtEl>
                                            <p:attrNameLst>
                                              <p:attrName>ppt_x</p:attrName>
                                            </p:attrNameLst>
                                          </p:cBhvr>
                                          <p:tavLst>
                                            <p:tav tm="0">
                                              <p:val>
                                                <p:strVal val="#ppt_x"/>
                                              </p:val>
                                            </p:tav>
                                            <p:tav tm="100000">
                                              <p:val>
                                                <p:strVal val="#ppt_x"/>
                                              </p:val>
                                            </p:tav>
                                          </p:tavLst>
                                        </p:anim>
                                        <p:anim calcmode="lin" valueType="num">
                                          <p:cBhvr additive="base">
                                            <p:cTn id="48" dur="1000" fill="hold"/>
                                            <p:tgtEl>
                                              <p:spTgt spid="26"/>
                                            </p:tgtEl>
                                            <p:attrNameLst>
                                              <p:attrName>ppt_y</p:attrName>
                                            </p:attrNameLst>
                                          </p:cBhvr>
                                          <p:tavLst>
                                            <p:tav tm="0">
                                              <p:val>
                                                <p:strVal val="0-#ppt_h/2"/>
                                              </p:val>
                                            </p:tav>
                                            <p:tav tm="100000">
                                              <p:val>
                                                <p:strVal val="#ppt_y"/>
                                              </p:val>
                                            </p:tav>
                                          </p:tavLst>
                                        </p:anim>
                                      </p:childTnLst>
                                    </p:cTn>
                                  </p:par>
                                  <p:par>
                                    <p:cTn id="49" presetID="2" presetClass="entr" presetSubtype="8" fill="hold" grpId="0" nodeType="withEffect">
                                      <p:stCondLst>
                                        <p:cond delay="700"/>
                                      </p:stCondLst>
                                      <p:childTnLst>
                                        <p:set>
                                          <p:cBhvr>
                                            <p:cTn id="50" dur="1" fill="hold">
                                              <p:stCondLst>
                                                <p:cond delay="0"/>
                                              </p:stCondLst>
                                            </p:cTn>
                                            <p:tgtEl>
                                              <p:spTgt spid="27"/>
                                            </p:tgtEl>
                                            <p:attrNameLst>
                                              <p:attrName>style.visibility</p:attrName>
                                            </p:attrNameLst>
                                          </p:cBhvr>
                                          <p:to>
                                            <p:strVal val="visible"/>
                                          </p:to>
                                        </p:set>
                                        <p:anim calcmode="lin" valueType="num">
                                          <p:cBhvr additive="base">
                                            <p:cTn id="51" dur="1000" fill="hold"/>
                                            <p:tgtEl>
                                              <p:spTgt spid="27"/>
                                            </p:tgtEl>
                                            <p:attrNameLst>
                                              <p:attrName>ppt_x</p:attrName>
                                            </p:attrNameLst>
                                          </p:cBhvr>
                                          <p:tavLst>
                                            <p:tav tm="0">
                                              <p:val>
                                                <p:strVal val="0-#ppt_w/2"/>
                                              </p:val>
                                            </p:tav>
                                            <p:tav tm="100000">
                                              <p:val>
                                                <p:strVal val="#ppt_x"/>
                                              </p:val>
                                            </p:tav>
                                          </p:tavLst>
                                        </p:anim>
                                        <p:anim calcmode="lin" valueType="num">
                                          <p:cBhvr additive="base">
                                            <p:cTn id="52" dur="1000" fill="hold"/>
                                            <p:tgtEl>
                                              <p:spTgt spid="27"/>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1300"/>
                                      </p:stCondLst>
                                      <p:childTnLst>
                                        <p:set>
                                          <p:cBhvr>
                                            <p:cTn id="54" dur="1" fill="hold">
                                              <p:stCondLst>
                                                <p:cond delay="0"/>
                                              </p:stCondLst>
                                            </p:cTn>
                                            <p:tgtEl>
                                              <p:spTgt spid="28"/>
                                            </p:tgtEl>
                                            <p:attrNameLst>
                                              <p:attrName>style.visibility</p:attrName>
                                            </p:attrNameLst>
                                          </p:cBhvr>
                                          <p:to>
                                            <p:strVal val="visible"/>
                                          </p:to>
                                        </p:set>
                                        <p:anim calcmode="lin" valueType="num">
                                          <p:cBhvr additive="base">
                                            <p:cTn id="55" dur="1000" fill="hold"/>
                                            <p:tgtEl>
                                              <p:spTgt spid="28"/>
                                            </p:tgtEl>
                                            <p:attrNameLst>
                                              <p:attrName>ppt_x</p:attrName>
                                            </p:attrNameLst>
                                          </p:cBhvr>
                                          <p:tavLst>
                                            <p:tav tm="0">
                                              <p:val>
                                                <p:strVal val="1+#ppt_w/2"/>
                                              </p:val>
                                            </p:tav>
                                            <p:tav tm="100000">
                                              <p:val>
                                                <p:strVal val="#ppt_x"/>
                                              </p:val>
                                            </p:tav>
                                          </p:tavLst>
                                        </p:anim>
                                        <p:anim calcmode="lin" valueType="num">
                                          <p:cBhvr additive="base">
                                            <p:cTn id="56" dur="1000" fill="hold"/>
                                            <p:tgtEl>
                                              <p:spTgt spid="28"/>
                                            </p:tgtEl>
                                            <p:attrNameLst>
                                              <p:attrName>ppt_y</p:attrName>
                                            </p:attrNameLst>
                                          </p:cBhvr>
                                          <p:tavLst>
                                            <p:tav tm="0">
                                              <p:val>
                                                <p:strVal val="#ppt_y"/>
                                              </p:val>
                                            </p:tav>
                                            <p:tav tm="100000">
                                              <p:val>
                                                <p:strVal val="#ppt_y"/>
                                              </p:val>
                                            </p:tav>
                                          </p:tavLst>
                                        </p:anim>
                                      </p:childTnLst>
                                    </p:cTn>
                                  </p:par>
                                  <p:par>
                                    <p:cTn id="57" presetID="2" presetClass="entr" presetSubtype="4" fill="hold" grpId="0" nodeType="withEffect">
                                      <p:stCondLst>
                                        <p:cond delay="600"/>
                                      </p:stCondLst>
                                      <p:childTnLst>
                                        <p:set>
                                          <p:cBhvr>
                                            <p:cTn id="58" dur="1" fill="hold">
                                              <p:stCondLst>
                                                <p:cond delay="0"/>
                                              </p:stCondLst>
                                            </p:cTn>
                                            <p:tgtEl>
                                              <p:spTgt spid="29"/>
                                            </p:tgtEl>
                                            <p:attrNameLst>
                                              <p:attrName>style.visibility</p:attrName>
                                            </p:attrNameLst>
                                          </p:cBhvr>
                                          <p:to>
                                            <p:strVal val="visible"/>
                                          </p:to>
                                        </p:set>
                                        <p:anim calcmode="lin" valueType="num">
                                          <p:cBhvr additive="base">
                                            <p:cTn id="59" dur="1000" fill="hold"/>
                                            <p:tgtEl>
                                              <p:spTgt spid="29"/>
                                            </p:tgtEl>
                                            <p:attrNameLst>
                                              <p:attrName>ppt_x</p:attrName>
                                            </p:attrNameLst>
                                          </p:cBhvr>
                                          <p:tavLst>
                                            <p:tav tm="0">
                                              <p:val>
                                                <p:strVal val="#ppt_x"/>
                                              </p:val>
                                            </p:tav>
                                            <p:tav tm="100000">
                                              <p:val>
                                                <p:strVal val="#ppt_x"/>
                                              </p:val>
                                            </p:tav>
                                          </p:tavLst>
                                        </p:anim>
                                        <p:anim calcmode="lin" valueType="num">
                                          <p:cBhvr additive="base">
                                            <p:cTn id="60" dur="1000" fill="hold"/>
                                            <p:tgtEl>
                                              <p:spTgt spid="29"/>
                                            </p:tgtEl>
                                            <p:attrNameLst>
                                              <p:attrName>ppt_y</p:attrName>
                                            </p:attrNameLst>
                                          </p:cBhvr>
                                          <p:tavLst>
                                            <p:tav tm="0">
                                              <p:val>
                                                <p:strVal val="1+#ppt_h/2"/>
                                              </p:val>
                                            </p:tav>
                                            <p:tav tm="100000">
                                              <p:val>
                                                <p:strVal val="#ppt_y"/>
                                              </p:val>
                                            </p:tav>
                                          </p:tavLst>
                                        </p:anim>
                                      </p:childTnLst>
                                    </p:cTn>
                                  </p:par>
                                  <p:par>
                                    <p:cTn id="61" presetID="2" presetClass="entr" presetSubtype="2" fill="hold" grpId="0" nodeType="withEffect">
                                      <p:stCondLst>
                                        <p:cond delay="1000"/>
                                      </p:stCondLst>
                                      <p:childTnLst>
                                        <p:set>
                                          <p:cBhvr>
                                            <p:cTn id="62" dur="1" fill="hold">
                                              <p:stCondLst>
                                                <p:cond delay="0"/>
                                              </p:stCondLst>
                                            </p:cTn>
                                            <p:tgtEl>
                                              <p:spTgt spid="30"/>
                                            </p:tgtEl>
                                            <p:attrNameLst>
                                              <p:attrName>style.visibility</p:attrName>
                                            </p:attrNameLst>
                                          </p:cBhvr>
                                          <p:to>
                                            <p:strVal val="visible"/>
                                          </p:to>
                                        </p:set>
                                        <p:anim calcmode="lin" valueType="num">
                                          <p:cBhvr additive="base">
                                            <p:cTn id="63" dur="1000" fill="hold"/>
                                            <p:tgtEl>
                                              <p:spTgt spid="30"/>
                                            </p:tgtEl>
                                            <p:attrNameLst>
                                              <p:attrName>ppt_x</p:attrName>
                                            </p:attrNameLst>
                                          </p:cBhvr>
                                          <p:tavLst>
                                            <p:tav tm="0">
                                              <p:val>
                                                <p:strVal val="1+#ppt_w/2"/>
                                              </p:val>
                                            </p:tav>
                                            <p:tav tm="100000">
                                              <p:val>
                                                <p:strVal val="#ppt_x"/>
                                              </p:val>
                                            </p:tav>
                                          </p:tavLst>
                                        </p:anim>
                                        <p:anim calcmode="lin" valueType="num">
                                          <p:cBhvr additive="base">
                                            <p:cTn id="64" dur="1000" fill="hold"/>
                                            <p:tgtEl>
                                              <p:spTgt spid="30"/>
                                            </p:tgtEl>
                                            <p:attrNameLst>
                                              <p:attrName>ppt_y</p:attrName>
                                            </p:attrNameLst>
                                          </p:cBhvr>
                                          <p:tavLst>
                                            <p:tav tm="0">
                                              <p:val>
                                                <p:strVal val="#ppt_y"/>
                                              </p:val>
                                            </p:tav>
                                            <p:tav tm="100000">
                                              <p:val>
                                                <p:strVal val="#ppt_y"/>
                                              </p:val>
                                            </p:tav>
                                          </p:tavLst>
                                        </p:anim>
                                      </p:childTnLst>
                                    </p:cTn>
                                  </p:par>
                                  <p:par>
                                    <p:cTn id="65" presetID="2" presetClass="entr" presetSubtype="1" fill="hold" grpId="0" nodeType="withEffect">
                                      <p:stCondLst>
                                        <p:cond delay="300"/>
                                      </p:stCondLst>
                                      <p:childTnLst>
                                        <p:set>
                                          <p:cBhvr>
                                            <p:cTn id="66" dur="1" fill="hold">
                                              <p:stCondLst>
                                                <p:cond delay="0"/>
                                              </p:stCondLst>
                                            </p:cTn>
                                            <p:tgtEl>
                                              <p:spTgt spid="31"/>
                                            </p:tgtEl>
                                            <p:attrNameLst>
                                              <p:attrName>style.visibility</p:attrName>
                                            </p:attrNameLst>
                                          </p:cBhvr>
                                          <p:to>
                                            <p:strVal val="visible"/>
                                          </p:to>
                                        </p:set>
                                        <p:anim calcmode="lin" valueType="num">
                                          <p:cBhvr additive="base">
                                            <p:cTn id="67" dur="1000" fill="hold"/>
                                            <p:tgtEl>
                                              <p:spTgt spid="31"/>
                                            </p:tgtEl>
                                            <p:attrNameLst>
                                              <p:attrName>ppt_x</p:attrName>
                                            </p:attrNameLst>
                                          </p:cBhvr>
                                          <p:tavLst>
                                            <p:tav tm="0">
                                              <p:val>
                                                <p:strVal val="#ppt_x"/>
                                              </p:val>
                                            </p:tav>
                                            <p:tav tm="100000">
                                              <p:val>
                                                <p:strVal val="#ppt_x"/>
                                              </p:val>
                                            </p:tav>
                                          </p:tavLst>
                                        </p:anim>
                                        <p:anim calcmode="lin" valueType="num">
                                          <p:cBhvr additive="base">
                                            <p:cTn id="68" dur="1000" fill="hold"/>
                                            <p:tgtEl>
                                              <p:spTgt spid="31"/>
                                            </p:tgtEl>
                                            <p:attrNameLst>
                                              <p:attrName>ppt_y</p:attrName>
                                            </p:attrNameLst>
                                          </p:cBhvr>
                                          <p:tavLst>
                                            <p:tav tm="0">
                                              <p:val>
                                                <p:strVal val="0-#ppt_h/2"/>
                                              </p:val>
                                            </p:tav>
                                            <p:tav tm="100000">
                                              <p:val>
                                                <p:strVal val="#ppt_y"/>
                                              </p:val>
                                            </p:tav>
                                          </p:tavLst>
                                        </p:anim>
                                      </p:childTnLst>
                                    </p:cTn>
                                  </p:par>
                                  <p:par>
                                    <p:cTn id="69" presetID="2" presetClass="entr" presetSubtype="8" fill="hold" grpId="0" nodeType="withEffect">
                                      <p:stCondLst>
                                        <p:cond delay="1200"/>
                                      </p:stCondLst>
                                      <p:childTnLst>
                                        <p:set>
                                          <p:cBhvr>
                                            <p:cTn id="70" dur="1" fill="hold">
                                              <p:stCondLst>
                                                <p:cond delay="0"/>
                                              </p:stCondLst>
                                            </p:cTn>
                                            <p:tgtEl>
                                              <p:spTgt spid="32"/>
                                            </p:tgtEl>
                                            <p:attrNameLst>
                                              <p:attrName>style.visibility</p:attrName>
                                            </p:attrNameLst>
                                          </p:cBhvr>
                                          <p:to>
                                            <p:strVal val="visible"/>
                                          </p:to>
                                        </p:set>
                                        <p:anim calcmode="lin" valueType="num">
                                          <p:cBhvr additive="base">
                                            <p:cTn id="71" dur="1000" fill="hold"/>
                                            <p:tgtEl>
                                              <p:spTgt spid="32"/>
                                            </p:tgtEl>
                                            <p:attrNameLst>
                                              <p:attrName>ppt_x</p:attrName>
                                            </p:attrNameLst>
                                          </p:cBhvr>
                                          <p:tavLst>
                                            <p:tav tm="0">
                                              <p:val>
                                                <p:strVal val="0-#ppt_w/2"/>
                                              </p:val>
                                            </p:tav>
                                            <p:tav tm="100000">
                                              <p:val>
                                                <p:strVal val="#ppt_x"/>
                                              </p:val>
                                            </p:tav>
                                          </p:tavLst>
                                        </p:anim>
                                        <p:anim calcmode="lin" valueType="num">
                                          <p:cBhvr additive="base">
                                            <p:cTn id="72" dur="1000" fill="hold"/>
                                            <p:tgtEl>
                                              <p:spTgt spid="32"/>
                                            </p:tgtEl>
                                            <p:attrNameLst>
                                              <p:attrName>ppt_y</p:attrName>
                                            </p:attrNameLst>
                                          </p:cBhvr>
                                          <p:tavLst>
                                            <p:tav tm="0">
                                              <p:val>
                                                <p:strVal val="#ppt_y"/>
                                              </p:val>
                                            </p:tav>
                                            <p:tav tm="100000">
                                              <p:val>
                                                <p:strVal val="#ppt_y"/>
                                              </p:val>
                                            </p:tav>
                                          </p:tavLst>
                                        </p:anim>
                                      </p:childTnLst>
                                    </p:cTn>
                                  </p:par>
                                  <p:par>
                                    <p:cTn id="73" presetID="42" presetClass="entr" presetSubtype="0" fill="hold" nodeType="withEffect">
                                      <p:stCondLst>
                                        <p:cond delay="0"/>
                                      </p:stCondLst>
                                      <p:childTnLst>
                                        <p:set>
                                          <p:cBhvr>
                                            <p:cTn id="74" dur="1" fill="hold">
                                              <p:stCondLst>
                                                <p:cond delay="0"/>
                                              </p:stCondLst>
                                            </p:cTn>
                                            <p:tgtEl>
                                              <p:spTgt spid="14"/>
                                            </p:tgtEl>
                                            <p:attrNameLst>
                                              <p:attrName>style.visibility</p:attrName>
                                            </p:attrNameLst>
                                          </p:cBhvr>
                                          <p:to>
                                            <p:strVal val="visible"/>
                                          </p:to>
                                        </p:set>
                                        <p:animEffect transition="in" filter="fade">
                                          <p:cBhvr>
                                            <p:cTn id="75" dur="1000"/>
                                            <p:tgtEl>
                                              <p:spTgt spid="14"/>
                                            </p:tgtEl>
                                          </p:cBhvr>
                                        </p:animEffect>
                                        <p:anim calcmode="lin" valueType="num">
                                          <p:cBhvr>
                                            <p:cTn id="76" dur="1000" fill="hold"/>
                                            <p:tgtEl>
                                              <p:spTgt spid="14"/>
                                            </p:tgtEl>
                                            <p:attrNameLst>
                                              <p:attrName>ppt_x</p:attrName>
                                            </p:attrNameLst>
                                          </p:cBhvr>
                                          <p:tavLst>
                                            <p:tav tm="0">
                                              <p:val>
                                                <p:strVal val="#ppt_x"/>
                                              </p:val>
                                            </p:tav>
                                            <p:tav tm="100000">
                                              <p:val>
                                                <p:strVal val="#ppt_x"/>
                                              </p:val>
                                            </p:tav>
                                          </p:tavLst>
                                        </p:anim>
                                        <p:anim calcmode="lin" valueType="num">
                                          <p:cBhvr>
                                            <p:cTn id="77" dur="1000" fill="hold"/>
                                            <p:tgtEl>
                                              <p:spTgt spid="14"/>
                                            </p:tgtEl>
                                            <p:attrNameLst>
                                              <p:attrName>ppt_y</p:attrName>
                                            </p:attrNameLst>
                                          </p:cBhvr>
                                          <p:tavLst>
                                            <p:tav tm="0">
                                              <p:val>
                                                <p:strVal val="#ppt_y+.1"/>
                                              </p:val>
                                            </p:tav>
                                            <p:tav tm="100000">
                                              <p:val>
                                                <p:strVal val="#ppt_y"/>
                                              </p:val>
                                            </p:tav>
                                          </p:tavLst>
                                        </p:anim>
                                      </p:childTnLst>
                                    </p:cTn>
                                  </p:par>
                                  <p:par>
                                    <p:cTn id="78" presetID="42" presetClass="entr" presetSubtype="0" fill="hold" nodeType="withEffect">
                                      <p:stCondLst>
                                        <p:cond delay="500"/>
                                      </p:stCondLst>
                                      <p:childTnLst>
                                        <p:set>
                                          <p:cBhvr>
                                            <p:cTn id="79" dur="1" fill="hold">
                                              <p:stCondLst>
                                                <p:cond delay="0"/>
                                              </p:stCondLst>
                                            </p:cTn>
                                            <p:tgtEl>
                                              <p:spTgt spid="15"/>
                                            </p:tgtEl>
                                            <p:attrNameLst>
                                              <p:attrName>style.visibility</p:attrName>
                                            </p:attrNameLst>
                                          </p:cBhvr>
                                          <p:to>
                                            <p:strVal val="visible"/>
                                          </p:to>
                                        </p:set>
                                        <p:animEffect transition="in" filter="fade">
                                          <p:cBhvr>
                                            <p:cTn id="80" dur="1000"/>
                                            <p:tgtEl>
                                              <p:spTgt spid="15"/>
                                            </p:tgtEl>
                                          </p:cBhvr>
                                        </p:animEffect>
                                        <p:anim calcmode="lin" valueType="num">
                                          <p:cBhvr>
                                            <p:cTn id="81" dur="1000" fill="hold"/>
                                            <p:tgtEl>
                                              <p:spTgt spid="15"/>
                                            </p:tgtEl>
                                            <p:attrNameLst>
                                              <p:attrName>ppt_x</p:attrName>
                                            </p:attrNameLst>
                                          </p:cBhvr>
                                          <p:tavLst>
                                            <p:tav tm="0">
                                              <p:val>
                                                <p:strVal val="#ppt_x"/>
                                              </p:val>
                                            </p:tav>
                                            <p:tav tm="100000">
                                              <p:val>
                                                <p:strVal val="#ppt_x"/>
                                              </p:val>
                                            </p:tav>
                                          </p:tavLst>
                                        </p:anim>
                                        <p:anim calcmode="lin" valueType="num">
                                          <p:cBhvr>
                                            <p:cTn id="82" dur="1000" fill="hold"/>
                                            <p:tgtEl>
                                              <p:spTgt spid="15"/>
                                            </p:tgtEl>
                                            <p:attrNameLst>
                                              <p:attrName>ppt_y</p:attrName>
                                            </p:attrNameLst>
                                          </p:cBhvr>
                                          <p:tavLst>
                                            <p:tav tm="0">
                                              <p:val>
                                                <p:strVal val="#ppt_y+.1"/>
                                              </p:val>
                                            </p:tav>
                                            <p:tav tm="100000">
                                              <p:val>
                                                <p:strVal val="#ppt_y"/>
                                              </p:val>
                                            </p:tav>
                                          </p:tavLst>
                                        </p:anim>
                                      </p:childTnLst>
                                    </p:cTn>
                                  </p:par>
                                  <p:par>
                                    <p:cTn id="83" presetID="2" presetClass="entr" presetSubtype="1" fill="hold" grpId="0" nodeType="withEffect">
                                      <p:stCondLst>
                                        <p:cond delay="500"/>
                                      </p:stCondLst>
                                      <p:childTnLst>
                                        <p:set>
                                          <p:cBhvr>
                                            <p:cTn id="84" dur="1" fill="hold">
                                              <p:stCondLst>
                                                <p:cond delay="0"/>
                                              </p:stCondLst>
                                            </p:cTn>
                                            <p:tgtEl>
                                              <p:spTgt spid="2"/>
                                            </p:tgtEl>
                                            <p:attrNameLst>
                                              <p:attrName>style.visibility</p:attrName>
                                            </p:attrNameLst>
                                          </p:cBhvr>
                                          <p:to>
                                            <p:strVal val="visible"/>
                                          </p:to>
                                        </p:set>
                                        <p:anim calcmode="lin" valueType="num">
                                          <p:cBhvr additive="base">
                                            <p:cTn id="85" dur="500" fill="hold"/>
                                            <p:tgtEl>
                                              <p:spTgt spid="2"/>
                                            </p:tgtEl>
                                            <p:attrNameLst>
                                              <p:attrName>ppt_x</p:attrName>
                                            </p:attrNameLst>
                                          </p:cBhvr>
                                          <p:tavLst>
                                            <p:tav tm="0">
                                              <p:val>
                                                <p:strVal val="#ppt_x"/>
                                              </p:val>
                                            </p:tav>
                                            <p:tav tm="100000">
                                              <p:val>
                                                <p:strVal val="#ppt_x"/>
                                              </p:val>
                                            </p:tav>
                                          </p:tavLst>
                                        </p:anim>
                                        <p:anim calcmode="lin" valueType="num">
                                          <p:cBhvr additive="base">
                                            <p:cTn id="86" dur="500" fill="hold"/>
                                            <p:tgtEl>
                                              <p:spTgt spid="2"/>
                                            </p:tgtEl>
                                            <p:attrNameLst>
                                              <p:attrName>ppt_y</p:attrName>
                                            </p:attrNameLst>
                                          </p:cBhvr>
                                          <p:tavLst>
                                            <p:tav tm="0">
                                              <p:val>
                                                <p:strVal val="0-#ppt_h/2"/>
                                              </p:val>
                                            </p:tav>
                                            <p:tav tm="100000">
                                              <p:val>
                                                <p:strVal val="#ppt_y"/>
                                              </p:val>
                                            </p:tav>
                                          </p:tavLst>
                                        </p:anim>
                                      </p:childTnLst>
                                    </p:cTn>
                                  </p:par>
                                  <p:par>
                                    <p:cTn id="87" presetID="2" presetClass="entr" presetSubtype="1" fill="hold" grpId="0" nodeType="withEffect">
                                      <p:stCondLst>
                                        <p:cond delay="800"/>
                                      </p:stCondLst>
                                      <p:childTnLst>
                                        <p:set>
                                          <p:cBhvr>
                                            <p:cTn id="88" dur="1" fill="hold">
                                              <p:stCondLst>
                                                <p:cond delay="0"/>
                                              </p:stCondLst>
                                            </p:cTn>
                                            <p:tgtEl>
                                              <p:spTgt spid="3"/>
                                            </p:tgtEl>
                                            <p:attrNameLst>
                                              <p:attrName>style.visibility</p:attrName>
                                            </p:attrNameLst>
                                          </p:cBhvr>
                                          <p:to>
                                            <p:strVal val="visible"/>
                                          </p:to>
                                        </p:set>
                                        <p:anim calcmode="lin" valueType="num">
                                          <p:cBhvr additive="base">
                                            <p:cTn id="89" dur="500" fill="hold"/>
                                            <p:tgtEl>
                                              <p:spTgt spid="3"/>
                                            </p:tgtEl>
                                            <p:attrNameLst>
                                              <p:attrName>ppt_x</p:attrName>
                                            </p:attrNameLst>
                                          </p:cBhvr>
                                          <p:tavLst>
                                            <p:tav tm="0">
                                              <p:val>
                                                <p:strVal val="#ppt_x"/>
                                              </p:val>
                                            </p:tav>
                                            <p:tav tm="100000">
                                              <p:val>
                                                <p:strVal val="#ppt_x"/>
                                              </p:val>
                                            </p:tav>
                                          </p:tavLst>
                                        </p:anim>
                                        <p:anim calcmode="lin" valueType="num">
                                          <p:cBhvr additive="base">
                                            <p:cTn id="90" dur="500" fill="hold"/>
                                            <p:tgtEl>
                                              <p:spTgt spid="3"/>
                                            </p:tgtEl>
                                            <p:attrNameLst>
                                              <p:attrName>ppt_y</p:attrName>
                                            </p:attrNameLst>
                                          </p:cBhvr>
                                          <p:tavLst>
                                            <p:tav tm="0">
                                              <p:val>
                                                <p:strVal val="0-#ppt_h/2"/>
                                              </p:val>
                                            </p:tav>
                                            <p:tav tm="100000">
                                              <p:val>
                                                <p:strVal val="#ppt_y"/>
                                              </p:val>
                                            </p:tav>
                                          </p:tavLst>
                                        </p:anim>
                                      </p:childTnLst>
                                    </p:cTn>
                                  </p:par>
                                  <p:par>
                                    <p:cTn id="91" presetID="2" presetClass="entr" presetSubtype="1" fill="hold" grpId="0" nodeType="withEffect">
                                      <p:stCondLst>
                                        <p:cond delay="1100"/>
                                      </p:stCondLst>
                                      <p:childTnLst>
                                        <p:set>
                                          <p:cBhvr>
                                            <p:cTn id="92" dur="1" fill="hold">
                                              <p:stCondLst>
                                                <p:cond delay="0"/>
                                              </p:stCondLst>
                                            </p:cTn>
                                            <p:tgtEl>
                                              <p:spTgt spid="4"/>
                                            </p:tgtEl>
                                            <p:attrNameLst>
                                              <p:attrName>style.visibility</p:attrName>
                                            </p:attrNameLst>
                                          </p:cBhvr>
                                          <p:to>
                                            <p:strVal val="visible"/>
                                          </p:to>
                                        </p:set>
                                        <p:anim calcmode="lin" valueType="num">
                                          <p:cBhvr additive="base">
                                            <p:cTn id="93" dur="500" fill="hold"/>
                                            <p:tgtEl>
                                              <p:spTgt spid="4"/>
                                            </p:tgtEl>
                                            <p:attrNameLst>
                                              <p:attrName>ppt_x</p:attrName>
                                            </p:attrNameLst>
                                          </p:cBhvr>
                                          <p:tavLst>
                                            <p:tav tm="0">
                                              <p:val>
                                                <p:strVal val="#ppt_x"/>
                                              </p:val>
                                            </p:tav>
                                            <p:tav tm="100000">
                                              <p:val>
                                                <p:strVal val="#ppt_x"/>
                                              </p:val>
                                            </p:tav>
                                          </p:tavLst>
                                        </p:anim>
                                        <p:anim calcmode="lin" valueType="num">
                                          <p:cBhvr additive="base">
                                            <p:cTn id="94" dur="500" fill="hold"/>
                                            <p:tgtEl>
                                              <p:spTgt spid="4"/>
                                            </p:tgtEl>
                                            <p:attrNameLst>
                                              <p:attrName>ppt_y</p:attrName>
                                            </p:attrNameLst>
                                          </p:cBhvr>
                                          <p:tavLst>
                                            <p:tav tm="0">
                                              <p:val>
                                                <p:strVal val="0-#ppt_h/2"/>
                                              </p:val>
                                            </p:tav>
                                            <p:tav tm="100000">
                                              <p:val>
                                                <p:strVal val="#ppt_y"/>
                                              </p:val>
                                            </p:tav>
                                          </p:tavLst>
                                        </p:anim>
                                      </p:childTnLst>
                                    </p:cTn>
                                  </p:par>
                                  <p:par>
                                    <p:cTn id="95" presetID="2" presetClass="entr" presetSubtype="1" fill="hold" grpId="0" nodeType="withEffect">
                                      <p:stCondLst>
                                        <p:cond delay="1400"/>
                                      </p:stCondLst>
                                      <p:childTnLst>
                                        <p:set>
                                          <p:cBhvr>
                                            <p:cTn id="96" dur="1" fill="hold">
                                              <p:stCondLst>
                                                <p:cond delay="0"/>
                                              </p:stCondLst>
                                            </p:cTn>
                                            <p:tgtEl>
                                              <p:spTgt spid="5"/>
                                            </p:tgtEl>
                                            <p:attrNameLst>
                                              <p:attrName>style.visibility</p:attrName>
                                            </p:attrNameLst>
                                          </p:cBhvr>
                                          <p:to>
                                            <p:strVal val="visible"/>
                                          </p:to>
                                        </p:set>
                                        <p:anim calcmode="lin" valueType="num">
                                          <p:cBhvr additive="base">
                                            <p:cTn id="97" dur="500" fill="hold"/>
                                            <p:tgtEl>
                                              <p:spTgt spid="5"/>
                                            </p:tgtEl>
                                            <p:attrNameLst>
                                              <p:attrName>ppt_x</p:attrName>
                                            </p:attrNameLst>
                                          </p:cBhvr>
                                          <p:tavLst>
                                            <p:tav tm="0">
                                              <p:val>
                                                <p:strVal val="#ppt_x"/>
                                              </p:val>
                                            </p:tav>
                                            <p:tav tm="100000">
                                              <p:val>
                                                <p:strVal val="#ppt_x"/>
                                              </p:val>
                                            </p:tav>
                                          </p:tavLst>
                                        </p:anim>
                                        <p:anim calcmode="lin" valueType="num">
                                          <p:cBhvr additive="base">
                                            <p:cTn id="98" dur="500" fill="hold"/>
                                            <p:tgtEl>
                                              <p:spTgt spid="5"/>
                                            </p:tgtEl>
                                            <p:attrNameLst>
                                              <p:attrName>ppt_y</p:attrName>
                                            </p:attrNameLst>
                                          </p:cBhvr>
                                          <p:tavLst>
                                            <p:tav tm="0">
                                              <p:val>
                                                <p:strVal val="0-#ppt_h/2"/>
                                              </p:val>
                                            </p:tav>
                                            <p:tav tm="100000">
                                              <p:val>
                                                <p:strVal val="#ppt_y"/>
                                              </p:val>
                                            </p:tav>
                                          </p:tavLst>
                                        </p:anim>
                                      </p:childTnLst>
                                    </p:cTn>
                                  </p:par>
                                  <p:par>
                                    <p:cTn id="99" presetID="2" presetClass="entr" presetSubtype="1" fill="hold" grpId="0" nodeType="withEffect">
                                      <p:stCondLst>
                                        <p:cond delay="1800"/>
                                      </p:stCondLst>
                                      <p:childTnLst>
                                        <p:set>
                                          <p:cBhvr>
                                            <p:cTn id="100" dur="1" fill="hold">
                                              <p:stCondLst>
                                                <p:cond delay="0"/>
                                              </p:stCondLst>
                                            </p:cTn>
                                            <p:tgtEl>
                                              <p:spTgt spid="6"/>
                                            </p:tgtEl>
                                            <p:attrNameLst>
                                              <p:attrName>style.visibility</p:attrName>
                                            </p:attrNameLst>
                                          </p:cBhvr>
                                          <p:to>
                                            <p:strVal val="visible"/>
                                          </p:to>
                                        </p:set>
                                        <p:anim calcmode="lin" valueType="num">
                                          <p:cBhvr additive="base">
                                            <p:cTn id="101" dur="500" fill="hold"/>
                                            <p:tgtEl>
                                              <p:spTgt spid="6"/>
                                            </p:tgtEl>
                                            <p:attrNameLst>
                                              <p:attrName>ppt_x</p:attrName>
                                            </p:attrNameLst>
                                          </p:cBhvr>
                                          <p:tavLst>
                                            <p:tav tm="0">
                                              <p:val>
                                                <p:strVal val="#ppt_x"/>
                                              </p:val>
                                            </p:tav>
                                            <p:tav tm="100000">
                                              <p:val>
                                                <p:strVal val="#ppt_x"/>
                                              </p:val>
                                            </p:tav>
                                          </p:tavLst>
                                        </p:anim>
                                        <p:anim calcmode="lin" valueType="num">
                                          <p:cBhvr additive="base">
                                            <p:cTn id="102" dur="500" fill="hold"/>
                                            <p:tgtEl>
                                              <p:spTgt spid="6"/>
                                            </p:tgtEl>
                                            <p:attrNameLst>
                                              <p:attrName>ppt_y</p:attrName>
                                            </p:attrNameLst>
                                          </p:cBhvr>
                                          <p:tavLst>
                                            <p:tav tm="0">
                                              <p:val>
                                                <p:strVal val="0-#ppt_h/2"/>
                                              </p:val>
                                            </p:tav>
                                            <p:tav tm="100000">
                                              <p:val>
                                                <p:strVal val="#ppt_y"/>
                                              </p:val>
                                            </p:tav>
                                          </p:tavLst>
                                        </p:anim>
                                      </p:childTnLst>
                                    </p:cTn>
                                  </p:par>
                                </p:childTnLst>
                              </p:cTn>
                            </p:par>
                            <p:par>
                              <p:cTn id="103" fill="hold">
                                <p:stCondLst>
                                  <p:cond delay="2400"/>
                                </p:stCondLst>
                                <p:childTnLst>
                                  <p:par>
                                    <p:cTn id="104" presetID="10" presetClass="entr" presetSubtype="0" fill="hold" nodeType="afterEffect">
                                      <p:stCondLst>
                                        <p:cond delay="0"/>
                                      </p:stCondLst>
                                      <p:childTnLst>
                                        <p:set>
                                          <p:cBhvr>
                                            <p:cTn id="105" dur="1" fill="hold">
                                              <p:stCondLst>
                                                <p:cond delay="0"/>
                                              </p:stCondLst>
                                            </p:cTn>
                                            <p:tgtEl>
                                              <p:spTgt spid="7"/>
                                            </p:tgtEl>
                                            <p:attrNameLst>
                                              <p:attrName>style.visibility</p:attrName>
                                            </p:attrNameLst>
                                          </p:cBhvr>
                                          <p:to>
                                            <p:strVal val="visible"/>
                                          </p:to>
                                        </p:set>
                                        <p:animEffect transition="in" filter="fade">
                                          <p:cBhvr>
                                            <p:cTn id="10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2" grpId="0" animBg="1"/>
          <p:bldP spid="3" grpId="0" animBg="1"/>
          <p:bldP spid="4" grpId="0" animBg="1"/>
          <p:bldP spid="5" grpId="0" animBg="1"/>
          <p:bldP spid="6" grpId="0" animBg="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1"/>
          <p:cNvSpPr>
            <a:spLocks noGrp="1"/>
          </p:cNvSpPr>
          <p:nvPr>
            <p:ph type="title"/>
          </p:nvPr>
        </p:nvSpPr>
        <p:spPr/>
        <p:txBody>
          <a:bodyPr/>
          <a:lstStyle/>
          <a:p>
            <a:r>
              <a:rPr lang="zh-CN" altLang="en-US" dirty="0"/>
              <a:t>概述</a:t>
            </a:r>
          </a:p>
        </p:txBody>
      </p:sp>
      <p:cxnSp>
        <p:nvCxnSpPr>
          <p:cNvPr id="25" name="直接连接符 24"/>
          <p:cNvCxnSpPr>
            <a:stCxn id="13" idx="1"/>
          </p:cNvCxnSpPr>
          <p:nvPr/>
        </p:nvCxnSpPr>
        <p:spPr>
          <a:xfrm flipV="1">
            <a:off x="1047326" y="1524238"/>
            <a:ext cx="0" cy="2189522"/>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a:stCxn id="15" idx="1"/>
          </p:cNvCxnSpPr>
          <p:nvPr/>
        </p:nvCxnSpPr>
        <p:spPr>
          <a:xfrm flipV="1">
            <a:off x="2895531" y="1524238"/>
            <a:ext cx="0" cy="2189522"/>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a:stCxn id="16" idx="1"/>
          </p:cNvCxnSpPr>
          <p:nvPr/>
        </p:nvCxnSpPr>
        <p:spPr>
          <a:xfrm flipV="1">
            <a:off x="4743736" y="1524238"/>
            <a:ext cx="0" cy="2189522"/>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17" idx="1"/>
          </p:cNvCxnSpPr>
          <p:nvPr/>
        </p:nvCxnSpPr>
        <p:spPr>
          <a:xfrm flipV="1">
            <a:off x="6591942" y="1524238"/>
            <a:ext cx="0" cy="2189522"/>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1139723" y="1491630"/>
            <a:ext cx="904415" cy="523220"/>
          </a:xfrm>
          <a:prstGeom prst="rect">
            <a:avLst/>
          </a:prstGeom>
          <a:noFill/>
        </p:spPr>
        <p:txBody>
          <a:bodyPr wrap="none" rtlCol="0">
            <a:spAutoFit/>
          </a:bodyPr>
          <a:lstStyle/>
          <a:p>
            <a:r>
              <a:rPr lang="en-US" altLang="zh-CN" sz="2800" dirty="0" smtClean="0">
                <a:solidFill>
                  <a:schemeClr val="accent2"/>
                </a:solidFill>
              </a:rPr>
              <a:t>86%</a:t>
            </a:r>
            <a:endParaRPr lang="zh-CN" altLang="en-US" sz="2800" dirty="0">
              <a:solidFill>
                <a:schemeClr val="accent2"/>
              </a:solidFill>
            </a:endParaRPr>
          </a:p>
        </p:txBody>
      </p:sp>
      <p:sp>
        <p:nvSpPr>
          <p:cNvPr id="31" name="TextBox 30"/>
          <p:cNvSpPr txBox="1"/>
          <p:nvPr/>
        </p:nvSpPr>
        <p:spPr>
          <a:xfrm>
            <a:off x="1108034" y="2313131"/>
            <a:ext cx="1591758" cy="1015663"/>
          </a:xfrm>
          <a:prstGeom prst="rect">
            <a:avLst/>
          </a:prstGeom>
          <a:noFill/>
        </p:spPr>
        <p:txBody>
          <a:bodyPr wrap="square" rtlCol="0">
            <a:spAutoFit/>
          </a:bodyPr>
          <a:lstStyle/>
          <a:p>
            <a:pPr>
              <a:lnSpc>
                <a:spcPct val="150000"/>
              </a:lnSpc>
            </a:pPr>
            <a:r>
              <a:rPr lang="zh-CN" altLang="en-US" sz="1000" dirty="0" smtClean="0">
                <a:solidFill>
                  <a:schemeClr val="bg1">
                    <a:lumMod val="50000"/>
                  </a:schemeClr>
                </a:solidFill>
              </a:rPr>
              <a:t>单击此处添加段落文本</a:t>
            </a:r>
            <a:endParaRPr lang="en-US" altLang="zh-CN" sz="1000" dirty="0" smtClean="0">
              <a:solidFill>
                <a:schemeClr val="bg1">
                  <a:lumMod val="50000"/>
                </a:schemeClr>
              </a:solidFill>
            </a:endParaRPr>
          </a:p>
          <a:p>
            <a:pPr>
              <a:lnSpc>
                <a:spcPct val="150000"/>
              </a:lnSpc>
            </a:pPr>
            <a:r>
              <a:rPr lang="zh-CN" altLang="en-US" sz="1000" dirty="0" smtClean="0">
                <a:solidFill>
                  <a:schemeClr val="bg1">
                    <a:lumMod val="50000"/>
                  </a:schemeClr>
                </a:solidFill>
              </a:rPr>
              <a:t>单击</a:t>
            </a:r>
            <a:r>
              <a:rPr lang="zh-CN" altLang="en-US" sz="1000" dirty="0">
                <a:solidFill>
                  <a:schemeClr val="bg1">
                    <a:lumMod val="50000"/>
                  </a:schemeClr>
                </a:solidFill>
              </a:rPr>
              <a:t>此处添加段落</a:t>
            </a:r>
            <a:r>
              <a:rPr lang="zh-CN" altLang="en-US" sz="1000" dirty="0" smtClean="0">
                <a:solidFill>
                  <a:schemeClr val="bg1">
                    <a:lumMod val="50000"/>
                  </a:schemeClr>
                </a:solidFill>
              </a:rPr>
              <a:t>文本</a:t>
            </a:r>
            <a:endParaRPr lang="en-US" altLang="zh-CN" sz="1000" dirty="0" smtClean="0">
              <a:solidFill>
                <a:schemeClr val="bg1">
                  <a:lumMod val="50000"/>
                </a:schemeClr>
              </a:solidFill>
            </a:endParaRPr>
          </a:p>
          <a:p>
            <a:pPr>
              <a:lnSpc>
                <a:spcPct val="150000"/>
              </a:lnSpc>
            </a:pPr>
            <a:r>
              <a:rPr lang="zh-CN" altLang="en-US" sz="1000" dirty="0" smtClean="0">
                <a:solidFill>
                  <a:schemeClr val="bg1">
                    <a:lumMod val="50000"/>
                  </a:schemeClr>
                </a:solidFill>
              </a:rPr>
              <a:t>单击</a:t>
            </a:r>
            <a:r>
              <a:rPr lang="zh-CN" altLang="en-US" sz="1000" dirty="0">
                <a:solidFill>
                  <a:schemeClr val="bg1">
                    <a:lumMod val="50000"/>
                  </a:schemeClr>
                </a:solidFill>
              </a:rPr>
              <a:t>此处添加段落</a:t>
            </a:r>
            <a:r>
              <a:rPr lang="zh-CN" altLang="en-US" sz="1000" dirty="0" smtClean="0">
                <a:solidFill>
                  <a:schemeClr val="bg1">
                    <a:lumMod val="50000"/>
                  </a:schemeClr>
                </a:solidFill>
              </a:rPr>
              <a:t>文本</a:t>
            </a:r>
            <a:endParaRPr lang="en-US" altLang="zh-CN" sz="1000" dirty="0" smtClean="0">
              <a:solidFill>
                <a:schemeClr val="bg1">
                  <a:lumMod val="50000"/>
                </a:schemeClr>
              </a:solidFill>
            </a:endParaRPr>
          </a:p>
          <a:p>
            <a:pPr>
              <a:lnSpc>
                <a:spcPct val="150000"/>
              </a:lnSpc>
            </a:pPr>
            <a:r>
              <a:rPr lang="zh-CN" altLang="en-US" sz="1000" dirty="0" smtClean="0">
                <a:solidFill>
                  <a:schemeClr val="bg1">
                    <a:lumMod val="50000"/>
                  </a:schemeClr>
                </a:solidFill>
              </a:rPr>
              <a:t>单击</a:t>
            </a:r>
            <a:r>
              <a:rPr lang="zh-CN" altLang="en-US" sz="1000" dirty="0">
                <a:solidFill>
                  <a:schemeClr val="bg1">
                    <a:lumMod val="50000"/>
                  </a:schemeClr>
                </a:solidFill>
              </a:rPr>
              <a:t>此处添加段落</a:t>
            </a:r>
            <a:r>
              <a:rPr lang="zh-CN" altLang="en-US" sz="1000" dirty="0" smtClean="0">
                <a:solidFill>
                  <a:schemeClr val="bg1">
                    <a:lumMod val="50000"/>
                  </a:schemeClr>
                </a:solidFill>
              </a:rPr>
              <a:t>文本</a:t>
            </a:r>
            <a:endParaRPr lang="en-US" altLang="zh-CN" sz="1000" dirty="0" smtClean="0">
              <a:solidFill>
                <a:schemeClr val="bg1">
                  <a:lumMod val="50000"/>
                </a:schemeClr>
              </a:solidFill>
            </a:endParaRPr>
          </a:p>
        </p:txBody>
      </p:sp>
      <p:sp>
        <p:nvSpPr>
          <p:cNvPr id="33" name="TextBox 32"/>
          <p:cNvSpPr txBox="1"/>
          <p:nvPr/>
        </p:nvSpPr>
        <p:spPr>
          <a:xfrm>
            <a:off x="2972660" y="2313131"/>
            <a:ext cx="1591758" cy="1015663"/>
          </a:xfrm>
          <a:prstGeom prst="rect">
            <a:avLst/>
          </a:prstGeom>
          <a:noFill/>
        </p:spPr>
        <p:txBody>
          <a:bodyPr wrap="square" rtlCol="0">
            <a:spAutoFit/>
          </a:bodyPr>
          <a:lstStyle/>
          <a:p>
            <a:pPr>
              <a:lnSpc>
                <a:spcPct val="150000"/>
              </a:lnSpc>
            </a:pPr>
            <a:r>
              <a:rPr lang="zh-CN" altLang="en-US" sz="1000" dirty="0" smtClean="0">
                <a:solidFill>
                  <a:schemeClr val="bg1">
                    <a:lumMod val="50000"/>
                  </a:schemeClr>
                </a:solidFill>
              </a:rPr>
              <a:t>单击此处添加段落文本</a:t>
            </a:r>
            <a:endParaRPr lang="en-US" altLang="zh-CN" sz="1000" dirty="0" smtClean="0">
              <a:solidFill>
                <a:schemeClr val="bg1">
                  <a:lumMod val="50000"/>
                </a:schemeClr>
              </a:solidFill>
            </a:endParaRPr>
          </a:p>
          <a:p>
            <a:pPr>
              <a:lnSpc>
                <a:spcPct val="150000"/>
              </a:lnSpc>
            </a:pPr>
            <a:r>
              <a:rPr lang="zh-CN" altLang="en-US" sz="1000" dirty="0" smtClean="0">
                <a:solidFill>
                  <a:schemeClr val="bg1">
                    <a:lumMod val="50000"/>
                  </a:schemeClr>
                </a:solidFill>
              </a:rPr>
              <a:t>单击</a:t>
            </a:r>
            <a:r>
              <a:rPr lang="zh-CN" altLang="en-US" sz="1000" dirty="0">
                <a:solidFill>
                  <a:schemeClr val="bg1">
                    <a:lumMod val="50000"/>
                  </a:schemeClr>
                </a:solidFill>
              </a:rPr>
              <a:t>此处添加段落</a:t>
            </a:r>
            <a:r>
              <a:rPr lang="zh-CN" altLang="en-US" sz="1000" dirty="0" smtClean="0">
                <a:solidFill>
                  <a:schemeClr val="bg1">
                    <a:lumMod val="50000"/>
                  </a:schemeClr>
                </a:solidFill>
              </a:rPr>
              <a:t>文本</a:t>
            </a:r>
            <a:endParaRPr lang="en-US" altLang="zh-CN" sz="1000" dirty="0" smtClean="0">
              <a:solidFill>
                <a:schemeClr val="bg1">
                  <a:lumMod val="50000"/>
                </a:schemeClr>
              </a:solidFill>
            </a:endParaRPr>
          </a:p>
          <a:p>
            <a:pPr>
              <a:lnSpc>
                <a:spcPct val="150000"/>
              </a:lnSpc>
            </a:pPr>
            <a:r>
              <a:rPr lang="zh-CN" altLang="en-US" sz="1000" dirty="0">
                <a:solidFill>
                  <a:schemeClr val="bg1">
                    <a:lumMod val="50000"/>
                  </a:schemeClr>
                </a:solidFill>
              </a:rPr>
              <a:t>单击此处添加段落文本</a:t>
            </a:r>
            <a:endParaRPr lang="en-US" altLang="zh-CN" sz="1000" dirty="0">
              <a:solidFill>
                <a:schemeClr val="bg1">
                  <a:lumMod val="50000"/>
                </a:schemeClr>
              </a:solidFill>
            </a:endParaRPr>
          </a:p>
          <a:p>
            <a:pPr>
              <a:lnSpc>
                <a:spcPct val="150000"/>
              </a:lnSpc>
            </a:pPr>
            <a:r>
              <a:rPr lang="zh-CN" altLang="en-US" sz="1000" dirty="0" smtClean="0">
                <a:solidFill>
                  <a:schemeClr val="bg1">
                    <a:lumMod val="50000"/>
                  </a:schemeClr>
                </a:solidFill>
              </a:rPr>
              <a:t>单击</a:t>
            </a:r>
            <a:r>
              <a:rPr lang="zh-CN" altLang="en-US" sz="1000" dirty="0">
                <a:solidFill>
                  <a:schemeClr val="bg1">
                    <a:lumMod val="50000"/>
                  </a:schemeClr>
                </a:solidFill>
              </a:rPr>
              <a:t>此处添加段落</a:t>
            </a:r>
            <a:r>
              <a:rPr lang="zh-CN" altLang="en-US" sz="1000" dirty="0" smtClean="0">
                <a:solidFill>
                  <a:schemeClr val="bg1">
                    <a:lumMod val="50000"/>
                  </a:schemeClr>
                </a:solidFill>
              </a:rPr>
              <a:t>文本</a:t>
            </a:r>
            <a:endParaRPr lang="en-US" altLang="zh-CN" sz="1000" dirty="0">
              <a:solidFill>
                <a:schemeClr val="bg1">
                  <a:lumMod val="50000"/>
                </a:schemeClr>
              </a:solidFill>
            </a:endParaRPr>
          </a:p>
        </p:txBody>
      </p:sp>
      <p:sp>
        <p:nvSpPr>
          <p:cNvPr id="34" name="TextBox 33"/>
          <p:cNvSpPr txBox="1"/>
          <p:nvPr/>
        </p:nvSpPr>
        <p:spPr>
          <a:xfrm>
            <a:off x="4780442" y="2326853"/>
            <a:ext cx="1591758" cy="1015663"/>
          </a:xfrm>
          <a:prstGeom prst="rect">
            <a:avLst/>
          </a:prstGeom>
          <a:noFill/>
        </p:spPr>
        <p:txBody>
          <a:bodyPr wrap="square" rtlCol="0">
            <a:spAutoFit/>
          </a:bodyPr>
          <a:lstStyle/>
          <a:p>
            <a:pPr>
              <a:lnSpc>
                <a:spcPct val="150000"/>
              </a:lnSpc>
            </a:pPr>
            <a:r>
              <a:rPr lang="zh-CN" altLang="en-US" sz="1000" dirty="0">
                <a:solidFill>
                  <a:schemeClr val="bg1">
                    <a:lumMod val="50000"/>
                  </a:schemeClr>
                </a:solidFill>
              </a:rPr>
              <a:t>单击此处添加段落文本</a:t>
            </a:r>
            <a:endParaRPr lang="en-US" altLang="zh-CN" sz="1000" dirty="0">
              <a:solidFill>
                <a:schemeClr val="bg1">
                  <a:lumMod val="50000"/>
                </a:schemeClr>
              </a:solidFill>
            </a:endParaRPr>
          </a:p>
          <a:p>
            <a:pPr>
              <a:lnSpc>
                <a:spcPct val="150000"/>
              </a:lnSpc>
            </a:pPr>
            <a:r>
              <a:rPr lang="zh-CN" altLang="en-US" sz="1000" dirty="0">
                <a:solidFill>
                  <a:schemeClr val="bg1">
                    <a:lumMod val="50000"/>
                  </a:schemeClr>
                </a:solidFill>
              </a:rPr>
              <a:t>单击此处添加段落文本</a:t>
            </a:r>
            <a:endParaRPr lang="en-US" altLang="zh-CN" sz="1000" dirty="0">
              <a:solidFill>
                <a:schemeClr val="bg1">
                  <a:lumMod val="50000"/>
                </a:schemeClr>
              </a:solidFill>
            </a:endParaRPr>
          </a:p>
          <a:p>
            <a:pPr>
              <a:lnSpc>
                <a:spcPct val="150000"/>
              </a:lnSpc>
            </a:pPr>
            <a:r>
              <a:rPr lang="zh-CN" altLang="en-US" sz="1000" dirty="0">
                <a:solidFill>
                  <a:schemeClr val="bg1">
                    <a:lumMod val="50000"/>
                  </a:schemeClr>
                </a:solidFill>
              </a:rPr>
              <a:t>单击此处添加段落文本</a:t>
            </a:r>
            <a:endParaRPr lang="en-US" altLang="zh-CN" sz="1000" dirty="0">
              <a:solidFill>
                <a:schemeClr val="bg1">
                  <a:lumMod val="50000"/>
                </a:schemeClr>
              </a:solidFill>
            </a:endParaRPr>
          </a:p>
          <a:p>
            <a:pPr>
              <a:lnSpc>
                <a:spcPct val="150000"/>
              </a:lnSpc>
            </a:pPr>
            <a:r>
              <a:rPr lang="zh-CN" altLang="en-US" sz="1000" dirty="0">
                <a:solidFill>
                  <a:schemeClr val="bg1">
                    <a:lumMod val="50000"/>
                  </a:schemeClr>
                </a:solidFill>
              </a:rPr>
              <a:t>单击此处添加段落文本</a:t>
            </a:r>
            <a:endParaRPr lang="en-US" altLang="zh-CN" sz="1000" dirty="0">
              <a:solidFill>
                <a:schemeClr val="bg1">
                  <a:lumMod val="50000"/>
                </a:schemeClr>
              </a:solidFill>
            </a:endParaRPr>
          </a:p>
        </p:txBody>
      </p:sp>
      <p:sp>
        <p:nvSpPr>
          <p:cNvPr id="35" name="TextBox 34"/>
          <p:cNvSpPr txBox="1"/>
          <p:nvPr/>
        </p:nvSpPr>
        <p:spPr>
          <a:xfrm>
            <a:off x="6652650" y="2313131"/>
            <a:ext cx="1591758" cy="1015663"/>
          </a:xfrm>
          <a:prstGeom prst="rect">
            <a:avLst/>
          </a:prstGeom>
          <a:noFill/>
        </p:spPr>
        <p:txBody>
          <a:bodyPr wrap="square" rtlCol="0">
            <a:spAutoFit/>
          </a:bodyPr>
          <a:lstStyle/>
          <a:p>
            <a:pPr>
              <a:lnSpc>
                <a:spcPct val="150000"/>
              </a:lnSpc>
            </a:pPr>
            <a:r>
              <a:rPr lang="zh-CN" altLang="en-US" sz="1000" dirty="0">
                <a:solidFill>
                  <a:schemeClr val="bg1">
                    <a:lumMod val="50000"/>
                  </a:schemeClr>
                </a:solidFill>
              </a:rPr>
              <a:t>单击此处添加段落文本</a:t>
            </a:r>
            <a:endParaRPr lang="en-US" altLang="zh-CN" sz="1000" dirty="0">
              <a:solidFill>
                <a:schemeClr val="bg1">
                  <a:lumMod val="50000"/>
                </a:schemeClr>
              </a:solidFill>
            </a:endParaRPr>
          </a:p>
          <a:p>
            <a:pPr>
              <a:lnSpc>
                <a:spcPct val="150000"/>
              </a:lnSpc>
            </a:pPr>
            <a:r>
              <a:rPr lang="zh-CN" altLang="en-US" sz="1000" dirty="0">
                <a:solidFill>
                  <a:schemeClr val="bg1">
                    <a:lumMod val="50000"/>
                  </a:schemeClr>
                </a:solidFill>
              </a:rPr>
              <a:t>单击此处添加段落文本</a:t>
            </a:r>
            <a:endParaRPr lang="en-US" altLang="zh-CN" sz="1000" dirty="0">
              <a:solidFill>
                <a:schemeClr val="bg1">
                  <a:lumMod val="50000"/>
                </a:schemeClr>
              </a:solidFill>
            </a:endParaRPr>
          </a:p>
          <a:p>
            <a:pPr>
              <a:lnSpc>
                <a:spcPct val="150000"/>
              </a:lnSpc>
            </a:pPr>
            <a:r>
              <a:rPr lang="zh-CN" altLang="en-US" sz="1000" dirty="0">
                <a:solidFill>
                  <a:schemeClr val="bg1">
                    <a:lumMod val="50000"/>
                  </a:schemeClr>
                </a:solidFill>
              </a:rPr>
              <a:t>单击此处添加段落文本</a:t>
            </a:r>
            <a:endParaRPr lang="en-US" altLang="zh-CN" sz="1000" dirty="0">
              <a:solidFill>
                <a:schemeClr val="bg1">
                  <a:lumMod val="50000"/>
                </a:schemeClr>
              </a:solidFill>
            </a:endParaRPr>
          </a:p>
          <a:p>
            <a:pPr>
              <a:lnSpc>
                <a:spcPct val="150000"/>
              </a:lnSpc>
            </a:pPr>
            <a:r>
              <a:rPr lang="zh-CN" altLang="en-US" sz="1000" dirty="0">
                <a:solidFill>
                  <a:schemeClr val="bg1">
                    <a:lumMod val="50000"/>
                  </a:schemeClr>
                </a:solidFill>
              </a:rPr>
              <a:t>单击此处添加段落文本</a:t>
            </a:r>
            <a:endParaRPr lang="en-US" altLang="zh-CN" sz="1000" dirty="0">
              <a:solidFill>
                <a:schemeClr val="bg1">
                  <a:lumMod val="50000"/>
                </a:schemeClr>
              </a:solidFill>
            </a:endParaRPr>
          </a:p>
        </p:txBody>
      </p:sp>
      <p:sp>
        <p:nvSpPr>
          <p:cNvPr id="36" name="TextBox 35"/>
          <p:cNvSpPr txBox="1"/>
          <p:nvPr/>
        </p:nvSpPr>
        <p:spPr>
          <a:xfrm>
            <a:off x="3013737" y="1510794"/>
            <a:ext cx="744114" cy="523220"/>
          </a:xfrm>
          <a:prstGeom prst="rect">
            <a:avLst/>
          </a:prstGeom>
          <a:noFill/>
        </p:spPr>
        <p:txBody>
          <a:bodyPr wrap="none" rtlCol="0">
            <a:spAutoFit/>
          </a:bodyPr>
          <a:lstStyle/>
          <a:p>
            <a:r>
              <a:rPr lang="en-US" altLang="zh-CN" sz="2800" dirty="0" smtClean="0">
                <a:solidFill>
                  <a:schemeClr val="accent3"/>
                </a:solidFill>
              </a:rPr>
              <a:t>3</a:t>
            </a:r>
            <a:r>
              <a:rPr lang="zh-CN" altLang="en-US" sz="2800" dirty="0" smtClean="0">
                <a:solidFill>
                  <a:schemeClr val="accent3"/>
                </a:solidFill>
              </a:rPr>
              <a:t>件</a:t>
            </a:r>
            <a:endParaRPr lang="zh-CN" altLang="en-US" sz="2800" dirty="0">
              <a:solidFill>
                <a:schemeClr val="accent3"/>
              </a:solidFill>
            </a:endParaRPr>
          </a:p>
        </p:txBody>
      </p:sp>
      <p:sp>
        <p:nvSpPr>
          <p:cNvPr id="37" name="TextBox 36"/>
          <p:cNvSpPr txBox="1"/>
          <p:nvPr/>
        </p:nvSpPr>
        <p:spPr>
          <a:xfrm>
            <a:off x="4861551" y="1491630"/>
            <a:ext cx="744114" cy="523220"/>
          </a:xfrm>
          <a:prstGeom prst="rect">
            <a:avLst/>
          </a:prstGeom>
          <a:noFill/>
        </p:spPr>
        <p:txBody>
          <a:bodyPr wrap="none" rtlCol="0">
            <a:spAutoFit/>
          </a:bodyPr>
          <a:lstStyle/>
          <a:p>
            <a:r>
              <a:rPr lang="en-US" altLang="zh-CN" sz="2800" dirty="0" smtClean="0">
                <a:solidFill>
                  <a:schemeClr val="accent4"/>
                </a:solidFill>
              </a:rPr>
              <a:t>4</a:t>
            </a:r>
            <a:r>
              <a:rPr lang="zh-CN" altLang="en-US" sz="2800" dirty="0" smtClean="0">
                <a:solidFill>
                  <a:schemeClr val="accent4"/>
                </a:solidFill>
              </a:rPr>
              <a:t>项</a:t>
            </a:r>
            <a:endParaRPr lang="zh-CN" altLang="en-US" sz="2800" dirty="0">
              <a:solidFill>
                <a:schemeClr val="accent4"/>
              </a:solidFill>
            </a:endParaRPr>
          </a:p>
        </p:txBody>
      </p:sp>
      <p:sp>
        <p:nvSpPr>
          <p:cNvPr id="38" name="TextBox 37"/>
          <p:cNvSpPr txBox="1"/>
          <p:nvPr/>
        </p:nvSpPr>
        <p:spPr>
          <a:xfrm>
            <a:off x="6704415" y="1491630"/>
            <a:ext cx="1144865" cy="523220"/>
          </a:xfrm>
          <a:prstGeom prst="rect">
            <a:avLst/>
          </a:prstGeom>
          <a:noFill/>
        </p:spPr>
        <p:txBody>
          <a:bodyPr wrap="none" rtlCol="0">
            <a:spAutoFit/>
          </a:bodyPr>
          <a:lstStyle/>
          <a:p>
            <a:r>
              <a:rPr lang="en-US" altLang="zh-CN" sz="2800" dirty="0" smtClean="0">
                <a:solidFill>
                  <a:schemeClr val="accent5"/>
                </a:solidFill>
              </a:rPr>
              <a:t>500</a:t>
            </a:r>
            <a:r>
              <a:rPr lang="zh-CN" altLang="en-US" sz="2800" dirty="0" smtClean="0">
                <a:solidFill>
                  <a:schemeClr val="accent5"/>
                </a:solidFill>
              </a:rPr>
              <a:t>万</a:t>
            </a:r>
            <a:endParaRPr lang="zh-CN" altLang="en-US" sz="2800" dirty="0">
              <a:solidFill>
                <a:schemeClr val="accent5"/>
              </a:solidFill>
            </a:endParaRPr>
          </a:p>
        </p:txBody>
      </p:sp>
      <p:grpSp>
        <p:nvGrpSpPr>
          <p:cNvPr id="4" name="组合 3"/>
          <p:cNvGrpSpPr/>
          <p:nvPr/>
        </p:nvGrpSpPr>
        <p:grpSpPr>
          <a:xfrm>
            <a:off x="4743736" y="3559626"/>
            <a:ext cx="1652466" cy="308268"/>
            <a:chOff x="4743736" y="3559626"/>
            <a:chExt cx="1652466" cy="308268"/>
          </a:xfrm>
        </p:grpSpPr>
        <p:sp>
          <p:nvSpPr>
            <p:cNvPr id="16" name="圆角矩形 15"/>
            <p:cNvSpPr/>
            <p:nvPr/>
          </p:nvSpPr>
          <p:spPr>
            <a:xfrm>
              <a:off x="4743736" y="3559626"/>
              <a:ext cx="1652466" cy="308268"/>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smtClean="0"/>
                <a:t>获奖</a:t>
              </a:r>
              <a:endParaRPr lang="zh-CN" altLang="en-US" sz="1200" dirty="0"/>
            </a:p>
          </p:txBody>
        </p:sp>
        <p:sp>
          <p:nvSpPr>
            <p:cNvPr id="40" name="Freeform 7"/>
            <p:cNvSpPr>
              <a:spLocks noEditPoints="1"/>
            </p:cNvSpPr>
            <p:nvPr/>
          </p:nvSpPr>
          <p:spPr bwMode="auto">
            <a:xfrm>
              <a:off x="4827829" y="3621505"/>
              <a:ext cx="198396" cy="203560"/>
            </a:xfrm>
            <a:custGeom>
              <a:avLst/>
              <a:gdLst>
                <a:gd name="T0" fmla="*/ 161 w 195"/>
                <a:gd name="T1" fmla="*/ 101 h 200"/>
                <a:gd name="T2" fmla="*/ 152 w 195"/>
                <a:gd name="T3" fmla="*/ 99 h 200"/>
                <a:gd name="T4" fmla="*/ 159 w 195"/>
                <a:gd name="T5" fmla="*/ 87 h 200"/>
                <a:gd name="T6" fmla="*/ 161 w 195"/>
                <a:gd name="T7" fmla="*/ 87 h 200"/>
                <a:gd name="T8" fmla="*/ 184 w 195"/>
                <a:gd name="T9" fmla="*/ 46 h 200"/>
                <a:gd name="T10" fmla="*/ 164 w 195"/>
                <a:gd name="T11" fmla="*/ 23 h 200"/>
                <a:gd name="T12" fmla="*/ 164 w 195"/>
                <a:gd name="T13" fmla="*/ 9 h 200"/>
                <a:gd name="T14" fmla="*/ 195 w 195"/>
                <a:gd name="T15" fmla="*/ 46 h 200"/>
                <a:gd name="T16" fmla="*/ 161 w 195"/>
                <a:gd name="T17" fmla="*/ 101 h 200"/>
                <a:gd name="T18" fmla="*/ 98 w 195"/>
                <a:gd name="T19" fmla="*/ 130 h 200"/>
                <a:gd name="T20" fmla="*/ 36 w 195"/>
                <a:gd name="T21" fmla="*/ 40 h 200"/>
                <a:gd name="T22" fmla="*/ 36 w 195"/>
                <a:gd name="T23" fmla="*/ 0 h 200"/>
                <a:gd name="T24" fmla="*/ 160 w 195"/>
                <a:gd name="T25" fmla="*/ 0 h 200"/>
                <a:gd name="T26" fmla="*/ 160 w 195"/>
                <a:gd name="T27" fmla="*/ 40 h 200"/>
                <a:gd name="T28" fmla="*/ 98 w 195"/>
                <a:gd name="T29" fmla="*/ 130 h 200"/>
                <a:gd name="T30" fmla="*/ 67 w 195"/>
                <a:gd name="T31" fmla="*/ 12 h 200"/>
                <a:gd name="T32" fmla="*/ 52 w 195"/>
                <a:gd name="T33" fmla="*/ 12 h 200"/>
                <a:gd name="T34" fmla="*/ 99 w 195"/>
                <a:gd name="T35" fmla="*/ 119 h 200"/>
                <a:gd name="T36" fmla="*/ 67 w 195"/>
                <a:gd name="T37" fmla="*/ 12 h 200"/>
                <a:gd name="T38" fmla="*/ 34 w 195"/>
                <a:gd name="T39" fmla="*/ 87 h 200"/>
                <a:gd name="T40" fmla="*/ 36 w 195"/>
                <a:gd name="T41" fmla="*/ 87 h 200"/>
                <a:gd name="T42" fmla="*/ 43 w 195"/>
                <a:gd name="T43" fmla="*/ 99 h 200"/>
                <a:gd name="T44" fmla="*/ 34 w 195"/>
                <a:gd name="T45" fmla="*/ 101 h 200"/>
                <a:gd name="T46" fmla="*/ 0 w 195"/>
                <a:gd name="T47" fmla="*/ 46 h 200"/>
                <a:gd name="T48" fmla="*/ 31 w 195"/>
                <a:gd name="T49" fmla="*/ 9 h 200"/>
                <a:gd name="T50" fmla="*/ 31 w 195"/>
                <a:gd name="T51" fmla="*/ 23 h 200"/>
                <a:gd name="T52" fmla="*/ 11 w 195"/>
                <a:gd name="T53" fmla="*/ 46 h 200"/>
                <a:gd name="T54" fmla="*/ 34 w 195"/>
                <a:gd name="T55" fmla="*/ 87 h 200"/>
                <a:gd name="T56" fmla="*/ 87 w 195"/>
                <a:gd name="T57" fmla="*/ 147 h 200"/>
                <a:gd name="T58" fmla="*/ 97 w 195"/>
                <a:gd name="T59" fmla="*/ 136 h 200"/>
                <a:gd name="T60" fmla="*/ 108 w 195"/>
                <a:gd name="T61" fmla="*/ 147 h 200"/>
                <a:gd name="T62" fmla="*/ 97 w 195"/>
                <a:gd name="T63" fmla="*/ 157 h 200"/>
                <a:gd name="T64" fmla="*/ 87 w 195"/>
                <a:gd name="T65" fmla="*/ 147 h 200"/>
                <a:gd name="T66" fmla="*/ 128 w 195"/>
                <a:gd name="T67" fmla="*/ 170 h 200"/>
                <a:gd name="T68" fmla="*/ 118 w 195"/>
                <a:gd name="T69" fmla="*/ 180 h 200"/>
                <a:gd name="T70" fmla="*/ 78 w 195"/>
                <a:gd name="T71" fmla="*/ 180 h 200"/>
                <a:gd name="T72" fmla="*/ 68 w 195"/>
                <a:gd name="T73" fmla="*/ 170 h 200"/>
                <a:gd name="T74" fmla="*/ 78 w 195"/>
                <a:gd name="T75" fmla="*/ 160 h 200"/>
                <a:gd name="T76" fmla="*/ 118 w 195"/>
                <a:gd name="T77" fmla="*/ 160 h 200"/>
                <a:gd name="T78" fmla="*/ 128 w 195"/>
                <a:gd name="T79" fmla="*/ 170 h 200"/>
                <a:gd name="T80" fmla="*/ 58 w 195"/>
                <a:gd name="T81" fmla="*/ 184 h 200"/>
                <a:gd name="T82" fmla="*/ 134 w 195"/>
                <a:gd name="T83" fmla="*/ 184 h 200"/>
                <a:gd name="T84" fmla="*/ 144 w 195"/>
                <a:gd name="T85" fmla="*/ 200 h 200"/>
                <a:gd name="T86" fmla="*/ 48 w 195"/>
                <a:gd name="T87" fmla="*/ 200 h 200"/>
                <a:gd name="T88" fmla="*/ 58 w 195"/>
                <a:gd name="T89" fmla="*/ 184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95" h="200">
                  <a:moveTo>
                    <a:pt x="161" y="101"/>
                  </a:moveTo>
                  <a:cubicBezTo>
                    <a:pt x="158" y="101"/>
                    <a:pt x="155" y="100"/>
                    <a:pt x="152" y="99"/>
                  </a:cubicBezTo>
                  <a:cubicBezTo>
                    <a:pt x="155" y="96"/>
                    <a:pt x="157" y="92"/>
                    <a:pt x="159" y="87"/>
                  </a:cubicBezTo>
                  <a:cubicBezTo>
                    <a:pt x="159" y="87"/>
                    <a:pt x="160" y="87"/>
                    <a:pt x="161" y="87"/>
                  </a:cubicBezTo>
                  <a:cubicBezTo>
                    <a:pt x="176" y="87"/>
                    <a:pt x="184" y="64"/>
                    <a:pt x="184" y="46"/>
                  </a:cubicBezTo>
                  <a:cubicBezTo>
                    <a:pt x="184" y="31"/>
                    <a:pt x="175" y="23"/>
                    <a:pt x="164" y="23"/>
                  </a:cubicBezTo>
                  <a:cubicBezTo>
                    <a:pt x="164" y="18"/>
                    <a:pt x="164" y="13"/>
                    <a:pt x="164" y="9"/>
                  </a:cubicBezTo>
                  <a:cubicBezTo>
                    <a:pt x="181" y="9"/>
                    <a:pt x="195" y="23"/>
                    <a:pt x="195" y="46"/>
                  </a:cubicBezTo>
                  <a:cubicBezTo>
                    <a:pt x="195" y="71"/>
                    <a:pt x="182" y="101"/>
                    <a:pt x="161" y="101"/>
                  </a:cubicBezTo>
                  <a:close/>
                  <a:moveTo>
                    <a:pt x="98" y="130"/>
                  </a:moveTo>
                  <a:cubicBezTo>
                    <a:pt x="65" y="130"/>
                    <a:pt x="36" y="90"/>
                    <a:pt x="36" y="40"/>
                  </a:cubicBezTo>
                  <a:cubicBezTo>
                    <a:pt x="36" y="37"/>
                    <a:pt x="36" y="3"/>
                    <a:pt x="36" y="0"/>
                  </a:cubicBezTo>
                  <a:cubicBezTo>
                    <a:pt x="160" y="0"/>
                    <a:pt x="160" y="0"/>
                    <a:pt x="160" y="0"/>
                  </a:cubicBezTo>
                  <a:cubicBezTo>
                    <a:pt x="160" y="3"/>
                    <a:pt x="160" y="37"/>
                    <a:pt x="160" y="40"/>
                  </a:cubicBezTo>
                  <a:cubicBezTo>
                    <a:pt x="160" y="90"/>
                    <a:pt x="131" y="130"/>
                    <a:pt x="98" y="130"/>
                  </a:cubicBezTo>
                  <a:close/>
                  <a:moveTo>
                    <a:pt x="67" y="12"/>
                  </a:moveTo>
                  <a:cubicBezTo>
                    <a:pt x="52" y="12"/>
                    <a:pt x="52" y="12"/>
                    <a:pt x="52" y="12"/>
                  </a:cubicBezTo>
                  <a:cubicBezTo>
                    <a:pt x="52" y="12"/>
                    <a:pt x="50" y="116"/>
                    <a:pt x="99" y="119"/>
                  </a:cubicBezTo>
                  <a:cubicBezTo>
                    <a:pt x="62" y="92"/>
                    <a:pt x="67" y="12"/>
                    <a:pt x="67" y="12"/>
                  </a:cubicBezTo>
                  <a:close/>
                  <a:moveTo>
                    <a:pt x="34" y="87"/>
                  </a:moveTo>
                  <a:cubicBezTo>
                    <a:pt x="35" y="87"/>
                    <a:pt x="36" y="87"/>
                    <a:pt x="36" y="87"/>
                  </a:cubicBezTo>
                  <a:cubicBezTo>
                    <a:pt x="38" y="92"/>
                    <a:pt x="40" y="96"/>
                    <a:pt x="43" y="99"/>
                  </a:cubicBezTo>
                  <a:cubicBezTo>
                    <a:pt x="40" y="100"/>
                    <a:pt x="37" y="101"/>
                    <a:pt x="34" y="101"/>
                  </a:cubicBezTo>
                  <a:cubicBezTo>
                    <a:pt x="13" y="101"/>
                    <a:pt x="0" y="71"/>
                    <a:pt x="0" y="46"/>
                  </a:cubicBezTo>
                  <a:cubicBezTo>
                    <a:pt x="0" y="23"/>
                    <a:pt x="14" y="9"/>
                    <a:pt x="31" y="9"/>
                  </a:cubicBezTo>
                  <a:cubicBezTo>
                    <a:pt x="31" y="13"/>
                    <a:pt x="31" y="18"/>
                    <a:pt x="31" y="23"/>
                  </a:cubicBezTo>
                  <a:cubicBezTo>
                    <a:pt x="20" y="23"/>
                    <a:pt x="11" y="31"/>
                    <a:pt x="11" y="46"/>
                  </a:cubicBezTo>
                  <a:cubicBezTo>
                    <a:pt x="11" y="64"/>
                    <a:pt x="19" y="87"/>
                    <a:pt x="34" y="87"/>
                  </a:cubicBezTo>
                  <a:close/>
                  <a:moveTo>
                    <a:pt x="87" y="147"/>
                  </a:moveTo>
                  <a:cubicBezTo>
                    <a:pt x="87" y="141"/>
                    <a:pt x="91" y="136"/>
                    <a:pt x="97" y="136"/>
                  </a:cubicBezTo>
                  <a:cubicBezTo>
                    <a:pt x="103" y="136"/>
                    <a:pt x="108" y="141"/>
                    <a:pt x="108" y="147"/>
                  </a:cubicBezTo>
                  <a:cubicBezTo>
                    <a:pt x="108" y="153"/>
                    <a:pt x="103" y="157"/>
                    <a:pt x="97" y="157"/>
                  </a:cubicBezTo>
                  <a:cubicBezTo>
                    <a:pt x="91" y="157"/>
                    <a:pt x="87" y="153"/>
                    <a:pt x="87" y="147"/>
                  </a:cubicBezTo>
                  <a:close/>
                  <a:moveTo>
                    <a:pt x="128" y="170"/>
                  </a:moveTo>
                  <a:cubicBezTo>
                    <a:pt x="128" y="176"/>
                    <a:pt x="123" y="180"/>
                    <a:pt x="118" y="180"/>
                  </a:cubicBezTo>
                  <a:cubicBezTo>
                    <a:pt x="78" y="180"/>
                    <a:pt x="78" y="180"/>
                    <a:pt x="78" y="180"/>
                  </a:cubicBezTo>
                  <a:cubicBezTo>
                    <a:pt x="72" y="180"/>
                    <a:pt x="68" y="176"/>
                    <a:pt x="68" y="170"/>
                  </a:cubicBezTo>
                  <a:cubicBezTo>
                    <a:pt x="68" y="165"/>
                    <a:pt x="72" y="160"/>
                    <a:pt x="78" y="160"/>
                  </a:cubicBezTo>
                  <a:cubicBezTo>
                    <a:pt x="118" y="160"/>
                    <a:pt x="118" y="160"/>
                    <a:pt x="118" y="160"/>
                  </a:cubicBezTo>
                  <a:cubicBezTo>
                    <a:pt x="123" y="160"/>
                    <a:pt x="128" y="165"/>
                    <a:pt x="128" y="170"/>
                  </a:cubicBezTo>
                  <a:close/>
                  <a:moveTo>
                    <a:pt x="58" y="184"/>
                  </a:moveTo>
                  <a:cubicBezTo>
                    <a:pt x="134" y="184"/>
                    <a:pt x="134" y="184"/>
                    <a:pt x="134" y="184"/>
                  </a:cubicBezTo>
                  <a:cubicBezTo>
                    <a:pt x="143" y="184"/>
                    <a:pt x="144" y="195"/>
                    <a:pt x="144" y="200"/>
                  </a:cubicBezTo>
                  <a:cubicBezTo>
                    <a:pt x="102" y="200"/>
                    <a:pt x="88" y="200"/>
                    <a:pt x="48" y="200"/>
                  </a:cubicBezTo>
                  <a:cubicBezTo>
                    <a:pt x="48" y="195"/>
                    <a:pt x="48" y="184"/>
                    <a:pt x="58" y="18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3" name="组合 2"/>
          <p:cNvGrpSpPr/>
          <p:nvPr/>
        </p:nvGrpSpPr>
        <p:grpSpPr>
          <a:xfrm>
            <a:off x="2895531" y="3559626"/>
            <a:ext cx="1652466" cy="308268"/>
            <a:chOff x="2895531" y="3559626"/>
            <a:chExt cx="1652466" cy="308268"/>
          </a:xfrm>
        </p:grpSpPr>
        <p:sp>
          <p:nvSpPr>
            <p:cNvPr id="15" name="圆角矩形 14"/>
            <p:cNvSpPr/>
            <p:nvPr/>
          </p:nvSpPr>
          <p:spPr>
            <a:xfrm>
              <a:off x="2895531" y="3559626"/>
              <a:ext cx="1652466" cy="308268"/>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smtClean="0"/>
                <a:t>大事件</a:t>
              </a:r>
              <a:endParaRPr lang="zh-CN" altLang="en-US" sz="1200" dirty="0"/>
            </a:p>
          </p:txBody>
        </p:sp>
        <p:sp>
          <p:nvSpPr>
            <p:cNvPr id="43" name="Freeform 13"/>
            <p:cNvSpPr>
              <a:spLocks noEditPoints="1"/>
            </p:cNvSpPr>
            <p:nvPr/>
          </p:nvSpPr>
          <p:spPr bwMode="auto">
            <a:xfrm>
              <a:off x="2971391" y="3632825"/>
              <a:ext cx="210380" cy="170542"/>
            </a:xfrm>
            <a:custGeom>
              <a:avLst/>
              <a:gdLst>
                <a:gd name="T0" fmla="*/ 234 w 470"/>
                <a:gd name="T1" fmla="*/ 381 h 381"/>
                <a:gd name="T2" fmla="*/ 0 w 470"/>
                <a:gd name="T3" fmla="*/ 119 h 381"/>
                <a:gd name="T4" fmla="*/ 87 w 470"/>
                <a:gd name="T5" fmla="*/ 0 h 381"/>
                <a:gd name="T6" fmla="*/ 380 w 470"/>
                <a:gd name="T7" fmla="*/ 0 h 381"/>
                <a:gd name="T8" fmla="*/ 470 w 470"/>
                <a:gd name="T9" fmla="*/ 119 h 381"/>
                <a:gd name="T10" fmla="*/ 234 w 470"/>
                <a:gd name="T11" fmla="*/ 381 h 381"/>
                <a:gd name="T12" fmla="*/ 300 w 470"/>
                <a:gd name="T13" fmla="*/ 152 h 381"/>
                <a:gd name="T14" fmla="*/ 234 w 470"/>
                <a:gd name="T15" fmla="*/ 161 h 381"/>
                <a:gd name="T16" fmla="*/ 170 w 470"/>
                <a:gd name="T17" fmla="*/ 152 h 381"/>
                <a:gd name="T18" fmla="*/ 234 w 470"/>
                <a:gd name="T19" fmla="*/ 291 h 381"/>
                <a:gd name="T20" fmla="*/ 300 w 470"/>
                <a:gd name="T21" fmla="*/ 152 h 381"/>
                <a:gd name="T22" fmla="*/ 331 w 470"/>
                <a:gd name="T23" fmla="*/ 145 h 381"/>
                <a:gd name="T24" fmla="*/ 267 w 470"/>
                <a:gd name="T25" fmla="*/ 286 h 381"/>
                <a:gd name="T26" fmla="*/ 395 w 470"/>
                <a:gd name="T27" fmla="*/ 135 h 381"/>
                <a:gd name="T28" fmla="*/ 331 w 470"/>
                <a:gd name="T29" fmla="*/ 145 h 381"/>
                <a:gd name="T30" fmla="*/ 203 w 470"/>
                <a:gd name="T31" fmla="*/ 286 h 381"/>
                <a:gd name="T32" fmla="*/ 137 w 470"/>
                <a:gd name="T33" fmla="*/ 145 h 381"/>
                <a:gd name="T34" fmla="*/ 73 w 470"/>
                <a:gd name="T35" fmla="*/ 135 h 381"/>
                <a:gd name="T36" fmla="*/ 203 w 470"/>
                <a:gd name="T37" fmla="*/ 286 h 381"/>
                <a:gd name="T38" fmla="*/ 69 w 470"/>
                <a:gd name="T39" fmla="*/ 104 h 381"/>
                <a:gd name="T40" fmla="*/ 168 w 470"/>
                <a:gd name="T41" fmla="*/ 121 h 381"/>
                <a:gd name="T42" fmla="*/ 170 w 470"/>
                <a:gd name="T43" fmla="*/ 119 h 381"/>
                <a:gd name="T44" fmla="*/ 147 w 470"/>
                <a:gd name="T45" fmla="*/ 119 h 381"/>
                <a:gd name="T46" fmla="*/ 109 w 470"/>
                <a:gd name="T47" fmla="*/ 55 h 381"/>
                <a:gd name="T48" fmla="*/ 69 w 470"/>
                <a:gd name="T49" fmla="*/ 104 h 381"/>
                <a:gd name="T50" fmla="*/ 132 w 470"/>
                <a:gd name="T51" fmla="*/ 45 h 381"/>
                <a:gd name="T52" fmla="*/ 173 w 470"/>
                <a:gd name="T53" fmla="*/ 114 h 381"/>
                <a:gd name="T54" fmla="*/ 220 w 470"/>
                <a:gd name="T55" fmla="*/ 45 h 381"/>
                <a:gd name="T56" fmla="*/ 132 w 470"/>
                <a:gd name="T57" fmla="*/ 45 h 381"/>
                <a:gd name="T58" fmla="*/ 194 w 470"/>
                <a:gd name="T59" fmla="*/ 126 h 381"/>
                <a:gd name="T60" fmla="*/ 234 w 470"/>
                <a:gd name="T61" fmla="*/ 133 h 381"/>
                <a:gd name="T62" fmla="*/ 274 w 470"/>
                <a:gd name="T63" fmla="*/ 126 h 381"/>
                <a:gd name="T64" fmla="*/ 234 w 470"/>
                <a:gd name="T65" fmla="*/ 67 h 381"/>
                <a:gd name="T66" fmla="*/ 194 w 470"/>
                <a:gd name="T67" fmla="*/ 126 h 381"/>
                <a:gd name="T68" fmla="*/ 248 w 470"/>
                <a:gd name="T69" fmla="*/ 45 h 381"/>
                <a:gd name="T70" fmla="*/ 295 w 470"/>
                <a:gd name="T71" fmla="*/ 114 h 381"/>
                <a:gd name="T72" fmla="*/ 338 w 470"/>
                <a:gd name="T73" fmla="*/ 45 h 381"/>
                <a:gd name="T74" fmla="*/ 248 w 470"/>
                <a:gd name="T75" fmla="*/ 45 h 381"/>
                <a:gd name="T76" fmla="*/ 359 w 470"/>
                <a:gd name="T77" fmla="*/ 55 h 381"/>
                <a:gd name="T78" fmla="*/ 321 w 470"/>
                <a:gd name="T79" fmla="*/ 119 h 381"/>
                <a:gd name="T80" fmla="*/ 298 w 470"/>
                <a:gd name="T81" fmla="*/ 119 h 381"/>
                <a:gd name="T82" fmla="*/ 300 w 470"/>
                <a:gd name="T83" fmla="*/ 121 h 381"/>
                <a:gd name="T84" fmla="*/ 399 w 470"/>
                <a:gd name="T85" fmla="*/ 104 h 381"/>
                <a:gd name="T86" fmla="*/ 359 w 470"/>
                <a:gd name="T87" fmla="*/ 55 h 3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0" h="381">
                  <a:moveTo>
                    <a:pt x="234" y="381"/>
                  </a:moveTo>
                  <a:lnTo>
                    <a:pt x="0" y="119"/>
                  </a:lnTo>
                  <a:lnTo>
                    <a:pt x="87" y="0"/>
                  </a:lnTo>
                  <a:lnTo>
                    <a:pt x="380" y="0"/>
                  </a:lnTo>
                  <a:lnTo>
                    <a:pt x="470" y="119"/>
                  </a:lnTo>
                  <a:lnTo>
                    <a:pt x="234" y="381"/>
                  </a:lnTo>
                  <a:close/>
                  <a:moveTo>
                    <a:pt x="300" y="152"/>
                  </a:moveTo>
                  <a:lnTo>
                    <a:pt x="234" y="161"/>
                  </a:lnTo>
                  <a:lnTo>
                    <a:pt x="170" y="152"/>
                  </a:lnTo>
                  <a:lnTo>
                    <a:pt x="234" y="291"/>
                  </a:lnTo>
                  <a:lnTo>
                    <a:pt x="300" y="152"/>
                  </a:lnTo>
                  <a:close/>
                  <a:moveTo>
                    <a:pt x="331" y="145"/>
                  </a:moveTo>
                  <a:lnTo>
                    <a:pt x="267" y="286"/>
                  </a:lnTo>
                  <a:lnTo>
                    <a:pt x="395" y="135"/>
                  </a:lnTo>
                  <a:lnTo>
                    <a:pt x="331" y="145"/>
                  </a:lnTo>
                  <a:close/>
                  <a:moveTo>
                    <a:pt x="203" y="286"/>
                  </a:moveTo>
                  <a:lnTo>
                    <a:pt x="137" y="145"/>
                  </a:lnTo>
                  <a:lnTo>
                    <a:pt x="73" y="135"/>
                  </a:lnTo>
                  <a:lnTo>
                    <a:pt x="203" y="286"/>
                  </a:lnTo>
                  <a:close/>
                  <a:moveTo>
                    <a:pt x="69" y="104"/>
                  </a:moveTo>
                  <a:lnTo>
                    <a:pt x="168" y="121"/>
                  </a:lnTo>
                  <a:lnTo>
                    <a:pt x="170" y="119"/>
                  </a:lnTo>
                  <a:lnTo>
                    <a:pt x="147" y="119"/>
                  </a:lnTo>
                  <a:lnTo>
                    <a:pt x="109" y="55"/>
                  </a:lnTo>
                  <a:lnTo>
                    <a:pt x="69" y="104"/>
                  </a:lnTo>
                  <a:close/>
                  <a:moveTo>
                    <a:pt x="132" y="45"/>
                  </a:moveTo>
                  <a:lnTo>
                    <a:pt x="173" y="114"/>
                  </a:lnTo>
                  <a:lnTo>
                    <a:pt x="220" y="45"/>
                  </a:lnTo>
                  <a:lnTo>
                    <a:pt x="132" y="45"/>
                  </a:lnTo>
                  <a:close/>
                  <a:moveTo>
                    <a:pt x="194" y="126"/>
                  </a:moveTo>
                  <a:lnTo>
                    <a:pt x="234" y="133"/>
                  </a:lnTo>
                  <a:lnTo>
                    <a:pt x="274" y="126"/>
                  </a:lnTo>
                  <a:lnTo>
                    <a:pt x="234" y="67"/>
                  </a:lnTo>
                  <a:lnTo>
                    <a:pt x="194" y="126"/>
                  </a:lnTo>
                  <a:close/>
                  <a:moveTo>
                    <a:pt x="248" y="45"/>
                  </a:moveTo>
                  <a:lnTo>
                    <a:pt x="295" y="114"/>
                  </a:lnTo>
                  <a:lnTo>
                    <a:pt x="338" y="45"/>
                  </a:lnTo>
                  <a:lnTo>
                    <a:pt x="248" y="45"/>
                  </a:lnTo>
                  <a:close/>
                  <a:moveTo>
                    <a:pt x="359" y="55"/>
                  </a:moveTo>
                  <a:lnTo>
                    <a:pt x="321" y="119"/>
                  </a:lnTo>
                  <a:lnTo>
                    <a:pt x="298" y="119"/>
                  </a:lnTo>
                  <a:lnTo>
                    <a:pt x="300" y="121"/>
                  </a:lnTo>
                  <a:lnTo>
                    <a:pt x="399" y="104"/>
                  </a:lnTo>
                  <a:lnTo>
                    <a:pt x="359" y="55"/>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 name="组合 1"/>
          <p:cNvGrpSpPr/>
          <p:nvPr/>
        </p:nvGrpSpPr>
        <p:grpSpPr>
          <a:xfrm>
            <a:off x="1047326" y="3559626"/>
            <a:ext cx="1652466" cy="308268"/>
            <a:chOff x="1047326" y="3559626"/>
            <a:chExt cx="1652466" cy="308268"/>
          </a:xfrm>
        </p:grpSpPr>
        <p:sp>
          <p:nvSpPr>
            <p:cNvPr id="13" name="圆角矩形 12"/>
            <p:cNvSpPr/>
            <p:nvPr/>
          </p:nvSpPr>
          <p:spPr>
            <a:xfrm>
              <a:off x="1047326" y="3559626"/>
              <a:ext cx="1652466" cy="308268"/>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smtClean="0"/>
                <a:t>计划</a:t>
              </a:r>
              <a:r>
                <a:rPr lang="zh-CN" altLang="en-US" sz="1200" dirty="0"/>
                <a:t>完成情况</a:t>
              </a:r>
            </a:p>
          </p:txBody>
        </p:sp>
        <p:sp>
          <p:nvSpPr>
            <p:cNvPr id="46" name="Freeform 18"/>
            <p:cNvSpPr>
              <a:spLocks noEditPoints="1"/>
            </p:cNvSpPr>
            <p:nvPr/>
          </p:nvSpPr>
          <p:spPr bwMode="auto">
            <a:xfrm>
              <a:off x="1130198" y="3600747"/>
              <a:ext cx="215851" cy="212145"/>
            </a:xfrm>
            <a:custGeom>
              <a:avLst/>
              <a:gdLst>
                <a:gd name="T0" fmla="*/ 197 w 197"/>
                <a:gd name="T1" fmla="*/ 95 h 194"/>
                <a:gd name="T2" fmla="*/ 138 w 197"/>
                <a:gd name="T3" fmla="*/ 89 h 194"/>
                <a:gd name="T4" fmla="*/ 100 w 197"/>
                <a:gd name="T5" fmla="*/ 76 h 194"/>
                <a:gd name="T6" fmla="*/ 100 w 197"/>
                <a:gd name="T7" fmla="*/ 172 h 194"/>
                <a:gd name="T8" fmla="*/ 84 w 197"/>
                <a:gd name="T9" fmla="*/ 172 h 194"/>
                <a:gd name="T10" fmla="*/ 84 w 197"/>
                <a:gd name="T11" fmla="*/ 0 h 194"/>
                <a:gd name="T12" fmla="*/ 100 w 197"/>
                <a:gd name="T13" fmla="*/ 0 h 194"/>
                <a:gd name="T14" fmla="*/ 100 w 197"/>
                <a:gd name="T15" fmla="*/ 10 h 194"/>
                <a:gd name="T16" fmla="*/ 138 w 197"/>
                <a:gd name="T17" fmla="*/ 23 h 194"/>
                <a:gd name="T18" fmla="*/ 197 w 197"/>
                <a:gd name="T19" fmla="*/ 30 h 194"/>
                <a:gd name="T20" fmla="*/ 178 w 197"/>
                <a:gd name="T21" fmla="*/ 63 h 194"/>
                <a:gd name="T22" fmla="*/ 197 w 197"/>
                <a:gd name="T23" fmla="*/ 95 h 194"/>
                <a:gd name="T24" fmla="*/ 25 w 197"/>
                <a:gd name="T25" fmla="*/ 164 h 194"/>
                <a:gd name="T26" fmla="*/ 92 w 197"/>
                <a:gd name="T27" fmla="*/ 184 h 194"/>
                <a:gd name="T28" fmla="*/ 160 w 197"/>
                <a:gd name="T29" fmla="*/ 164 h 194"/>
                <a:gd name="T30" fmla="*/ 120 w 197"/>
                <a:gd name="T31" fmla="*/ 147 h 194"/>
                <a:gd name="T32" fmla="*/ 121 w 197"/>
                <a:gd name="T33" fmla="*/ 136 h 194"/>
                <a:gd name="T34" fmla="*/ 185 w 197"/>
                <a:gd name="T35" fmla="*/ 164 h 194"/>
                <a:gd name="T36" fmla="*/ 92 w 197"/>
                <a:gd name="T37" fmla="*/ 194 h 194"/>
                <a:gd name="T38" fmla="*/ 0 w 197"/>
                <a:gd name="T39" fmla="*/ 164 h 194"/>
                <a:gd name="T40" fmla="*/ 63 w 197"/>
                <a:gd name="T41" fmla="*/ 136 h 194"/>
                <a:gd name="T42" fmla="*/ 64 w 197"/>
                <a:gd name="T43" fmla="*/ 147 h 194"/>
                <a:gd name="T44" fmla="*/ 25 w 197"/>
                <a:gd name="T45" fmla="*/ 16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7" h="194">
                  <a:moveTo>
                    <a:pt x="197" y="95"/>
                  </a:moveTo>
                  <a:cubicBezTo>
                    <a:pt x="197" y="95"/>
                    <a:pt x="164" y="89"/>
                    <a:pt x="138" y="89"/>
                  </a:cubicBezTo>
                  <a:cubicBezTo>
                    <a:pt x="112" y="89"/>
                    <a:pt x="100" y="76"/>
                    <a:pt x="100" y="76"/>
                  </a:cubicBezTo>
                  <a:cubicBezTo>
                    <a:pt x="100" y="172"/>
                    <a:pt x="100" y="172"/>
                    <a:pt x="100" y="172"/>
                  </a:cubicBezTo>
                  <a:cubicBezTo>
                    <a:pt x="84" y="172"/>
                    <a:pt x="84" y="172"/>
                    <a:pt x="84" y="172"/>
                  </a:cubicBezTo>
                  <a:cubicBezTo>
                    <a:pt x="84" y="0"/>
                    <a:pt x="84" y="0"/>
                    <a:pt x="84" y="0"/>
                  </a:cubicBezTo>
                  <a:cubicBezTo>
                    <a:pt x="100" y="0"/>
                    <a:pt x="100" y="0"/>
                    <a:pt x="100" y="0"/>
                  </a:cubicBezTo>
                  <a:cubicBezTo>
                    <a:pt x="100" y="10"/>
                    <a:pt x="100" y="10"/>
                    <a:pt x="100" y="10"/>
                  </a:cubicBezTo>
                  <a:cubicBezTo>
                    <a:pt x="100" y="10"/>
                    <a:pt x="112" y="23"/>
                    <a:pt x="138" y="23"/>
                  </a:cubicBezTo>
                  <a:cubicBezTo>
                    <a:pt x="164" y="23"/>
                    <a:pt x="197" y="30"/>
                    <a:pt x="197" y="30"/>
                  </a:cubicBezTo>
                  <a:cubicBezTo>
                    <a:pt x="178" y="63"/>
                    <a:pt x="178" y="63"/>
                    <a:pt x="178" y="63"/>
                  </a:cubicBezTo>
                  <a:lnTo>
                    <a:pt x="197" y="95"/>
                  </a:lnTo>
                  <a:close/>
                  <a:moveTo>
                    <a:pt x="25" y="164"/>
                  </a:moveTo>
                  <a:cubicBezTo>
                    <a:pt x="25" y="175"/>
                    <a:pt x="59" y="184"/>
                    <a:pt x="92" y="184"/>
                  </a:cubicBezTo>
                  <a:cubicBezTo>
                    <a:pt x="126" y="184"/>
                    <a:pt x="160" y="175"/>
                    <a:pt x="160" y="164"/>
                  </a:cubicBezTo>
                  <a:cubicBezTo>
                    <a:pt x="160" y="157"/>
                    <a:pt x="142" y="150"/>
                    <a:pt x="120" y="147"/>
                  </a:cubicBezTo>
                  <a:cubicBezTo>
                    <a:pt x="121" y="136"/>
                    <a:pt x="121" y="136"/>
                    <a:pt x="121" y="136"/>
                  </a:cubicBezTo>
                  <a:cubicBezTo>
                    <a:pt x="158" y="140"/>
                    <a:pt x="185" y="151"/>
                    <a:pt x="185" y="164"/>
                  </a:cubicBezTo>
                  <a:cubicBezTo>
                    <a:pt x="185" y="181"/>
                    <a:pt x="144" y="194"/>
                    <a:pt x="92" y="194"/>
                  </a:cubicBezTo>
                  <a:cubicBezTo>
                    <a:pt x="41" y="194"/>
                    <a:pt x="0" y="181"/>
                    <a:pt x="0" y="164"/>
                  </a:cubicBezTo>
                  <a:cubicBezTo>
                    <a:pt x="0" y="151"/>
                    <a:pt x="26" y="140"/>
                    <a:pt x="63" y="136"/>
                  </a:cubicBezTo>
                  <a:cubicBezTo>
                    <a:pt x="64" y="147"/>
                    <a:pt x="64" y="147"/>
                    <a:pt x="64" y="147"/>
                  </a:cubicBezTo>
                  <a:cubicBezTo>
                    <a:pt x="42" y="150"/>
                    <a:pt x="25" y="157"/>
                    <a:pt x="25" y="164"/>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5" name="组合 4"/>
          <p:cNvGrpSpPr/>
          <p:nvPr/>
        </p:nvGrpSpPr>
        <p:grpSpPr>
          <a:xfrm>
            <a:off x="6591942" y="3559626"/>
            <a:ext cx="1652466" cy="308268"/>
            <a:chOff x="6591942" y="3559626"/>
            <a:chExt cx="1652466" cy="308268"/>
          </a:xfrm>
        </p:grpSpPr>
        <p:sp>
          <p:nvSpPr>
            <p:cNvPr id="17" name="圆角矩形 16"/>
            <p:cNvSpPr/>
            <p:nvPr/>
          </p:nvSpPr>
          <p:spPr>
            <a:xfrm>
              <a:off x="6591942" y="3559626"/>
              <a:ext cx="1652466" cy="308268"/>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smtClean="0"/>
                <a:t>销售额</a:t>
              </a:r>
              <a:endParaRPr lang="zh-CN" altLang="en-US" sz="1200" dirty="0"/>
            </a:p>
          </p:txBody>
        </p:sp>
        <p:sp>
          <p:nvSpPr>
            <p:cNvPr id="49" name="Freeform 23"/>
            <p:cNvSpPr>
              <a:spLocks noEditPoints="1"/>
            </p:cNvSpPr>
            <p:nvPr/>
          </p:nvSpPr>
          <p:spPr bwMode="auto">
            <a:xfrm>
              <a:off x="6694478" y="3616112"/>
              <a:ext cx="153946" cy="203968"/>
            </a:xfrm>
            <a:custGeom>
              <a:avLst/>
              <a:gdLst>
                <a:gd name="T0" fmla="*/ 9 w 151"/>
                <a:gd name="T1" fmla="*/ 0 h 200"/>
                <a:gd name="T2" fmla="*/ 0 w 151"/>
                <a:gd name="T3" fmla="*/ 191 h 200"/>
                <a:gd name="T4" fmla="*/ 142 w 151"/>
                <a:gd name="T5" fmla="*/ 200 h 200"/>
                <a:gd name="T6" fmla="*/ 151 w 151"/>
                <a:gd name="T7" fmla="*/ 10 h 200"/>
                <a:gd name="T8" fmla="*/ 50 w 151"/>
                <a:gd name="T9" fmla="*/ 161 h 200"/>
                <a:gd name="T10" fmla="*/ 29 w 151"/>
                <a:gd name="T11" fmla="*/ 165 h 200"/>
                <a:gd name="T12" fmla="*/ 24 w 151"/>
                <a:gd name="T13" fmla="*/ 152 h 200"/>
                <a:gd name="T14" fmla="*/ 46 w 151"/>
                <a:gd name="T15" fmla="*/ 148 h 200"/>
                <a:gd name="T16" fmla="*/ 50 w 151"/>
                <a:gd name="T17" fmla="*/ 161 h 200"/>
                <a:gd name="T18" fmla="*/ 46 w 151"/>
                <a:gd name="T19" fmla="*/ 137 h 200"/>
                <a:gd name="T20" fmla="*/ 24 w 151"/>
                <a:gd name="T21" fmla="*/ 133 h 200"/>
                <a:gd name="T22" fmla="*/ 29 w 151"/>
                <a:gd name="T23" fmla="*/ 120 h 200"/>
                <a:gd name="T24" fmla="*/ 50 w 151"/>
                <a:gd name="T25" fmla="*/ 124 h 200"/>
                <a:gd name="T26" fmla="*/ 50 w 151"/>
                <a:gd name="T27" fmla="*/ 105 h 200"/>
                <a:gd name="T28" fmla="*/ 29 w 151"/>
                <a:gd name="T29" fmla="*/ 109 h 200"/>
                <a:gd name="T30" fmla="*/ 24 w 151"/>
                <a:gd name="T31" fmla="*/ 96 h 200"/>
                <a:gd name="T32" fmla="*/ 46 w 151"/>
                <a:gd name="T33" fmla="*/ 92 h 200"/>
                <a:gd name="T34" fmla="*/ 50 w 151"/>
                <a:gd name="T35" fmla="*/ 105 h 200"/>
                <a:gd name="T36" fmla="*/ 83 w 151"/>
                <a:gd name="T37" fmla="*/ 165 h 200"/>
                <a:gd name="T38" fmla="*/ 63 w 151"/>
                <a:gd name="T39" fmla="*/ 161 h 200"/>
                <a:gd name="T40" fmla="*/ 67 w 151"/>
                <a:gd name="T41" fmla="*/ 148 h 200"/>
                <a:gd name="T42" fmla="*/ 88 w 151"/>
                <a:gd name="T43" fmla="*/ 152 h 200"/>
                <a:gd name="T44" fmla="*/ 88 w 151"/>
                <a:gd name="T45" fmla="*/ 133 h 200"/>
                <a:gd name="T46" fmla="*/ 67 w 151"/>
                <a:gd name="T47" fmla="*/ 137 h 200"/>
                <a:gd name="T48" fmla="*/ 63 w 151"/>
                <a:gd name="T49" fmla="*/ 124 h 200"/>
                <a:gd name="T50" fmla="*/ 83 w 151"/>
                <a:gd name="T51" fmla="*/ 120 h 200"/>
                <a:gd name="T52" fmla="*/ 88 w 151"/>
                <a:gd name="T53" fmla="*/ 133 h 200"/>
                <a:gd name="T54" fmla="*/ 83 w 151"/>
                <a:gd name="T55" fmla="*/ 109 h 200"/>
                <a:gd name="T56" fmla="*/ 63 w 151"/>
                <a:gd name="T57" fmla="*/ 105 h 200"/>
                <a:gd name="T58" fmla="*/ 67 w 151"/>
                <a:gd name="T59" fmla="*/ 92 h 200"/>
                <a:gd name="T60" fmla="*/ 88 w 151"/>
                <a:gd name="T61" fmla="*/ 96 h 200"/>
                <a:gd name="T62" fmla="*/ 128 w 151"/>
                <a:gd name="T63" fmla="*/ 161 h 200"/>
                <a:gd name="T64" fmla="*/ 104 w 151"/>
                <a:gd name="T65" fmla="*/ 164 h 200"/>
                <a:gd name="T66" fmla="*/ 99 w 151"/>
                <a:gd name="T67" fmla="*/ 152 h 200"/>
                <a:gd name="T68" fmla="*/ 123 w 151"/>
                <a:gd name="T69" fmla="*/ 148 h 200"/>
                <a:gd name="T70" fmla="*/ 128 w 151"/>
                <a:gd name="T71" fmla="*/ 161 h 200"/>
                <a:gd name="T72" fmla="*/ 123 w 151"/>
                <a:gd name="T73" fmla="*/ 136 h 200"/>
                <a:gd name="T74" fmla="*/ 99 w 151"/>
                <a:gd name="T75" fmla="*/ 133 h 200"/>
                <a:gd name="T76" fmla="*/ 104 w 151"/>
                <a:gd name="T77" fmla="*/ 120 h 200"/>
                <a:gd name="T78" fmla="*/ 128 w 151"/>
                <a:gd name="T79" fmla="*/ 124 h 200"/>
                <a:gd name="T80" fmla="*/ 128 w 151"/>
                <a:gd name="T81" fmla="*/ 105 h 200"/>
                <a:gd name="T82" fmla="*/ 104 w 151"/>
                <a:gd name="T83" fmla="*/ 108 h 200"/>
                <a:gd name="T84" fmla="*/ 99 w 151"/>
                <a:gd name="T85" fmla="*/ 96 h 200"/>
                <a:gd name="T86" fmla="*/ 123 w 151"/>
                <a:gd name="T87" fmla="*/ 92 h 200"/>
                <a:gd name="T88" fmla="*/ 128 w 151"/>
                <a:gd name="T89" fmla="*/ 105 h 200"/>
                <a:gd name="T90" fmla="*/ 103 w 151"/>
                <a:gd name="T91" fmla="*/ 72 h 200"/>
                <a:gd name="T92" fmla="*/ 103 w 151"/>
                <a:gd name="T93" fmla="*/ 56 h 200"/>
                <a:gd name="T94" fmla="*/ 130 w 151"/>
                <a:gd name="T95" fmla="*/ 63 h 200"/>
                <a:gd name="T96" fmla="*/ 136 w 151"/>
                <a:gd name="T97" fmla="*/ 42 h 200"/>
                <a:gd name="T98" fmla="*/ 22 w 151"/>
                <a:gd name="T99" fmla="*/ 48 h 200"/>
                <a:gd name="T100" fmla="*/ 16 w 151"/>
                <a:gd name="T101" fmla="*/ 23 h 200"/>
                <a:gd name="T102" fmla="*/ 129 w 151"/>
                <a:gd name="T103" fmla="*/ 16 h 200"/>
                <a:gd name="T104" fmla="*/ 136 w 151"/>
                <a:gd name="T105" fmla="*/ 42 h 200"/>
                <a:gd name="T106" fmla="*/ 120 w 151"/>
                <a:gd name="T107" fmla="*/ 23 h 200"/>
                <a:gd name="T108" fmla="*/ 124 w 151"/>
                <a:gd name="T109" fmla="*/ 45 h 200"/>
                <a:gd name="T110" fmla="*/ 127 w 151"/>
                <a:gd name="T111" fmla="*/ 23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51" h="200">
                  <a:moveTo>
                    <a:pt x="142" y="0"/>
                  </a:moveTo>
                  <a:cubicBezTo>
                    <a:pt x="9" y="0"/>
                    <a:pt x="9" y="0"/>
                    <a:pt x="9" y="0"/>
                  </a:cubicBezTo>
                  <a:cubicBezTo>
                    <a:pt x="4" y="0"/>
                    <a:pt x="0" y="4"/>
                    <a:pt x="0" y="10"/>
                  </a:cubicBezTo>
                  <a:cubicBezTo>
                    <a:pt x="0" y="191"/>
                    <a:pt x="0" y="191"/>
                    <a:pt x="0" y="191"/>
                  </a:cubicBezTo>
                  <a:cubicBezTo>
                    <a:pt x="0" y="196"/>
                    <a:pt x="4" y="200"/>
                    <a:pt x="9" y="200"/>
                  </a:cubicBezTo>
                  <a:cubicBezTo>
                    <a:pt x="142" y="200"/>
                    <a:pt x="142" y="200"/>
                    <a:pt x="142" y="200"/>
                  </a:cubicBezTo>
                  <a:cubicBezTo>
                    <a:pt x="147" y="200"/>
                    <a:pt x="151" y="196"/>
                    <a:pt x="151" y="191"/>
                  </a:cubicBezTo>
                  <a:cubicBezTo>
                    <a:pt x="151" y="10"/>
                    <a:pt x="151" y="10"/>
                    <a:pt x="151" y="10"/>
                  </a:cubicBezTo>
                  <a:cubicBezTo>
                    <a:pt x="151" y="4"/>
                    <a:pt x="147" y="0"/>
                    <a:pt x="142" y="0"/>
                  </a:cubicBezTo>
                  <a:close/>
                  <a:moveTo>
                    <a:pt x="50" y="161"/>
                  </a:moveTo>
                  <a:cubicBezTo>
                    <a:pt x="50" y="163"/>
                    <a:pt x="48" y="165"/>
                    <a:pt x="46" y="165"/>
                  </a:cubicBezTo>
                  <a:cubicBezTo>
                    <a:pt x="29" y="165"/>
                    <a:pt x="29" y="165"/>
                    <a:pt x="29" y="165"/>
                  </a:cubicBezTo>
                  <a:cubicBezTo>
                    <a:pt x="26" y="165"/>
                    <a:pt x="24" y="163"/>
                    <a:pt x="24" y="161"/>
                  </a:cubicBezTo>
                  <a:cubicBezTo>
                    <a:pt x="24" y="152"/>
                    <a:pt x="24" y="152"/>
                    <a:pt x="24" y="152"/>
                  </a:cubicBezTo>
                  <a:cubicBezTo>
                    <a:pt x="24" y="150"/>
                    <a:pt x="26" y="148"/>
                    <a:pt x="29" y="148"/>
                  </a:cubicBezTo>
                  <a:cubicBezTo>
                    <a:pt x="46" y="148"/>
                    <a:pt x="46" y="148"/>
                    <a:pt x="46" y="148"/>
                  </a:cubicBezTo>
                  <a:cubicBezTo>
                    <a:pt x="48" y="148"/>
                    <a:pt x="50" y="150"/>
                    <a:pt x="50" y="152"/>
                  </a:cubicBezTo>
                  <a:lnTo>
                    <a:pt x="50" y="161"/>
                  </a:lnTo>
                  <a:close/>
                  <a:moveTo>
                    <a:pt x="50" y="133"/>
                  </a:moveTo>
                  <a:cubicBezTo>
                    <a:pt x="50" y="135"/>
                    <a:pt x="48" y="137"/>
                    <a:pt x="46" y="137"/>
                  </a:cubicBezTo>
                  <a:cubicBezTo>
                    <a:pt x="29" y="137"/>
                    <a:pt x="29" y="137"/>
                    <a:pt x="29" y="137"/>
                  </a:cubicBezTo>
                  <a:cubicBezTo>
                    <a:pt x="26" y="137"/>
                    <a:pt x="24" y="135"/>
                    <a:pt x="24" y="133"/>
                  </a:cubicBezTo>
                  <a:cubicBezTo>
                    <a:pt x="24" y="124"/>
                    <a:pt x="24" y="124"/>
                    <a:pt x="24" y="124"/>
                  </a:cubicBezTo>
                  <a:cubicBezTo>
                    <a:pt x="24" y="122"/>
                    <a:pt x="26" y="120"/>
                    <a:pt x="29" y="120"/>
                  </a:cubicBezTo>
                  <a:cubicBezTo>
                    <a:pt x="46" y="120"/>
                    <a:pt x="46" y="120"/>
                    <a:pt x="46" y="120"/>
                  </a:cubicBezTo>
                  <a:cubicBezTo>
                    <a:pt x="48" y="120"/>
                    <a:pt x="50" y="122"/>
                    <a:pt x="50" y="124"/>
                  </a:cubicBezTo>
                  <a:lnTo>
                    <a:pt x="50" y="133"/>
                  </a:lnTo>
                  <a:close/>
                  <a:moveTo>
                    <a:pt x="50" y="105"/>
                  </a:moveTo>
                  <a:cubicBezTo>
                    <a:pt x="50" y="107"/>
                    <a:pt x="48" y="109"/>
                    <a:pt x="46" y="109"/>
                  </a:cubicBezTo>
                  <a:cubicBezTo>
                    <a:pt x="29" y="109"/>
                    <a:pt x="29" y="109"/>
                    <a:pt x="29" y="109"/>
                  </a:cubicBezTo>
                  <a:cubicBezTo>
                    <a:pt x="26" y="109"/>
                    <a:pt x="24" y="107"/>
                    <a:pt x="24" y="105"/>
                  </a:cubicBezTo>
                  <a:cubicBezTo>
                    <a:pt x="24" y="96"/>
                    <a:pt x="24" y="96"/>
                    <a:pt x="24" y="96"/>
                  </a:cubicBezTo>
                  <a:cubicBezTo>
                    <a:pt x="24" y="94"/>
                    <a:pt x="26" y="92"/>
                    <a:pt x="29" y="92"/>
                  </a:cubicBezTo>
                  <a:cubicBezTo>
                    <a:pt x="46" y="92"/>
                    <a:pt x="46" y="92"/>
                    <a:pt x="46" y="92"/>
                  </a:cubicBezTo>
                  <a:cubicBezTo>
                    <a:pt x="48" y="92"/>
                    <a:pt x="50" y="94"/>
                    <a:pt x="50" y="96"/>
                  </a:cubicBezTo>
                  <a:lnTo>
                    <a:pt x="50" y="105"/>
                  </a:lnTo>
                  <a:close/>
                  <a:moveTo>
                    <a:pt x="88" y="161"/>
                  </a:moveTo>
                  <a:cubicBezTo>
                    <a:pt x="88" y="163"/>
                    <a:pt x="86" y="165"/>
                    <a:pt x="83" y="165"/>
                  </a:cubicBezTo>
                  <a:cubicBezTo>
                    <a:pt x="67" y="165"/>
                    <a:pt x="67" y="165"/>
                    <a:pt x="67" y="165"/>
                  </a:cubicBezTo>
                  <a:cubicBezTo>
                    <a:pt x="65" y="165"/>
                    <a:pt x="63" y="163"/>
                    <a:pt x="63" y="161"/>
                  </a:cubicBezTo>
                  <a:cubicBezTo>
                    <a:pt x="63" y="152"/>
                    <a:pt x="63" y="152"/>
                    <a:pt x="63" y="152"/>
                  </a:cubicBezTo>
                  <a:cubicBezTo>
                    <a:pt x="63" y="150"/>
                    <a:pt x="65" y="148"/>
                    <a:pt x="67" y="148"/>
                  </a:cubicBezTo>
                  <a:cubicBezTo>
                    <a:pt x="83" y="148"/>
                    <a:pt x="83" y="148"/>
                    <a:pt x="83" y="148"/>
                  </a:cubicBezTo>
                  <a:cubicBezTo>
                    <a:pt x="86" y="148"/>
                    <a:pt x="88" y="150"/>
                    <a:pt x="88" y="152"/>
                  </a:cubicBezTo>
                  <a:lnTo>
                    <a:pt x="88" y="161"/>
                  </a:lnTo>
                  <a:close/>
                  <a:moveTo>
                    <a:pt x="88" y="133"/>
                  </a:moveTo>
                  <a:cubicBezTo>
                    <a:pt x="88" y="135"/>
                    <a:pt x="86" y="137"/>
                    <a:pt x="83" y="137"/>
                  </a:cubicBezTo>
                  <a:cubicBezTo>
                    <a:pt x="67" y="137"/>
                    <a:pt x="67" y="137"/>
                    <a:pt x="67" y="137"/>
                  </a:cubicBezTo>
                  <a:cubicBezTo>
                    <a:pt x="65" y="137"/>
                    <a:pt x="63" y="135"/>
                    <a:pt x="63" y="133"/>
                  </a:cubicBezTo>
                  <a:cubicBezTo>
                    <a:pt x="63" y="124"/>
                    <a:pt x="63" y="124"/>
                    <a:pt x="63" y="124"/>
                  </a:cubicBezTo>
                  <a:cubicBezTo>
                    <a:pt x="63" y="122"/>
                    <a:pt x="65" y="120"/>
                    <a:pt x="67" y="120"/>
                  </a:cubicBezTo>
                  <a:cubicBezTo>
                    <a:pt x="83" y="120"/>
                    <a:pt x="83" y="120"/>
                    <a:pt x="83" y="120"/>
                  </a:cubicBezTo>
                  <a:cubicBezTo>
                    <a:pt x="86" y="120"/>
                    <a:pt x="88" y="122"/>
                    <a:pt x="88" y="124"/>
                  </a:cubicBezTo>
                  <a:lnTo>
                    <a:pt x="88" y="133"/>
                  </a:lnTo>
                  <a:close/>
                  <a:moveTo>
                    <a:pt x="88" y="105"/>
                  </a:moveTo>
                  <a:cubicBezTo>
                    <a:pt x="88" y="107"/>
                    <a:pt x="86" y="109"/>
                    <a:pt x="83" y="109"/>
                  </a:cubicBezTo>
                  <a:cubicBezTo>
                    <a:pt x="67" y="109"/>
                    <a:pt x="67" y="109"/>
                    <a:pt x="67" y="109"/>
                  </a:cubicBezTo>
                  <a:cubicBezTo>
                    <a:pt x="65" y="109"/>
                    <a:pt x="63" y="107"/>
                    <a:pt x="63" y="105"/>
                  </a:cubicBezTo>
                  <a:cubicBezTo>
                    <a:pt x="63" y="96"/>
                    <a:pt x="63" y="96"/>
                    <a:pt x="63" y="96"/>
                  </a:cubicBezTo>
                  <a:cubicBezTo>
                    <a:pt x="63" y="94"/>
                    <a:pt x="65" y="92"/>
                    <a:pt x="67" y="92"/>
                  </a:cubicBezTo>
                  <a:cubicBezTo>
                    <a:pt x="83" y="92"/>
                    <a:pt x="83" y="92"/>
                    <a:pt x="83" y="92"/>
                  </a:cubicBezTo>
                  <a:cubicBezTo>
                    <a:pt x="86" y="92"/>
                    <a:pt x="88" y="94"/>
                    <a:pt x="88" y="96"/>
                  </a:cubicBezTo>
                  <a:lnTo>
                    <a:pt x="88" y="105"/>
                  </a:lnTo>
                  <a:close/>
                  <a:moveTo>
                    <a:pt x="128" y="161"/>
                  </a:moveTo>
                  <a:cubicBezTo>
                    <a:pt x="128" y="163"/>
                    <a:pt x="125" y="164"/>
                    <a:pt x="123" y="164"/>
                  </a:cubicBezTo>
                  <a:cubicBezTo>
                    <a:pt x="104" y="164"/>
                    <a:pt x="104" y="164"/>
                    <a:pt x="104" y="164"/>
                  </a:cubicBezTo>
                  <a:cubicBezTo>
                    <a:pt x="102" y="164"/>
                    <a:pt x="99" y="163"/>
                    <a:pt x="99" y="161"/>
                  </a:cubicBezTo>
                  <a:cubicBezTo>
                    <a:pt x="99" y="152"/>
                    <a:pt x="99" y="152"/>
                    <a:pt x="99" y="152"/>
                  </a:cubicBezTo>
                  <a:cubicBezTo>
                    <a:pt x="99" y="150"/>
                    <a:pt x="102" y="148"/>
                    <a:pt x="104" y="148"/>
                  </a:cubicBezTo>
                  <a:cubicBezTo>
                    <a:pt x="123" y="148"/>
                    <a:pt x="123" y="148"/>
                    <a:pt x="123" y="148"/>
                  </a:cubicBezTo>
                  <a:cubicBezTo>
                    <a:pt x="125" y="148"/>
                    <a:pt x="128" y="150"/>
                    <a:pt x="128" y="152"/>
                  </a:cubicBezTo>
                  <a:lnTo>
                    <a:pt x="128" y="161"/>
                  </a:lnTo>
                  <a:close/>
                  <a:moveTo>
                    <a:pt x="128" y="133"/>
                  </a:moveTo>
                  <a:cubicBezTo>
                    <a:pt x="128" y="135"/>
                    <a:pt x="125" y="136"/>
                    <a:pt x="123" y="136"/>
                  </a:cubicBezTo>
                  <a:cubicBezTo>
                    <a:pt x="104" y="136"/>
                    <a:pt x="104" y="136"/>
                    <a:pt x="104" y="136"/>
                  </a:cubicBezTo>
                  <a:cubicBezTo>
                    <a:pt x="102" y="136"/>
                    <a:pt x="99" y="135"/>
                    <a:pt x="99" y="133"/>
                  </a:cubicBezTo>
                  <a:cubicBezTo>
                    <a:pt x="99" y="124"/>
                    <a:pt x="99" y="124"/>
                    <a:pt x="99" y="124"/>
                  </a:cubicBezTo>
                  <a:cubicBezTo>
                    <a:pt x="99" y="122"/>
                    <a:pt x="102" y="120"/>
                    <a:pt x="104" y="120"/>
                  </a:cubicBezTo>
                  <a:cubicBezTo>
                    <a:pt x="123" y="120"/>
                    <a:pt x="123" y="120"/>
                    <a:pt x="123" y="120"/>
                  </a:cubicBezTo>
                  <a:cubicBezTo>
                    <a:pt x="125" y="120"/>
                    <a:pt x="128" y="122"/>
                    <a:pt x="128" y="124"/>
                  </a:cubicBezTo>
                  <a:lnTo>
                    <a:pt x="128" y="133"/>
                  </a:lnTo>
                  <a:close/>
                  <a:moveTo>
                    <a:pt x="128" y="105"/>
                  </a:moveTo>
                  <a:cubicBezTo>
                    <a:pt x="128" y="107"/>
                    <a:pt x="125" y="108"/>
                    <a:pt x="123" y="108"/>
                  </a:cubicBezTo>
                  <a:cubicBezTo>
                    <a:pt x="104" y="108"/>
                    <a:pt x="104" y="108"/>
                    <a:pt x="104" y="108"/>
                  </a:cubicBezTo>
                  <a:cubicBezTo>
                    <a:pt x="102" y="108"/>
                    <a:pt x="99" y="107"/>
                    <a:pt x="99" y="105"/>
                  </a:cubicBezTo>
                  <a:cubicBezTo>
                    <a:pt x="99" y="96"/>
                    <a:pt x="99" y="96"/>
                    <a:pt x="99" y="96"/>
                  </a:cubicBezTo>
                  <a:cubicBezTo>
                    <a:pt x="99" y="94"/>
                    <a:pt x="102" y="92"/>
                    <a:pt x="104" y="92"/>
                  </a:cubicBezTo>
                  <a:cubicBezTo>
                    <a:pt x="123" y="92"/>
                    <a:pt x="123" y="92"/>
                    <a:pt x="123" y="92"/>
                  </a:cubicBezTo>
                  <a:cubicBezTo>
                    <a:pt x="125" y="92"/>
                    <a:pt x="128" y="94"/>
                    <a:pt x="128" y="96"/>
                  </a:cubicBezTo>
                  <a:lnTo>
                    <a:pt x="128" y="105"/>
                  </a:lnTo>
                  <a:close/>
                  <a:moveTo>
                    <a:pt x="126" y="72"/>
                  </a:moveTo>
                  <a:cubicBezTo>
                    <a:pt x="103" y="72"/>
                    <a:pt x="103" y="72"/>
                    <a:pt x="103" y="72"/>
                  </a:cubicBezTo>
                  <a:cubicBezTo>
                    <a:pt x="100" y="72"/>
                    <a:pt x="99" y="67"/>
                    <a:pt x="99" y="63"/>
                  </a:cubicBezTo>
                  <a:cubicBezTo>
                    <a:pt x="99" y="60"/>
                    <a:pt x="100" y="56"/>
                    <a:pt x="103" y="56"/>
                  </a:cubicBezTo>
                  <a:cubicBezTo>
                    <a:pt x="126" y="56"/>
                    <a:pt x="126" y="56"/>
                    <a:pt x="126" y="56"/>
                  </a:cubicBezTo>
                  <a:cubicBezTo>
                    <a:pt x="128" y="56"/>
                    <a:pt x="130" y="60"/>
                    <a:pt x="130" y="63"/>
                  </a:cubicBezTo>
                  <a:cubicBezTo>
                    <a:pt x="130" y="67"/>
                    <a:pt x="128" y="72"/>
                    <a:pt x="126" y="72"/>
                  </a:cubicBezTo>
                  <a:close/>
                  <a:moveTo>
                    <a:pt x="136" y="42"/>
                  </a:moveTo>
                  <a:cubicBezTo>
                    <a:pt x="136" y="45"/>
                    <a:pt x="133" y="48"/>
                    <a:pt x="129" y="48"/>
                  </a:cubicBezTo>
                  <a:cubicBezTo>
                    <a:pt x="22" y="48"/>
                    <a:pt x="22" y="48"/>
                    <a:pt x="22" y="48"/>
                  </a:cubicBezTo>
                  <a:cubicBezTo>
                    <a:pt x="19" y="48"/>
                    <a:pt x="16" y="45"/>
                    <a:pt x="16" y="42"/>
                  </a:cubicBezTo>
                  <a:cubicBezTo>
                    <a:pt x="16" y="23"/>
                    <a:pt x="16" y="23"/>
                    <a:pt x="16" y="23"/>
                  </a:cubicBezTo>
                  <a:cubicBezTo>
                    <a:pt x="16" y="19"/>
                    <a:pt x="19" y="16"/>
                    <a:pt x="22" y="16"/>
                  </a:cubicBezTo>
                  <a:cubicBezTo>
                    <a:pt x="129" y="16"/>
                    <a:pt x="129" y="16"/>
                    <a:pt x="129" y="16"/>
                  </a:cubicBezTo>
                  <a:cubicBezTo>
                    <a:pt x="133" y="16"/>
                    <a:pt x="136" y="19"/>
                    <a:pt x="136" y="23"/>
                  </a:cubicBezTo>
                  <a:lnTo>
                    <a:pt x="136" y="42"/>
                  </a:lnTo>
                  <a:close/>
                  <a:moveTo>
                    <a:pt x="124" y="20"/>
                  </a:moveTo>
                  <a:cubicBezTo>
                    <a:pt x="122" y="20"/>
                    <a:pt x="120" y="21"/>
                    <a:pt x="120" y="23"/>
                  </a:cubicBezTo>
                  <a:cubicBezTo>
                    <a:pt x="120" y="42"/>
                    <a:pt x="120" y="42"/>
                    <a:pt x="120" y="42"/>
                  </a:cubicBezTo>
                  <a:cubicBezTo>
                    <a:pt x="120" y="44"/>
                    <a:pt x="122" y="45"/>
                    <a:pt x="124" y="45"/>
                  </a:cubicBezTo>
                  <a:cubicBezTo>
                    <a:pt x="126" y="45"/>
                    <a:pt x="127" y="44"/>
                    <a:pt x="127" y="42"/>
                  </a:cubicBezTo>
                  <a:cubicBezTo>
                    <a:pt x="127" y="23"/>
                    <a:pt x="127" y="23"/>
                    <a:pt x="127" y="23"/>
                  </a:cubicBezTo>
                  <a:cubicBezTo>
                    <a:pt x="127" y="21"/>
                    <a:pt x="126" y="20"/>
                    <a:pt x="124" y="2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25375413"/>
      </p:ext>
    </p:extLst>
  </p:cSld>
  <p:clrMapOvr>
    <a:masterClrMapping/>
  </p:clrMapOvr>
  <mc:AlternateContent xmlns:mc="http://schemas.openxmlformats.org/markup-compatibility/2006" xmlns:p14="http://schemas.microsoft.com/office/powerpoint/2010/main">
    <mc:Choice Requires="p14">
      <p:transition spd="med" p14:dur="700" advTm="9101">
        <p:fade/>
      </p:transition>
    </mc:Choice>
    <mc:Fallback xmlns="">
      <p:transition spd="med" advTm="910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down)">
                                      <p:cBhvr>
                                        <p:cTn id="12" dur="500"/>
                                        <p:tgtEl>
                                          <p:spTgt spid="25"/>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27"/>
                                        </p:tgtEl>
                                        <p:attrNameLst>
                                          <p:attrName>style.visibility</p:attrName>
                                        </p:attrNameLst>
                                      </p:cBhvr>
                                      <p:to>
                                        <p:strVal val="visible"/>
                                      </p:to>
                                    </p:set>
                                    <p:anim calcmode="lin" valueType="num">
                                      <p:cBhvr>
                                        <p:cTn id="16" dur="500" fill="hold"/>
                                        <p:tgtEl>
                                          <p:spTgt spid="27"/>
                                        </p:tgtEl>
                                        <p:attrNameLst>
                                          <p:attrName>ppt_w</p:attrName>
                                        </p:attrNameLst>
                                      </p:cBhvr>
                                      <p:tavLst>
                                        <p:tav tm="0">
                                          <p:val>
                                            <p:fltVal val="0"/>
                                          </p:val>
                                        </p:tav>
                                        <p:tav tm="100000">
                                          <p:val>
                                            <p:strVal val="#ppt_w"/>
                                          </p:val>
                                        </p:tav>
                                      </p:tavLst>
                                    </p:anim>
                                    <p:anim calcmode="lin" valueType="num">
                                      <p:cBhvr>
                                        <p:cTn id="17" dur="500" fill="hold"/>
                                        <p:tgtEl>
                                          <p:spTgt spid="27"/>
                                        </p:tgtEl>
                                        <p:attrNameLst>
                                          <p:attrName>ppt_h</p:attrName>
                                        </p:attrNameLst>
                                      </p:cBhvr>
                                      <p:tavLst>
                                        <p:tav tm="0">
                                          <p:val>
                                            <p:fltVal val="0"/>
                                          </p:val>
                                        </p:tav>
                                        <p:tav tm="100000">
                                          <p:val>
                                            <p:strVal val="#ppt_h"/>
                                          </p:val>
                                        </p:tav>
                                      </p:tavLst>
                                    </p:anim>
                                    <p:animEffect transition="in" filter="fade">
                                      <p:cBhvr>
                                        <p:cTn id="18" dur="500"/>
                                        <p:tgtEl>
                                          <p:spTgt spid="27"/>
                                        </p:tgtEl>
                                      </p:cBhvr>
                                    </p:animEffect>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wipe(up)">
                                      <p:cBhvr>
                                        <p:cTn id="22" dur="500"/>
                                        <p:tgtEl>
                                          <p:spTgt spid="31"/>
                                        </p:tgtEl>
                                      </p:cBhvr>
                                    </p:animEffect>
                                  </p:childTnLst>
                                </p:cTn>
                              </p:par>
                            </p:childTnLst>
                          </p:cTn>
                        </p:par>
                        <p:par>
                          <p:cTn id="23" fill="hold">
                            <p:stCondLst>
                              <p:cond delay="2000"/>
                            </p:stCondLst>
                            <p:childTnLst>
                              <p:par>
                                <p:cTn id="24" presetID="2" presetClass="entr" presetSubtype="4" fill="hold" nodeType="after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ppt_x"/>
                                          </p:val>
                                        </p:tav>
                                        <p:tav tm="100000">
                                          <p:val>
                                            <p:strVal val="#ppt_x"/>
                                          </p:val>
                                        </p:tav>
                                      </p:tavLst>
                                    </p:anim>
                                    <p:anim calcmode="lin" valueType="num">
                                      <p:cBhvr additive="base">
                                        <p:cTn id="27" dur="500" fill="hold"/>
                                        <p:tgtEl>
                                          <p:spTgt spid="3"/>
                                        </p:tgtEl>
                                        <p:attrNameLst>
                                          <p:attrName>ppt_y</p:attrName>
                                        </p:attrNameLst>
                                      </p:cBhvr>
                                      <p:tavLst>
                                        <p:tav tm="0">
                                          <p:val>
                                            <p:strVal val="1+#ppt_h/2"/>
                                          </p:val>
                                        </p:tav>
                                        <p:tav tm="100000">
                                          <p:val>
                                            <p:strVal val="#ppt_y"/>
                                          </p:val>
                                        </p:tav>
                                      </p:tavLst>
                                    </p:anim>
                                  </p:childTnLst>
                                </p:cTn>
                              </p:par>
                            </p:childTnLst>
                          </p:cTn>
                        </p:par>
                        <p:par>
                          <p:cTn id="28" fill="hold">
                            <p:stCondLst>
                              <p:cond delay="2500"/>
                            </p:stCondLst>
                            <p:childTnLst>
                              <p:par>
                                <p:cTn id="29" presetID="22" presetClass="entr" presetSubtype="4"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down)">
                                      <p:cBhvr>
                                        <p:cTn id="31" dur="500"/>
                                        <p:tgtEl>
                                          <p:spTgt spid="28"/>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p:cTn id="35" dur="500" fill="hold"/>
                                        <p:tgtEl>
                                          <p:spTgt spid="36"/>
                                        </p:tgtEl>
                                        <p:attrNameLst>
                                          <p:attrName>ppt_w</p:attrName>
                                        </p:attrNameLst>
                                      </p:cBhvr>
                                      <p:tavLst>
                                        <p:tav tm="0">
                                          <p:val>
                                            <p:fltVal val="0"/>
                                          </p:val>
                                        </p:tav>
                                        <p:tav tm="100000">
                                          <p:val>
                                            <p:strVal val="#ppt_w"/>
                                          </p:val>
                                        </p:tav>
                                      </p:tavLst>
                                    </p:anim>
                                    <p:anim calcmode="lin" valueType="num">
                                      <p:cBhvr>
                                        <p:cTn id="36" dur="500" fill="hold"/>
                                        <p:tgtEl>
                                          <p:spTgt spid="36"/>
                                        </p:tgtEl>
                                        <p:attrNameLst>
                                          <p:attrName>ppt_h</p:attrName>
                                        </p:attrNameLst>
                                      </p:cBhvr>
                                      <p:tavLst>
                                        <p:tav tm="0">
                                          <p:val>
                                            <p:fltVal val="0"/>
                                          </p:val>
                                        </p:tav>
                                        <p:tav tm="100000">
                                          <p:val>
                                            <p:strVal val="#ppt_h"/>
                                          </p:val>
                                        </p:tav>
                                      </p:tavLst>
                                    </p:anim>
                                    <p:animEffect transition="in" filter="fade">
                                      <p:cBhvr>
                                        <p:cTn id="37" dur="500"/>
                                        <p:tgtEl>
                                          <p:spTgt spid="36"/>
                                        </p:tgtEl>
                                      </p:cBhvr>
                                    </p:animEffect>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wipe(up)">
                                      <p:cBhvr>
                                        <p:cTn id="41" dur="500"/>
                                        <p:tgtEl>
                                          <p:spTgt spid="33"/>
                                        </p:tgtEl>
                                      </p:cBhvr>
                                    </p:animEffect>
                                  </p:childTnLst>
                                </p:cTn>
                              </p:par>
                            </p:childTnLst>
                          </p:cTn>
                        </p:par>
                        <p:par>
                          <p:cTn id="42" fill="hold">
                            <p:stCondLst>
                              <p:cond delay="4000"/>
                            </p:stCondLst>
                            <p:childTnLst>
                              <p:par>
                                <p:cTn id="43" presetID="2" presetClass="entr" presetSubtype="4" fill="hold" nodeType="after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additive="base">
                                        <p:cTn id="45" dur="500" fill="hold"/>
                                        <p:tgtEl>
                                          <p:spTgt spid="4"/>
                                        </p:tgtEl>
                                        <p:attrNameLst>
                                          <p:attrName>ppt_x</p:attrName>
                                        </p:attrNameLst>
                                      </p:cBhvr>
                                      <p:tavLst>
                                        <p:tav tm="0">
                                          <p:val>
                                            <p:strVal val="#ppt_x"/>
                                          </p:val>
                                        </p:tav>
                                        <p:tav tm="100000">
                                          <p:val>
                                            <p:strVal val="#ppt_x"/>
                                          </p:val>
                                        </p:tav>
                                      </p:tavLst>
                                    </p:anim>
                                    <p:anim calcmode="lin" valueType="num">
                                      <p:cBhvr additive="base">
                                        <p:cTn id="46" dur="500" fill="hold"/>
                                        <p:tgtEl>
                                          <p:spTgt spid="4"/>
                                        </p:tgtEl>
                                        <p:attrNameLst>
                                          <p:attrName>ppt_y</p:attrName>
                                        </p:attrNameLst>
                                      </p:cBhvr>
                                      <p:tavLst>
                                        <p:tav tm="0">
                                          <p:val>
                                            <p:strVal val="1+#ppt_h/2"/>
                                          </p:val>
                                        </p:tav>
                                        <p:tav tm="100000">
                                          <p:val>
                                            <p:strVal val="#ppt_y"/>
                                          </p:val>
                                        </p:tav>
                                      </p:tavLst>
                                    </p:anim>
                                  </p:childTnLst>
                                </p:cTn>
                              </p:par>
                            </p:childTnLst>
                          </p:cTn>
                        </p:par>
                        <p:par>
                          <p:cTn id="47" fill="hold">
                            <p:stCondLst>
                              <p:cond delay="4500"/>
                            </p:stCondLst>
                            <p:childTnLst>
                              <p:par>
                                <p:cTn id="48" presetID="22" presetClass="entr" presetSubtype="4" fill="hold" nodeType="after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wipe(down)">
                                      <p:cBhvr>
                                        <p:cTn id="50" dur="500"/>
                                        <p:tgtEl>
                                          <p:spTgt spid="29"/>
                                        </p:tgtEl>
                                      </p:cBhvr>
                                    </p:animEffect>
                                  </p:childTnLst>
                                </p:cTn>
                              </p:par>
                            </p:childTnLst>
                          </p:cTn>
                        </p:par>
                        <p:par>
                          <p:cTn id="51" fill="hold">
                            <p:stCondLst>
                              <p:cond delay="5000"/>
                            </p:stCondLst>
                            <p:childTnLst>
                              <p:par>
                                <p:cTn id="52" presetID="53" presetClass="entr" presetSubtype="16" fill="hold" grpId="0" nodeType="afterEffect">
                                  <p:stCondLst>
                                    <p:cond delay="0"/>
                                  </p:stCondLst>
                                  <p:childTnLst>
                                    <p:set>
                                      <p:cBhvr>
                                        <p:cTn id="53" dur="1" fill="hold">
                                          <p:stCondLst>
                                            <p:cond delay="0"/>
                                          </p:stCondLst>
                                        </p:cTn>
                                        <p:tgtEl>
                                          <p:spTgt spid="37"/>
                                        </p:tgtEl>
                                        <p:attrNameLst>
                                          <p:attrName>style.visibility</p:attrName>
                                        </p:attrNameLst>
                                      </p:cBhvr>
                                      <p:to>
                                        <p:strVal val="visible"/>
                                      </p:to>
                                    </p:set>
                                    <p:anim calcmode="lin" valueType="num">
                                      <p:cBhvr>
                                        <p:cTn id="54" dur="500" fill="hold"/>
                                        <p:tgtEl>
                                          <p:spTgt spid="37"/>
                                        </p:tgtEl>
                                        <p:attrNameLst>
                                          <p:attrName>ppt_w</p:attrName>
                                        </p:attrNameLst>
                                      </p:cBhvr>
                                      <p:tavLst>
                                        <p:tav tm="0">
                                          <p:val>
                                            <p:fltVal val="0"/>
                                          </p:val>
                                        </p:tav>
                                        <p:tav tm="100000">
                                          <p:val>
                                            <p:strVal val="#ppt_w"/>
                                          </p:val>
                                        </p:tav>
                                      </p:tavLst>
                                    </p:anim>
                                    <p:anim calcmode="lin" valueType="num">
                                      <p:cBhvr>
                                        <p:cTn id="55" dur="500" fill="hold"/>
                                        <p:tgtEl>
                                          <p:spTgt spid="37"/>
                                        </p:tgtEl>
                                        <p:attrNameLst>
                                          <p:attrName>ppt_h</p:attrName>
                                        </p:attrNameLst>
                                      </p:cBhvr>
                                      <p:tavLst>
                                        <p:tav tm="0">
                                          <p:val>
                                            <p:fltVal val="0"/>
                                          </p:val>
                                        </p:tav>
                                        <p:tav tm="100000">
                                          <p:val>
                                            <p:strVal val="#ppt_h"/>
                                          </p:val>
                                        </p:tav>
                                      </p:tavLst>
                                    </p:anim>
                                    <p:animEffect transition="in" filter="fade">
                                      <p:cBhvr>
                                        <p:cTn id="56" dur="500"/>
                                        <p:tgtEl>
                                          <p:spTgt spid="37"/>
                                        </p:tgtEl>
                                      </p:cBhvr>
                                    </p:animEffect>
                                  </p:childTnLst>
                                </p:cTn>
                              </p:par>
                            </p:childTnLst>
                          </p:cTn>
                        </p:par>
                        <p:par>
                          <p:cTn id="57" fill="hold">
                            <p:stCondLst>
                              <p:cond delay="5500"/>
                            </p:stCondLst>
                            <p:childTnLst>
                              <p:par>
                                <p:cTn id="58" presetID="22" presetClass="entr" presetSubtype="1" fill="hold" grpId="0" nodeType="afterEffect">
                                  <p:stCondLst>
                                    <p:cond delay="0"/>
                                  </p:stCondLst>
                                  <p:childTnLst>
                                    <p:set>
                                      <p:cBhvr>
                                        <p:cTn id="59" dur="1" fill="hold">
                                          <p:stCondLst>
                                            <p:cond delay="0"/>
                                          </p:stCondLst>
                                        </p:cTn>
                                        <p:tgtEl>
                                          <p:spTgt spid="34"/>
                                        </p:tgtEl>
                                        <p:attrNameLst>
                                          <p:attrName>style.visibility</p:attrName>
                                        </p:attrNameLst>
                                      </p:cBhvr>
                                      <p:to>
                                        <p:strVal val="visible"/>
                                      </p:to>
                                    </p:set>
                                    <p:animEffect transition="in" filter="wipe(up)">
                                      <p:cBhvr>
                                        <p:cTn id="60" dur="500"/>
                                        <p:tgtEl>
                                          <p:spTgt spid="34"/>
                                        </p:tgtEl>
                                      </p:cBhvr>
                                    </p:animEffect>
                                  </p:childTnLst>
                                </p:cTn>
                              </p:par>
                            </p:childTnLst>
                          </p:cTn>
                        </p:par>
                        <p:par>
                          <p:cTn id="61" fill="hold">
                            <p:stCondLst>
                              <p:cond delay="6000"/>
                            </p:stCondLst>
                            <p:childTnLst>
                              <p:par>
                                <p:cTn id="62" presetID="2" presetClass="entr" presetSubtype="4" fill="hold" nodeType="afterEffect">
                                  <p:stCondLst>
                                    <p:cond delay="0"/>
                                  </p:stCondLst>
                                  <p:childTnLst>
                                    <p:set>
                                      <p:cBhvr>
                                        <p:cTn id="63" dur="1" fill="hold">
                                          <p:stCondLst>
                                            <p:cond delay="0"/>
                                          </p:stCondLst>
                                        </p:cTn>
                                        <p:tgtEl>
                                          <p:spTgt spid="5"/>
                                        </p:tgtEl>
                                        <p:attrNameLst>
                                          <p:attrName>style.visibility</p:attrName>
                                        </p:attrNameLst>
                                      </p:cBhvr>
                                      <p:to>
                                        <p:strVal val="visible"/>
                                      </p:to>
                                    </p:set>
                                    <p:anim calcmode="lin" valueType="num">
                                      <p:cBhvr additive="base">
                                        <p:cTn id="64" dur="500" fill="hold"/>
                                        <p:tgtEl>
                                          <p:spTgt spid="5"/>
                                        </p:tgtEl>
                                        <p:attrNameLst>
                                          <p:attrName>ppt_x</p:attrName>
                                        </p:attrNameLst>
                                      </p:cBhvr>
                                      <p:tavLst>
                                        <p:tav tm="0">
                                          <p:val>
                                            <p:strVal val="#ppt_x"/>
                                          </p:val>
                                        </p:tav>
                                        <p:tav tm="100000">
                                          <p:val>
                                            <p:strVal val="#ppt_x"/>
                                          </p:val>
                                        </p:tav>
                                      </p:tavLst>
                                    </p:anim>
                                    <p:anim calcmode="lin" valueType="num">
                                      <p:cBhvr additive="base">
                                        <p:cTn id="65" dur="500" fill="hold"/>
                                        <p:tgtEl>
                                          <p:spTgt spid="5"/>
                                        </p:tgtEl>
                                        <p:attrNameLst>
                                          <p:attrName>ppt_y</p:attrName>
                                        </p:attrNameLst>
                                      </p:cBhvr>
                                      <p:tavLst>
                                        <p:tav tm="0">
                                          <p:val>
                                            <p:strVal val="1+#ppt_h/2"/>
                                          </p:val>
                                        </p:tav>
                                        <p:tav tm="100000">
                                          <p:val>
                                            <p:strVal val="#ppt_y"/>
                                          </p:val>
                                        </p:tav>
                                      </p:tavLst>
                                    </p:anim>
                                  </p:childTnLst>
                                </p:cTn>
                              </p:par>
                            </p:childTnLst>
                          </p:cTn>
                        </p:par>
                        <p:par>
                          <p:cTn id="66" fill="hold">
                            <p:stCondLst>
                              <p:cond delay="6500"/>
                            </p:stCondLst>
                            <p:childTnLst>
                              <p:par>
                                <p:cTn id="67" presetID="22" presetClass="entr" presetSubtype="4" fill="hold" nodeType="after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wipe(down)">
                                      <p:cBhvr>
                                        <p:cTn id="69" dur="500"/>
                                        <p:tgtEl>
                                          <p:spTgt spid="30"/>
                                        </p:tgtEl>
                                      </p:cBhvr>
                                    </p:animEffect>
                                  </p:childTnLst>
                                </p:cTn>
                              </p:par>
                            </p:childTnLst>
                          </p:cTn>
                        </p:par>
                        <p:par>
                          <p:cTn id="70" fill="hold">
                            <p:stCondLst>
                              <p:cond delay="7000"/>
                            </p:stCondLst>
                            <p:childTnLst>
                              <p:par>
                                <p:cTn id="71" presetID="53" presetClass="entr" presetSubtype="16" fill="hold" grpId="0" nodeType="afterEffect">
                                  <p:stCondLst>
                                    <p:cond delay="0"/>
                                  </p:stCondLst>
                                  <p:childTnLst>
                                    <p:set>
                                      <p:cBhvr>
                                        <p:cTn id="72" dur="1" fill="hold">
                                          <p:stCondLst>
                                            <p:cond delay="0"/>
                                          </p:stCondLst>
                                        </p:cTn>
                                        <p:tgtEl>
                                          <p:spTgt spid="38"/>
                                        </p:tgtEl>
                                        <p:attrNameLst>
                                          <p:attrName>style.visibility</p:attrName>
                                        </p:attrNameLst>
                                      </p:cBhvr>
                                      <p:to>
                                        <p:strVal val="visible"/>
                                      </p:to>
                                    </p:set>
                                    <p:anim calcmode="lin" valueType="num">
                                      <p:cBhvr>
                                        <p:cTn id="73" dur="500" fill="hold"/>
                                        <p:tgtEl>
                                          <p:spTgt spid="38"/>
                                        </p:tgtEl>
                                        <p:attrNameLst>
                                          <p:attrName>ppt_w</p:attrName>
                                        </p:attrNameLst>
                                      </p:cBhvr>
                                      <p:tavLst>
                                        <p:tav tm="0">
                                          <p:val>
                                            <p:fltVal val="0"/>
                                          </p:val>
                                        </p:tav>
                                        <p:tav tm="100000">
                                          <p:val>
                                            <p:strVal val="#ppt_w"/>
                                          </p:val>
                                        </p:tav>
                                      </p:tavLst>
                                    </p:anim>
                                    <p:anim calcmode="lin" valueType="num">
                                      <p:cBhvr>
                                        <p:cTn id="74" dur="500" fill="hold"/>
                                        <p:tgtEl>
                                          <p:spTgt spid="38"/>
                                        </p:tgtEl>
                                        <p:attrNameLst>
                                          <p:attrName>ppt_h</p:attrName>
                                        </p:attrNameLst>
                                      </p:cBhvr>
                                      <p:tavLst>
                                        <p:tav tm="0">
                                          <p:val>
                                            <p:fltVal val="0"/>
                                          </p:val>
                                        </p:tav>
                                        <p:tav tm="100000">
                                          <p:val>
                                            <p:strVal val="#ppt_h"/>
                                          </p:val>
                                        </p:tav>
                                      </p:tavLst>
                                    </p:anim>
                                    <p:animEffect transition="in" filter="fade">
                                      <p:cBhvr>
                                        <p:cTn id="75" dur="500"/>
                                        <p:tgtEl>
                                          <p:spTgt spid="38"/>
                                        </p:tgtEl>
                                      </p:cBhvr>
                                    </p:animEffect>
                                  </p:childTnLst>
                                </p:cTn>
                              </p:par>
                            </p:childTnLst>
                          </p:cTn>
                        </p:par>
                        <p:par>
                          <p:cTn id="76" fill="hold">
                            <p:stCondLst>
                              <p:cond delay="7500"/>
                            </p:stCondLst>
                            <p:childTnLst>
                              <p:par>
                                <p:cTn id="77" presetID="22" presetClass="entr" presetSubtype="1" fill="hold" grpId="0" nodeType="afterEffect">
                                  <p:stCondLst>
                                    <p:cond delay="0"/>
                                  </p:stCondLst>
                                  <p:childTnLst>
                                    <p:set>
                                      <p:cBhvr>
                                        <p:cTn id="78" dur="1" fill="hold">
                                          <p:stCondLst>
                                            <p:cond delay="0"/>
                                          </p:stCondLst>
                                        </p:cTn>
                                        <p:tgtEl>
                                          <p:spTgt spid="35"/>
                                        </p:tgtEl>
                                        <p:attrNameLst>
                                          <p:attrName>style.visibility</p:attrName>
                                        </p:attrNameLst>
                                      </p:cBhvr>
                                      <p:to>
                                        <p:strVal val="visible"/>
                                      </p:to>
                                    </p:set>
                                    <p:animEffect transition="in" filter="wipe(up)">
                                      <p:cBhvr>
                                        <p:cTn id="79"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1" grpId="0"/>
      <p:bldP spid="33" grpId="0"/>
      <p:bldP spid="34" grpId="0"/>
      <p:bldP spid="35" grpId="0"/>
      <p:bldP spid="36" grpId="0"/>
      <p:bldP spid="37" grpId="0"/>
      <p:bldP spid="3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各项计划完成</a:t>
            </a:r>
            <a:r>
              <a:rPr lang="zh-CN" altLang="en-US" dirty="0" smtClean="0"/>
              <a:t>情况</a:t>
            </a:r>
            <a:endParaRPr lang="zh-CN" altLang="en-US" dirty="0"/>
          </a:p>
        </p:txBody>
      </p:sp>
      <p:cxnSp>
        <p:nvCxnSpPr>
          <p:cNvPr id="4" name="直接连接符 3"/>
          <p:cNvCxnSpPr/>
          <p:nvPr/>
        </p:nvCxnSpPr>
        <p:spPr>
          <a:xfrm>
            <a:off x="1214158" y="1086004"/>
            <a:ext cx="0" cy="288032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567827" y="1400458"/>
            <a:ext cx="646331" cy="276999"/>
          </a:xfrm>
          <a:prstGeom prst="rect">
            <a:avLst/>
          </a:prstGeom>
          <a:noFill/>
        </p:spPr>
        <p:txBody>
          <a:bodyPr wrap="none" rtlCol="0">
            <a:spAutoFit/>
          </a:bodyPr>
          <a:lstStyle/>
          <a:p>
            <a:pPr algn="r"/>
            <a:r>
              <a:rPr lang="zh-CN" altLang="en-US" sz="1200" dirty="0" smtClean="0">
                <a:solidFill>
                  <a:schemeClr val="bg1">
                    <a:lumMod val="65000"/>
                  </a:schemeClr>
                </a:solidFill>
              </a:rPr>
              <a:t>业务一</a:t>
            </a:r>
            <a:endParaRPr lang="zh-CN" altLang="en-US" sz="1200" dirty="0">
              <a:solidFill>
                <a:schemeClr val="bg1">
                  <a:lumMod val="65000"/>
                </a:schemeClr>
              </a:solidFill>
            </a:endParaRPr>
          </a:p>
        </p:txBody>
      </p:sp>
      <p:sp>
        <p:nvSpPr>
          <p:cNvPr id="8" name="TextBox 7"/>
          <p:cNvSpPr txBox="1"/>
          <p:nvPr/>
        </p:nvSpPr>
        <p:spPr>
          <a:xfrm>
            <a:off x="562539" y="2004782"/>
            <a:ext cx="646331" cy="276999"/>
          </a:xfrm>
          <a:prstGeom prst="rect">
            <a:avLst/>
          </a:prstGeom>
          <a:noFill/>
        </p:spPr>
        <p:txBody>
          <a:bodyPr wrap="none" rtlCol="0">
            <a:spAutoFit/>
          </a:bodyPr>
          <a:lstStyle/>
          <a:p>
            <a:pPr algn="r"/>
            <a:r>
              <a:rPr lang="zh-CN" altLang="en-US" sz="1200" dirty="0" smtClean="0">
                <a:solidFill>
                  <a:schemeClr val="bg1">
                    <a:lumMod val="65000"/>
                  </a:schemeClr>
                </a:solidFill>
              </a:rPr>
              <a:t>业务二</a:t>
            </a:r>
            <a:endParaRPr lang="zh-CN" altLang="en-US" sz="1200" dirty="0">
              <a:solidFill>
                <a:schemeClr val="bg1">
                  <a:lumMod val="65000"/>
                </a:schemeClr>
              </a:solidFill>
            </a:endParaRPr>
          </a:p>
        </p:txBody>
      </p:sp>
      <p:sp>
        <p:nvSpPr>
          <p:cNvPr id="9" name="TextBox 8"/>
          <p:cNvSpPr txBox="1"/>
          <p:nvPr/>
        </p:nvSpPr>
        <p:spPr>
          <a:xfrm>
            <a:off x="567827" y="2604849"/>
            <a:ext cx="646331" cy="276999"/>
          </a:xfrm>
          <a:prstGeom prst="rect">
            <a:avLst/>
          </a:prstGeom>
          <a:noFill/>
        </p:spPr>
        <p:txBody>
          <a:bodyPr wrap="none" rtlCol="0">
            <a:spAutoFit/>
          </a:bodyPr>
          <a:lstStyle/>
          <a:p>
            <a:pPr algn="r"/>
            <a:r>
              <a:rPr lang="zh-CN" altLang="en-US" sz="1200" dirty="0" smtClean="0">
                <a:solidFill>
                  <a:schemeClr val="bg1">
                    <a:lumMod val="65000"/>
                  </a:schemeClr>
                </a:solidFill>
              </a:rPr>
              <a:t>业务三</a:t>
            </a:r>
            <a:endParaRPr lang="zh-CN" altLang="en-US" sz="1200" dirty="0">
              <a:solidFill>
                <a:schemeClr val="bg1">
                  <a:lumMod val="65000"/>
                </a:schemeClr>
              </a:solidFill>
            </a:endParaRPr>
          </a:p>
        </p:txBody>
      </p:sp>
      <p:sp>
        <p:nvSpPr>
          <p:cNvPr id="10" name="TextBox 9"/>
          <p:cNvSpPr txBox="1"/>
          <p:nvPr/>
        </p:nvSpPr>
        <p:spPr>
          <a:xfrm>
            <a:off x="573115" y="3252921"/>
            <a:ext cx="646331" cy="276999"/>
          </a:xfrm>
          <a:prstGeom prst="rect">
            <a:avLst/>
          </a:prstGeom>
          <a:noFill/>
        </p:spPr>
        <p:txBody>
          <a:bodyPr wrap="none" rtlCol="0">
            <a:spAutoFit/>
          </a:bodyPr>
          <a:lstStyle/>
          <a:p>
            <a:pPr algn="r"/>
            <a:r>
              <a:rPr lang="zh-CN" altLang="en-US" sz="1200" dirty="0" smtClean="0">
                <a:solidFill>
                  <a:schemeClr val="bg1">
                    <a:lumMod val="65000"/>
                  </a:schemeClr>
                </a:solidFill>
              </a:rPr>
              <a:t>业务四</a:t>
            </a:r>
            <a:endParaRPr lang="zh-CN" altLang="en-US" sz="1200" dirty="0">
              <a:solidFill>
                <a:schemeClr val="bg1">
                  <a:lumMod val="65000"/>
                </a:schemeClr>
              </a:solidFill>
            </a:endParaRPr>
          </a:p>
        </p:txBody>
      </p:sp>
      <p:sp>
        <p:nvSpPr>
          <p:cNvPr id="11" name="矩形 10"/>
          <p:cNvSpPr/>
          <p:nvPr/>
        </p:nvSpPr>
        <p:spPr>
          <a:xfrm>
            <a:off x="1219446" y="1328450"/>
            <a:ext cx="2160240" cy="216024"/>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219446" y="1544474"/>
            <a:ext cx="3287608" cy="21602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219446" y="1952519"/>
            <a:ext cx="1643804" cy="216024"/>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219446" y="2168543"/>
            <a:ext cx="2448272" cy="21602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219446" y="2576588"/>
            <a:ext cx="2664296" cy="216024"/>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219446" y="2792612"/>
            <a:ext cx="2952328" cy="21602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1219446" y="3200658"/>
            <a:ext cx="2016224" cy="216024"/>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1219446" y="3416682"/>
            <a:ext cx="3744416" cy="2160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3379686" y="1261958"/>
            <a:ext cx="490840" cy="276999"/>
          </a:xfrm>
          <a:prstGeom prst="rect">
            <a:avLst/>
          </a:prstGeom>
          <a:noFill/>
        </p:spPr>
        <p:txBody>
          <a:bodyPr wrap="none" rtlCol="0">
            <a:spAutoFit/>
          </a:bodyPr>
          <a:lstStyle/>
          <a:p>
            <a:pPr algn="r"/>
            <a:r>
              <a:rPr lang="en-US" altLang="zh-CN" sz="1200" dirty="0" smtClean="0">
                <a:solidFill>
                  <a:schemeClr val="bg1">
                    <a:lumMod val="65000"/>
                  </a:schemeClr>
                </a:solidFill>
              </a:rPr>
              <a:t>60%</a:t>
            </a:r>
            <a:endParaRPr lang="zh-CN" altLang="en-US" sz="1200" dirty="0">
              <a:solidFill>
                <a:schemeClr val="bg1">
                  <a:lumMod val="65000"/>
                </a:schemeClr>
              </a:solidFill>
            </a:endParaRPr>
          </a:p>
        </p:txBody>
      </p:sp>
      <p:sp>
        <p:nvSpPr>
          <p:cNvPr id="30" name="TextBox 29"/>
          <p:cNvSpPr txBox="1"/>
          <p:nvPr/>
        </p:nvSpPr>
        <p:spPr>
          <a:xfrm>
            <a:off x="4507054" y="1538957"/>
            <a:ext cx="490840" cy="276999"/>
          </a:xfrm>
          <a:prstGeom prst="rect">
            <a:avLst/>
          </a:prstGeom>
          <a:noFill/>
        </p:spPr>
        <p:txBody>
          <a:bodyPr wrap="none" rtlCol="0">
            <a:spAutoFit/>
          </a:bodyPr>
          <a:lstStyle/>
          <a:p>
            <a:pPr algn="r"/>
            <a:r>
              <a:rPr lang="en-US" altLang="zh-CN" sz="1200" dirty="0" smtClean="0">
                <a:solidFill>
                  <a:schemeClr val="accent1"/>
                </a:solidFill>
              </a:rPr>
              <a:t>80%</a:t>
            </a:r>
            <a:endParaRPr lang="zh-CN" altLang="en-US" sz="1200" dirty="0">
              <a:solidFill>
                <a:schemeClr val="accent1"/>
              </a:solidFill>
            </a:endParaRPr>
          </a:p>
        </p:txBody>
      </p:sp>
      <p:sp>
        <p:nvSpPr>
          <p:cNvPr id="31" name="TextBox 30"/>
          <p:cNvSpPr txBox="1"/>
          <p:nvPr/>
        </p:nvSpPr>
        <p:spPr>
          <a:xfrm>
            <a:off x="4997894" y="3366204"/>
            <a:ext cx="490840" cy="276999"/>
          </a:xfrm>
          <a:prstGeom prst="rect">
            <a:avLst/>
          </a:prstGeom>
          <a:noFill/>
        </p:spPr>
        <p:txBody>
          <a:bodyPr wrap="none" rtlCol="0">
            <a:spAutoFit/>
          </a:bodyPr>
          <a:lstStyle/>
          <a:p>
            <a:pPr algn="r"/>
            <a:r>
              <a:rPr lang="en-US" altLang="zh-CN" sz="1200" dirty="0" smtClean="0">
                <a:solidFill>
                  <a:schemeClr val="accent1"/>
                </a:solidFill>
              </a:rPr>
              <a:t>95%</a:t>
            </a:r>
            <a:endParaRPr lang="zh-CN" altLang="en-US" sz="1200" dirty="0">
              <a:solidFill>
                <a:schemeClr val="accent1"/>
              </a:solidFill>
            </a:endParaRPr>
          </a:p>
        </p:txBody>
      </p:sp>
      <p:sp>
        <p:nvSpPr>
          <p:cNvPr id="32" name="TextBox 31"/>
          <p:cNvSpPr txBox="1"/>
          <p:nvPr/>
        </p:nvSpPr>
        <p:spPr>
          <a:xfrm>
            <a:off x="3235670" y="3170170"/>
            <a:ext cx="490840" cy="276999"/>
          </a:xfrm>
          <a:prstGeom prst="rect">
            <a:avLst/>
          </a:prstGeom>
          <a:noFill/>
        </p:spPr>
        <p:txBody>
          <a:bodyPr wrap="none" rtlCol="0">
            <a:spAutoFit/>
          </a:bodyPr>
          <a:lstStyle/>
          <a:p>
            <a:pPr algn="r"/>
            <a:r>
              <a:rPr lang="en-US" altLang="zh-CN" sz="1200" dirty="0" smtClean="0">
                <a:solidFill>
                  <a:schemeClr val="bg1">
                    <a:lumMod val="65000"/>
                  </a:schemeClr>
                </a:solidFill>
              </a:rPr>
              <a:t>56%</a:t>
            </a:r>
            <a:endParaRPr lang="zh-CN" altLang="en-US" sz="1200" dirty="0">
              <a:solidFill>
                <a:schemeClr val="bg1">
                  <a:lumMod val="65000"/>
                </a:schemeClr>
              </a:solidFill>
            </a:endParaRPr>
          </a:p>
        </p:txBody>
      </p:sp>
      <p:sp>
        <p:nvSpPr>
          <p:cNvPr id="33" name="TextBox 32"/>
          <p:cNvSpPr txBox="1"/>
          <p:nvPr/>
        </p:nvSpPr>
        <p:spPr>
          <a:xfrm>
            <a:off x="3883742" y="2546100"/>
            <a:ext cx="490840" cy="276999"/>
          </a:xfrm>
          <a:prstGeom prst="rect">
            <a:avLst/>
          </a:prstGeom>
          <a:noFill/>
        </p:spPr>
        <p:txBody>
          <a:bodyPr wrap="none" rtlCol="0">
            <a:spAutoFit/>
          </a:bodyPr>
          <a:lstStyle/>
          <a:p>
            <a:pPr algn="r"/>
            <a:r>
              <a:rPr lang="en-US" altLang="zh-CN" sz="1200" dirty="0" smtClean="0">
                <a:solidFill>
                  <a:schemeClr val="bg1">
                    <a:lumMod val="65000"/>
                  </a:schemeClr>
                </a:solidFill>
              </a:rPr>
              <a:t>70%</a:t>
            </a:r>
            <a:endParaRPr lang="zh-CN" altLang="en-US" sz="1200" dirty="0">
              <a:solidFill>
                <a:schemeClr val="bg1">
                  <a:lumMod val="65000"/>
                </a:schemeClr>
              </a:solidFill>
            </a:endParaRPr>
          </a:p>
        </p:txBody>
      </p:sp>
      <p:sp>
        <p:nvSpPr>
          <p:cNvPr id="34" name="TextBox 33"/>
          <p:cNvSpPr txBox="1"/>
          <p:nvPr/>
        </p:nvSpPr>
        <p:spPr>
          <a:xfrm>
            <a:off x="2863250" y="1922031"/>
            <a:ext cx="490840" cy="276999"/>
          </a:xfrm>
          <a:prstGeom prst="rect">
            <a:avLst/>
          </a:prstGeom>
          <a:noFill/>
        </p:spPr>
        <p:txBody>
          <a:bodyPr wrap="none" rtlCol="0">
            <a:spAutoFit/>
          </a:bodyPr>
          <a:lstStyle/>
          <a:p>
            <a:pPr algn="r"/>
            <a:r>
              <a:rPr lang="en-US" altLang="zh-CN" sz="1200" dirty="0" smtClean="0">
                <a:solidFill>
                  <a:schemeClr val="bg1">
                    <a:lumMod val="65000"/>
                  </a:schemeClr>
                </a:solidFill>
              </a:rPr>
              <a:t>40%</a:t>
            </a:r>
            <a:endParaRPr lang="zh-CN" altLang="en-US" sz="1200" dirty="0">
              <a:solidFill>
                <a:schemeClr val="bg1">
                  <a:lumMod val="65000"/>
                </a:schemeClr>
              </a:solidFill>
            </a:endParaRPr>
          </a:p>
        </p:txBody>
      </p:sp>
      <p:sp>
        <p:nvSpPr>
          <p:cNvPr id="35" name="TextBox 34"/>
          <p:cNvSpPr txBox="1"/>
          <p:nvPr/>
        </p:nvSpPr>
        <p:spPr>
          <a:xfrm>
            <a:off x="4215914" y="2768610"/>
            <a:ext cx="490840" cy="276999"/>
          </a:xfrm>
          <a:prstGeom prst="rect">
            <a:avLst/>
          </a:prstGeom>
          <a:noFill/>
        </p:spPr>
        <p:txBody>
          <a:bodyPr wrap="none" rtlCol="0">
            <a:spAutoFit/>
          </a:bodyPr>
          <a:lstStyle/>
          <a:p>
            <a:pPr algn="r"/>
            <a:r>
              <a:rPr lang="en-US" altLang="zh-CN" sz="1200" dirty="0" smtClean="0">
                <a:solidFill>
                  <a:schemeClr val="accent1"/>
                </a:solidFill>
              </a:rPr>
              <a:t>75%</a:t>
            </a:r>
            <a:endParaRPr lang="zh-CN" altLang="en-US" sz="1200" dirty="0">
              <a:solidFill>
                <a:schemeClr val="accent1"/>
              </a:solidFill>
            </a:endParaRPr>
          </a:p>
        </p:txBody>
      </p:sp>
      <p:sp>
        <p:nvSpPr>
          <p:cNvPr id="36" name="TextBox 35"/>
          <p:cNvSpPr txBox="1"/>
          <p:nvPr/>
        </p:nvSpPr>
        <p:spPr>
          <a:xfrm>
            <a:off x="3679354" y="2143281"/>
            <a:ext cx="490840" cy="276999"/>
          </a:xfrm>
          <a:prstGeom prst="rect">
            <a:avLst/>
          </a:prstGeom>
          <a:noFill/>
        </p:spPr>
        <p:txBody>
          <a:bodyPr wrap="none" rtlCol="0">
            <a:spAutoFit/>
          </a:bodyPr>
          <a:lstStyle/>
          <a:p>
            <a:pPr algn="r"/>
            <a:r>
              <a:rPr lang="en-US" altLang="zh-CN" sz="1200" dirty="0" smtClean="0">
                <a:solidFill>
                  <a:schemeClr val="accent1"/>
                </a:solidFill>
              </a:rPr>
              <a:t>65%</a:t>
            </a:r>
            <a:endParaRPr lang="zh-CN" altLang="en-US" sz="1200" dirty="0">
              <a:solidFill>
                <a:schemeClr val="accent1"/>
              </a:solidFill>
            </a:endParaRPr>
          </a:p>
        </p:txBody>
      </p:sp>
      <p:grpSp>
        <p:nvGrpSpPr>
          <p:cNvPr id="3" name="组合 2"/>
          <p:cNvGrpSpPr/>
          <p:nvPr/>
        </p:nvGrpSpPr>
        <p:grpSpPr>
          <a:xfrm>
            <a:off x="1933023" y="4038332"/>
            <a:ext cx="927095" cy="246221"/>
            <a:chOff x="1933023" y="4038332"/>
            <a:chExt cx="927095" cy="246221"/>
          </a:xfrm>
        </p:grpSpPr>
        <p:sp>
          <p:nvSpPr>
            <p:cNvPr id="58" name="矩形 57"/>
            <p:cNvSpPr/>
            <p:nvPr/>
          </p:nvSpPr>
          <p:spPr>
            <a:xfrm>
              <a:off x="1933023" y="4104824"/>
              <a:ext cx="368875" cy="144016"/>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TextBox 59"/>
            <p:cNvSpPr txBox="1"/>
            <p:nvPr/>
          </p:nvSpPr>
          <p:spPr>
            <a:xfrm>
              <a:off x="2290731" y="4038332"/>
              <a:ext cx="569387" cy="246221"/>
            </a:xfrm>
            <a:prstGeom prst="rect">
              <a:avLst/>
            </a:prstGeom>
            <a:noFill/>
          </p:spPr>
          <p:txBody>
            <a:bodyPr wrap="none" rtlCol="0">
              <a:spAutoFit/>
            </a:bodyPr>
            <a:lstStyle>
              <a:defPPr>
                <a:defRPr lang="zh-CN"/>
              </a:defPPr>
              <a:lvl1pPr algn="r">
                <a:defRPr sz="1200">
                  <a:solidFill>
                    <a:schemeClr val="tx1">
                      <a:lumMod val="50000"/>
                      <a:lumOff val="50000"/>
                    </a:schemeClr>
                  </a:solidFill>
                </a:defRPr>
              </a:lvl1pPr>
            </a:lstStyle>
            <a:p>
              <a:r>
                <a:rPr lang="zh-CN" altLang="en-US" sz="1000" dirty="0">
                  <a:solidFill>
                    <a:schemeClr val="bg1">
                      <a:lumMod val="65000"/>
                    </a:schemeClr>
                  </a:solidFill>
                </a:rPr>
                <a:t>计划数</a:t>
              </a:r>
            </a:p>
          </p:txBody>
        </p:sp>
      </p:grpSp>
      <p:grpSp>
        <p:nvGrpSpPr>
          <p:cNvPr id="5" name="组合 4"/>
          <p:cNvGrpSpPr/>
          <p:nvPr/>
        </p:nvGrpSpPr>
        <p:grpSpPr>
          <a:xfrm>
            <a:off x="3195248" y="4053721"/>
            <a:ext cx="959971" cy="246221"/>
            <a:chOff x="3195248" y="4053721"/>
            <a:chExt cx="959971" cy="246221"/>
          </a:xfrm>
        </p:grpSpPr>
        <p:sp>
          <p:nvSpPr>
            <p:cNvPr id="59" name="矩形 58"/>
            <p:cNvSpPr/>
            <p:nvPr/>
          </p:nvSpPr>
          <p:spPr>
            <a:xfrm>
              <a:off x="3195248" y="4104824"/>
              <a:ext cx="368875" cy="1440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TextBox 60"/>
            <p:cNvSpPr txBox="1"/>
            <p:nvPr/>
          </p:nvSpPr>
          <p:spPr>
            <a:xfrm>
              <a:off x="3585832" y="4053721"/>
              <a:ext cx="569387" cy="246221"/>
            </a:xfrm>
            <a:prstGeom prst="rect">
              <a:avLst/>
            </a:prstGeom>
            <a:noFill/>
          </p:spPr>
          <p:txBody>
            <a:bodyPr wrap="none" rtlCol="0">
              <a:spAutoFit/>
            </a:bodyPr>
            <a:lstStyle>
              <a:defPPr>
                <a:defRPr lang="zh-CN"/>
              </a:defPPr>
              <a:lvl1pPr algn="r">
                <a:defRPr sz="1200">
                  <a:solidFill>
                    <a:schemeClr val="tx1">
                      <a:lumMod val="50000"/>
                      <a:lumOff val="50000"/>
                    </a:schemeClr>
                  </a:solidFill>
                </a:defRPr>
              </a:lvl1pPr>
            </a:lstStyle>
            <a:p>
              <a:r>
                <a:rPr lang="zh-CN" altLang="en-US" sz="1000" dirty="0" smtClean="0">
                  <a:solidFill>
                    <a:schemeClr val="accent1"/>
                  </a:solidFill>
                </a:rPr>
                <a:t>实际数</a:t>
              </a:r>
              <a:endParaRPr lang="zh-CN" altLang="en-US" sz="1000" dirty="0">
                <a:solidFill>
                  <a:schemeClr val="accent1"/>
                </a:solidFill>
              </a:endParaRPr>
            </a:p>
          </p:txBody>
        </p:sp>
      </p:grpSp>
      <p:pic>
        <p:nvPicPr>
          <p:cNvPr id="1026" name="Picture 2" descr="C:\Users\MDG\Desktop\4.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20413" b="7293"/>
          <a:stretch/>
        </p:blipFill>
        <p:spPr bwMode="auto">
          <a:xfrm>
            <a:off x="5675107" y="1347614"/>
            <a:ext cx="2779397" cy="1264206"/>
          </a:xfrm>
          <a:prstGeom prst="rect">
            <a:avLst/>
          </a:prstGeom>
          <a:noFill/>
          <a:ln>
            <a:solidFill>
              <a:schemeClr val="bg1">
                <a:lumMod val="75000"/>
              </a:schemeClr>
            </a:solidFill>
          </a:ln>
          <a:extLst>
            <a:ext uri="{909E8E84-426E-40DD-AFC4-6F175D3DCCD1}">
              <a14:hiddenFill xmlns:a14="http://schemas.microsoft.com/office/drawing/2010/main">
                <a:solidFill>
                  <a:srgbClr val="FFFFFF"/>
                </a:solidFill>
              </a14:hiddenFill>
            </a:ext>
          </a:extLst>
        </p:spPr>
      </p:pic>
      <p:pic>
        <p:nvPicPr>
          <p:cNvPr id="1028" name="Picture 4" descr="C:\Users\MDG\Desktop\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6118" b="9780"/>
          <a:stretch/>
        </p:blipFill>
        <p:spPr bwMode="auto">
          <a:xfrm>
            <a:off x="5681035" y="2720604"/>
            <a:ext cx="2779397" cy="1291306"/>
          </a:xfrm>
          <a:prstGeom prst="rect">
            <a:avLst/>
          </a:prstGeom>
          <a:noFill/>
          <a:ln>
            <a:solidFill>
              <a:schemeClr val="bg1">
                <a:lumMod val="75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052433"/>
      </p:ext>
    </p:extLst>
  </p:cSld>
  <p:clrMapOvr>
    <a:masterClrMapping/>
  </p:clrMapOvr>
  <mc:AlternateContent xmlns:mc="http://schemas.openxmlformats.org/markup-compatibility/2006" xmlns:p14="http://schemas.microsoft.com/office/powerpoint/2010/main">
    <mc:Choice Requires="p14">
      <p:transition spd="med" p14:dur="700" advTm="6613">
        <p:fade/>
      </p:transition>
    </mc:Choice>
    <mc:Fallback xmlns="">
      <p:transition spd="med" advTm="661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4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60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0-#ppt_w/2"/>
                                          </p:val>
                                        </p:tav>
                                        <p:tav tm="100000">
                                          <p:val>
                                            <p:strVal val="#ppt_x"/>
                                          </p:val>
                                        </p:tav>
                                      </p:tavLst>
                                    </p:anim>
                                    <p:anim calcmode="lin" valueType="num">
                                      <p:cBhvr additive="base">
                                        <p:cTn id="20" dur="500" fill="hold"/>
                                        <p:tgtEl>
                                          <p:spTgt spid="10"/>
                                        </p:tgtEl>
                                        <p:attrNameLst>
                                          <p:attrName>ppt_y</p:attrName>
                                        </p:attrNameLst>
                                      </p:cBhvr>
                                      <p:tavLst>
                                        <p:tav tm="0">
                                          <p:val>
                                            <p:strVal val="#ppt_y"/>
                                          </p:val>
                                        </p:tav>
                                        <p:tav tm="100000">
                                          <p:val>
                                            <p:strVal val="#ppt_y"/>
                                          </p:val>
                                        </p:tav>
                                      </p:tavLst>
                                    </p:anim>
                                  </p:childTnLst>
                                </p:cTn>
                              </p:par>
                            </p:childTnLst>
                          </p:cTn>
                        </p:par>
                        <p:par>
                          <p:cTn id="21" fill="hold">
                            <p:stCondLst>
                              <p:cond delay="1100"/>
                            </p:stCondLst>
                            <p:childTnLst>
                              <p:par>
                                <p:cTn id="22" presetID="10" presetClass="entr" presetSubtype="0"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par>
                          <p:cTn id="25" fill="hold">
                            <p:stCondLst>
                              <p:cond delay="1600"/>
                            </p:stCondLst>
                            <p:childTnLst>
                              <p:par>
                                <p:cTn id="26" presetID="22" presetClass="entr" presetSubtype="8"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left)">
                                      <p:cBhvr>
                                        <p:cTn id="28" dur="500"/>
                                        <p:tgtEl>
                                          <p:spTgt spid="11"/>
                                        </p:tgtEl>
                                      </p:cBhvr>
                                    </p:animEffect>
                                  </p:childTnLst>
                                </p:cTn>
                              </p:par>
                              <p:par>
                                <p:cTn id="29" presetID="22" presetClass="entr" presetSubtype="8" fill="hold" grpId="0" nodeType="withEffect">
                                  <p:stCondLst>
                                    <p:cond delay="200"/>
                                  </p:stCondLst>
                                  <p:childTnLst>
                                    <p:set>
                                      <p:cBhvr>
                                        <p:cTn id="30" dur="1" fill="hold">
                                          <p:stCondLst>
                                            <p:cond delay="0"/>
                                          </p:stCondLst>
                                        </p:cTn>
                                        <p:tgtEl>
                                          <p:spTgt spid="21"/>
                                        </p:tgtEl>
                                        <p:attrNameLst>
                                          <p:attrName>style.visibility</p:attrName>
                                        </p:attrNameLst>
                                      </p:cBhvr>
                                      <p:to>
                                        <p:strVal val="visible"/>
                                      </p:to>
                                    </p:set>
                                    <p:animEffect transition="in" filter="wipe(left)">
                                      <p:cBhvr>
                                        <p:cTn id="31" dur="500"/>
                                        <p:tgtEl>
                                          <p:spTgt spid="21"/>
                                        </p:tgtEl>
                                      </p:cBhvr>
                                    </p:animEffect>
                                  </p:childTnLst>
                                </p:cTn>
                              </p:par>
                              <p:par>
                                <p:cTn id="32" presetID="22" presetClass="entr" presetSubtype="8" fill="hold" grpId="0" nodeType="withEffect">
                                  <p:stCondLst>
                                    <p:cond delay="400"/>
                                  </p:stCondLst>
                                  <p:childTnLst>
                                    <p:set>
                                      <p:cBhvr>
                                        <p:cTn id="33" dur="1" fill="hold">
                                          <p:stCondLst>
                                            <p:cond delay="0"/>
                                          </p:stCondLst>
                                        </p:cTn>
                                        <p:tgtEl>
                                          <p:spTgt spid="24"/>
                                        </p:tgtEl>
                                        <p:attrNameLst>
                                          <p:attrName>style.visibility</p:attrName>
                                        </p:attrNameLst>
                                      </p:cBhvr>
                                      <p:to>
                                        <p:strVal val="visible"/>
                                      </p:to>
                                    </p:set>
                                    <p:animEffect transition="in" filter="wipe(left)">
                                      <p:cBhvr>
                                        <p:cTn id="34" dur="500"/>
                                        <p:tgtEl>
                                          <p:spTgt spid="24"/>
                                        </p:tgtEl>
                                      </p:cBhvr>
                                    </p:animEffect>
                                  </p:childTnLst>
                                </p:cTn>
                              </p:par>
                              <p:par>
                                <p:cTn id="35" presetID="22" presetClass="entr" presetSubtype="8" fill="hold" grpId="0" nodeType="withEffect">
                                  <p:stCondLst>
                                    <p:cond delay="50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childTnLst>
                          </p:cTn>
                        </p:par>
                        <p:par>
                          <p:cTn id="38" fill="hold">
                            <p:stCondLst>
                              <p:cond delay="2600"/>
                            </p:stCondLst>
                            <p:childTnLst>
                              <p:par>
                                <p:cTn id="39" presetID="53" presetClass="entr" presetSubtype="16" fill="hold" grpId="0" nodeType="after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p:cTn id="41" dur="500" fill="hold"/>
                                        <p:tgtEl>
                                          <p:spTgt spid="29"/>
                                        </p:tgtEl>
                                        <p:attrNameLst>
                                          <p:attrName>ppt_w</p:attrName>
                                        </p:attrNameLst>
                                      </p:cBhvr>
                                      <p:tavLst>
                                        <p:tav tm="0">
                                          <p:val>
                                            <p:fltVal val="0"/>
                                          </p:val>
                                        </p:tav>
                                        <p:tav tm="100000">
                                          <p:val>
                                            <p:strVal val="#ppt_w"/>
                                          </p:val>
                                        </p:tav>
                                      </p:tavLst>
                                    </p:anim>
                                    <p:anim calcmode="lin" valueType="num">
                                      <p:cBhvr>
                                        <p:cTn id="42" dur="500" fill="hold"/>
                                        <p:tgtEl>
                                          <p:spTgt spid="29"/>
                                        </p:tgtEl>
                                        <p:attrNameLst>
                                          <p:attrName>ppt_h</p:attrName>
                                        </p:attrNameLst>
                                      </p:cBhvr>
                                      <p:tavLst>
                                        <p:tav tm="0">
                                          <p:val>
                                            <p:fltVal val="0"/>
                                          </p:val>
                                        </p:tav>
                                        <p:tav tm="100000">
                                          <p:val>
                                            <p:strVal val="#ppt_h"/>
                                          </p:val>
                                        </p:tav>
                                      </p:tavLst>
                                    </p:anim>
                                    <p:animEffect transition="in" filter="fade">
                                      <p:cBhvr>
                                        <p:cTn id="43" dur="500"/>
                                        <p:tgtEl>
                                          <p:spTgt spid="29"/>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34"/>
                                        </p:tgtEl>
                                        <p:attrNameLst>
                                          <p:attrName>style.visibility</p:attrName>
                                        </p:attrNameLst>
                                      </p:cBhvr>
                                      <p:to>
                                        <p:strVal val="visible"/>
                                      </p:to>
                                    </p:set>
                                    <p:anim calcmode="lin" valueType="num">
                                      <p:cBhvr>
                                        <p:cTn id="46" dur="500" fill="hold"/>
                                        <p:tgtEl>
                                          <p:spTgt spid="34"/>
                                        </p:tgtEl>
                                        <p:attrNameLst>
                                          <p:attrName>ppt_w</p:attrName>
                                        </p:attrNameLst>
                                      </p:cBhvr>
                                      <p:tavLst>
                                        <p:tav tm="0">
                                          <p:val>
                                            <p:fltVal val="0"/>
                                          </p:val>
                                        </p:tav>
                                        <p:tav tm="100000">
                                          <p:val>
                                            <p:strVal val="#ppt_w"/>
                                          </p:val>
                                        </p:tav>
                                      </p:tavLst>
                                    </p:anim>
                                    <p:anim calcmode="lin" valueType="num">
                                      <p:cBhvr>
                                        <p:cTn id="47" dur="500" fill="hold"/>
                                        <p:tgtEl>
                                          <p:spTgt spid="34"/>
                                        </p:tgtEl>
                                        <p:attrNameLst>
                                          <p:attrName>ppt_h</p:attrName>
                                        </p:attrNameLst>
                                      </p:cBhvr>
                                      <p:tavLst>
                                        <p:tav tm="0">
                                          <p:val>
                                            <p:fltVal val="0"/>
                                          </p:val>
                                        </p:tav>
                                        <p:tav tm="100000">
                                          <p:val>
                                            <p:strVal val="#ppt_h"/>
                                          </p:val>
                                        </p:tav>
                                      </p:tavLst>
                                    </p:anim>
                                    <p:animEffect transition="in" filter="fade">
                                      <p:cBhvr>
                                        <p:cTn id="48" dur="500"/>
                                        <p:tgtEl>
                                          <p:spTgt spid="34"/>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33"/>
                                        </p:tgtEl>
                                        <p:attrNameLst>
                                          <p:attrName>style.visibility</p:attrName>
                                        </p:attrNameLst>
                                      </p:cBhvr>
                                      <p:to>
                                        <p:strVal val="visible"/>
                                      </p:to>
                                    </p:set>
                                    <p:anim calcmode="lin" valueType="num">
                                      <p:cBhvr>
                                        <p:cTn id="51" dur="500" fill="hold"/>
                                        <p:tgtEl>
                                          <p:spTgt spid="33"/>
                                        </p:tgtEl>
                                        <p:attrNameLst>
                                          <p:attrName>ppt_w</p:attrName>
                                        </p:attrNameLst>
                                      </p:cBhvr>
                                      <p:tavLst>
                                        <p:tav tm="0">
                                          <p:val>
                                            <p:fltVal val="0"/>
                                          </p:val>
                                        </p:tav>
                                        <p:tav tm="100000">
                                          <p:val>
                                            <p:strVal val="#ppt_w"/>
                                          </p:val>
                                        </p:tav>
                                      </p:tavLst>
                                    </p:anim>
                                    <p:anim calcmode="lin" valueType="num">
                                      <p:cBhvr>
                                        <p:cTn id="52" dur="500" fill="hold"/>
                                        <p:tgtEl>
                                          <p:spTgt spid="33"/>
                                        </p:tgtEl>
                                        <p:attrNameLst>
                                          <p:attrName>ppt_h</p:attrName>
                                        </p:attrNameLst>
                                      </p:cBhvr>
                                      <p:tavLst>
                                        <p:tav tm="0">
                                          <p:val>
                                            <p:fltVal val="0"/>
                                          </p:val>
                                        </p:tav>
                                        <p:tav tm="100000">
                                          <p:val>
                                            <p:strVal val="#ppt_h"/>
                                          </p:val>
                                        </p:tav>
                                      </p:tavLst>
                                    </p:anim>
                                    <p:animEffect transition="in" filter="fade">
                                      <p:cBhvr>
                                        <p:cTn id="53" dur="500"/>
                                        <p:tgtEl>
                                          <p:spTgt spid="33"/>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32"/>
                                        </p:tgtEl>
                                        <p:attrNameLst>
                                          <p:attrName>style.visibility</p:attrName>
                                        </p:attrNameLst>
                                      </p:cBhvr>
                                      <p:to>
                                        <p:strVal val="visible"/>
                                      </p:to>
                                    </p:set>
                                    <p:anim calcmode="lin" valueType="num">
                                      <p:cBhvr>
                                        <p:cTn id="56" dur="500" fill="hold"/>
                                        <p:tgtEl>
                                          <p:spTgt spid="32"/>
                                        </p:tgtEl>
                                        <p:attrNameLst>
                                          <p:attrName>ppt_w</p:attrName>
                                        </p:attrNameLst>
                                      </p:cBhvr>
                                      <p:tavLst>
                                        <p:tav tm="0">
                                          <p:val>
                                            <p:fltVal val="0"/>
                                          </p:val>
                                        </p:tav>
                                        <p:tav tm="100000">
                                          <p:val>
                                            <p:strVal val="#ppt_w"/>
                                          </p:val>
                                        </p:tav>
                                      </p:tavLst>
                                    </p:anim>
                                    <p:anim calcmode="lin" valueType="num">
                                      <p:cBhvr>
                                        <p:cTn id="57" dur="500" fill="hold"/>
                                        <p:tgtEl>
                                          <p:spTgt spid="32"/>
                                        </p:tgtEl>
                                        <p:attrNameLst>
                                          <p:attrName>ppt_h</p:attrName>
                                        </p:attrNameLst>
                                      </p:cBhvr>
                                      <p:tavLst>
                                        <p:tav tm="0">
                                          <p:val>
                                            <p:fltVal val="0"/>
                                          </p:val>
                                        </p:tav>
                                        <p:tav tm="100000">
                                          <p:val>
                                            <p:strVal val="#ppt_h"/>
                                          </p:val>
                                        </p:tav>
                                      </p:tavLst>
                                    </p:anim>
                                    <p:animEffect transition="in" filter="fade">
                                      <p:cBhvr>
                                        <p:cTn id="58" dur="500"/>
                                        <p:tgtEl>
                                          <p:spTgt spid="32"/>
                                        </p:tgtEl>
                                      </p:cBhvr>
                                    </p:animEffect>
                                  </p:childTnLst>
                                </p:cTn>
                              </p:par>
                            </p:childTnLst>
                          </p:cTn>
                        </p:par>
                        <p:par>
                          <p:cTn id="59" fill="hold">
                            <p:stCondLst>
                              <p:cond delay="3100"/>
                            </p:stCondLst>
                            <p:childTnLst>
                              <p:par>
                                <p:cTn id="60" presetID="22" presetClass="entr" presetSubtype="8" fill="hold" grpId="0" nodeType="after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wipe(left)">
                                      <p:cBhvr>
                                        <p:cTn id="62" dur="500"/>
                                        <p:tgtEl>
                                          <p:spTgt spid="12"/>
                                        </p:tgtEl>
                                      </p:cBhvr>
                                    </p:animEffect>
                                  </p:childTnLst>
                                </p:cTn>
                              </p:par>
                              <p:par>
                                <p:cTn id="63" presetID="22" presetClass="entr" presetSubtype="8" fill="hold" grpId="0" nodeType="withEffect">
                                  <p:stCondLst>
                                    <p:cond delay="200"/>
                                  </p:stCondLst>
                                  <p:childTnLst>
                                    <p:set>
                                      <p:cBhvr>
                                        <p:cTn id="64" dur="1" fill="hold">
                                          <p:stCondLst>
                                            <p:cond delay="0"/>
                                          </p:stCondLst>
                                        </p:cTn>
                                        <p:tgtEl>
                                          <p:spTgt spid="22"/>
                                        </p:tgtEl>
                                        <p:attrNameLst>
                                          <p:attrName>style.visibility</p:attrName>
                                        </p:attrNameLst>
                                      </p:cBhvr>
                                      <p:to>
                                        <p:strVal val="visible"/>
                                      </p:to>
                                    </p:set>
                                    <p:animEffect transition="in" filter="wipe(left)">
                                      <p:cBhvr>
                                        <p:cTn id="65" dur="500"/>
                                        <p:tgtEl>
                                          <p:spTgt spid="22"/>
                                        </p:tgtEl>
                                      </p:cBhvr>
                                    </p:animEffect>
                                  </p:childTnLst>
                                </p:cTn>
                              </p:par>
                              <p:par>
                                <p:cTn id="66" presetID="22" presetClass="entr" presetSubtype="8" fill="hold" grpId="0" nodeType="withEffect">
                                  <p:stCondLst>
                                    <p:cond delay="400"/>
                                  </p:stCondLst>
                                  <p:childTnLst>
                                    <p:set>
                                      <p:cBhvr>
                                        <p:cTn id="67" dur="1" fill="hold">
                                          <p:stCondLst>
                                            <p:cond delay="0"/>
                                          </p:stCondLst>
                                        </p:cTn>
                                        <p:tgtEl>
                                          <p:spTgt spid="25"/>
                                        </p:tgtEl>
                                        <p:attrNameLst>
                                          <p:attrName>style.visibility</p:attrName>
                                        </p:attrNameLst>
                                      </p:cBhvr>
                                      <p:to>
                                        <p:strVal val="visible"/>
                                      </p:to>
                                    </p:set>
                                    <p:animEffect transition="in" filter="wipe(left)">
                                      <p:cBhvr>
                                        <p:cTn id="68" dur="500"/>
                                        <p:tgtEl>
                                          <p:spTgt spid="25"/>
                                        </p:tgtEl>
                                      </p:cBhvr>
                                    </p:animEffect>
                                  </p:childTnLst>
                                </p:cTn>
                              </p:par>
                              <p:par>
                                <p:cTn id="69" presetID="22" presetClass="entr" presetSubtype="8" fill="hold" grpId="0" nodeType="withEffect">
                                  <p:stCondLst>
                                    <p:cond delay="600"/>
                                  </p:stCondLst>
                                  <p:childTnLst>
                                    <p:set>
                                      <p:cBhvr>
                                        <p:cTn id="70" dur="1" fill="hold">
                                          <p:stCondLst>
                                            <p:cond delay="0"/>
                                          </p:stCondLst>
                                        </p:cTn>
                                        <p:tgtEl>
                                          <p:spTgt spid="28"/>
                                        </p:tgtEl>
                                        <p:attrNameLst>
                                          <p:attrName>style.visibility</p:attrName>
                                        </p:attrNameLst>
                                      </p:cBhvr>
                                      <p:to>
                                        <p:strVal val="visible"/>
                                      </p:to>
                                    </p:set>
                                    <p:animEffect transition="in" filter="wipe(left)">
                                      <p:cBhvr>
                                        <p:cTn id="71" dur="500"/>
                                        <p:tgtEl>
                                          <p:spTgt spid="28"/>
                                        </p:tgtEl>
                                      </p:cBhvr>
                                    </p:animEffect>
                                  </p:childTnLst>
                                </p:cTn>
                              </p:par>
                            </p:childTnLst>
                          </p:cTn>
                        </p:par>
                        <p:par>
                          <p:cTn id="72" fill="hold">
                            <p:stCondLst>
                              <p:cond delay="4200"/>
                            </p:stCondLst>
                            <p:childTnLst>
                              <p:par>
                                <p:cTn id="73" presetID="53" presetClass="entr" presetSubtype="16" fill="hold" grpId="0" nodeType="afterEffect">
                                  <p:stCondLst>
                                    <p:cond delay="0"/>
                                  </p:stCondLst>
                                  <p:childTnLst>
                                    <p:set>
                                      <p:cBhvr>
                                        <p:cTn id="74" dur="1" fill="hold">
                                          <p:stCondLst>
                                            <p:cond delay="0"/>
                                          </p:stCondLst>
                                        </p:cTn>
                                        <p:tgtEl>
                                          <p:spTgt spid="30"/>
                                        </p:tgtEl>
                                        <p:attrNameLst>
                                          <p:attrName>style.visibility</p:attrName>
                                        </p:attrNameLst>
                                      </p:cBhvr>
                                      <p:to>
                                        <p:strVal val="visible"/>
                                      </p:to>
                                    </p:set>
                                    <p:anim calcmode="lin" valueType="num">
                                      <p:cBhvr>
                                        <p:cTn id="75" dur="500" fill="hold"/>
                                        <p:tgtEl>
                                          <p:spTgt spid="30"/>
                                        </p:tgtEl>
                                        <p:attrNameLst>
                                          <p:attrName>ppt_w</p:attrName>
                                        </p:attrNameLst>
                                      </p:cBhvr>
                                      <p:tavLst>
                                        <p:tav tm="0">
                                          <p:val>
                                            <p:fltVal val="0"/>
                                          </p:val>
                                        </p:tav>
                                        <p:tav tm="100000">
                                          <p:val>
                                            <p:strVal val="#ppt_w"/>
                                          </p:val>
                                        </p:tav>
                                      </p:tavLst>
                                    </p:anim>
                                    <p:anim calcmode="lin" valueType="num">
                                      <p:cBhvr>
                                        <p:cTn id="76" dur="500" fill="hold"/>
                                        <p:tgtEl>
                                          <p:spTgt spid="30"/>
                                        </p:tgtEl>
                                        <p:attrNameLst>
                                          <p:attrName>ppt_h</p:attrName>
                                        </p:attrNameLst>
                                      </p:cBhvr>
                                      <p:tavLst>
                                        <p:tav tm="0">
                                          <p:val>
                                            <p:fltVal val="0"/>
                                          </p:val>
                                        </p:tav>
                                        <p:tav tm="100000">
                                          <p:val>
                                            <p:strVal val="#ppt_h"/>
                                          </p:val>
                                        </p:tav>
                                      </p:tavLst>
                                    </p:anim>
                                    <p:animEffect transition="in" filter="fade">
                                      <p:cBhvr>
                                        <p:cTn id="77" dur="500"/>
                                        <p:tgtEl>
                                          <p:spTgt spid="30"/>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36"/>
                                        </p:tgtEl>
                                        <p:attrNameLst>
                                          <p:attrName>style.visibility</p:attrName>
                                        </p:attrNameLst>
                                      </p:cBhvr>
                                      <p:to>
                                        <p:strVal val="visible"/>
                                      </p:to>
                                    </p:set>
                                    <p:anim calcmode="lin" valueType="num">
                                      <p:cBhvr>
                                        <p:cTn id="80" dur="500" fill="hold"/>
                                        <p:tgtEl>
                                          <p:spTgt spid="36"/>
                                        </p:tgtEl>
                                        <p:attrNameLst>
                                          <p:attrName>ppt_w</p:attrName>
                                        </p:attrNameLst>
                                      </p:cBhvr>
                                      <p:tavLst>
                                        <p:tav tm="0">
                                          <p:val>
                                            <p:fltVal val="0"/>
                                          </p:val>
                                        </p:tav>
                                        <p:tav tm="100000">
                                          <p:val>
                                            <p:strVal val="#ppt_w"/>
                                          </p:val>
                                        </p:tav>
                                      </p:tavLst>
                                    </p:anim>
                                    <p:anim calcmode="lin" valueType="num">
                                      <p:cBhvr>
                                        <p:cTn id="81" dur="500" fill="hold"/>
                                        <p:tgtEl>
                                          <p:spTgt spid="36"/>
                                        </p:tgtEl>
                                        <p:attrNameLst>
                                          <p:attrName>ppt_h</p:attrName>
                                        </p:attrNameLst>
                                      </p:cBhvr>
                                      <p:tavLst>
                                        <p:tav tm="0">
                                          <p:val>
                                            <p:fltVal val="0"/>
                                          </p:val>
                                        </p:tav>
                                        <p:tav tm="100000">
                                          <p:val>
                                            <p:strVal val="#ppt_h"/>
                                          </p:val>
                                        </p:tav>
                                      </p:tavLst>
                                    </p:anim>
                                    <p:animEffect transition="in" filter="fade">
                                      <p:cBhvr>
                                        <p:cTn id="82" dur="500"/>
                                        <p:tgtEl>
                                          <p:spTgt spid="36"/>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35"/>
                                        </p:tgtEl>
                                        <p:attrNameLst>
                                          <p:attrName>style.visibility</p:attrName>
                                        </p:attrNameLst>
                                      </p:cBhvr>
                                      <p:to>
                                        <p:strVal val="visible"/>
                                      </p:to>
                                    </p:set>
                                    <p:anim calcmode="lin" valueType="num">
                                      <p:cBhvr>
                                        <p:cTn id="85" dur="500" fill="hold"/>
                                        <p:tgtEl>
                                          <p:spTgt spid="35"/>
                                        </p:tgtEl>
                                        <p:attrNameLst>
                                          <p:attrName>ppt_w</p:attrName>
                                        </p:attrNameLst>
                                      </p:cBhvr>
                                      <p:tavLst>
                                        <p:tav tm="0">
                                          <p:val>
                                            <p:fltVal val="0"/>
                                          </p:val>
                                        </p:tav>
                                        <p:tav tm="100000">
                                          <p:val>
                                            <p:strVal val="#ppt_w"/>
                                          </p:val>
                                        </p:tav>
                                      </p:tavLst>
                                    </p:anim>
                                    <p:anim calcmode="lin" valueType="num">
                                      <p:cBhvr>
                                        <p:cTn id="86" dur="500" fill="hold"/>
                                        <p:tgtEl>
                                          <p:spTgt spid="35"/>
                                        </p:tgtEl>
                                        <p:attrNameLst>
                                          <p:attrName>ppt_h</p:attrName>
                                        </p:attrNameLst>
                                      </p:cBhvr>
                                      <p:tavLst>
                                        <p:tav tm="0">
                                          <p:val>
                                            <p:fltVal val="0"/>
                                          </p:val>
                                        </p:tav>
                                        <p:tav tm="100000">
                                          <p:val>
                                            <p:strVal val="#ppt_h"/>
                                          </p:val>
                                        </p:tav>
                                      </p:tavLst>
                                    </p:anim>
                                    <p:animEffect transition="in" filter="fade">
                                      <p:cBhvr>
                                        <p:cTn id="87" dur="500"/>
                                        <p:tgtEl>
                                          <p:spTgt spid="35"/>
                                        </p:tgtEl>
                                      </p:cBhvr>
                                    </p:animEffect>
                                  </p:childTnLst>
                                </p:cTn>
                              </p:par>
                              <p:par>
                                <p:cTn id="88" presetID="53" presetClass="entr" presetSubtype="16" fill="hold" grpId="0" nodeType="withEffect">
                                  <p:stCondLst>
                                    <p:cond delay="0"/>
                                  </p:stCondLst>
                                  <p:childTnLst>
                                    <p:set>
                                      <p:cBhvr>
                                        <p:cTn id="89" dur="1" fill="hold">
                                          <p:stCondLst>
                                            <p:cond delay="0"/>
                                          </p:stCondLst>
                                        </p:cTn>
                                        <p:tgtEl>
                                          <p:spTgt spid="31"/>
                                        </p:tgtEl>
                                        <p:attrNameLst>
                                          <p:attrName>style.visibility</p:attrName>
                                        </p:attrNameLst>
                                      </p:cBhvr>
                                      <p:to>
                                        <p:strVal val="visible"/>
                                      </p:to>
                                    </p:set>
                                    <p:anim calcmode="lin" valueType="num">
                                      <p:cBhvr>
                                        <p:cTn id="90" dur="500" fill="hold"/>
                                        <p:tgtEl>
                                          <p:spTgt spid="31"/>
                                        </p:tgtEl>
                                        <p:attrNameLst>
                                          <p:attrName>ppt_w</p:attrName>
                                        </p:attrNameLst>
                                      </p:cBhvr>
                                      <p:tavLst>
                                        <p:tav tm="0">
                                          <p:val>
                                            <p:fltVal val="0"/>
                                          </p:val>
                                        </p:tav>
                                        <p:tav tm="100000">
                                          <p:val>
                                            <p:strVal val="#ppt_w"/>
                                          </p:val>
                                        </p:tav>
                                      </p:tavLst>
                                    </p:anim>
                                    <p:anim calcmode="lin" valueType="num">
                                      <p:cBhvr>
                                        <p:cTn id="91" dur="500" fill="hold"/>
                                        <p:tgtEl>
                                          <p:spTgt spid="31"/>
                                        </p:tgtEl>
                                        <p:attrNameLst>
                                          <p:attrName>ppt_h</p:attrName>
                                        </p:attrNameLst>
                                      </p:cBhvr>
                                      <p:tavLst>
                                        <p:tav tm="0">
                                          <p:val>
                                            <p:fltVal val="0"/>
                                          </p:val>
                                        </p:tav>
                                        <p:tav tm="100000">
                                          <p:val>
                                            <p:strVal val="#ppt_h"/>
                                          </p:val>
                                        </p:tav>
                                      </p:tavLst>
                                    </p:anim>
                                    <p:animEffect transition="in" filter="fade">
                                      <p:cBhvr>
                                        <p:cTn id="92" dur="500"/>
                                        <p:tgtEl>
                                          <p:spTgt spid="31"/>
                                        </p:tgtEl>
                                      </p:cBhvr>
                                    </p:animEffect>
                                  </p:childTnLst>
                                </p:cTn>
                              </p:par>
                            </p:childTnLst>
                          </p:cTn>
                        </p:par>
                        <p:par>
                          <p:cTn id="93" fill="hold">
                            <p:stCondLst>
                              <p:cond delay="4700"/>
                            </p:stCondLst>
                            <p:childTnLst>
                              <p:par>
                                <p:cTn id="94" presetID="10" presetClass="entr" presetSubtype="0" fill="hold" nodeType="afterEffect">
                                  <p:stCondLst>
                                    <p:cond delay="0"/>
                                  </p:stCondLst>
                                  <p:childTnLst>
                                    <p:set>
                                      <p:cBhvr>
                                        <p:cTn id="95" dur="1" fill="hold">
                                          <p:stCondLst>
                                            <p:cond delay="0"/>
                                          </p:stCondLst>
                                        </p:cTn>
                                        <p:tgtEl>
                                          <p:spTgt spid="3"/>
                                        </p:tgtEl>
                                        <p:attrNameLst>
                                          <p:attrName>style.visibility</p:attrName>
                                        </p:attrNameLst>
                                      </p:cBhvr>
                                      <p:to>
                                        <p:strVal val="visible"/>
                                      </p:to>
                                    </p:set>
                                    <p:animEffect transition="in" filter="fade">
                                      <p:cBhvr>
                                        <p:cTn id="96" dur="500"/>
                                        <p:tgtEl>
                                          <p:spTgt spid="3"/>
                                        </p:tgtEl>
                                      </p:cBhvr>
                                    </p:animEffect>
                                  </p:childTnLst>
                                </p:cTn>
                              </p:par>
                              <p:par>
                                <p:cTn id="97" presetID="10" presetClass="entr" presetSubtype="0" fill="hold" nodeType="withEffect">
                                  <p:stCondLst>
                                    <p:cond delay="0"/>
                                  </p:stCondLst>
                                  <p:childTnLst>
                                    <p:set>
                                      <p:cBhvr>
                                        <p:cTn id="98" dur="1" fill="hold">
                                          <p:stCondLst>
                                            <p:cond delay="0"/>
                                          </p:stCondLst>
                                        </p:cTn>
                                        <p:tgtEl>
                                          <p:spTgt spid="5"/>
                                        </p:tgtEl>
                                        <p:attrNameLst>
                                          <p:attrName>style.visibility</p:attrName>
                                        </p:attrNameLst>
                                      </p:cBhvr>
                                      <p:to>
                                        <p:strVal val="visible"/>
                                      </p:to>
                                    </p:set>
                                    <p:animEffect transition="in" filter="fade">
                                      <p:cBhvr>
                                        <p:cTn id="99" dur="500"/>
                                        <p:tgtEl>
                                          <p:spTgt spid="5"/>
                                        </p:tgtEl>
                                      </p:cBhvr>
                                    </p:animEffect>
                                  </p:childTnLst>
                                </p:cTn>
                              </p:par>
                            </p:childTnLst>
                          </p:cTn>
                        </p:par>
                        <p:par>
                          <p:cTn id="100" fill="hold">
                            <p:stCondLst>
                              <p:cond delay="5200"/>
                            </p:stCondLst>
                            <p:childTnLst>
                              <p:par>
                                <p:cTn id="101" presetID="2" presetClass="entr" presetSubtype="1" fill="hold" nodeType="afterEffect">
                                  <p:stCondLst>
                                    <p:cond delay="0"/>
                                  </p:stCondLst>
                                  <p:childTnLst>
                                    <p:set>
                                      <p:cBhvr>
                                        <p:cTn id="102" dur="1" fill="hold">
                                          <p:stCondLst>
                                            <p:cond delay="0"/>
                                          </p:stCondLst>
                                        </p:cTn>
                                        <p:tgtEl>
                                          <p:spTgt spid="1026"/>
                                        </p:tgtEl>
                                        <p:attrNameLst>
                                          <p:attrName>style.visibility</p:attrName>
                                        </p:attrNameLst>
                                      </p:cBhvr>
                                      <p:to>
                                        <p:strVal val="visible"/>
                                      </p:to>
                                    </p:set>
                                    <p:anim calcmode="lin" valueType="num">
                                      <p:cBhvr additive="base">
                                        <p:cTn id="103" dur="500" fill="hold"/>
                                        <p:tgtEl>
                                          <p:spTgt spid="1026"/>
                                        </p:tgtEl>
                                        <p:attrNameLst>
                                          <p:attrName>ppt_x</p:attrName>
                                        </p:attrNameLst>
                                      </p:cBhvr>
                                      <p:tavLst>
                                        <p:tav tm="0">
                                          <p:val>
                                            <p:strVal val="#ppt_x"/>
                                          </p:val>
                                        </p:tav>
                                        <p:tav tm="100000">
                                          <p:val>
                                            <p:strVal val="#ppt_x"/>
                                          </p:val>
                                        </p:tav>
                                      </p:tavLst>
                                    </p:anim>
                                    <p:anim calcmode="lin" valueType="num">
                                      <p:cBhvr additive="base">
                                        <p:cTn id="104" dur="500" fill="hold"/>
                                        <p:tgtEl>
                                          <p:spTgt spid="1026"/>
                                        </p:tgtEl>
                                        <p:attrNameLst>
                                          <p:attrName>ppt_y</p:attrName>
                                        </p:attrNameLst>
                                      </p:cBhvr>
                                      <p:tavLst>
                                        <p:tav tm="0">
                                          <p:val>
                                            <p:strVal val="0-#ppt_h/2"/>
                                          </p:val>
                                        </p:tav>
                                        <p:tav tm="100000">
                                          <p:val>
                                            <p:strVal val="#ppt_y"/>
                                          </p:val>
                                        </p:tav>
                                      </p:tavLst>
                                    </p:anim>
                                  </p:childTnLst>
                                </p:cTn>
                              </p:par>
                              <p:par>
                                <p:cTn id="105" presetID="2" presetClass="entr" presetSubtype="4" fill="hold" nodeType="withEffect">
                                  <p:stCondLst>
                                    <p:cond delay="0"/>
                                  </p:stCondLst>
                                  <p:childTnLst>
                                    <p:set>
                                      <p:cBhvr>
                                        <p:cTn id="106" dur="1" fill="hold">
                                          <p:stCondLst>
                                            <p:cond delay="0"/>
                                          </p:stCondLst>
                                        </p:cTn>
                                        <p:tgtEl>
                                          <p:spTgt spid="1028"/>
                                        </p:tgtEl>
                                        <p:attrNameLst>
                                          <p:attrName>style.visibility</p:attrName>
                                        </p:attrNameLst>
                                      </p:cBhvr>
                                      <p:to>
                                        <p:strVal val="visible"/>
                                      </p:to>
                                    </p:set>
                                    <p:anim calcmode="lin" valueType="num">
                                      <p:cBhvr additive="base">
                                        <p:cTn id="107" dur="500" fill="hold"/>
                                        <p:tgtEl>
                                          <p:spTgt spid="1028"/>
                                        </p:tgtEl>
                                        <p:attrNameLst>
                                          <p:attrName>ppt_x</p:attrName>
                                        </p:attrNameLst>
                                      </p:cBhvr>
                                      <p:tavLst>
                                        <p:tav tm="0">
                                          <p:val>
                                            <p:strVal val="#ppt_x"/>
                                          </p:val>
                                        </p:tav>
                                        <p:tav tm="100000">
                                          <p:val>
                                            <p:strVal val="#ppt_x"/>
                                          </p:val>
                                        </p:tav>
                                      </p:tavLst>
                                    </p:anim>
                                    <p:anim calcmode="lin" valueType="num">
                                      <p:cBhvr additive="base">
                                        <p:cTn id="108" dur="500" fill="hold"/>
                                        <p:tgtEl>
                                          <p:spTgt spid="10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animBg="1"/>
      <p:bldP spid="12" grpId="0" animBg="1"/>
      <p:bldP spid="21" grpId="0" animBg="1"/>
      <p:bldP spid="22" grpId="0" animBg="1"/>
      <p:bldP spid="24" grpId="0" animBg="1"/>
      <p:bldP spid="25" grpId="0" animBg="1"/>
      <p:bldP spid="27" grpId="0" animBg="1"/>
      <p:bldP spid="28" grpId="0" animBg="1"/>
      <p:bldP spid="29" grpId="0"/>
      <p:bldP spid="30" grpId="0"/>
      <p:bldP spid="31" grpId="0"/>
      <p:bldP spid="32" grpId="0"/>
      <p:bldP spid="33" grpId="0"/>
      <p:bldP spid="34" grpId="0"/>
      <p:bldP spid="35" grpId="0"/>
      <p:bldP spid="3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国内业务完成情况</a:t>
            </a:r>
            <a:endParaRPr lang="zh-CN" altLang="en-US" dirty="0"/>
          </a:p>
        </p:txBody>
      </p:sp>
      <p:grpSp>
        <p:nvGrpSpPr>
          <p:cNvPr id="3" name="组合 2"/>
          <p:cNvGrpSpPr/>
          <p:nvPr/>
        </p:nvGrpSpPr>
        <p:grpSpPr>
          <a:xfrm>
            <a:off x="539552" y="878924"/>
            <a:ext cx="4655320" cy="3853066"/>
            <a:chOff x="555625" y="285751"/>
            <a:chExt cx="7940675" cy="6572250"/>
          </a:xfrm>
          <a:solidFill>
            <a:schemeClr val="bg1">
              <a:lumMod val="65000"/>
            </a:schemeClr>
          </a:solidFill>
          <a:effectLst/>
        </p:grpSpPr>
        <p:sp>
          <p:nvSpPr>
            <p:cNvPr id="4" name="Freeform 7"/>
            <p:cNvSpPr>
              <a:spLocks/>
            </p:cNvSpPr>
            <p:nvPr/>
          </p:nvSpPr>
          <p:spPr bwMode="auto">
            <a:xfrm>
              <a:off x="5489575" y="6505576"/>
              <a:ext cx="422275" cy="352425"/>
            </a:xfrm>
            <a:custGeom>
              <a:avLst/>
              <a:gdLst>
                <a:gd name="T0" fmla="*/ 88 w 266"/>
                <a:gd name="T1" fmla="*/ 222 h 222"/>
                <a:gd name="T2" fmla="*/ 88 w 266"/>
                <a:gd name="T3" fmla="*/ 222 h 222"/>
                <a:gd name="T4" fmla="*/ 62 w 266"/>
                <a:gd name="T5" fmla="*/ 212 h 222"/>
                <a:gd name="T6" fmla="*/ 40 w 266"/>
                <a:gd name="T7" fmla="*/ 206 h 222"/>
                <a:gd name="T8" fmla="*/ 20 w 266"/>
                <a:gd name="T9" fmla="*/ 196 h 222"/>
                <a:gd name="T10" fmla="*/ 12 w 266"/>
                <a:gd name="T11" fmla="*/ 190 h 222"/>
                <a:gd name="T12" fmla="*/ 6 w 266"/>
                <a:gd name="T13" fmla="*/ 184 h 222"/>
                <a:gd name="T14" fmla="*/ 6 w 266"/>
                <a:gd name="T15" fmla="*/ 184 h 222"/>
                <a:gd name="T16" fmla="*/ 2 w 266"/>
                <a:gd name="T17" fmla="*/ 160 h 222"/>
                <a:gd name="T18" fmla="*/ 0 w 266"/>
                <a:gd name="T19" fmla="*/ 132 h 222"/>
                <a:gd name="T20" fmla="*/ 2 w 266"/>
                <a:gd name="T21" fmla="*/ 108 h 222"/>
                <a:gd name="T22" fmla="*/ 4 w 266"/>
                <a:gd name="T23" fmla="*/ 98 h 222"/>
                <a:gd name="T24" fmla="*/ 8 w 266"/>
                <a:gd name="T25" fmla="*/ 88 h 222"/>
                <a:gd name="T26" fmla="*/ 8 w 266"/>
                <a:gd name="T27" fmla="*/ 88 h 222"/>
                <a:gd name="T28" fmla="*/ 26 w 266"/>
                <a:gd name="T29" fmla="*/ 82 h 222"/>
                <a:gd name="T30" fmla="*/ 36 w 266"/>
                <a:gd name="T31" fmla="*/ 78 h 222"/>
                <a:gd name="T32" fmla="*/ 44 w 266"/>
                <a:gd name="T33" fmla="*/ 74 h 222"/>
                <a:gd name="T34" fmla="*/ 44 w 266"/>
                <a:gd name="T35" fmla="*/ 74 h 222"/>
                <a:gd name="T36" fmla="*/ 46 w 266"/>
                <a:gd name="T37" fmla="*/ 36 h 222"/>
                <a:gd name="T38" fmla="*/ 46 w 266"/>
                <a:gd name="T39" fmla="*/ 36 h 222"/>
                <a:gd name="T40" fmla="*/ 52 w 266"/>
                <a:gd name="T41" fmla="*/ 32 h 222"/>
                <a:gd name="T42" fmla="*/ 56 w 266"/>
                <a:gd name="T43" fmla="*/ 30 h 222"/>
                <a:gd name="T44" fmla="*/ 66 w 266"/>
                <a:gd name="T45" fmla="*/ 32 h 222"/>
                <a:gd name="T46" fmla="*/ 76 w 266"/>
                <a:gd name="T47" fmla="*/ 34 h 222"/>
                <a:gd name="T48" fmla="*/ 84 w 266"/>
                <a:gd name="T49" fmla="*/ 34 h 222"/>
                <a:gd name="T50" fmla="*/ 90 w 266"/>
                <a:gd name="T51" fmla="*/ 34 h 222"/>
                <a:gd name="T52" fmla="*/ 90 w 266"/>
                <a:gd name="T53" fmla="*/ 34 h 222"/>
                <a:gd name="T54" fmla="*/ 142 w 266"/>
                <a:gd name="T55" fmla="*/ 6 h 222"/>
                <a:gd name="T56" fmla="*/ 142 w 266"/>
                <a:gd name="T57" fmla="*/ 6 h 222"/>
                <a:gd name="T58" fmla="*/ 234 w 266"/>
                <a:gd name="T59" fmla="*/ 0 h 222"/>
                <a:gd name="T60" fmla="*/ 234 w 266"/>
                <a:gd name="T61" fmla="*/ 0 h 222"/>
                <a:gd name="T62" fmla="*/ 242 w 266"/>
                <a:gd name="T63" fmla="*/ 4 h 222"/>
                <a:gd name="T64" fmla="*/ 250 w 266"/>
                <a:gd name="T65" fmla="*/ 10 h 222"/>
                <a:gd name="T66" fmla="*/ 258 w 266"/>
                <a:gd name="T67" fmla="*/ 20 h 222"/>
                <a:gd name="T68" fmla="*/ 266 w 266"/>
                <a:gd name="T69" fmla="*/ 32 h 222"/>
                <a:gd name="T70" fmla="*/ 266 w 266"/>
                <a:gd name="T71" fmla="*/ 32 h 222"/>
                <a:gd name="T72" fmla="*/ 266 w 266"/>
                <a:gd name="T73" fmla="*/ 52 h 222"/>
                <a:gd name="T74" fmla="*/ 266 w 266"/>
                <a:gd name="T75" fmla="*/ 52 h 222"/>
                <a:gd name="T76" fmla="*/ 262 w 266"/>
                <a:gd name="T77" fmla="*/ 60 h 222"/>
                <a:gd name="T78" fmla="*/ 258 w 266"/>
                <a:gd name="T79" fmla="*/ 68 h 222"/>
                <a:gd name="T80" fmla="*/ 258 w 266"/>
                <a:gd name="T81" fmla="*/ 68 h 222"/>
                <a:gd name="T82" fmla="*/ 236 w 266"/>
                <a:gd name="T83" fmla="*/ 100 h 222"/>
                <a:gd name="T84" fmla="*/ 226 w 266"/>
                <a:gd name="T85" fmla="*/ 116 h 222"/>
                <a:gd name="T86" fmla="*/ 218 w 266"/>
                <a:gd name="T87" fmla="*/ 134 h 222"/>
                <a:gd name="T88" fmla="*/ 218 w 266"/>
                <a:gd name="T89" fmla="*/ 134 h 222"/>
                <a:gd name="T90" fmla="*/ 212 w 266"/>
                <a:gd name="T91" fmla="*/ 148 h 222"/>
                <a:gd name="T92" fmla="*/ 208 w 266"/>
                <a:gd name="T93" fmla="*/ 158 h 222"/>
                <a:gd name="T94" fmla="*/ 202 w 266"/>
                <a:gd name="T95" fmla="*/ 166 h 222"/>
                <a:gd name="T96" fmla="*/ 202 w 266"/>
                <a:gd name="T97" fmla="*/ 166 h 222"/>
                <a:gd name="T98" fmla="*/ 178 w 266"/>
                <a:gd name="T99" fmla="*/ 178 h 222"/>
                <a:gd name="T100" fmla="*/ 156 w 266"/>
                <a:gd name="T101" fmla="*/ 192 h 222"/>
                <a:gd name="T102" fmla="*/ 116 w 266"/>
                <a:gd name="T103" fmla="*/ 218 h 222"/>
                <a:gd name="T104" fmla="*/ 116 w 266"/>
                <a:gd name="T105" fmla="*/ 218 h 222"/>
                <a:gd name="T106" fmla="*/ 88 w 266"/>
                <a:gd name="T107" fmla="*/ 222 h 222"/>
                <a:gd name="T108" fmla="*/ 88 w 266"/>
                <a:gd name="T109" fmla="*/ 222 h 22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266" h="222">
                  <a:moveTo>
                    <a:pt x="88" y="222"/>
                  </a:moveTo>
                  <a:lnTo>
                    <a:pt x="88" y="222"/>
                  </a:lnTo>
                  <a:lnTo>
                    <a:pt x="62" y="212"/>
                  </a:lnTo>
                  <a:lnTo>
                    <a:pt x="40" y="206"/>
                  </a:lnTo>
                  <a:lnTo>
                    <a:pt x="20" y="196"/>
                  </a:lnTo>
                  <a:lnTo>
                    <a:pt x="12" y="190"/>
                  </a:lnTo>
                  <a:lnTo>
                    <a:pt x="6" y="184"/>
                  </a:lnTo>
                  <a:lnTo>
                    <a:pt x="2" y="160"/>
                  </a:lnTo>
                  <a:lnTo>
                    <a:pt x="0" y="132"/>
                  </a:lnTo>
                  <a:lnTo>
                    <a:pt x="2" y="108"/>
                  </a:lnTo>
                  <a:lnTo>
                    <a:pt x="4" y="98"/>
                  </a:lnTo>
                  <a:lnTo>
                    <a:pt x="8" y="88"/>
                  </a:lnTo>
                  <a:lnTo>
                    <a:pt x="26" y="82"/>
                  </a:lnTo>
                  <a:lnTo>
                    <a:pt x="36" y="78"/>
                  </a:lnTo>
                  <a:lnTo>
                    <a:pt x="44" y="74"/>
                  </a:lnTo>
                  <a:lnTo>
                    <a:pt x="46" y="36"/>
                  </a:lnTo>
                  <a:lnTo>
                    <a:pt x="52" y="32"/>
                  </a:lnTo>
                  <a:lnTo>
                    <a:pt x="56" y="30"/>
                  </a:lnTo>
                  <a:lnTo>
                    <a:pt x="66" y="32"/>
                  </a:lnTo>
                  <a:lnTo>
                    <a:pt x="76" y="34"/>
                  </a:lnTo>
                  <a:lnTo>
                    <a:pt x="84" y="34"/>
                  </a:lnTo>
                  <a:lnTo>
                    <a:pt x="90" y="34"/>
                  </a:lnTo>
                  <a:lnTo>
                    <a:pt x="142" y="6"/>
                  </a:lnTo>
                  <a:lnTo>
                    <a:pt x="234" y="0"/>
                  </a:lnTo>
                  <a:lnTo>
                    <a:pt x="242" y="4"/>
                  </a:lnTo>
                  <a:lnTo>
                    <a:pt x="250" y="10"/>
                  </a:lnTo>
                  <a:lnTo>
                    <a:pt x="258" y="20"/>
                  </a:lnTo>
                  <a:lnTo>
                    <a:pt x="266" y="32"/>
                  </a:lnTo>
                  <a:lnTo>
                    <a:pt x="266" y="52"/>
                  </a:lnTo>
                  <a:lnTo>
                    <a:pt x="262" y="60"/>
                  </a:lnTo>
                  <a:lnTo>
                    <a:pt x="258" y="68"/>
                  </a:lnTo>
                  <a:lnTo>
                    <a:pt x="236" y="100"/>
                  </a:lnTo>
                  <a:lnTo>
                    <a:pt x="226" y="116"/>
                  </a:lnTo>
                  <a:lnTo>
                    <a:pt x="218" y="134"/>
                  </a:lnTo>
                  <a:lnTo>
                    <a:pt x="212" y="148"/>
                  </a:lnTo>
                  <a:lnTo>
                    <a:pt x="208" y="158"/>
                  </a:lnTo>
                  <a:lnTo>
                    <a:pt x="202" y="166"/>
                  </a:lnTo>
                  <a:lnTo>
                    <a:pt x="178" y="178"/>
                  </a:lnTo>
                  <a:lnTo>
                    <a:pt x="156" y="192"/>
                  </a:lnTo>
                  <a:lnTo>
                    <a:pt x="116" y="218"/>
                  </a:lnTo>
                  <a:lnTo>
                    <a:pt x="88" y="222"/>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6" name="Freeform 10"/>
            <p:cNvSpPr>
              <a:spLocks/>
            </p:cNvSpPr>
            <p:nvPr/>
          </p:nvSpPr>
          <p:spPr bwMode="auto">
            <a:xfrm>
              <a:off x="5661025" y="5511801"/>
              <a:ext cx="1244600" cy="955675"/>
            </a:xfrm>
            <a:custGeom>
              <a:avLst/>
              <a:gdLst>
                <a:gd name="T0" fmla="*/ 40 w 784"/>
                <a:gd name="T1" fmla="*/ 590 h 602"/>
                <a:gd name="T2" fmla="*/ 0 w 784"/>
                <a:gd name="T3" fmla="*/ 520 h 602"/>
                <a:gd name="T4" fmla="*/ 8 w 784"/>
                <a:gd name="T5" fmla="*/ 486 h 602"/>
                <a:gd name="T6" fmla="*/ 26 w 784"/>
                <a:gd name="T7" fmla="*/ 440 h 602"/>
                <a:gd name="T8" fmla="*/ 66 w 784"/>
                <a:gd name="T9" fmla="*/ 396 h 602"/>
                <a:gd name="T10" fmla="*/ 124 w 784"/>
                <a:gd name="T11" fmla="*/ 342 h 602"/>
                <a:gd name="T12" fmla="*/ 184 w 784"/>
                <a:gd name="T13" fmla="*/ 276 h 602"/>
                <a:gd name="T14" fmla="*/ 214 w 784"/>
                <a:gd name="T15" fmla="*/ 230 h 602"/>
                <a:gd name="T16" fmla="*/ 218 w 784"/>
                <a:gd name="T17" fmla="*/ 196 h 602"/>
                <a:gd name="T18" fmla="*/ 248 w 784"/>
                <a:gd name="T19" fmla="*/ 164 h 602"/>
                <a:gd name="T20" fmla="*/ 254 w 784"/>
                <a:gd name="T21" fmla="*/ 96 h 602"/>
                <a:gd name="T22" fmla="*/ 264 w 784"/>
                <a:gd name="T23" fmla="*/ 60 h 602"/>
                <a:gd name="T24" fmla="*/ 298 w 784"/>
                <a:gd name="T25" fmla="*/ 36 h 602"/>
                <a:gd name="T26" fmla="*/ 352 w 784"/>
                <a:gd name="T27" fmla="*/ 68 h 602"/>
                <a:gd name="T28" fmla="*/ 360 w 784"/>
                <a:gd name="T29" fmla="*/ 32 h 602"/>
                <a:gd name="T30" fmla="*/ 346 w 784"/>
                <a:gd name="T31" fmla="*/ 8 h 602"/>
                <a:gd name="T32" fmla="*/ 454 w 784"/>
                <a:gd name="T33" fmla="*/ 10 h 602"/>
                <a:gd name="T34" fmla="*/ 506 w 784"/>
                <a:gd name="T35" fmla="*/ 0 h 602"/>
                <a:gd name="T36" fmla="*/ 518 w 784"/>
                <a:gd name="T37" fmla="*/ 20 h 602"/>
                <a:gd name="T38" fmla="*/ 478 w 784"/>
                <a:gd name="T39" fmla="*/ 82 h 602"/>
                <a:gd name="T40" fmla="*/ 500 w 784"/>
                <a:gd name="T41" fmla="*/ 96 h 602"/>
                <a:gd name="T42" fmla="*/ 580 w 784"/>
                <a:gd name="T43" fmla="*/ 72 h 602"/>
                <a:gd name="T44" fmla="*/ 612 w 784"/>
                <a:gd name="T45" fmla="*/ 84 h 602"/>
                <a:gd name="T46" fmla="*/ 668 w 784"/>
                <a:gd name="T47" fmla="*/ 58 h 602"/>
                <a:gd name="T48" fmla="*/ 710 w 784"/>
                <a:gd name="T49" fmla="*/ 56 h 602"/>
                <a:gd name="T50" fmla="*/ 784 w 784"/>
                <a:gd name="T51" fmla="*/ 152 h 602"/>
                <a:gd name="T52" fmla="*/ 752 w 784"/>
                <a:gd name="T53" fmla="*/ 174 h 602"/>
                <a:gd name="T54" fmla="*/ 728 w 784"/>
                <a:gd name="T55" fmla="*/ 196 h 602"/>
                <a:gd name="T56" fmla="*/ 728 w 784"/>
                <a:gd name="T57" fmla="*/ 224 h 602"/>
                <a:gd name="T58" fmla="*/ 704 w 784"/>
                <a:gd name="T59" fmla="*/ 242 h 602"/>
                <a:gd name="T60" fmla="*/ 634 w 784"/>
                <a:gd name="T61" fmla="*/ 282 h 602"/>
                <a:gd name="T62" fmla="*/ 606 w 784"/>
                <a:gd name="T63" fmla="*/ 296 h 602"/>
                <a:gd name="T64" fmla="*/ 582 w 784"/>
                <a:gd name="T65" fmla="*/ 288 h 602"/>
                <a:gd name="T66" fmla="*/ 556 w 784"/>
                <a:gd name="T67" fmla="*/ 304 h 602"/>
                <a:gd name="T68" fmla="*/ 544 w 784"/>
                <a:gd name="T69" fmla="*/ 292 h 602"/>
                <a:gd name="T70" fmla="*/ 526 w 784"/>
                <a:gd name="T71" fmla="*/ 294 h 602"/>
                <a:gd name="T72" fmla="*/ 516 w 784"/>
                <a:gd name="T73" fmla="*/ 326 h 602"/>
                <a:gd name="T74" fmla="*/ 498 w 784"/>
                <a:gd name="T75" fmla="*/ 338 h 602"/>
                <a:gd name="T76" fmla="*/ 478 w 784"/>
                <a:gd name="T77" fmla="*/ 342 h 602"/>
                <a:gd name="T78" fmla="*/ 468 w 784"/>
                <a:gd name="T79" fmla="*/ 326 h 602"/>
                <a:gd name="T80" fmla="*/ 436 w 784"/>
                <a:gd name="T81" fmla="*/ 302 h 602"/>
                <a:gd name="T82" fmla="*/ 408 w 784"/>
                <a:gd name="T83" fmla="*/ 330 h 602"/>
                <a:gd name="T84" fmla="*/ 374 w 784"/>
                <a:gd name="T85" fmla="*/ 368 h 602"/>
                <a:gd name="T86" fmla="*/ 350 w 784"/>
                <a:gd name="T87" fmla="*/ 394 h 602"/>
                <a:gd name="T88" fmla="*/ 306 w 784"/>
                <a:gd name="T89" fmla="*/ 418 h 602"/>
                <a:gd name="T90" fmla="*/ 270 w 784"/>
                <a:gd name="T91" fmla="*/ 422 h 602"/>
                <a:gd name="T92" fmla="*/ 256 w 784"/>
                <a:gd name="T93" fmla="*/ 438 h 602"/>
                <a:gd name="T94" fmla="*/ 218 w 784"/>
                <a:gd name="T95" fmla="*/ 432 h 602"/>
                <a:gd name="T96" fmla="*/ 140 w 784"/>
                <a:gd name="T97" fmla="*/ 462 h 602"/>
                <a:gd name="T98" fmla="*/ 92 w 784"/>
                <a:gd name="T99" fmla="*/ 474 h 602"/>
                <a:gd name="T100" fmla="*/ 76 w 784"/>
                <a:gd name="T101" fmla="*/ 510 h 602"/>
                <a:gd name="T102" fmla="*/ 52 w 784"/>
                <a:gd name="T103" fmla="*/ 542 h 602"/>
                <a:gd name="T104" fmla="*/ 78 w 784"/>
                <a:gd name="T105" fmla="*/ 566 h 602"/>
                <a:gd name="T106" fmla="*/ 86 w 784"/>
                <a:gd name="T107" fmla="*/ 590 h 602"/>
                <a:gd name="T108" fmla="*/ 54 w 784"/>
                <a:gd name="T109" fmla="*/ 602 h 6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784" h="602">
                  <a:moveTo>
                    <a:pt x="54" y="602"/>
                  </a:moveTo>
                  <a:lnTo>
                    <a:pt x="54" y="602"/>
                  </a:lnTo>
                  <a:lnTo>
                    <a:pt x="46" y="596"/>
                  </a:lnTo>
                  <a:lnTo>
                    <a:pt x="40" y="590"/>
                  </a:lnTo>
                  <a:lnTo>
                    <a:pt x="34" y="580"/>
                  </a:lnTo>
                  <a:lnTo>
                    <a:pt x="28" y="558"/>
                  </a:lnTo>
                  <a:lnTo>
                    <a:pt x="0" y="520"/>
                  </a:lnTo>
                  <a:lnTo>
                    <a:pt x="0" y="502"/>
                  </a:lnTo>
                  <a:lnTo>
                    <a:pt x="2" y="492"/>
                  </a:lnTo>
                  <a:lnTo>
                    <a:pt x="8" y="486"/>
                  </a:lnTo>
                  <a:lnTo>
                    <a:pt x="18" y="478"/>
                  </a:lnTo>
                  <a:lnTo>
                    <a:pt x="22" y="450"/>
                  </a:lnTo>
                  <a:lnTo>
                    <a:pt x="26" y="440"/>
                  </a:lnTo>
                  <a:lnTo>
                    <a:pt x="30" y="430"/>
                  </a:lnTo>
                  <a:lnTo>
                    <a:pt x="36" y="422"/>
                  </a:lnTo>
                  <a:lnTo>
                    <a:pt x="44" y="414"/>
                  </a:lnTo>
                  <a:lnTo>
                    <a:pt x="66" y="396"/>
                  </a:lnTo>
                  <a:lnTo>
                    <a:pt x="94" y="366"/>
                  </a:lnTo>
                  <a:lnTo>
                    <a:pt x="108" y="354"/>
                  </a:lnTo>
                  <a:lnTo>
                    <a:pt x="124" y="342"/>
                  </a:lnTo>
                  <a:lnTo>
                    <a:pt x="154" y="306"/>
                  </a:lnTo>
                  <a:lnTo>
                    <a:pt x="184" y="276"/>
                  </a:lnTo>
                  <a:lnTo>
                    <a:pt x="196" y="266"/>
                  </a:lnTo>
                  <a:lnTo>
                    <a:pt x="204" y="256"/>
                  </a:lnTo>
                  <a:lnTo>
                    <a:pt x="210" y="244"/>
                  </a:lnTo>
                  <a:lnTo>
                    <a:pt x="214" y="230"/>
                  </a:lnTo>
                  <a:lnTo>
                    <a:pt x="214" y="214"/>
                  </a:lnTo>
                  <a:lnTo>
                    <a:pt x="216" y="204"/>
                  </a:lnTo>
                  <a:lnTo>
                    <a:pt x="218" y="196"/>
                  </a:lnTo>
                  <a:lnTo>
                    <a:pt x="222" y="190"/>
                  </a:lnTo>
                  <a:lnTo>
                    <a:pt x="232" y="180"/>
                  </a:lnTo>
                  <a:lnTo>
                    <a:pt x="240" y="174"/>
                  </a:lnTo>
                  <a:lnTo>
                    <a:pt x="248" y="164"/>
                  </a:lnTo>
                  <a:lnTo>
                    <a:pt x="244" y="106"/>
                  </a:lnTo>
                  <a:lnTo>
                    <a:pt x="254" y="96"/>
                  </a:lnTo>
                  <a:lnTo>
                    <a:pt x="260" y="84"/>
                  </a:lnTo>
                  <a:lnTo>
                    <a:pt x="262" y="72"/>
                  </a:lnTo>
                  <a:lnTo>
                    <a:pt x="264" y="60"/>
                  </a:lnTo>
                  <a:lnTo>
                    <a:pt x="278" y="36"/>
                  </a:lnTo>
                  <a:lnTo>
                    <a:pt x="298" y="36"/>
                  </a:lnTo>
                  <a:lnTo>
                    <a:pt x="332" y="68"/>
                  </a:lnTo>
                  <a:lnTo>
                    <a:pt x="352" y="68"/>
                  </a:lnTo>
                  <a:lnTo>
                    <a:pt x="354" y="64"/>
                  </a:lnTo>
                  <a:lnTo>
                    <a:pt x="356" y="60"/>
                  </a:lnTo>
                  <a:lnTo>
                    <a:pt x="358" y="48"/>
                  </a:lnTo>
                  <a:lnTo>
                    <a:pt x="360" y="32"/>
                  </a:lnTo>
                  <a:lnTo>
                    <a:pt x="340" y="10"/>
                  </a:lnTo>
                  <a:lnTo>
                    <a:pt x="346" y="8"/>
                  </a:lnTo>
                  <a:lnTo>
                    <a:pt x="442" y="8"/>
                  </a:lnTo>
                  <a:lnTo>
                    <a:pt x="454" y="10"/>
                  </a:lnTo>
                  <a:lnTo>
                    <a:pt x="472" y="10"/>
                  </a:lnTo>
                  <a:lnTo>
                    <a:pt x="490" y="8"/>
                  </a:lnTo>
                  <a:lnTo>
                    <a:pt x="500" y="4"/>
                  </a:lnTo>
                  <a:lnTo>
                    <a:pt x="506" y="0"/>
                  </a:lnTo>
                  <a:lnTo>
                    <a:pt x="518" y="0"/>
                  </a:lnTo>
                  <a:lnTo>
                    <a:pt x="518" y="20"/>
                  </a:lnTo>
                  <a:lnTo>
                    <a:pt x="476" y="68"/>
                  </a:lnTo>
                  <a:lnTo>
                    <a:pt x="478" y="82"/>
                  </a:lnTo>
                  <a:lnTo>
                    <a:pt x="482" y="88"/>
                  </a:lnTo>
                  <a:lnTo>
                    <a:pt x="486" y="92"/>
                  </a:lnTo>
                  <a:lnTo>
                    <a:pt x="492" y="94"/>
                  </a:lnTo>
                  <a:lnTo>
                    <a:pt x="500" y="96"/>
                  </a:lnTo>
                  <a:lnTo>
                    <a:pt x="524" y="98"/>
                  </a:lnTo>
                  <a:lnTo>
                    <a:pt x="580" y="72"/>
                  </a:lnTo>
                  <a:lnTo>
                    <a:pt x="600" y="72"/>
                  </a:lnTo>
                  <a:lnTo>
                    <a:pt x="612" y="84"/>
                  </a:lnTo>
                  <a:lnTo>
                    <a:pt x="624" y="82"/>
                  </a:lnTo>
                  <a:lnTo>
                    <a:pt x="634" y="78"/>
                  </a:lnTo>
                  <a:lnTo>
                    <a:pt x="656" y="64"/>
                  </a:lnTo>
                  <a:lnTo>
                    <a:pt x="668" y="58"/>
                  </a:lnTo>
                  <a:lnTo>
                    <a:pt x="680" y="54"/>
                  </a:lnTo>
                  <a:lnTo>
                    <a:pt x="694" y="52"/>
                  </a:lnTo>
                  <a:lnTo>
                    <a:pt x="710" y="56"/>
                  </a:lnTo>
                  <a:lnTo>
                    <a:pt x="740" y="92"/>
                  </a:lnTo>
                  <a:lnTo>
                    <a:pt x="784" y="152"/>
                  </a:lnTo>
                  <a:lnTo>
                    <a:pt x="784" y="168"/>
                  </a:lnTo>
                  <a:lnTo>
                    <a:pt x="764" y="170"/>
                  </a:lnTo>
                  <a:lnTo>
                    <a:pt x="752" y="174"/>
                  </a:lnTo>
                  <a:lnTo>
                    <a:pt x="746" y="180"/>
                  </a:lnTo>
                  <a:lnTo>
                    <a:pt x="740" y="186"/>
                  </a:lnTo>
                  <a:lnTo>
                    <a:pt x="728" y="196"/>
                  </a:lnTo>
                  <a:lnTo>
                    <a:pt x="724" y="200"/>
                  </a:lnTo>
                  <a:lnTo>
                    <a:pt x="722" y="208"/>
                  </a:lnTo>
                  <a:lnTo>
                    <a:pt x="722" y="214"/>
                  </a:lnTo>
                  <a:lnTo>
                    <a:pt x="728" y="224"/>
                  </a:lnTo>
                  <a:lnTo>
                    <a:pt x="728" y="230"/>
                  </a:lnTo>
                  <a:lnTo>
                    <a:pt x="704" y="242"/>
                  </a:lnTo>
                  <a:lnTo>
                    <a:pt x="680" y="256"/>
                  </a:lnTo>
                  <a:lnTo>
                    <a:pt x="656" y="270"/>
                  </a:lnTo>
                  <a:lnTo>
                    <a:pt x="634" y="282"/>
                  </a:lnTo>
                  <a:lnTo>
                    <a:pt x="618" y="298"/>
                  </a:lnTo>
                  <a:lnTo>
                    <a:pt x="612" y="298"/>
                  </a:lnTo>
                  <a:lnTo>
                    <a:pt x="606" y="296"/>
                  </a:lnTo>
                  <a:lnTo>
                    <a:pt x="602" y="292"/>
                  </a:lnTo>
                  <a:lnTo>
                    <a:pt x="600" y="288"/>
                  </a:lnTo>
                  <a:lnTo>
                    <a:pt x="582" y="288"/>
                  </a:lnTo>
                  <a:lnTo>
                    <a:pt x="570" y="304"/>
                  </a:lnTo>
                  <a:lnTo>
                    <a:pt x="556" y="304"/>
                  </a:lnTo>
                  <a:lnTo>
                    <a:pt x="552" y="298"/>
                  </a:lnTo>
                  <a:lnTo>
                    <a:pt x="548" y="294"/>
                  </a:lnTo>
                  <a:lnTo>
                    <a:pt x="544" y="292"/>
                  </a:lnTo>
                  <a:lnTo>
                    <a:pt x="540" y="292"/>
                  </a:lnTo>
                  <a:lnTo>
                    <a:pt x="534" y="292"/>
                  </a:lnTo>
                  <a:lnTo>
                    <a:pt x="526" y="294"/>
                  </a:lnTo>
                  <a:lnTo>
                    <a:pt x="526" y="318"/>
                  </a:lnTo>
                  <a:lnTo>
                    <a:pt x="520" y="322"/>
                  </a:lnTo>
                  <a:lnTo>
                    <a:pt x="516" y="326"/>
                  </a:lnTo>
                  <a:lnTo>
                    <a:pt x="508" y="328"/>
                  </a:lnTo>
                  <a:lnTo>
                    <a:pt x="504" y="328"/>
                  </a:lnTo>
                  <a:lnTo>
                    <a:pt x="500" y="332"/>
                  </a:lnTo>
                  <a:lnTo>
                    <a:pt x="498" y="338"/>
                  </a:lnTo>
                  <a:lnTo>
                    <a:pt x="494" y="346"/>
                  </a:lnTo>
                  <a:lnTo>
                    <a:pt x="482" y="344"/>
                  </a:lnTo>
                  <a:lnTo>
                    <a:pt x="478" y="342"/>
                  </a:lnTo>
                  <a:lnTo>
                    <a:pt x="476" y="340"/>
                  </a:lnTo>
                  <a:lnTo>
                    <a:pt x="472" y="334"/>
                  </a:lnTo>
                  <a:lnTo>
                    <a:pt x="468" y="326"/>
                  </a:lnTo>
                  <a:lnTo>
                    <a:pt x="462" y="326"/>
                  </a:lnTo>
                  <a:lnTo>
                    <a:pt x="436" y="302"/>
                  </a:lnTo>
                  <a:lnTo>
                    <a:pt x="420" y="302"/>
                  </a:lnTo>
                  <a:lnTo>
                    <a:pt x="414" y="314"/>
                  </a:lnTo>
                  <a:lnTo>
                    <a:pt x="408" y="330"/>
                  </a:lnTo>
                  <a:lnTo>
                    <a:pt x="388" y="362"/>
                  </a:lnTo>
                  <a:lnTo>
                    <a:pt x="374" y="368"/>
                  </a:lnTo>
                  <a:lnTo>
                    <a:pt x="366" y="374"/>
                  </a:lnTo>
                  <a:lnTo>
                    <a:pt x="358" y="382"/>
                  </a:lnTo>
                  <a:lnTo>
                    <a:pt x="350" y="394"/>
                  </a:lnTo>
                  <a:lnTo>
                    <a:pt x="338" y="396"/>
                  </a:lnTo>
                  <a:lnTo>
                    <a:pt x="328" y="398"/>
                  </a:lnTo>
                  <a:lnTo>
                    <a:pt x="306" y="418"/>
                  </a:lnTo>
                  <a:lnTo>
                    <a:pt x="290" y="418"/>
                  </a:lnTo>
                  <a:lnTo>
                    <a:pt x="278" y="420"/>
                  </a:lnTo>
                  <a:lnTo>
                    <a:pt x="270" y="422"/>
                  </a:lnTo>
                  <a:lnTo>
                    <a:pt x="262" y="426"/>
                  </a:lnTo>
                  <a:lnTo>
                    <a:pt x="256" y="438"/>
                  </a:lnTo>
                  <a:lnTo>
                    <a:pt x="244" y="438"/>
                  </a:lnTo>
                  <a:lnTo>
                    <a:pt x="228" y="432"/>
                  </a:lnTo>
                  <a:lnTo>
                    <a:pt x="218" y="432"/>
                  </a:lnTo>
                  <a:lnTo>
                    <a:pt x="210" y="436"/>
                  </a:lnTo>
                  <a:lnTo>
                    <a:pt x="198" y="440"/>
                  </a:lnTo>
                  <a:lnTo>
                    <a:pt x="140" y="462"/>
                  </a:lnTo>
                  <a:lnTo>
                    <a:pt x="120" y="464"/>
                  </a:lnTo>
                  <a:lnTo>
                    <a:pt x="104" y="466"/>
                  </a:lnTo>
                  <a:lnTo>
                    <a:pt x="92" y="474"/>
                  </a:lnTo>
                  <a:lnTo>
                    <a:pt x="78" y="486"/>
                  </a:lnTo>
                  <a:lnTo>
                    <a:pt x="76" y="510"/>
                  </a:lnTo>
                  <a:lnTo>
                    <a:pt x="64" y="514"/>
                  </a:lnTo>
                  <a:lnTo>
                    <a:pt x="56" y="520"/>
                  </a:lnTo>
                  <a:lnTo>
                    <a:pt x="52" y="528"/>
                  </a:lnTo>
                  <a:lnTo>
                    <a:pt x="52" y="542"/>
                  </a:lnTo>
                  <a:lnTo>
                    <a:pt x="60" y="548"/>
                  </a:lnTo>
                  <a:lnTo>
                    <a:pt x="72" y="558"/>
                  </a:lnTo>
                  <a:lnTo>
                    <a:pt x="78" y="566"/>
                  </a:lnTo>
                  <a:lnTo>
                    <a:pt x="82" y="572"/>
                  </a:lnTo>
                  <a:lnTo>
                    <a:pt x="86" y="580"/>
                  </a:lnTo>
                  <a:lnTo>
                    <a:pt x="86" y="590"/>
                  </a:lnTo>
                  <a:lnTo>
                    <a:pt x="78" y="594"/>
                  </a:lnTo>
                  <a:lnTo>
                    <a:pt x="68" y="598"/>
                  </a:lnTo>
                  <a:lnTo>
                    <a:pt x="54" y="602"/>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7" name="Freeform 11"/>
            <p:cNvSpPr>
              <a:spLocks/>
            </p:cNvSpPr>
            <p:nvPr/>
          </p:nvSpPr>
          <p:spPr bwMode="auto">
            <a:xfrm>
              <a:off x="3673475" y="4854576"/>
              <a:ext cx="1400175" cy="1479550"/>
            </a:xfrm>
            <a:custGeom>
              <a:avLst/>
              <a:gdLst>
                <a:gd name="T0" fmla="*/ 356 w 882"/>
                <a:gd name="T1" fmla="*/ 898 h 932"/>
                <a:gd name="T2" fmla="*/ 352 w 882"/>
                <a:gd name="T3" fmla="*/ 844 h 932"/>
                <a:gd name="T4" fmla="*/ 310 w 882"/>
                <a:gd name="T5" fmla="*/ 844 h 932"/>
                <a:gd name="T6" fmla="*/ 246 w 882"/>
                <a:gd name="T7" fmla="*/ 840 h 932"/>
                <a:gd name="T8" fmla="*/ 208 w 882"/>
                <a:gd name="T9" fmla="*/ 800 h 932"/>
                <a:gd name="T10" fmla="*/ 164 w 882"/>
                <a:gd name="T11" fmla="*/ 782 h 932"/>
                <a:gd name="T12" fmla="*/ 166 w 882"/>
                <a:gd name="T13" fmla="*/ 724 h 932"/>
                <a:gd name="T14" fmla="*/ 138 w 882"/>
                <a:gd name="T15" fmla="*/ 676 h 932"/>
                <a:gd name="T16" fmla="*/ 114 w 882"/>
                <a:gd name="T17" fmla="*/ 616 h 932"/>
                <a:gd name="T18" fmla="*/ 88 w 882"/>
                <a:gd name="T19" fmla="*/ 564 h 932"/>
                <a:gd name="T20" fmla="*/ 16 w 882"/>
                <a:gd name="T21" fmla="*/ 578 h 932"/>
                <a:gd name="T22" fmla="*/ 0 w 882"/>
                <a:gd name="T23" fmla="*/ 490 h 932"/>
                <a:gd name="T24" fmla="*/ 84 w 882"/>
                <a:gd name="T25" fmla="*/ 392 h 932"/>
                <a:gd name="T26" fmla="*/ 120 w 882"/>
                <a:gd name="T27" fmla="*/ 310 h 932"/>
                <a:gd name="T28" fmla="*/ 130 w 882"/>
                <a:gd name="T29" fmla="*/ 236 h 932"/>
                <a:gd name="T30" fmla="*/ 126 w 882"/>
                <a:gd name="T31" fmla="*/ 178 h 932"/>
                <a:gd name="T32" fmla="*/ 104 w 882"/>
                <a:gd name="T33" fmla="*/ 108 h 932"/>
                <a:gd name="T34" fmla="*/ 126 w 882"/>
                <a:gd name="T35" fmla="*/ 52 h 932"/>
                <a:gd name="T36" fmla="*/ 134 w 882"/>
                <a:gd name="T37" fmla="*/ 0 h 932"/>
                <a:gd name="T38" fmla="*/ 170 w 882"/>
                <a:gd name="T39" fmla="*/ 44 h 932"/>
                <a:gd name="T40" fmla="*/ 208 w 882"/>
                <a:gd name="T41" fmla="*/ 100 h 932"/>
                <a:gd name="T42" fmla="*/ 218 w 882"/>
                <a:gd name="T43" fmla="*/ 44 h 932"/>
                <a:gd name="T44" fmla="*/ 252 w 882"/>
                <a:gd name="T45" fmla="*/ 88 h 932"/>
                <a:gd name="T46" fmla="*/ 332 w 882"/>
                <a:gd name="T47" fmla="*/ 148 h 932"/>
                <a:gd name="T48" fmla="*/ 406 w 882"/>
                <a:gd name="T49" fmla="*/ 280 h 932"/>
                <a:gd name="T50" fmla="*/ 400 w 882"/>
                <a:gd name="T51" fmla="*/ 336 h 932"/>
                <a:gd name="T52" fmla="*/ 452 w 882"/>
                <a:gd name="T53" fmla="*/ 370 h 932"/>
                <a:gd name="T54" fmla="*/ 574 w 882"/>
                <a:gd name="T55" fmla="*/ 346 h 932"/>
                <a:gd name="T56" fmla="*/ 586 w 882"/>
                <a:gd name="T57" fmla="*/ 290 h 932"/>
                <a:gd name="T58" fmla="*/ 558 w 882"/>
                <a:gd name="T59" fmla="*/ 230 h 932"/>
                <a:gd name="T60" fmla="*/ 620 w 882"/>
                <a:gd name="T61" fmla="*/ 178 h 932"/>
                <a:gd name="T62" fmla="*/ 606 w 882"/>
                <a:gd name="T63" fmla="*/ 122 h 932"/>
                <a:gd name="T64" fmla="*/ 614 w 882"/>
                <a:gd name="T65" fmla="*/ 104 h 932"/>
                <a:gd name="T66" fmla="*/ 654 w 882"/>
                <a:gd name="T67" fmla="*/ 64 h 932"/>
                <a:gd name="T68" fmla="*/ 712 w 882"/>
                <a:gd name="T69" fmla="*/ 144 h 932"/>
                <a:gd name="T70" fmla="*/ 790 w 882"/>
                <a:gd name="T71" fmla="*/ 128 h 932"/>
                <a:gd name="T72" fmla="*/ 790 w 882"/>
                <a:gd name="T73" fmla="*/ 188 h 932"/>
                <a:gd name="T74" fmla="*/ 752 w 882"/>
                <a:gd name="T75" fmla="*/ 208 h 932"/>
                <a:gd name="T76" fmla="*/ 660 w 882"/>
                <a:gd name="T77" fmla="*/ 204 h 932"/>
                <a:gd name="T78" fmla="*/ 630 w 882"/>
                <a:gd name="T79" fmla="*/ 266 h 932"/>
                <a:gd name="T80" fmla="*/ 652 w 882"/>
                <a:gd name="T81" fmla="*/ 308 h 932"/>
                <a:gd name="T82" fmla="*/ 698 w 882"/>
                <a:gd name="T83" fmla="*/ 300 h 932"/>
                <a:gd name="T84" fmla="*/ 718 w 882"/>
                <a:gd name="T85" fmla="*/ 330 h 932"/>
                <a:gd name="T86" fmla="*/ 692 w 882"/>
                <a:gd name="T87" fmla="*/ 418 h 932"/>
                <a:gd name="T88" fmla="*/ 732 w 882"/>
                <a:gd name="T89" fmla="*/ 472 h 932"/>
                <a:gd name="T90" fmla="*/ 726 w 882"/>
                <a:gd name="T91" fmla="*/ 528 h 932"/>
                <a:gd name="T92" fmla="*/ 828 w 882"/>
                <a:gd name="T93" fmla="*/ 590 h 932"/>
                <a:gd name="T94" fmla="*/ 876 w 882"/>
                <a:gd name="T95" fmla="*/ 606 h 932"/>
                <a:gd name="T96" fmla="*/ 850 w 882"/>
                <a:gd name="T97" fmla="*/ 658 h 932"/>
                <a:gd name="T98" fmla="*/ 784 w 882"/>
                <a:gd name="T99" fmla="*/ 676 h 932"/>
                <a:gd name="T100" fmla="*/ 720 w 882"/>
                <a:gd name="T101" fmla="*/ 734 h 932"/>
                <a:gd name="T102" fmla="*/ 650 w 882"/>
                <a:gd name="T103" fmla="*/ 764 h 932"/>
                <a:gd name="T104" fmla="*/ 612 w 882"/>
                <a:gd name="T105" fmla="*/ 742 h 932"/>
                <a:gd name="T106" fmla="*/ 564 w 882"/>
                <a:gd name="T107" fmla="*/ 760 h 932"/>
                <a:gd name="T108" fmla="*/ 526 w 882"/>
                <a:gd name="T109" fmla="*/ 740 h 932"/>
                <a:gd name="T110" fmla="*/ 482 w 882"/>
                <a:gd name="T111" fmla="*/ 750 h 932"/>
                <a:gd name="T112" fmla="*/ 448 w 882"/>
                <a:gd name="T113" fmla="*/ 768 h 932"/>
                <a:gd name="T114" fmla="*/ 404 w 882"/>
                <a:gd name="T115" fmla="*/ 766 h 932"/>
                <a:gd name="T116" fmla="*/ 410 w 882"/>
                <a:gd name="T117" fmla="*/ 826 h 932"/>
                <a:gd name="T118" fmla="*/ 410 w 882"/>
                <a:gd name="T119" fmla="*/ 872 h 932"/>
                <a:gd name="T120" fmla="*/ 406 w 882"/>
                <a:gd name="T121" fmla="*/ 932 h 93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882" h="932">
                  <a:moveTo>
                    <a:pt x="406" y="932"/>
                  </a:moveTo>
                  <a:lnTo>
                    <a:pt x="406" y="932"/>
                  </a:lnTo>
                  <a:lnTo>
                    <a:pt x="392" y="920"/>
                  </a:lnTo>
                  <a:lnTo>
                    <a:pt x="380" y="910"/>
                  </a:lnTo>
                  <a:lnTo>
                    <a:pt x="368" y="904"/>
                  </a:lnTo>
                  <a:lnTo>
                    <a:pt x="356" y="898"/>
                  </a:lnTo>
                  <a:lnTo>
                    <a:pt x="358" y="880"/>
                  </a:lnTo>
                  <a:lnTo>
                    <a:pt x="358" y="866"/>
                  </a:lnTo>
                  <a:lnTo>
                    <a:pt x="356" y="854"/>
                  </a:lnTo>
                  <a:lnTo>
                    <a:pt x="352" y="844"/>
                  </a:lnTo>
                  <a:lnTo>
                    <a:pt x="342" y="836"/>
                  </a:lnTo>
                  <a:lnTo>
                    <a:pt x="332" y="836"/>
                  </a:lnTo>
                  <a:lnTo>
                    <a:pt x="324" y="838"/>
                  </a:lnTo>
                  <a:lnTo>
                    <a:pt x="316" y="840"/>
                  </a:lnTo>
                  <a:lnTo>
                    <a:pt x="310" y="844"/>
                  </a:lnTo>
                  <a:lnTo>
                    <a:pt x="298" y="854"/>
                  </a:lnTo>
                  <a:lnTo>
                    <a:pt x="288" y="866"/>
                  </a:lnTo>
                  <a:lnTo>
                    <a:pt x="260" y="860"/>
                  </a:lnTo>
                  <a:lnTo>
                    <a:pt x="246" y="840"/>
                  </a:lnTo>
                  <a:lnTo>
                    <a:pt x="240" y="832"/>
                  </a:lnTo>
                  <a:lnTo>
                    <a:pt x="234" y="828"/>
                  </a:lnTo>
                  <a:lnTo>
                    <a:pt x="218" y="808"/>
                  </a:lnTo>
                  <a:lnTo>
                    <a:pt x="212" y="802"/>
                  </a:lnTo>
                  <a:lnTo>
                    <a:pt x="208" y="800"/>
                  </a:lnTo>
                  <a:lnTo>
                    <a:pt x="202" y="798"/>
                  </a:lnTo>
                  <a:lnTo>
                    <a:pt x="194" y="798"/>
                  </a:lnTo>
                  <a:lnTo>
                    <a:pt x="172" y="798"/>
                  </a:lnTo>
                  <a:lnTo>
                    <a:pt x="168" y="790"/>
                  </a:lnTo>
                  <a:lnTo>
                    <a:pt x="164" y="782"/>
                  </a:lnTo>
                  <a:lnTo>
                    <a:pt x="162" y="774"/>
                  </a:lnTo>
                  <a:lnTo>
                    <a:pt x="160" y="766"/>
                  </a:lnTo>
                  <a:lnTo>
                    <a:pt x="160" y="752"/>
                  </a:lnTo>
                  <a:lnTo>
                    <a:pt x="160" y="740"/>
                  </a:lnTo>
                  <a:lnTo>
                    <a:pt x="166" y="724"/>
                  </a:lnTo>
                  <a:lnTo>
                    <a:pt x="168" y="708"/>
                  </a:lnTo>
                  <a:lnTo>
                    <a:pt x="166" y="694"/>
                  </a:lnTo>
                  <a:lnTo>
                    <a:pt x="164" y="688"/>
                  </a:lnTo>
                  <a:lnTo>
                    <a:pt x="162" y="682"/>
                  </a:lnTo>
                  <a:lnTo>
                    <a:pt x="138" y="676"/>
                  </a:lnTo>
                  <a:lnTo>
                    <a:pt x="126" y="670"/>
                  </a:lnTo>
                  <a:lnTo>
                    <a:pt x="124" y="668"/>
                  </a:lnTo>
                  <a:lnTo>
                    <a:pt x="124" y="664"/>
                  </a:lnTo>
                  <a:lnTo>
                    <a:pt x="124" y="650"/>
                  </a:lnTo>
                  <a:lnTo>
                    <a:pt x="114" y="616"/>
                  </a:lnTo>
                  <a:lnTo>
                    <a:pt x="102" y="598"/>
                  </a:lnTo>
                  <a:lnTo>
                    <a:pt x="96" y="576"/>
                  </a:lnTo>
                  <a:lnTo>
                    <a:pt x="92" y="568"/>
                  </a:lnTo>
                  <a:lnTo>
                    <a:pt x="88" y="564"/>
                  </a:lnTo>
                  <a:lnTo>
                    <a:pt x="82" y="560"/>
                  </a:lnTo>
                  <a:lnTo>
                    <a:pt x="76" y="558"/>
                  </a:lnTo>
                  <a:lnTo>
                    <a:pt x="58" y="556"/>
                  </a:lnTo>
                  <a:lnTo>
                    <a:pt x="30" y="572"/>
                  </a:lnTo>
                  <a:lnTo>
                    <a:pt x="16" y="578"/>
                  </a:lnTo>
                  <a:lnTo>
                    <a:pt x="4" y="580"/>
                  </a:lnTo>
                  <a:lnTo>
                    <a:pt x="2" y="576"/>
                  </a:lnTo>
                  <a:lnTo>
                    <a:pt x="0" y="490"/>
                  </a:lnTo>
                  <a:lnTo>
                    <a:pt x="16" y="454"/>
                  </a:lnTo>
                  <a:lnTo>
                    <a:pt x="32" y="436"/>
                  </a:lnTo>
                  <a:lnTo>
                    <a:pt x="46" y="422"/>
                  </a:lnTo>
                  <a:lnTo>
                    <a:pt x="62" y="408"/>
                  </a:lnTo>
                  <a:lnTo>
                    <a:pt x="84" y="392"/>
                  </a:lnTo>
                  <a:lnTo>
                    <a:pt x="108" y="370"/>
                  </a:lnTo>
                  <a:lnTo>
                    <a:pt x="110" y="328"/>
                  </a:lnTo>
                  <a:lnTo>
                    <a:pt x="120" y="310"/>
                  </a:lnTo>
                  <a:lnTo>
                    <a:pt x="120" y="288"/>
                  </a:lnTo>
                  <a:lnTo>
                    <a:pt x="120" y="266"/>
                  </a:lnTo>
                  <a:lnTo>
                    <a:pt x="124" y="248"/>
                  </a:lnTo>
                  <a:lnTo>
                    <a:pt x="126" y="240"/>
                  </a:lnTo>
                  <a:lnTo>
                    <a:pt x="130" y="236"/>
                  </a:lnTo>
                  <a:lnTo>
                    <a:pt x="132" y="218"/>
                  </a:lnTo>
                  <a:lnTo>
                    <a:pt x="134" y="204"/>
                  </a:lnTo>
                  <a:lnTo>
                    <a:pt x="132" y="190"/>
                  </a:lnTo>
                  <a:lnTo>
                    <a:pt x="126" y="178"/>
                  </a:lnTo>
                  <a:lnTo>
                    <a:pt x="84" y="142"/>
                  </a:lnTo>
                  <a:lnTo>
                    <a:pt x="84" y="110"/>
                  </a:lnTo>
                  <a:lnTo>
                    <a:pt x="94" y="110"/>
                  </a:lnTo>
                  <a:lnTo>
                    <a:pt x="104" y="108"/>
                  </a:lnTo>
                  <a:lnTo>
                    <a:pt x="126" y="100"/>
                  </a:lnTo>
                  <a:lnTo>
                    <a:pt x="128" y="88"/>
                  </a:lnTo>
                  <a:lnTo>
                    <a:pt x="128" y="76"/>
                  </a:lnTo>
                  <a:lnTo>
                    <a:pt x="128" y="64"/>
                  </a:lnTo>
                  <a:lnTo>
                    <a:pt x="126" y="52"/>
                  </a:lnTo>
                  <a:lnTo>
                    <a:pt x="120" y="32"/>
                  </a:lnTo>
                  <a:lnTo>
                    <a:pt x="120" y="22"/>
                  </a:lnTo>
                  <a:lnTo>
                    <a:pt x="118" y="12"/>
                  </a:lnTo>
                  <a:lnTo>
                    <a:pt x="126" y="6"/>
                  </a:lnTo>
                  <a:lnTo>
                    <a:pt x="134" y="0"/>
                  </a:lnTo>
                  <a:lnTo>
                    <a:pt x="138" y="0"/>
                  </a:lnTo>
                  <a:lnTo>
                    <a:pt x="142" y="0"/>
                  </a:lnTo>
                  <a:lnTo>
                    <a:pt x="148" y="4"/>
                  </a:lnTo>
                  <a:lnTo>
                    <a:pt x="154" y="8"/>
                  </a:lnTo>
                  <a:lnTo>
                    <a:pt x="170" y="44"/>
                  </a:lnTo>
                  <a:lnTo>
                    <a:pt x="178" y="66"/>
                  </a:lnTo>
                  <a:lnTo>
                    <a:pt x="184" y="90"/>
                  </a:lnTo>
                  <a:lnTo>
                    <a:pt x="188" y="96"/>
                  </a:lnTo>
                  <a:lnTo>
                    <a:pt x="192" y="98"/>
                  </a:lnTo>
                  <a:lnTo>
                    <a:pt x="208" y="100"/>
                  </a:lnTo>
                  <a:lnTo>
                    <a:pt x="212" y="92"/>
                  </a:lnTo>
                  <a:lnTo>
                    <a:pt x="216" y="86"/>
                  </a:lnTo>
                  <a:lnTo>
                    <a:pt x="218" y="70"/>
                  </a:lnTo>
                  <a:lnTo>
                    <a:pt x="218" y="44"/>
                  </a:lnTo>
                  <a:lnTo>
                    <a:pt x="230" y="34"/>
                  </a:lnTo>
                  <a:lnTo>
                    <a:pt x="236" y="44"/>
                  </a:lnTo>
                  <a:lnTo>
                    <a:pt x="242" y="56"/>
                  </a:lnTo>
                  <a:lnTo>
                    <a:pt x="252" y="88"/>
                  </a:lnTo>
                  <a:lnTo>
                    <a:pt x="268" y="112"/>
                  </a:lnTo>
                  <a:lnTo>
                    <a:pt x="278" y="126"/>
                  </a:lnTo>
                  <a:lnTo>
                    <a:pt x="292" y="142"/>
                  </a:lnTo>
                  <a:lnTo>
                    <a:pt x="332" y="148"/>
                  </a:lnTo>
                  <a:lnTo>
                    <a:pt x="368" y="216"/>
                  </a:lnTo>
                  <a:lnTo>
                    <a:pt x="404" y="264"/>
                  </a:lnTo>
                  <a:lnTo>
                    <a:pt x="406" y="280"/>
                  </a:lnTo>
                  <a:lnTo>
                    <a:pt x="398" y="290"/>
                  </a:lnTo>
                  <a:lnTo>
                    <a:pt x="392" y="298"/>
                  </a:lnTo>
                  <a:lnTo>
                    <a:pt x="390" y="306"/>
                  </a:lnTo>
                  <a:lnTo>
                    <a:pt x="390" y="324"/>
                  </a:lnTo>
                  <a:lnTo>
                    <a:pt x="400" y="336"/>
                  </a:lnTo>
                  <a:lnTo>
                    <a:pt x="408" y="346"/>
                  </a:lnTo>
                  <a:lnTo>
                    <a:pt x="422" y="356"/>
                  </a:lnTo>
                  <a:lnTo>
                    <a:pt x="430" y="358"/>
                  </a:lnTo>
                  <a:lnTo>
                    <a:pt x="440" y="362"/>
                  </a:lnTo>
                  <a:lnTo>
                    <a:pt x="452" y="370"/>
                  </a:lnTo>
                  <a:lnTo>
                    <a:pt x="460" y="376"/>
                  </a:lnTo>
                  <a:lnTo>
                    <a:pt x="472" y="380"/>
                  </a:lnTo>
                  <a:lnTo>
                    <a:pt x="500" y="378"/>
                  </a:lnTo>
                  <a:lnTo>
                    <a:pt x="574" y="346"/>
                  </a:lnTo>
                  <a:lnTo>
                    <a:pt x="580" y="330"/>
                  </a:lnTo>
                  <a:lnTo>
                    <a:pt x="584" y="318"/>
                  </a:lnTo>
                  <a:lnTo>
                    <a:pt x="586" y="304"/>
                  </a:lnTo>
                  <a:lnTo>
                    <a:pt x="586" y="290"/>
                  </a:lnTo>
                  <a:lnTo>
                    <a:pt x="578" y="278"/>
                  </a:lnTo>
                  <a:lnTo>
                    <a:pt x="572" y="272"/>
                  </a:lnTo>
                  <a:lnTo>
                    <a:pt x="558" y="262"/>
                  </a:lnTo>
                  <a:lnTo>
                    <a:pt x="558" y="238"/>
                  </a:lnTo>
                  <a:lnTo>
                    <a:pt x="558" y="230"/>
                  </a:lnTo>
                  <a:lnTo>
                    <a:pt x="564" y="222"/>
                  </a:lnTo>
                  <a:lnTo>
                    <a:pt x="578" y="214"/>
                  </a:lnTo>
                  <a:lnTo>
                    <a:pt x="594" y="204"/>
                  </a:lnTo>
                  <a:lnTo>
                    <a:pt x="608" y="192"/>
                  </a:lnTo>
                  <a:lnTo>
                    <a:pt x="620" y="178"/>
                  </a:lnTo>
                  <a:lnTo>
                    <a:pt x="620" y="152"/>
                  </a:lnTo>
                  <a:lnTo>
                    <a:pt x="616" y="138"/>
                  </a:lnTo>
                  <a:lnTo>
                    <a:pt x="610" y="128"/>
                  </a:lnTo>
                  <a:lnTo>
                    <a:pt x="606" y="122"/>
                  </a:lnTo>
                  <a:lnTo>
                    <a:pt x="600" y="116"/>
                  </a:lnTo>
                  <a:lnTo>
                    <a:pt x="598" y="108"/>
                  </a:lnTo>
                  <a:lnTo>
                    <a:pt x="614" y="104"/>
                  </a:lnTo>
                  <a:lnTo>
                    <a:pt x="622" y="94"/>
                  </a:lnTo>
                  <a:lnTo>
                    <a:pt x="628" y="84"/>
                  </a:lnTo>
                  <a:lnTo>
                    <a:pt x="632" y="72"/>
                  </a:lnTo>
                  <a:lnTo>
                    <a:pt x="636" y="66"/>
                  </a:lnTo>
                  <a:lnTo>
                    <a:pt x="642" y="64"/>
                  </a:lnTo>
                  <a:lnTo>
                    <a:pt x="654" y="64"/>
                  </a:lnTo>
                  <a:lnTo>
                    <a:pt x="672" y="66"/>
                  </a:lnTo>
                  <a:lnTo>
                    <a:pt x="694" y="124"/>
                  </a:lnTo>
                  <a:lnTo>
                    <a:pt x="704" y="136"/>
                  </a:lnTo>
                  <a:lnTo>
                    <a:pt x="712" y="144"/>
                  </a:lnTo>
                  <a:lnTo>
                    <a:pt x="722" y="152"/>
                  </a:lnTo>
                  <a:lnTo>
                    <a:pt x="758" y="152"/>
                  </a:lnTo>
                  <a:lnTo>
                    <a:pt x="774" y="140"/>
                  </a:lnTo>
                  <a:lnTo>
                    <a:pt x="790" y="128"/>
                  </a:lnTo>
                  <a:lnTo>
                    <a:pt x="796" y="138"/>
                  </a:lnTo>
                  <a:lnTo>
                    <a:pt x="796" y="152"/>
                  </a:lnTo>
                  <a:lnTo>
                    <a:pt x="794" y="170"/>
                  </a:lnTo>
                  <a:lnTo>
                    <a:pt x="790" y="188"/>
                  </a:lnTo>
                  <a:lnTo>
                    <a:pt x="786" y="196"/>
                  </a:lnTo>
                  <a:lnTo>
                    <a:pt x="780" y="204"/>
                  </a:lnTo>
                  <a:lnTo>
                    <a:pt x="766" y="208"/>
                  </a:lnTo>
                  <a:lnTo>
                    <a:pt x="752" y="208"/>
                  </a:lnTo>
                  <a:lnTo>
                    <a:pt x="720" y="192"/>
                  </a:lnTo>
                  <a:lnTo>
                    <a:pt x="694" y="192"/>
                  </a:lnTo>
                  <a:lnTo>
                    <a:pt x="676" y="196"/>
                  </a:lnTo>
                  <a:lnTo>
                    <a:pt x="668" y="198"/>
                  </a:lnTo>
                  <a:lnTo>
                    <a:pt x="660" y="204"/>
                  </a:lnTo>
                  <a:lnTo>
                    <a:pt x="642" y="218"/>
                  </a:lnTo>
                  <a:lnTo>
                    <a:pt x="630" y="236"/>
                  </a:lnTo>
                  <a:lnTo>
                    <a:pt x="630" y="256"/>
                  </a:lnTo>
                  <a:lnTo>
                    <a:pt x="630" y="266"/>
                  </a:lnTo>
                  <a:lnTo>
                    <a:pt x="636" y="280"/>
                  </a:lnTo>
                  <a:lnTo>
                    <a:pt x="638" y="290"/>
                  </a:lnTo>
                  <a:lnTo>
                    <a:pt x="642" y="296"/>
                  </a:lnTo>
                  <a:lnTo>
                    <a:pt x="646" y="302"/>
                  </a:lnTo>
                  <a:lnTo>
                    <a:pt x="652" y="308"/>
                  </a:lnTo>
                  <a:lnTo>
                    <a:pt x="658" y="310"/>
                  </a:lnTo>
                  <a:lnTo>
                    <a:pt x="666" y="308"/>
                  </a:lnTo>
                  <a:lnTo>
                    <a:pt x="676" y="304"/>
                  </a:lnTo>
                  <a:lnTo>
                    <a:pt x="692" y="302"/>
                  </a:lnTo>
                  <a:lnTo>
                    <a:pt x="698" y="300"/>
                  </a:lnTo>
                  <a:lnTo>
                    <a:pt x="706" y="300"/>
                  </a:lnTo>
                  <a:lnTo>
                    <a:pt x="710" y="304"/>
                  </a:lnTo>
                  <a:lnTo>
                    <a:pt x="714" y="308"/>
                  </a:lnTo>
                  <a:lnTo>
                    <a:pt x="716" y="318"/>
                  </a:lnTo>
                  <a:lnTo>
                    <a:pt x="718" y="330"/>
                  </a:lnTo>
                  <a:lnTo>
                    <a:pt x="704" y="378"/>
                  </a:lnTo>
                  <a:lnTo>
                    <a:pt x="696" y="390"/>
                  </a:lnTo>
                  <a:lnTo>
                    <a:pt x="690" y="400"/>
                  </a:lnTo>
                  <a:lnTo>
                    <a:pt x="690" y="410"/>
                  </a:lnTo>
                  <a:lnTo>
                    <a:pt x="692" y="418"/>
                  </a:lnTo>
                  <a:lnTo>
                    <a:pt x="698" y="426"/>
                  </a:lnTo>
                  <a:lnTo>
                    <a:pt x="706" y="432"/>
                  </a:lnTo>
                  <a:lnTo>
                    <a:pt x="718" y="438"/>
                  </a:lnTo>
                  <a:lnTo>
                    <a:pt x="734" y="444"/>
                  </a:lnTo>
                  <a:lnTo>
                    <a:pt x="732" y="472"/>
                  </a:lnTo>
                  <a:lnTo>
                    <a:pt x="730" y="486"/>
                  </a:lnTo>
                  <a:lnTo>
                    <a:pt x="724" y="502"/>
                  </a:lnTo>
                  <a:lnTo>
                    <a:pt x="724" y="510"/>
                  </a:lnTo>
                  <a:lnTo>
                    <a:pt x="724" y="520"/>
                  </a:lnTo>
                  <a:lnTo>
                    <a:pt x="726" y="528"/>
                  </a:lnTo>
                  <a:lnTo>
                    <a:pt x="730" y="536"/>
                  </a:lnTo>
                  <a:lnTo>
                    <a:pt x="760" y="572"/>
                  </a:lnTo>
                  <a:lnTo>
                    <a:pt x="828" y="590"/>
                  </a:lnTo>
                  <a:lnTo>
                    <a:pt x="836" y="596"/>
                  </a:lnTo>
                  <a:lnTo>
                    <a:pt x="842" y="600"/>
                  </a:lnTo>
                  <a:lnTo>
                    <a:pt x="850" y="604"/>
                  </a:lnTo>
                  <a:lnTo>
                    <a:pt x="876" y="606"/>
                  </a:lnTo>
                  <a:lnTo>
                    <a:pt x="882" y="628"/>
                  </a:lnTo>
                  <a:lnTo>
                    <a:pt x="876" y="636"/>
                  </a:lnTo>
                  <a:lnTo>
                    <a:pt x="872" y="644"/>
                  </a:lnTo>
                  <a:lnTo>
                    <a:pt x="850" y="658"/>
                  </a:lnTo>
                  <a:lnTo>
                    <a:pt x="832" y="666"/>
                  </a:lnTo>
                  <a:lnTo>
                    <a:pt x="818" y="666"/>
                  </a:lnTo>
                  <a:lnTo>
                    <a:pt x="806" y="668"/>
                  </a:lnTo>
                  <a:lnTo>
                    <a:pt x="794" y="672"/>
                  </a:lnTo>
                  <a:lnTo>
                    <a:pt x="784" y="676"/>
                  </a:lnTo>
                  <a:lnTo>
                    <a:pt x="764" y="686"/>
                  </a:lnTo>
                  <a:lnTo>
                    <a:pt x="744" y="700"/>
                  </a:lnTo>
                  <a:lnTo>
                    <a:pt x="736" y="716"/>
                  </a:lnTo>
                  <a:lnTo>
                    <a:pt x="728" y="726"/>
                  </a:lnTo>
                  <a:lnTo>
                    <a:pt x="720" y="734"/>
                  </a:lnTo>
                  <a:lnTo>
                    <a:pt x="682" y="734"/>
                  </a:lnTo>
                  <a:lnTo>
                    <a:pt x="662" y="756"/>
                  </a:lnTo>
                  <a:lnTo>
                    <a:pt x="656" y="760"/>
                  </a:lnTo>
                  <a:lnTo>
                    <a:pt x="650" y="764"/>
                  </a:lnTo>
                  <a:lnTo>
                    <a:pt x="642" y="766"/>
                  </a:lnTo>
                  <a:lnTo>
                    <a:pt x="636" y="766"/>
                  </a:lnTo>
                  <a:lnTo>
                    <a:pt x="628" y="754"/>
                  </a:lnTo>
                  <a:lnTo>
                    <a:pt x="620" y="746"/>
                  </a:lnTo>
                  <a:lnTo>
                    <a:pt x="612" y="742"/>
                  </a:lnTo>
                  <a:lnTo>
                    <a:pt x="604" y="742"/>
                  </a:lnTo>
                  <a:lnTo>
                    <a:pt x="596" y="744"/>
                  </a:lnTo>
                  <a:lnTo>
                    <a:pt x="588" y="748"/>
                  </a:lnTo>
                  <a:lnTo>
                    <a:pt x="574" y="758"/>
                  </a:lnTo>
                  <a:lnTo>
                    <a:pt x="564" y="760"/>
                  </a:lnTo>
                  <a:lnTo>
                    <a:pt x="556" y="760"/>
                  </a:lnTo>
                  <a:lnTo>
                    <a:pt x="548" y="758"/>
                  </a:lnTo>
                  <a:lnTo>
                    <a:pt x="544" y="756"/>
                  </a:lnTo>
                  <a:lnTo>
                    <a:pt x="534" y="748"/>
                  </a:lnTo>
                  <a:lnTo>
                    <a:pt x="526" y="740"/>
                  </a:lnTo>
                  <a:lnTo>
                    <a:pt x="514" y="738"/>
                  </a:lnTo>
                  <a:lnTo>
                    <a:pt x="506" y="738"/>
                  </a:lnTo>
                  <a:lnTo>
                    <a:pt x="498" y="738"/>
                  </a:lnTo>
                  <a:lnTo>
                    <a:pt x="492" y="742"/>
                  </a:lnTo>
                  <a:lnTo>
                    <a:pt x="486" y="746"/>
                  </a:lnTo>
                  <a:lnTo>
                    <a:pt x="482" y="750"/>
                  </a:lnTo>
                  <a:lnTo>
                    <a:pt x="474" y="764"/>
                  </a:lnTo>
                  <a:lnTo>
                    <a:pt x="468" y="768"/>
                  </a:lnTo>
                  <a:lnTo>
                    <a:pt x="462" y="770"/>
                  </a:lnTo>
                  <a:lnTo>
                    <a:pt x="454" y="770"/>
                  </a:lnTo>
                  <a:lnTo>
                    <a:pt x="448" y="768"/>
                  </a:lnTo>
                  <a:lnTo>
                    <a:pt x="436" y="762"/>
                  </a:lnTo>
                  <a:lnTo>
                    <a:pt x="430" y="756"/>
                  </a:lnTo>
                  <a:lnTo>
                    <a:pt x="414" y="756"/>
                  </a:lnTo>
                  <a:lnTo>
                    <a:pt x="404" y="766"/>
                  </a:lnTo>
                  <a:lnTo>
                    <a:pt x="398" y="774"/>
                  </a:lnTo>
                  <a:lnTo>
                    <a:pt x="396" y="784"/>
                  </a:lnTo>
                  <a:lnTo>
                    <a:pt x="394" y="802"/>
                  </a:lnTo>
                  <a:lnTo>
                    <a:pt x="402" y="814"/>
                  </a:lnTo>
                  <a:lnTo>
                    <a:pt x="410" y="826"/>
                  </a:lnTo>
                  <a:lnTo>
                    <a:pt x="412" y="832"/>
                  </a:lnTo>
                  <a:lnTo>
                    <a:pt x="412" y="840"/>
                  </a:lnTo>
                  <a:lnTo>
                    <a:pt x="412" y="850"/>
                  </a:lnTo>
                  <a:lnTo>
                    <a:pt x="410" y="860"/>
                  </a:lnTo>
                  <a:lnTo>
                    <a:pt x="410" y="872"/>
                  </a:lnTo>
                  <a:lnTo>
                    <a:pt x="414" y="886"/>
                  </a:lnTo>
                  <a:lnTo>
                    <a:pt x="416" y="902"/>
                  </a:lnTo>
                  <a:lnTo>
                    <a:pt x="420" y="922"/>
                  </a:lnTo>
                  <a:lnTo>
                    <a:pt x="412" y="928"/>
                  </a:lnTo>
                  <a:lnTo>
                    <a:pt x="406" y="932"/>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8" name="Freeform 12"/>
            <p:cNvSpPr>
              <a:spLocks/>
            </p:cNvSpPr>
            <p:nvPr/>
          </p:nvSpPr>
          <p:spPr bwMode="auto">
            <a:xfrm>
              <a:off x="4851400" y="5384801"/>
              <a:ext cx="1187450" cy="885825"/>
            </a:xfrm>
            <a:custGeom>
              <a:avLst/>
              <a:gdLst>
                <a:gd name="T0" fmla="*/ 450 w 748"/>
                <a:gd name="T1" fmla="*/ 540 h 558"/>
                <a:gd name="T2" fmla="*/ 440 w 748"/>
                <a:gd name="T3" fmla="*/ 532 h 558"/>
                <a:gd name="T4" fmla="*/ 422 w 748"/>
                <a:gd name="T5" fmla="*/ 516 h 558"/>
                <a:gd name="T6" fmla="*/ 406 w 748"/>
                <a:gd name="T7" fmla="*/ 508 h 558"/>
                <a:gd name="T8" fmla="*/ 390 w 748"/>
                <a:gd name="T9" fmla="*/ 536 h 558"/>
                <a:gd name="T10" fmla="*/ 280 w 748"/>
                <a:gd name="T11" fmla="*/ 532 h 558"/>
                <a:gd name="T12" fmla="*/ 218 w 748"/>
                <a:gd name="T13" fmla="*/ 498 h 558"/>
                <a:gd name="T14" fmla="*/ 204 w 748"/>
                <a:gd name="T15" fmla="*/ 478 h 558"/>
                <a:gd name="T16" fmla="*/ 212 w 748"/>
                <a:gd name="T17" fmla="*/ 432 h 558"/>
                <a:gd name="T18" fmla="*/ 188 w 748"/>
                <a:gd name="T19" fmla="*/ 390 h 558"/>
                <a:gd name="T20" fmla="*/ 142 w 748"/>
                <a:gd name="T21" fmla="*/ 382 h 558"/>
                <a:gd name="T22" fmla="*/ 82 w 748"/>
                <a:gd name="T23" fmla="*/ 368 h 558"/>
                <a:gd name="T24" fmla="*/ 104 w 748"/>
                <a:gd name="T25" fmla="*/ 342 h 558"/>
                <a:gd name="T26" fmla="*/ 140 w 748"/>
                <a:gd name="T27" fmla="*/ 316 h 558"/>
                <a:gd name="T28" fmla="*/ 142 w 748"/>
                <a:gd name="T29" fmla="*/ 262 h 558"/>
                <a:gd name="T30" fmla="*/ 102 w 748"/>
                <a:gd name="T31" fmla="*/ 252 h 558"/>
                <a:gd name="T32" fmla="*/ 20 w 748"/>
                <a:gd name="T33" fmla="*/ 222 h 558"/>
                <a:gd name="T34" fmla="*/ 0 w 748"/>
                <a:gd name="T35" fmla="*/ 192 h 558"/>
                <a:gd name="T36" fmla="*/ 22 w 748"/>
                <a:gd name="T37" fmla="*/ 162 h 558"/>
                <a:gd name="T38" fmla="*/ 62 w 748"/>
                <a:gd name="T39" fmla="*/ 154 h 558"/>
                <a:gd name="T40" fmla="*/ 120 w 748"/>
                <a:gd name="T41" fmla="*/ 190 h 558"/>
                <a:gd name="T42" fmla="*/ 156 w 748"/>
                <a:gd name="T43" fmla="*/ 192 h 558"/>
                <a:gd name="T44" fmla="*/ 206 w 748"/>
                <a:gd name="T45" fmla="*/ 156 h 558"/>
                <a:gd name="T46" fmla="*/ 240 w 748"/>
                <a:gd name="T47" fmla="*/ 98 h 558"/>
                <a:gd name="T48" fmla="*/ 274 w 748"/>
                <a:gd name="T49" fmla="*/ 110 h 558"/>
                <a:gd name="T50" fmla="*/ 308 w 748"/>
                <a:gd name="T51" fmla="*/ 128 h 558"/>
                <a:gd name="T52" fmla="*/ 342 w 748"/>
                <a:gd name="T53" fmla="*/ 134 h 558"/>
                <a:gd name="T54" fmla="*/ 410 w 748"/>
                <a:gd name="T55" fmla="*/ 100 h 558"/>
                <a:gd name="T56" fmla="*/ 442 w 748"/>
                <a:gd name="T57" fmla="*/ 78 h 558"/>
                <a:gd name="T58" fmla="*/ 470 w 748"/>
                <a:gd name="T59" fmla="*/ 52 h 558"/>
                <a:gd name="T60" fmla="*/ 514 w 748"/>
                <a:gd name="T61" fmla="*/ 38 h 558"/>
                <a:gd name="T62" fmla="*/ 588 w 748"/>
                <a:gd name="T63" fmla="*/ 10 h 558"/>
                <a:gd name="T64" fmla="*/ 632 w 748"/>
                <a:gd name="T65" fmla="*/ 0 h 558"/>
                <a:gd name="T66" fmla="*/ 672 w 748"/>
                <a:gd name="T67" fmla="*/ 54 h 558"/>
                <a:gd name="T68" fmla="*/ 640 w 748"/>
                <a:gd name="T69" fmla="*/ 112 h 558"/>
                <a:gd name="T70" fmla="*/ 642 w 748"/>
                <a:gd name="T71" fmla="*/ 142 h 558"/>
                <a:gd name="T72" fmla="*/ 682 w 748"/>
                <a:gd name="T73" fmla="*/ 172 h 558"/>
                <a:gd name="T74" fmla="*/ 734 w 748"/>
                <a:gd name="T75" fmla="*/ 180 h 558"/>
                <a:gd name="T76" fmla="*/ 748 w 748"/>
                <a:gd name="T77" fmla="*/ 220 h 558"/>
                <a:gd name="T78" fmla="*/ 734 w 748"/>
                <a:gd name="T79" fmla="*/ 254 h 558"/>
                <a:gd name="T80" fmla="*/ 722 w 748"/>
                <a:gd name="T81" fmla="*/ 264 h 558"/>
                <a:gd name="T82" fmla="*/ 712 w 748"/>
                <a:gd name="T83" fmla="*/ 312 h 558"/>
                <a:gd name="T84" fmla="*/ 688 w 748"/>
                <a:gd name="T85" fmla="*/ 346 h 558"/>
                <a:gd name="T86" fmla="*/ 672 w 748"/>
                <a:gd name="T87" fmla="*/ 360 h 558"/>
                <a:gd name="T88" fmla="*/ 634 w 748"/>
                <a:gd name="T89" fmla="*/ 406 h 558"/>
                <a:gd name="T90" fmla="*/ 614 w 748"/>
                <a:gd name="T91" fmla="*/ 424 h 558"/>
                <a:gd name="T92" fmla="*/ 586 w 748"/>
                <a:gd name="T93" fmla="*/ 448 h 558"/>
                <a:gd name="T94" fmla="*/ 570 w 748"/>
                <a:gd name="T95" fmla="*/ 468 h 558"/>
                <a:gd name="T96" fmla="*/ 566 w 748"/>
                <a:gd name="T97" fmla="*/ 474 h 558"/>
                <a:gd name="T98" fmla="*/ 546 w 748"/>
                <a:gd name="T99" fmla="*/ 484 h 558"/>
                <a:gd name="T100" fmla="*/ 518 w 748"/>
                <a:gd name="T101" fmla="*/ 534 h 558"/>
                <a:gd name="T102" fmla="*/ 466 w 748"/>
                <a:gd name="T103" fmla="*/ 558 h 55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748" h="558">
                  <a:moveTo>
                    <a:pt x="450" y="558"/>
                  </a:moveTo>
                  <a:lnTo>
                    <a:pt x="450" y="558"/>
                  </a:lnTo>
                  <a:lnTo>
                    <a:pt x="450" y="540"/>
                  </a:lnTo>
                  <a:lnTo>
                    <a:pt x="446" y="540"/>
                  </a:lnTo>
                  <a:lnTo>
                    <a:pt x="444" y="538"/>
                  </a:lnTo>
                  <a:lnTo>
                    <a:pt x="440" y="532"/>
                  </a:lnTo>
                  <a:lnTo>
                    <a:pt x="428" y="530"/>
                  </a:lnTo>
                  <a:lnTo>
                    <a:pt x="426" y="522"/>
                  </a:lnTo>
                  <a:lnTo>
                    <a:pt x="422" y="516"/>
                  </a:lnTo>
                  <a:lnTo>
                    <a:pt x="418" y="510"/>
                  </a:lnTo>
                  <a:lnTo>
                    <a:pt x="414" y="508"/>
                  </a:lnTo>
                  <a:lnTo>
                    <a:pt x="410" y="508"/>
                  </a:lnTo>
                  <a:lnTo>
                    <a:pt x="406" y="508"/>
                  </a:lnTo>
                  <a:lnTo>
                    <a:pt x="396" y="510"/>
                  </a:lnTo>
                  <a:lnTo>
                    <a:pt x="390" y="536"/>
                  </a:lnTo>
                  <a:lnTo>
                    <a:pt x="322" y="540"/>
                  </a:lnTo>
                  <a:lnTo>
                    <a:pt x="280" y="532"/>
                  </a:lnTo>
                  <a:lnTo>
                    <a:pt x="246" y="528"/>
                  </a:lnTo>
                  <a:lnTo>
                    <a:pt x="218" y="498"/>
                  </a:lnTo>
                  <a:lnTo>
                    <a:pt x="208" y="478"/>
                  </a:lnTo>
                  <a:lnTo>
                    <a:pt x="204" y="478"/>
                  </a:lnTo>
                  <a:lnTo>
                    <a:pt x="200" y="464"/>
                  </a:lnTo>
                  <a:lnTo>
                    <a:pt x="202" y="452"/>
                  </a:lnTo>
                  <a:lnTo>
                    <a:pt x="206" y="442"/>
                  </a:lnTo>
                  <a:lnTo>
                    <a:pt x="212" y="432"/>
                  </a:lnTo>
                  <a:lnTo>
                    <a:pt x="212" y="406"/>
                  </a:lnTo>
                  <a:lnTo>
                    <a:pt x="188" y="390"/>
                  </a:lnTo>
                  <a:lnTo>
                    <a:pt x="188" y="384"/>
                  </a:lnTo>
                  <a:lnTo>
                    <a:pt x="142" y="382"/>
                  </a:lnTo>
                  <a:lnTo>
                    <a:pt x="104" y="378"/>
                  </a:lnTo>
                  <a:lnTo>
                    <a:pt x="82" y="368"/>
                  </a:lnTo>
                  <a:lnTo>
                    <a:pt x="72" y="344"/>
                  </a:lnTo>
                  <a:lnTo>
                    <a:pt x="104" y="342"/>
                  </a:lnTo>
                  <a:lnTo>
                    <a:pt x="112" y="338"/>
                  </a:lnTo>
                  <a:lnTo>
                    <a:pt x="122" y="332"/>
                  </a:lnTo>
                  <a:lnTo>
                    <a:pt x="140" y="316"/>
                  </a:lnTo>
                  <a:lnTo>
                    <a:pt x="148" y="300"/>
                  </a:lnTo>
                  <a:lnTo>
                    <a:pt x="150" y="286"/>
                  </a:lnTo>
                  <a:lnTo>
                    <a:pt x="148" y="274"/>
                  </a:lnTo>
                  <a:lnTo>
                    <a:pt x="142" y="262"/>
                  </a:lnTo>
                  <a:lnTo>
                    <a:pt x="114" y="260"/>
                  </a:lnTo>
                  <a:lnTo>
                    <a:pt x="102" y="252"/>
                  </a:lnTo>
                  <a:lnTo>
                    <a:pt x="88" y="246"/>
                  </a:lnTo>
                  <a:lnTo>
                    <a:pt x="64" y="238"/>
                  </a:lnTo>
                  <a:lnTo>
                    <a:pt x="40" y="230"/>
                  </a:lnTo>
                  <a:lnTo>
                    <a:pt x="20" y="222"/>
                  </a:lnTo>
                  <a:lnTo>
                    <a:pt x="6" y="204"/>
                  </a:lnTo>
                  <a:lnTo>
                    <a:pt x="2" y="196"/>
                  </a:lnTo>
                  <a:lnTo>
                    <a:pt x="0" y="192"/>
                  </a:lnTo>
                  <a:lnTo>
                    <a:pt x="12" y="174"/>
                  </a:lnTo>
                  <a:lnTo>
                    <a:pt x="18" y="166"/>
                  </a:lnTo>
                  <a:lnTo>
                    <a:pt x="22" y="162"/>
                  </a:lnTo>
                  <a:lnTo>
                    <a:pt x="30" y="158"/>
                  </a:lnTo>
                  <a:lnTo>
                    <a:pt x="36" y="156"/>
                  </a:lnTo>
                  <a:lnTo>
                    <a:pt x="48" y="154"/>
                  </a:lnTo>
                  <a:lnTo>
                    <a:pt x="62" y="154"/>
                  </a:lnTo>
                  <a:lnTo>
                    <a:pt x="90" y="164"/>
                  </a:lnTo>
                  <a:lnTo>
                    <a:pt x="120" y="190"/>
                  </a:lnTo>
                  <a:lnTo>
                    <a:pt x="130" y="192"/>
                  </a:lnTo>
                  <a:lnTo>
                    <a:pt x="142" y="192"/>
                  </a:lnTo>
                  <a:lnTo>
                    <a:pt x="156" y="192"/>
                  </a:lnTo>
                  <a:lnTo>
                    <a:pt x="172" y="190"/>
                  </a:lnTo>
                  <a:lnTo>
                    <a:pt x="188" y="174"/>
                  </a:lnTo>
                  <a:lnTo>
                    <a:pt x="206" y="156"/>
                  </a:lnTo>
                  <a:lnTo>
                    <a:pt x="222" y="136"/>
                  </a:lnTo>
                  <a:lnTo>
                    <a:pt x="238" y="120"/>
                  </a:lnTo>
                  <a:lnTo>
                    <a:pt x="240" y="98"/>
                  </a:lnTo>
                  <a:lnTo>
                    <a:pt x="264" y="96"/>
                  </a:lnTo>
                  <a:lnTo>
                    <a:pt x="274" y="110"/>
                  </a:lnTo>
                  <a:lnTo>
                    <a:pt x="284" y="114"/>
                  </a:lnTo>
                  <a:lnTo>
                    <a:pt x="294" y="120"/>
                  </a:lnTo>
                  <a:lnTo>
                    <a:pt x="308" y="128"/>
                  </a:lnTo>
                  <a:lnTo>
                    <a:pt x="324" y="134"/>
                  </a:lnTo>
                  <a:lnTo>
                    <a:pt x="342" y="134"/>
                  </a:lnTo>
                  <a:lnTo>
                    <a:pt x="384" y="120"/>
                  </a:lnTo>
                  <a:lnTo>
                    <a:pt x="398" y="108"/>
                  </a:lnTo>
                  <a:lnTo>
                    <a:pt x="410" y="100"/>
                  </a:lnTo>
                  <a:lnTo>
                    <a:pt x="422" y="92"/>
                  </a:lnTo>
                  <a:lnTo>
                    <a:pt x="438" y="84"/>
                  </a:lnTo>
                  <a:lnTo>
                    <a:pt x="442" y="78"/>
                  </a:lnTo>
                  <a:lnTo>
                    <a:pt x="450" y="72"/>
                  </a:lnTo>
                  <a:lnTo>
                    <a:pt x="462" y="56"/>
                  </a:lnTo>
                  <a:lnTo>
                    <a:pt x="470" y="52"/>
                  </a:lnTo>
                  <a:lnTo>
                    <a:pt x="476" y="46"/>
                  </a:lnTo>
                  <a:lnTo>
                    <a:pt x="494" y="40"/>
                  </a:lnTo>
                  <a:lnTo>
                    <a:pt x="514" y="38"/>
                  </a:lnTo>
                  <a:lnTo>
                    <a:pt x="550" y="36"/>
                  </a:lnTo>
                  <a:lnTo>
                    <a:pt x="570" y="22"/>
                  </a:lnTo>
                  <a:lnTo>
                    <a:pt x="588" y="10"/>
                  </a:lnTo>
                  <a:lnTo>
                    <a:pt x="596" y="6"/>
                  </a:lnTo>
                  <a:lnTo>
                    <a:pt x="606" y="2"/>
                  </a:lnTo>
                  <a:lnTo>
                    <a:pt x="618" y="0"/>
                  </a:lnTo>
                  <a:lnTo>
                    <a:pt x="632" y="0"/>
                  </a:lnTo>
                  <a:lnTo>
                    <a:pt x="654" y="36"/>
                  </a:lnTo>
                  <a:lnTo>
                    <a:pt x="672" y="54"/>
                  </a:lnTo>
                  <a:lnTo>
                    <a:pt x="656" y="82"/>
                  </a:lnTo>
                  <a:lnTo>
                    <a:pt x="646" y="96"/>
                  </a:lnTo>
                  <a:lnTo>
                    <a:pt x="640" y="112"/>
                  </a:lnTo>
                  <a:lnTo>
                    <a:pt x="638" y="140"/>
                  </a:lnTo>
                  <a:lnTo>
                    <a:pt x="642" y="142"/>
                  </a:lnTo>
                  <a:lnTo>
                    <a:pt x="650" y="142"/>
                  </a:lnTo>
                  <a:lnTo>
                    <a:pt x="672" y="142"/>
                  </a:lnTo>
                  <a:lnTo>
                    <a:pt x="682" y="172"/>
                  </a:lnTo>
                  <a:lnTo>
                    <a:pt x="690" y="184"/>
                  </a:lnTo>
                  <a:lnTo>
                    <a:pt x="734" y="180"/>
                  </a:lnTo>
                  <a:lnTo>
                    <a:pt x="740" y="190"/>
                  </a:lnTo>
                  <a:lnTo>
                    <a:pt x="744" y="204"/>
                  </a:lnTo>
                  <a:lnTo>
                    <a:pt x="748" y="220"/>
                  </a:lnTo>
                  <a:lnTo>
                    <a:pt x="748" y="238"/>
                  </a:lnTo>
                  <a:lnTo>
                    <a:pt x="740" y="248"/>
                  </a:lnTo>
                  <a:lnTo>
                    <a:pt x="734" y="254"/>
                  </a:lnTo>
                  <a:lnTo>
                    <a:pt x="726" y="258"/>
                  </a:lnTo>
                  <a:lnTo>
                    <a:pt x="724" y="262"/>
                  </a:lnTo>
                  <a:lnTo>
                    <a:pt x="722" y="264"/>
                  </a:lnTo>
                  <a:lnTo>
                    <a:pt x="718" y="266"/>
                  </a:lnTo>
                  <a:lnTo>
                    <a:pt x="712" y="312"/>
                  </a:lnTo>
                  <a:lnTo>
                    <a:pt x="706" y="324"/>
                  </a:lnTo>
                  <a:lnTo>
                    <a:pt x="700" y="338"/>
                  </a:lnTo>
                  <a:lnTo>
                    <a:pt x="688" y="346"/>
                  </a:lnTo>
                  <a:lnTo>
                    <a:pt x="682" y="350"/>
                  </a:lnTo>
                  <a:lnTo>
                    <a:pt x="682" y="356"/>
                  </a:lnTo>
                  <a:lnTo>
                    <a:pt x="672" y="360"/>
                  </a:lnTo>
                  <a:lnTo>
                    <a:pt x="664" y="366"/>
                  </a:lnTo>
                  <a:lnTo>
                    <a:pt x="656" y="376"/>
                  </a:lnTo>
                  <a:lnTo>
                    <a:pt x="648" y="386"/>
                  </a:lnTo>
                  <a:lnTo>
                    <a:pt x="634" y="406"/>
                  </a:lnTo>
                  <a:lnTo>
                    <a:pt x="626" y="414"/>
                  </a:lnTo>
                  <a:lnTo>
                    <a:pt x="616" y="420"/>
                  </a:lnTo>
                  <a:lnTo>
                    <a:pt x="614" y="424"/>
                  </a:lnTo>
                  <a:lnTo>
                    <a:pt x="610" y="428"/>
                  </a:lnTo>
                  <a:lnTo>
                    <a:pt x="600" y="434"/>
                  </a:lnTo>
                  <a:lnTo>
                    <a:pt x="586" y="448"/>
                  </a:lnTo>
                  <a:lnTo>
                    <a:pt x="572" y="464"/>
                  </a:lnTo>
                  <a:lnTo>
                    <a:pt x="570" y="466"/>
                  </a:lnTo>
                  <a:lnTo>
                    <a:pt x="570" y="468"/>
                  </a:lnTo>
                  <a:lnTo>
                    <a:pt x="566" y="468"/>
                  </a:lnTo>
                  <a:lnTo>
                    <a:pt x="566" y="474"/>
                  </a:lnTo>
                  <a:lnTo>
                    <a:pt x="560" y="474"/>
                  </a:lnTo>
                  <a:lnTo>
                    <a:pt x="556" y="476"/>
                  </a:lnTo>
                  <a:lnTo>
                    <a:pt x="546" y="484"/>
                  </a:lnTo>
                  <a:lnTo>
                    <a:pt x="532" y="500"/>
                  </a:lnTo>
                  <a:lnTo>
                    <a:pt x="518" y="534"/>
                  </a:lnTo>
                  <a:lnTo>
                    <a:pt x="502" y="538"/>
                  </a:lnTo>
                  <a:lnTo>
                    <a:pt x="488" y="544"/>
                  </a:lnTo>
                  <a:lnTo>
                    <a:pt x="478" y="550"/>
                  </a:lnTo>
                  <a:lnTo>
                    <a:pt x="466" y="558"/>
                  </a:lnTo>
                  <a:lnTo>
                    <a:pt x="450" y="558"/>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9" name="Freeform 13"/>
            <p:cNvSpPr>
              <a:spLocks/>
            </p:cNvSpPr>
            <p:nvPr/>
          </p:nvSpPr>
          <p:spPr bwMode="auto">
            <a:xfrm>
              <a:off x="7381875" y="5387976"/>
              <a:ext cx="282575" cy="654050"/>
            </a:xfrm>
            <a:custGeom>
              <a:avLst/>
              <a:gdLst>
                <a:gd name="T0" fmla="*/ 82 w 178"/>
                <a:gd name="T1" fmla="*/ 412 h 412"/>
                <a:gd name="T2" fmla="*/ 82 w 178"/>
                <a:gd name="T3" fmla="*/ 412 h 412"/>
                <a:gd name="T4" fmla="*/ 50 w 178"/>
                <a:gd name="T5" fmla="*/ 364 h 412"/>
                <a:gd name="T6" fmla="*/ 50 w 178"/>
                <a:gd name="T7" fmla="*/ 364 h 412"/>
                <a:gd name="T8" fmla="*/ 40 w 178"/>
                <a:gd name="T9" fmla="*/ 360 h 412"/>
                <a:gd name="T10" fmla="*/ 34 w 178"/>
                <a:gd name="T11" fmla="*/ 356 h 412"/>
                <a:gd name="T12" fmla="*/ 28 w 178"/>
                <a:gd name="T13" fmla="*/ 350 h 412"/>
                <a:gd name="T14" fmla="*/ 26 w 178"/>
                <a:gd name="T15" fmla="*/ 346 h 412"/>
                <a:gd name="T16" fmla="*/ 20 w 178"/>
                <a:gd name="T17" fmla="*/ 336 h 412"/>
                <a:gd name="T18" fmla="*/ 16 w 178"/>
                <a:gd name="T19" fmla="*/ 324 h 412"/>
                <a:gd name="T20" fmla="*/ 16 w 178"/>
                <a:gd name="T21" fmla="*/ 324 h 412"/>
                <a:gd name="T22" fmla="*/ 0 w 178"/>
                <a:gd name="T23" fmla="*/ 304 h 412"/>
                <a:gd name="T24" fmla="*/ 0 w 178"/>
                <a:gd name="T25" fmla="*/ 304 h 412"/>
                <a:gd name="T26" fmla="*/ 2 w 178"/>
                <a:gd name="T27" fmla="*/ 280 h 412"/>
                <a:gd name="T28" fmla="*/ 6 w 178"/>
                <a:gd name="T29" fmla="*/ 258 h 412"/>
                <a:gd name="T30" fmla="*/ 8 w 178"/>
                <a:gd name="T31" fmla="*/ 238 h 412"/>
                <a:gd name="T32" fmla="*/ 8 w 178"/>
                <a:gd name="T33" fmla="*/ 228 h 412"/>
                <a:gd name="T34" fmla="*/ 6 w 178"/>
                <a:gd name="T35" fmla="*/ 220 h 412"/>
                <a:gd name="T36" fmla="*/ 6 w 178"/>
                <a:gd name="T37" fmla="*/ 220 h 412"/>
                <a:gd name="T38" fmla="*/ 6 w 178"/>
                <a:gd name="T39" fmla="*/ 196 h 412"/>
                <a:gd name="T40" fmla="*/ 10 w 178"/>
                <a:gd name="T41" fmla="*/ 180 h 412"/>
                <a:gd name="T42" fmla="*/ 16 w 178"/>
                <a:gd name="T43" fmla="*/ 166 h 412"/>
                <a:gd name="T44" fmla="*/ 30 w 178"/>
                <a:gd name="T45" fmla="*/ 150 h 412"/>
                <a:gd name="T46" fmla="*/ 30 w 178"/>
                <a:gd name="T47" fmla="*/ 150 h 412"/>
                <a:gd name="T48" fmla="*/ 38 w 178"/>
                <a:gd name="T49" fmla="*/ 112 h 412"/>
                <a:gd name="T50" fmla="*/ 38 w 178"/>
                <a:gd name="T51" fmla="*/ 112 h 412"/>
                <a:gd name="T52" fmla="*/ 60 w 178"/>
                <a:gd name="T53" fmla="*/ 64 h 412"/>
                <a:gd name="T54" fmla="*/ 60 w 178"/>
                <a:gd name="T55" fmla="*/ 64 h 412"/>
                <a:gd name="T56" fmla="*/ 76 w 178"/>
                <a:gd name="T57" fmla="*/ 44 h 412"/>
                <a:gd name="T58" fmla="*/ 90 w 178"/>
                <a:gd name="T59" fmla="*/ 28 h 412"/>
                <a:gd name="T60" fmla="*/ 104 w 178"/>
                <a:gd name="T61" fmla="*/ 14 h 412"/>
                <a:gd name="T62" fmla="*/ 122 w 178"/>
                <a:gd name="T63" fmla="*/ 0 h 412"/>
                <a:gd name="T64" fmla="*/ 122 w 178"/>
                <a:gd name="T65" fmla="*/ 0 h 412"/>
                <a:gd name="T66" fmla="*/ 164 w 178"/>
                <a:gd name="T67" fmla="*/ 2 h 412"/>
                <a:gd name="T68" fmla="*/ 164 w 178"/>
                <a:gd name="T69" fmla="*/ 2 h 412"/>
                <a:gd name="T70" fmla="*/ 170 w 178"/>
                <a:gd name="T71" fmla="*/ 6 h 412"/>
                <a:gd name="T72" fmla="*/ 170 w 178"/>
                <a:gd name="T73" fmla="*/ 6 h 412"/>
                <a:gd name="T74" fmla="*/ 176 w 178"/>
                <a:gd name="T75" fmla="*/ 30 h 412"/>
                <a:gd name="T76" fmla="*/ 178 w 178"/>
                <a:gd name="T77" fmla="*/ 44 h 412"/>
                <a:gd name="T78" fmla="*/ 178 w 178"/>
                <a:gd name="T79" fmla="*/ 58 h 412"/>
                <a:gd name="T80" fmla="*/ 178 w 178"/>
                <a:gd name="T81" fmla="*/ 58 h 412"/>
                <a:gd name="T82" fmla="*/ 172 w 178"/>
                <a:gd name="T83" fmla="*/ 72 h 412"/>
                <a:gd name="T84" fmla="*/ 168 w 178"/>
                <a:gd name="T85" fmla="*/ 86 h 412"/>
                <a:gd name="T86" fmla="*/ 166 w 178"/>
                <a:gd name="T87" fmla="*/ 102 h 412"/>
                <a:gd name="T88" fmla="*/ 166 w 178"/>
                <a:gd name="T89" fmla="*/ 118 h 412"/>
                <a:gd name="T90" fmla="*/ 168 w 178"/>
                <a:gd name="T91" fmla="*/ 154 h 412"/>
                <a:gd name="T92" fmla="*/ 170 w 178"/>
                <a:gd name="T93" fmla="*/ 188 h 412"/>
                <a:gd name="T94" fmla="*/ 170 w 178"/>
                <a:gd name="T95" fmla="*/ 188 h 412"/>
                <a:gd name="T96" fmla="*/ 164 w 178"/>
                <a:gd name="T97" fmla="*/ 202 h 412"/>
                <a:gd name="T98" fmla="*/ 158 w 178"/>
                <a:gd name="T99" fmla="*/ 218 h 412"/>
                <a:gd name="T100" fmla="*/ 158 w 178"/>
                <a:gd name="T101" fmla="*/ 218 h 412"/>
                <a:gd name="T102" fmla="*/ 118 w 178"/>
                <a:gd name="T103" fmla="*/ 304 h 412"/>
                <a:gd name="T104" fmla="*/ 118 w 178"/>
                <a:gd name="T105" fmla="*/ 304 h 412"/>
                <a:gd name="T106" fmla="*/ 108 w 178"/>
                <a:gd name="T107" fmla="*/ 398 h 412"/>
                <a:gd name="T108" fmla="*/ 108 w 178"/>
                <a:gd name="T109" fmla="*/ 398 h 412"/>
                <a:gd name="T110" fmla="*/ 98 w 178"/>
                <a:gd name="T111" fmla="*/ 408 h 412"/>
                <a:gd name="T112" fmla="*/ 98 w 178"/>
                <a:gd name="T113" fmla="*/ 408 h 412"/>
                <a:gd name="T114" fmla="*/ 90 w 178"/>
                <a:gd name="T115" fmla="*/ 410 h 412"/>
                <a:gd name="T116" fmla="*/ 82 w 178"/>
                <a:gd name="T117" fmla="*/ 412 h 412"/>
                <a:gd name="T118" fmla="*/ 82 w 178"/>
                <a:gd name="T119" fmla="*/ 412 h 41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78" h="412">
                  <a:moveTo>
                    <a:pt x="82" y="412"/>
                  </a:moveTo>
                  <a:lnTo>
                    <a:pt x="82" y="412"/>
                  </a:lnTo>
                  <a:lnTo>
                    <a:pt x="50" y="364"/>
                  </a:lnTo>
                  <a:lnTo>
                    <a:pt x="40" y="360"/>
                  </a:lnTo>
                  <a:lnTo>
                    <a:pt x="34" y="356"/>
                  </a:lnTo>
                  <a:lnTo>
                    <a:pt x="28" y="350"/>
                  </a:lnTo>
                  <a:lnTo>
                    <a:pt x="26" y="346"/>
                  </a:lnTo>
                  <a:lnTo>
                    <a:pt x="20" y="336"/>
                  </a:lnTo>
                  <a:lnTo>
                    <a:pt x="16" y="324"/>
                  </a:lnTo>
                  <a:lnTo>
                    <a:pt x="0" y="304"/>
                  </a:lnTo>
                  <a:lnTo>
                    <a:pt x="2" y="280"/>
                  </a:lnTo>
                  <a:lnTo>
                    <a:pt x="6" y="258"/>
                  </a:lnTo>
                  <a:lnTo>
                    <a:pt x="8" y="238"/>
                  </a:lnTo>
                  <a:lnTo>
                    <a:pt x="8" y="228"/>
                  </a:lnTo>
                  <a:lnTo>
                    <a:pt x="6" y="220"/>
                  </a:lnTo>
                  <a:lnTo>
                    <a:pt x="6" y="196"/>
                  </a:lnTo>
                  <a:lnTo>
                    <a:pt x="10" y="180"/>
                  </a:lnTo>
                  <a:lnTo>
                    <a:pt x="16" y="166"/>
                  </a:lnTo>
                  <a:lnTo>
                    <a:pt x="30" y="150"/>
                  </a:lnTo>
                  <a:lnTo>
                    <a:pt x="38" y="112"/>
                  </a:lnTo>
                  <a:lnTo>
                    <a:pt x="60" y="64"/>
                  </a:lnTo>
                  <a:lnTo>
                    <a:pt x="76" y="44"/>
                  </a:lnTo>
                  <a:lnTo>
                    <a:pt x="90" y="28"/>
                  </a:lnTo>
                  <a:lnTo>
                    <a:pt x="104" y="14"/>
                  </a:lnTo>
                  <a:lnTo>
                    <a:pt x="122" y="0"/>
                  </a:lnTo>
                  <a:lnTo>
                    <a:pt x="164" y="2"/>
                  </a:lnTo>
                  <a:lnTo>
                    <a:pt x="170" y="6"/>
                  </a:lnTo>
                  <a:lnTo>
                    <a:pt x="176" y="30"/>
                  </a:lnTo>
                  <a:lnTo>
                    <a:pt x="178" y="44"/>
                  </a:lnTo>
                  <a:lnTo>
                    <a:pt x="178" y="58"/>
                  </a:lnTo>
                  <a:lnTo>
                    <a:pt x="172" y="72"/>
                  </a:lnTo>
                  <a:lnTo>
                    <a:pt x="168" y="86"/>
                  </a:lnTo>
                  <a:lnTo>
                    <a:pt x="166" y="102"/>
                  </a:lnTo>
                  <a:lnTo>
                    <a:pt x="166" y="118"/>
                  </a:lnTo>
                  <a:lnTo>
                    <a:pt x="168" y="154"/>
                  </a:lnTo>
                  <a:lnTo>
                    <a:pt x="170" y="188"/>
                  </a:lnTo>
                  <a:lnTo>
                    <a:pt x="164" y="202"/>
                  </a:lnTo>
                  <a:lnTo>
                    <a:pt x="158" y="218"/>
                  </a:lnTo>
                  <a:lnTo>
                    <a:pt x="118" y="304"/>
                  </a:lnTo>
                  <a:lnTo>
                    <a:pt x="108" y="398"/>
                  </a:lnTo>
                  <a:lnTo>
                    <a:pt x="98" y="408"/>
                  </a:lnTo>
                  <a:lnTo>
                    <a:pt x="90" y="410"/>
                  </a:lnTo>
                  <a:lnTo>
                    <a:pt x="82" y="412"/>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11" name="Freeform 15"/>
            <p:cNvSpPr>
              <a:spLocks/>
            </p:cNvSpPr>
            <p:nvPr/>
          </p:nvSpPr>
          <p:spPr bwMode="auto">
            <a:xfrm>
              <a:off x="6708775" y="4911726"/>
              <a:ext cx="657225" cy="854075"/>
            </a:xfrm>
            <a:custGeom>
              <a:avLst/>
              <a:gdLst>
                <a:gd name="T0" fmla="*/ 136 w 414"/>
                <a:gd name="T1" fmla="*/ 532 h 538"/>
                <a:gd name="T2" fmla="*/ 122 w 414"/>
                <a:gd name="T3" fmla="*/ 508 h 538"/>
                <a:gd name="T4" fmla="*/ 116 w 414"/>
                <a:gd name="T5" fmla="*/ 498 h 538"/>
                <a:gd name="T6" fmla="*/ 58 w 414"/>
                <a:gd name="T7" fmla="*/ 426 h 538"/>
                <a:gd name="T8" fmla="*/ 12 w 414"/>
                <a:gd name="T9" fmla="*/ 420 h 538"/>
                <a:gd name="T10" fmla="*/ 0 w 414"/>
                <a:gd name="T11" fmla="*/ 402 h 538"/>
                <a:gd name="T12" fmla="*/ 6 w 414"/>
                <a:gd name="T13" fmla="*/ 360 h 538"/>
                <a:gd name="T14" fmla="*/ 10 w 414"/>
                <a:gd name="T15" fmla="*/ 332 h 538"/>
                <a:gd name="T16" fmla="*/ 8 w 414"/>
                <a:gd name="T17" fmla="*/ 306 h 538"/>
                <a:gd name="T18" fmla="*/ 44 w 414"/>
                <a:gd name="T19" fmla="*/ 246 h 538"/>
                <a:gd name="T20" fmla="*/ 42 w 414"/>
                <a:gd name="T21" fmla="*/ 200 h 538"/>
                <a:gd name="T22" fmla="*/ 46 w 414"/>
                <a:gd name="T23" fmla="*/ 190 h 538"/>
                <a:gd name="T24" fmla="*/ 74 w 414"/>
                <a:gd name="T25" fmla="*/ 174 h 538"/>
                <a:gd name="T26" fmla="*/ 102 w 414"/>
                <a:gd name="T27" fmla="*/ 134 h 538"/>
                <a:gd name="T28" fmla="*/ 102 w 414"/>
                <a:gd name="T29" fmla="*/ 116 h 538"/>
                <a:gd name="T30" fmla="*/ 92 w 414"/>
                <a:gd name="T31" fmla="*/ 88 h 538"/>
                <a:gd name="T32" fmla="*/ 104 w 414"/>
                <a:gd name="T33" fmla="*/ 72 h 538"/>
                <a:gd name="T34" fmla="*/ 132 w 414"/>
                <a:gd name="T35" fmla="*/ 58 h 538"/>
                <a:gd name="T36" fmla="*/ 172 w 414"/>
                <a:gd name="T37" fmla="*/ 48 h 538"/>
                <a:gd name="T38" fmla="*/ 190 w 414"/>
                <a:gd name="T39" fmla="*/ 28 h 538"/>
                <a:gd name="T40" fmla="*/ 204 w 414"/>
                <a:gd name="T41" fmla="*/ 2 h 538"/>
                <a:gd name="T42" fmla="*/ 224 w 414"/>
                <a:gd name="T43" fmla="*/ 2 h 538"/>
                <a:gd name="T44" fmla="*/ 236 w 414"/>
                <a:gd name="T45" fmla="*/ 16 h 538"/>
                <a:gd name="T46" fmla="*/ 250 w 414"/>
                <a:gd name="T47" fmla="*/ 64 h 538"/>
                <a:gd name="T48" fmla="*/ 280 w 414"/>
                <a:gd name="T49" fmla="*/ 96 h 538"/>
                <a:gd name="T50" fmla="*/ 336 w 414"/>
                <a:gd name="T51" fmla="*/ 100 h 538"/>
                <a:gd name="T52" fmla="*/ 366 w 414"/>
                <a:gd name="T53" fmla="*/ 86 h 538"/>
                <a:gd name="T54" fmla="*/ 404 w 414"/>
                <a:gd name="T55" fmla="*/ 84 h 538"/>
                <a:gd name="T56" fmla="*/ 398 w 414"/>
                <a:gd name="T57" fmla="*/ 104 h 538"/>
                <a:gd name="T58" fmla="*/ 384 w 414"/>
                <a:gd name="T59" fmla="*/ 124 h 538"/>
                <a:gd name="T60" fmla="*/ 362 w 414"/>
                <a:gd name="T61" fmla="*/ 154 h 538"/>
                <a:gd name="T62" fmla="*/ 330 w 414"/>
                <a:gd name="T63" fmla="*/ 162 h 538"/>
                <a:gd name="T64" fmla="*/ 328 w 414"/>
                <a:gd name="T65" fmla="*/ 180 h 538"/>
                <a:gd name="T66" fmla="*/ 348 w 414"/>
                <a:gd name="T67" fmla="*/ 198 h 538"/>
                <a:gd name="T68" fmla="*/ 350 w 414"/>
                <a:gd name="T69" fmla="*/ 222 h 538"/>
                <a:gd name="T70" fmla="*/ 348 w 414"/>
                <a:gd name="T71" fmla="*/ 240 h 538"/>
                <a:gd name="T72" fmla="*/ 340 w 414"/>
                <a:gd name="T73" fmla="*/ 278 h 538"/>
                <a:gd name="T74" fmla="*/ 346 w 414"/>
                <a:gd name="T75" fmla="*/ 296 h 538"/>
                <a:gd name="T76" fmla="*/ 356 w 414"/>
                <a:gd name="T77" fmla="*/ 308 h 538"/>
                <a:gd name="T78" fmla="*/ 350 w 414"/>
                <a:gd name="T79" fmla="*/ 306 h 538"/>
                <a:gd name="T80" fmla="*/ 318 w 414"/>
                <a:gd name="T81" fmla="*/ 312 h 538"/>
                <a:gd name="T82" fmla="*/ 318 w 414"/>
                <a:gd name="T83" fmla="*/ 336 h 538"/>
                <a:gd name="T84" fmla="*/ 296 w 414"/>
                <a:gd name="T85" fmla="*/ 354 h 538"/>
                <a:gd name="T86" fmla="*/ 288 w 414"/>
                <a:gd name="T87" fmla="*/ 384 h 538"/>
                <a:gd name="T88" fmla="*/ 268 w 414"/>
                <a:gd name="T89" fmla="*/ 408 h 538"/>
                <a:gd name="T90" fmla="*/ 228 w 414"/>
                <a:gd name="T91" fmla="*/ 416 h 538"/>
                <a:gd name="T92" fmla="*/ 240 w 414"/>
                <a:gd name="T93" fmla="*/ 440 h 538"/>
                <a:gd name="T94" fmla="*/ 218 w 414"/>
                <a:gd name="T95" fmla="*/ 450 h 538"/>
                <a:gd name="T96" fmla="*/ 184 w 414"/>
                <a:gd name="T97" fmla="*/ 480 h 538"/>
                <a:gd name="T98" fmla="*/ 166 w 414"/>
                <a:gd name="T99" fmla="*/ 514 h 538"/>
                <a:gd name="T100" fmla="*/ 150 w 414"/>
                <a:gd name="T101" fmla="*/ 528 h 53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14" h="538">
                  <a:moveTo>
                    <a:pt x="136" y="538"/>
                  </a:moveTo>
                  <a:lnTo>
                    <a:pt x="136" y="538"/>
                  </a:lnTo>
                  <a:lnTo>
                    <a:pt x="136" y="532"/>
                  </a:lnTo>
                  <a:lnTo>
                    <a:pt x="134" y="526"/>
                  </a:lnTo>
                  <a:lnTo>
                    <a:pt x="128" y="516"/>
                  </a:lnTo>
                  <a:lnTo>
                    <a:pt x="122" y="508"/>
                  </a:lnTo>
                  <a:lnTo>
                    <a:pt x="116" y="504"/>
                  </a:lnTo>
                  <a:lnTo>
                    <a:pt x="116" y="498"/>
                  </a:lnTo>
                  <a:lnTo>
                    <a:pt x="58" y="426"/>
                  </a:lnTo>
                  <a:lnTo>
                    <a:pt x="40" y="422"/>
                  </a:lnTo>
                  <a:lnTo>
                    <a:pt x="26" y="420"/>
                  </a:lnTo>
                  <a:lnTo>
                    <a:pt x="12" y="420"/>
                  </a:lnTo>
                  <a:lnTo>
                    <a:pt x="2" y="418"/>
                  </a:lnTo>
                  <a:lnTo>
                    <a:pt x="0" y="402"/>
                  </a:lnTo>
                  <a:lnTo>
                    <a:pt x="0" y="386"/>
                  </a:lnTo>
                  <a:lnTo>
                    <a:pt x="6" y="360"/>
                  </a:lnTo>
                  <a:lnTo>
                    <a:pt x="8" y="352"/>
                  </a:lnTo>
                  <a:lnTo>
                    <a:pt x="10" y="346"/>
                  </a:lnTo>
                  <a:lnTo>
                    <a:pt x="10" y="332"/>
                  </a:lnTo>
                  <a:lnTo>
                    <a:pt x="10" y="318"/>
                  </a:lnTo>
                  <a:lnTo>
                    <a:pt x="8" y="306"/>
                  </a:lnTo>
                  <a:lnTo>
                    <a:pt x="40" y="270"/>
                  </a:lnTo>
                  <a:lnTo>
                    <a:pt x="44" y="246"/>
                  </a:lnTo>
                  <a:lnTo>
                    <a:pt x="42" y="214"/>
                  </a:lnTo>
                  <a:lnTo>
                    <a:pt x="42" y="200"/>
                  </a:lnTo>
                  <a:lnTo>
                    <a:pt x="44" y="194"/>
                  </a:lnTo>
                  <a:lnTo>
                    <a:pt x="46" y="190"/>
                  </a:lnTo>
                  <a:lnTo>
                    <a:pt x="60" y="182"/>
                  </a:lnTo>
                  <a:lnTo>
                    <a:pt x="74" y="174"/>
                  </a:lnTo>
                  <a:lnTo>
                    <a:pt x="94" y="152"/>
                  </a:lnTo>
                  <a:lnTo>
                    <a:pt x="102" y="134"/>
                  </a:lnTo>
                  <a:lnTo>
                    <a:pt x="102" y="116"/>
                  </a:lnTo>
                  <a:lnTo>
                    <a:pt x="96" y="104"/>
                  </a:lnTo>
                  <a:lnTo>
                    <a:pt x="94" y="94"/>
                  </a:lnTo>
                  <a:lnTo>
                    <a:pt x="92" y="88"/>
                  </a:lnTo>
                  <a:lnTo>
                    <a:pt x="94" y="82"/>
                  </a:lnTo>
                  <a:lnTo>
                    <a:pt x="98" y="76"/>
                  </a:lnTo>
                  <a:lnTo>
                    <a:pt x="104" y="72"/>
                  </a:lnTo>
                  <a:lnTo>
                    <a:pt x="120" y="60"/>
                  </a:lnTo>
                  <a:lnTo>
                    <a:pt x="132" y="58"/>
                  </a:lnTo>
                  <a:lnTo>
                    <a:pt x="144" y="56"/>
                  </a:lnTo>
                  <a:lnTo>
                    <a:pt x="158" y="54"/>
                  </a:lnTo>
                  <a:lnTo>
                    <a:pt x="172" y="48"/>
                  </a:lnTo>
                  <a:lnTo>
                    <a:pt x="182" y="40"/>
                  </a:lnTo>
                  <a:lnTo>
                    <a:pt x="190" y="28"/>
                  </a:lnTo>
                  <a:lnTo>
                    <a:pt x="198" y="14"/>
                  </a:lnTo>
                  <a:lnTo>
                    <a:pt x="204" y="2"/>
                  </a:lnTo>
                  <a:lnTo>
                    <a:pt x="210" y="0"/>
                  </a:lnTo>
                  <a:lnTo>
                    <a:pt x="216" y="0"/>
                  </a:lnTo>
                  <a:lnTo>
                    <a:pt x="224" y="2"/>
                  </a:lnTo>
                  <a:lnTo>
                    <a:pt x="232" y="6"/>
                  </a:lnTo>
                  <a:lnTo>
                    <a:pt x="236" y="16"/>
                  </a:lnTo>
                  <a:lnTo>
                    <a:pt x="238" y="28"/>
                  </a:lnTo>
                  <a:lnTo>
                    <a:pt x="246" y="52"/>
                  </a:lnTo>
                  <a:lnTo>
                    <a:pt x="250" y="64"/>
                  </a:lnTo>
                  <a:lnTo>
                    <a:pt x="258" y="76"/>
                  </a:lnTo>
                  <a:lnTo>
                    <a:pt x="266" y="86"/>
                  </a:lnTo>
                  <a:lnTo>
                    <a:pt x="280" y="96"/>
                  </a:lnTo>
                  <a:lnTo>
                    <a:pt x="336" y="100"/>
                  </a:lnTo>
                  <a:lnTo>
                    <a:pt x="342" y="94"/>
                  </a:lnTo>
                  <a:lnTo>
                    <a:pt x="350" y="92"/>
                  </a:lnTo>
                  <a:lnTo>
                    <a:pt x="366" y="86"/>
                  </a:lnTo>
                  <a:lnTo>
                    <a:pt x="386" y="86"/>
                  </a:lnTo>
                  <a:lnTo>
                    <a:pt x="404" y="84"/>
                  </a:lnTo>
                  <a:lnTo>
                    <a:pt x="414" y="90"/>
                  </a:lnTo>
                  <a:lnTo>
                    <a:pt x="398" y="104"/>
                  </a:lnTo>
                  <a:lnTo>
                    <a:pt x="392" y="112"/>
                  </a:lnTo>
                  <a:lnTo>
                    <a:pt x="384" y="124"/>
                  </a:lnTo>
                  <a:lnTo>
                    <a:pt x="382" y="156"/>
                  </a:lnTo>
                  <a:lnTo>
                    <a:pt x="362" y="154"/>
                  </a:lnTo>
                  <a:lnTo>
                    <a:pt x="342" y="154"/>
                  </a:lnTo>
                  <a:lnTo>
                    <a:pt x="336" y="158"/>
                  </a:lnTo>
                  <a:lnTo>
                    <a:pt x="330" y="162"/>
                  </a:lnTo>
                  <a:lnTo>
                    <a:pt x="326" y="168"/>
                  </a:lnTo>
                  <a:lnTo>
                    <a:pt x="328" y="180"/>
                  </a:lnTo>
                  <a:lnTo>
                    <a:pt x="338" y="186"/>
                  </a:lnTo>
                  <a:lnTo>
                    <a:pt x="348" y="198"/>
                  </a:lnTo>
                  <a:lnTo>
                    <a:pt x="364" y="208"/>
                  </a:lnTo>
                  <a:lnTo>
                    <a:pt x="350" y="222"/>
                  </a:lnTo>
                  <a:lnTo>
                    <a:pt x="350" y="230"/>
                  </a:lnTo>
                  <a:lnTo>
                    <a:pt x="348" y="240"/>
                  </a:lnTo>
                  <a:lnTo>
                    <a:pt x="342" y="258"/>
                  </a:lnTo>
                  <a:lnTo>
                    <a:pt x="342" y="268"/>
                  </a:lnTo>
                  <a:lnTo>
                    <a:pt x="340" y="278"/>
                  </a:lnTo>
                  <a:lnTo>
                    <a:pt x="342" y="286"/>
                  </a:lnTo>
                  <a:lnTo>
                    <a:pt x="346" y="296"/>
                  </a:lnTo>
                  <a:lnTo>
                    <a:pt x="356" y="304"/>
                  </a:lnTo>
                  <a:lnTo>
                    <a:pt x="356" y="308"/>
                  </a:lnTo>
                  <a:lnTo>
                    <a:pt x="350" y="306"/>
                  </a:lnTo>
                  <a:lnTo>
                    <a:pt x="322" y="306"/>
                  </a:lnTo>
                  <a:lnTo>
                    <a:pt x="318" y="312"/>
                  </a:lnTo>
                  <a:lnTo>
                    <a:pt x="318" y="318"/>
                  </a:lnTo>
                  <a:lnTo>
                    <a:pt x="320" y="324"/>
                  </a:lnTo>
                  <a:lnTo>
                    <a:pt x="318" y="336"/>
                  </a:lnTo>
                  <a:lnTo>
                    <a:pt x="304" y="346"/>
                  </a:lnTo>
                  <a:lnTo>
                    <a:pt x="296" y="354"/>
                  </a:lnTo>
                  <a:lnTo>
                    <a:pt x="292" y="364"/>
                  </a:lnTo>
                  <a:lnTo>
                    <a:pt x="288" y="384"/>
                  </a:lnTo>
                  <a:lnTo>
                    <a:pt x="278" y="396"/>
                  </a:lnTo>
                  <a:lnTo>
                    <a:pt x="268" y="408"/>
                  </a:lnTo>
                  <a:lnTo>
                    <a:pt x="232" y="410"/>
                  </a:lnTo>
                  <a:lnTo>
                    <a:pt x="228" y="416"/>
                  </a:lnTo>
                  <a:lnTo>
                    <a:pt x="228" y="422"/>
                  </a:lnTo>
                  <a:lnTo>
                    <a:pt x="230" y="430"/>
                  </a:lnTo>
                  <a:lnTo>
                    <a:pt x="240" y="440"/>
                  </a:lnTo>
                  <a:lnTo>
                    <a:pt x="228" y="444"/>
                  </a:lnTo>
                  <a:lnTo>
                    <a:pt x="218" y="450"/>
                  </a:lnTo>
                  <a:lnTo>
                    <a:pt x="208" y="456"/>
                  </a:lnTo>
                  <a:lnTo>
                    <a:pt x="200" y="464"/>
                  </a:lnTo>
                  <a:lnTo>
                    <a:pt x="184" y="480"/>
                  </a:lnTo>
                  <a:lnTo>
                    <a:pt x="168" y="500"/>
                  </a:lnTo>
                  <a:lnTo>
                    <a:pt x="166" y="514"/>
                  </a:lnTo>
                  <a:lnTo>
                    <a:pt x="158" y="522"/>
                  </a:lnTo>
                  <a:lnTo>
                    <a:pt x="150" y="528"/>
                  </a:lnTo>
                  <a:lnTo>
                    <a:pt x="136" y="538"/>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12" name="Freeform 16"/>
            <p:cNvSpPr>
              <a:spLocks/>
            </p:cNvSpPr>
            <p:nvPr/>
          </p:nvSpPr>
          <p:spPr bwMode="auto">
            <a:xfrm>
              <a:off x="4689475" y="4829176"/>
              <a:ext cx="962025" cy="844550"/>
            </a:xfrm>
            <a:custGeom>
              <a:avLst/>
              <a:gdLst>
                <a:gd name="T0" fmla="*/ 210 w 606"/>
                <a:gd name="T1" fmla="*/ 516 h 532"/>
                <a:gd name="T2" fmla="*/ 172 w 606"/>
                <a:gd name="T3" fmla="*/ 494 h 532"/>
                <a:gd name="T4" fmla="*/ 126 w 606"/>
                <a:gd name="T5" fmla="*/ 498 h 532"/>
                <a:gd name="T6" fmla="*/ 96 w 606"/>
                <a:gd name="T7" fmla="*/ 530 h 532"/>
                <a:gd name="T8" fmla="*/ 104 w 606"/>
                <a:gd name="T9" fmla="*/ 494 h 532"/>
                <a:gd name="T10" fmla="*/ 62 w 606"/>
                <a:gd name="T11" fmla="*/ 432 h 532"/>
                <a:gd name="T12" fmla="*/ 84 w 606"/>
                <a:gd name="T13" fmla="*/ 356 h 532"/>
                <a:gd name="T14" fmla="*/ 88 w 606"/>
                <a:gd name="T15" fmla="*/ 336 h 532"/>
                <a:gd name="T16" fmla="*/ 70 w 606"/>
                <a:gd name="T17" fmla="*/ 304 h 532"/>
                <a:gd name="T18" fmla="*/ 20 w 606"/>
                <a:gd name="T19" fmla="*/ 314 h 532"/>
                <a:gd name="T20" fmla="*/ 6 w 606"/>
                <a:gd name="T21" fmla="*/ 302 h 532"/>
                <a:gd name="T22" fmla="*/ 0 w 606"/>
                <a:gd name="T23" fmla="*/ 278 h 532"/>
                <a:gd name="T24" fmla="*/ 10 w 606"/>
                <a:gd name="T25" fmla="*/ 240 h 532"/>
                <a:gd name="T26" fmla="*/ 60 w 606"/>
                <a:gd name="T27" fmla="*/ 218 h 532"/>
                <a:gd name="T28" fmla="*/ 90 w 606"/>
                <a:gd name="T29" fmla="*/ 226 h 532"/>
                <a:gd name="T30" fmla="*/ 134 w 606"/>
                <a:gd name="T31" fmla="*/ 234 h 532"/>
                <a:gd name="T32" fmla="*/ 158 w 606"/>
                <a:gd name="T33" fmla="*/ 214 h 532"/>
                <a:gd name="T34" fmla="*/ 174 w 606"/>
                <a:gd name="T35" fmla="*/ 194 h 532"/>
                <a:gd name="T36" fmla="*/ 252 w 606"/>
                <a:gd name="T37" fmla="*/ 204 h 532"/>
                <a:gd name="T38" fmla="*/ 264 w 606"/>
                <a:gd name="T39" fmla="*/ 182 h 532"/>
                <a:gd name="T40" fmla="*/ 266 w 606"/>
                <a:gd name="T41" fmla="*/ 146 h 532"/>
                <a:gd name="T42" fmla="*/ 196 w 606"/>
                <a:gd name="T43" fmla="*/ 108 h 532"/>
                <a:gd name="T44" fmla="*/ 192 w 606"/>
                <a:gd name="T45" fmla="*/ 88 h 532"/>
                <a:gd name="T46" fmla="*/ 216 w 606"/>
                <a:gd name="T47" fmla="*/ 78 h 532"/>
                <a:gd name="T48" fmla="*/ 278 w 606"/>
                <a:gd name="T49" fmla="*/ 102 h 532"/>
                <a:gd name="T50" fmla="*/ 326 w 606"/>
                <a:gd name="T51" fmla="*/ 88 h 532"/>
                <a:gd name="T52" fmla="*/ 378 w 606"/>
                <a:gd name="T53" fmla="*/ 44 h 532"/>
                <a:gd name="T54" fmla="*/ 390 w 606"/>
                <a:gd name="T55" fmla="*/ 14 h 532"/>
                <a:gd name="T56" fmla="*/ 414 w 606"/>
                <a:gd name="T57" fmla="*/ 0 h 532"/>
                <a:gd name="T58" fmla="*/ 444 w 606"/>
                <a:gd name="T59" fmla="*/ 10 h 532"/>
                <a:gd name="T60" fmla="*/ 468 w 606"/>
                <a:gd name="T61" fmla="*/ 66 h 532"/>
                <a:gd name="T62" fmla="*/ 526 w 606"/>
                <a:gd name="T63" fmla="*/ 130 h 532"/>
                <a:gd name="T64" fmla="*/ 562 w 606"/>
                <a:gd name="T65" fmla="*/ 154 h 532"/>
                <a:gd name="T66" fmla="*/ 564 w 606"/>
                <a:gd name="T67" fmla="*/ 196 h 532"/>
                <a:gd name="T68" fmla="*/ 534 w 606"/>
                <a:gd name="T69" fmla="*/ 216 h 532"/>
                <a:gd name="T70" fmla="*/ 506 w 606"/>
                <a:gd name="T71" fmla="*/ 246 h 532"/>
                <a:gd name="T72" fmla="*/ 532 w 606"/>
                <a:gd name="T73" fmla="*/ 258 h 532"/>
                <a:gd name="T74" fmla="*/ 568 w 606"/>
                <a:gd name="T75" fmla="*/ 326 h 532"/>
                <a:gd name="T76" fmla="*/ 592 w 606"/>
                <a:gd name="T77" fmla="*/ 356 h 532"/>
                <a:gd name="T78" fmla="*/ 590 w 606"/>
                <a:gd name="T79" fmla="*/ 380 h 532"/>
                <a:gd name="T80" fmla="*/ 546 w 606"/>
                <a:gd name="T81" fmla="*/ 408 h 532"/>
                <a:gd name="T82" fmla="*/ 482 w 606"/>
                <a:gd name="T83" fmla="*/ 460 h 532"/>
                <a:gd name="T84" fmla="*/ 434 w 606"/>
                <a:gd name="T85" fmla="*/ 472 h 532"/>
                <a:gd name="T86" fmla="*/ 392 w 606"/>
                <a:gd name="T87" fmla="*/ 456 h 532"/>
                <a:gd name="T88" fmla="*/ 358 w 606"/>
                <a:gd name="T89" fmla="*/ 436 h 532"/>
                <a:gd name="T90" fmla="*/ 332 w 606"/>
                <a:gd name="T91" fmla="*/ 442 h 532"/>
                <a:gd name="T92" fmla="*/ 302 w 606"/>
                <a:gd name="T93" fmla="*/ 492 h 532"/>
                <a:gd name="T94" fmla="*/ 266 w 606"/>
                <a:gd name="T95" fmla="*/ 528 h 53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06" h="532">
                  <a:moveTo>
                    <a:pt x="240" y="532"/>
                  </a:moveTo>
                  <a:lnTo>
                    <a:pt x="240" y="532"/>
                  </a:lnTo>
                  <a:lnTo>
                    <a:pt x="222" y="524"/>
                  </a:lnTo>
                  <a:lnTo>
                    <a:pt x="210" y="516"/>
                  </a:lnTo>
                  <a:lnTo>
                    <a:pt x="202" y="508"/>
                  </a:lnTo>
                  <a:lnTo>
                    <a:pt x="194" y="502"/>
                  </a:lnTo>
                  <a:lnTo>
                    <a:pt x="172" y="494"/>
                  </a:lnTo>
                  <a:lnTo>
                    <a:pt x="152" y="494"/>
                  </a:lnTo>
                  <a:lnTo>
                    <a:pt x="138" y="494"/>
                  </a:lnTo>
                  <a:lnTo>
                    <a:pt x="126" y="498"/>
                  </a:lnTo>
                  <a:lnTo>
                    <a:pt x="112" y="508"/>
                  </a:lnTo>
                  <a:lnTo>
                    <a:pt x="96" y="530"/>
                  </a:lnTo>
                  <a:lnTo>
                    <a:pt x="96" y="518"/>
                  </a:lnTo>
                  <a:lnTo>
                    <a:pt x="98" y="508"/>
                  </a:lnTo>
                  <a:lnTo>
                    <a:pt x="104" y="494"/>
                  </a:lnTo>
                  <a:lnTo>
                    <a:pt x="106" y="452"/>
                  </a:lnTo>
                  <a:lnTo>
                    <a:pt x="62" y="432"/>
                  </a:lnTo>
                  <a:lnTo>
                    <a:pt x="64" y="420"/>
                  </a:lnTo>
                  <a:lnTo>
                    <a:pt x="68" y="410"/>
                  </a:lnTo>
                  <a:lnTo>
                    <a:pt x="84" y="356"/>
                  </a:lnTo>
                  <a:lnTo>
                    <a:pt x="88" y="352"/>
                  </a:lnTo>
                  <a:lnTo>
                    <a:pt x="88" y="346"/>
                  </a:lnTo>
                  <a:lnTo>
                    <a:pt x="88" y="336"/>
                  </a:lnTo>
                  <a:lnTo>
                    <a:pt x="84" y="320"/>
                  </a:lnTo>
                  <a:lnTo>
                    <a:pt x="70" y="304"/>
                  </a:lnTo>
                  <a:lnTo>
                    <a:pt x="58" y="306"/>
                  </a:lnTo>
                  <a:lnTo>
                    <a:pt x="46" y="308"/>
                  </a:lnTo>
                  <a:lnTo>
                    <a:pt x="20" y="314"/>
                  </a:lnTo>
                  <a:lnTo>
                    <a:pt x="14" y="314"/>
                  </a:lnTo>
                  <a:lnTo>
                    <a:pt x="10" y="310"/>
                  </a:lnTo>
                  <a:lnTo>
                    <a:pt x="8" y="308"/>
                  </a:lnTo>
                  <a:lnTo>
                    <a:pt x="6" y="302"/>
                  </a:lnTo>
                  <a:lnTo>
                    <a:pt x="6" y="294"/>
                  </a:lnTo>
                  <a:lnTo>
                    <a:pt x="6" y="290"/>
                  </a:lnTo>
                  <a:lnTo>
                    <a:pt x="0" y="278"/>
                  </a:lnTo>
                  <a:lnTo>
                    <a:pt x="2" y="262"/>
                  </a:lnTo>
                  <a:lnTo>
                    <a:pt x="4" y="250"/>
                  </a:lnTo>
                  <a:lnTo>
                    <a:pt x="10" y="240"/>
                  </a:lnTo>
                  <a:lnTo>
                    <a:pt x="16" y="234"/>
                  </a:lnTo>
                  <a:lnTo>
                    <a:pt x="24" y="228"/>
                  </a:lnTo>
                  <a:lnTo>
                    <a:pt x="34" y="224"/>
                  </a:lnTo>
                  <a:lnTo>
                    <a:pt x="60" y="218"/>
                  </a:lnTo>
                  <a:lnTo>
                    <a:pt x="74" y="218"/>
                  </a:lnTo>
                  <a:lnTo>
                    <a:pt x="90" y="226"/>
                  </a:lnTo>
                  <a:lnTo>
                    <a:pt x="106" y="232"/>
                  </a:lnTo>
                  <a:lnTo>
                    <a:pt x="114" y="234"/>
                  </a:lnTo>
                  <a:lnTo>
                    <a:pt x="124" y="236"/>
                  </a:lnTo>
                  <a:lnTo>
                    <a:pt x="134" y="234"/>
                  </a:lnTo>
                  <a:lnTo>
                    <a:pt x="144" y="230"/>
                  </a:lnTo>
                  <a:lnTo>
                    <a:pt x="158" y="214"/>
                  </a:lnTo>
                  <a:lnTo>
                    <a:pt x="164" y="196"/>
                  </a:lnTo>
                  <a:lnTo>
                    <a:pt x="174" y="194"/>
                  </a:lnTo>
                  <a:lnTo>
                    <a:pt x="178" y="198"/>
                  </a:lnTo>
                  <a:lnTo>
                    <a:pt x="186" y="200"/>
                  </a:lnTo>
                  <a:lnTo>
                    <a:pt x="206" y="202"/>
                  </a:lnTo>
                  <a:lnTo>
                    <a:pt x="252" y="204"/>
                  </a:lnTo>
                  <a:lnTo>
                    <a:pt x="258" y="196"/>
                  </a:lnTo>
                  <a:lnTo>
                    <a:pt x="262" y="190"/>
                  </a:lnTo>
                  <a:lnTo>
                    <a:pt x="264" y="182"/>
                  </a:lnTo>
                  <a:lnTo>
                    <a:pt x="266" y="174"/>
                  </a:lnTo>
                  <a:lnTo>
                    <a:pt x="266" y="160"/>
                  </a:lnTo>
                  <a:lnTo>
                    <a:pt x="266" y="146"/>
                  </a:lnTo>
                  <a:lnTo>
                    <a:pt x="256" y="136"/>
                  </a:lnTo>
                  <a:lnTo>
                    <a:pt x="248" y="130"/>
                  </a:lnTo>
                  <a:lnTo>
                    <a:pt x="230" y="120"/>
                  </a:lnTo>
                  <a:lnTo>
                    <a:pt x="196" y="108"/>
                  </a:lnTo>
                  <a:lnTo>
                    <a:pt x="194" y="100"/>
                  </a:lnTo>
                  <a:lnTo>
                    <a:pt x="192" y="94"/>
                  </a:lnTo>
                  <a:lnTo>
                    <a:pt x="192" y="88"/>
                  </a:lnTo>
                  <a:lnTo>
                    <a:pt x="194" y="84"/>
                  </a:lnTo>
                  <a:lnTo>
                    <a:pt x="198" y="82"/>
                  </a:lnTo>
                  <a:lnTo>
                    <a:pt x="202" y="80"/>
                  </a:lnTo>
                  <a:lnTo>
                    <a:pt x="216" y="78"/>
                  </a:lnTo>
                  <a:lnTo>
                    <a:pt x="238" y="94"/>
                  </a:lnTo>
                  <a:lnTo>
                    <a:pt x="278" y="102"/>
                  </a:lnTo>
                  <a:lnTo>
                    <a:pt x="294" y="100"/>
                  </a:lnTo>
                  <a:lnTo>
                    <a:pt x="310" y="96"/>
                  </a:lnTo>
                  <a:lnTo>
                    <a:pt x="326" y="88"/>
                  </a:lnTo>
                  <a:lnTo>
                    <a:pt x="342" y="80"/>
                  </a:lnTo>
                  <a:lnTo>
                    <a:pt x="356" y="68"/>
                  </a:lnTo>
                  <a:lnTo>
                    <a:pt x="368" y="56"/>
                  </a:lnTo>
                  <a:lnTo>
                    <a:pt x="378" y="44"/>
                  </a:lnTo>
                  <a:lnTo>
                    <a:pt x="386" y="30"/>
                  </a:lnTo>
                  <a:lnTo>
                    <a:pt x="388" y="22"/>
                  </a:lnTo>
                  <a:lnTo>
                    <a:pt x="390" y="14"/>
                  </a:lnTo>
                  <a:lnTo>
                    <a:pt x="394" y="8"/>
                  </a:lnTo>
                  <a:lnTo>
                    <a:pt x="400" y="4"/>
                  </a:lnTo>
                  <a:lnTo>
                    <a:pt x="406" y="2"/>
                  </a:lnTo>
                  <a:lnTo>
                    <a:pt x="414" y="0"/>
                  </a:lnTo>
                  <a:lnTo>
                    <a:pt x="432" y="0"/>
                  </a:lnTo>
                  <a:lnTo>
                    <a:pt x="438" y="4"/>
                  </a:lnTo>
                  <a:lnTo>
                    <a:pt x="444" y="10"/>
                  </a:lnTo>
                  <a:lnTo>
                    <a:pt x="450" y="16"/>
                  </a:lnTo>
                  <a:lnTo>
                    <a:pt x="456" y="24"/>
                  </a:lnTo>
                  <a:lnTo>
                    <a:pt x="464" y="44"/>
                  </a:lnTo>
                  <a:lnTo>
                    <a:pt x="468" y="66"/>
                  </a:lnTo>
                  <a:lnTo>
                    <a:pt x="494" y="98"/>
                  </a:lnTo>
                  <a:lnTo>
                    <a:pt x="508" y="114"/>
                  </a:lnTo>
                  <a:lnTo>
                    <a:pt x="526" y="130"/>
                  </a:lnTo>
                  <a:lnTo>
                    <a:pt x="558" y="142"/>
                  </a:lnTo>
                  <a:lnTo>
                    <a:pt x="562" y="154"/>
                  </a:lnTo>
                  <a:lnTo>
                    <a:pt x="566" y="170"/>
                  </a:lnTo>
                  <a:lnTo>
                    <a:pt x="566" y="178"/>
                  </a:lnTo>
                  <a:lnTo>
                    <a:pt x="566" y="188"/>
                  </a:lnTo>
                  <a:lnTo>
                    <a:pt x="564" y="196"/>
                  </a:lnTo>
                  <a:lnTo>
                    <a:pt x="558" y="204"/>
                  </a:lnTo>
                  <a:lnTo>
                    <a:pt x="546" y="210"/>
                  </a:lnTo>
                  <a:lnTo>
                    <a:pt x="534" y="216"/>
                  </a:lnTo>
                  <a:lnTo>
                    <a:pt x="516" y="222"/>
                  </a:lnTo>
                  <a:lnTo>
                    <a:pt x="510" y="228"/>
                  </a:lnTo>
                  <a:lnTo>
                    <a:pt x="506" y="234"/>
                  </a:lnTo>
                  <a:lnTo>
                    <a:pt x="506" y="246"/>
                  </a:lnTo>
                  <a:lnTo>
                    <a:pt x="506" y="262"/>
                  </a:lnTo>
                  <a:lnTo>
                    <a:pt x="518" y="262"/>
                  </a:lnTo>
                  <a:lnTo>
                    <a:pt x="532" y="258"/>
                  </a:lnTo>
                  <a:lnTo>
                    <a:pt x="572" y="256"/>
                  </a:lnTo>
                  <a:lnTo>
                    <a:pt x="568" y="326"/>
                  </a:lnTo>
                  <a:lnTo>
                    <a:pt x="572" y="334"/>
                  </a:lnTo>
                  <a:lnTo>
                    <a:pt x="576" y="340"/>
                  </a:lnTo>
                  <a:lnTo>
                    <a:pt x="592" y="356"/>
                  </a:lnTo>
                  <a:lnTo>
                    <a:pt x="606" y="378"/>
                  </a:lnTo>
                  <a:lnTo>
                    <a:pt x="590" y="380"/>
                  </a:lnTo>
                  <a:lnTo>
                    <a:pt x="576" y="384"/>
                  </a:lnTo>
                  <a:lnTo>
                    <a:pt x="554" y="398"/>
                  </a:lnTo>
                  <a:lnTo>
                    <a:pt x="546" y="408"/>
                  </a:lnTo>
                  <a:lnTo>
                    <a:pt x="538" y="416"/>
                  </a:lnTo>
                  <a:lnTo>
                    <a:pt x="520" y="430"/>
                  </a:lnTo>
                  <a:lnTo>
                    <a:pt x="500" y="444"/>
                  </a:lnTo>
                  <a:lnTo>
                    <a:pt x="482" y="460"/>
                  </a:lnTo>
                  <a:lnTo>
                    <a:pt x="466" y="464"/>
                  </a:lnTo>
                  <a:lnTo>
                    <a:pt x="450" y="470"/>
                  </a:lnTo>
                  <a:lnTo>
                    <a:pt x="434" y="472"/>
                  </a:lnTo>
                  <a:lnTo>
                    <a:pt x="420" y="472"/>
                  </a:lnTo>
                  <a:lnTo>
                    <a:pt x="392" y="456"/>
                  </a:lnTo>
                  <a:lnTo>
                    <a:pt x="376" y="440"/>
                  </a:lnTo>
                  <a:lnTo>
                    <a:pt x="372" y="438"/>
                  </a:lnTo>
                  <a:lnTo>
                    <a:pt x="368" y="436"/>
                  </a:lnTo>
                  <a:lnTo>
                    <a:pt x="358" y="436"/>
                  </a:lnTo>
                  <a:lnTo>
                    <a:pt x="342" y="436"/>
                  </a:lnTo>
                  <a:lnTo>
                    <a:pt x="336" y="438"/>
                  </a:lnTo>
                  <a:lnTo>
                    <a:pt x="332" y="442"/>
                  </a:lnTo>
                  <a:lnTo>
                    <a:pt x="330" y="464"/>
                  </a:lnTo>
                  <a:lnTo>
                    <a:pt x="302" y="492"/>
                  </a:lnTo>
                  <a:lnTo>
                    <a:pt x="290" y="506"/>
                  </a:lnTo>
                  <a:lnTo>
                    <a:pt x="278" y="522"/>
                  </a:lnTo>
                  <a:lnTo>
                    <a:pt x="266" y="528"/>
                  </a:lnTo>
                  <a:lnTo>
                    <a:pt x="256" y="530"/>
                  </a:lnTo>
                  <a:lnTo>
                    <a:pt x="240" y="532"/>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13" name="Freeform 17"/>
            <p:cNvSpPr>
              <a:spLocks/>
            </p:cNvSpPr>
            <p:nvPr/>
          </p:nvSpPr>
          <p:spPr bwMode="auto">
            <a:xfrm>
              <a:off x="5508625" y="4654551"/>
              <a:ext cx="854075" cy="1012825"/>
            </a:xfrm>
            <a:custGeom>
              <a:avLst/>
              <a:gdLst>
                <a:gd name="T0" fmla="*/ 324 w 538"/>
                <a:gd name="T1" fmla="*/ 632 h 638"/>
                <a:gd name="T2" fmla="*/ 306 w 538"/>
                <a:gd name="T3" fmla="*/ 628 h 638"/>
                <a:gd name="T4" fmla="*/ 282 w 538"/>
                <a:gd name="T5" fmla="*/ 636 h 638"/>
                <a:gd name="T6" fmla="*/ 272 w 538"/>
                <a:gd name="T7" fmla="*/ 608 h 638"/>
                <a:gd name="T8" fmla="*/ 258 w 538"/>
                <a:gd name="T9" fmla="*/ 594 h 638"/>
                <a:gd name="T10" fmla="*/ 234 w 538"/>
                <a:gd name="T11" fmla="*/ 594 h 638"/>
                <a:gd name="T12" fmla="*/ 234 w 538"/>
                <a:gd name="T13" fmla="*/ 580 h 638"/>
                <a:gd name="T14" fmla="*/ 268 w 538"/>
                <a:gd name="T15" fmla="*/ 508 h 638"/>
                <a:gd name="T16" fmla="*/ 240 w 538"/>
                <a:gd name="T17" fmla="*/ 472 h 638"/>
                <a:gd name="T18" fmla="*/ 226 w 538"/>
                <a:gd name="T19" fmla="*/ 452 h 638"/>
                <a:gd name="T20" fmla="*/ 204 w 538"/>
                <a:gd name="T21" fmla="*/ 448 h 638"/>
                <a:gd name="T22" fmla="*/ 172 w 538"/>
                <a:gd name="T23" fmla="*/ 456 h 638"/>
                <a:gd name="T24" fmla="*/ 132 w 538"/>
                <a:gd name="T25" fmla="*/ 486 h 638"/>
                <a:gd name="T26" fmla="*/ 98 w 538"/>
                <a:gd name="T27" fmla="*/ 488 h 638"/>
                <a:gd name="T28" fmla="*/ 86 w 538"/>
                <a:gd name="T29" fmla="*/ 458 h 638"/>
                <a:gd name="T30" fmla="*/ 68 w 538"/>
                <a:gd name="T31" fmla="*/ 442 h 638"/>
                <a:gd name="T32" fmla="*/ 64 w 538"/>
                <a:gd name="T33" fmla="*/ 354 h 638"/>
                <a:gd name="T34" fmla="*/ 14 w 538"/>
                <a:gd name="T35" fmla="*/ 358 h 638"/>
                <a:gd name="T36" fmla="*/ 0 w 538"/>
                <a:gd name="T37" fmla="*/ 352 h 638"/>
                <a:gd name="T38" fmla="*/ 8 w 538"/>
                <a:gd name="T39" fmla="*/ 340 h 638"/>
                <a:gd name="T40" fmla="*/ 32 w 538"/>
                <a:gd name="T41" fmla="*/ 334 h 638"/>
                <a:gd name="T42" fmla="*/ 54 w 538"/>
                <a:gd name="T43" fmla="*/ 312 h 638"/>
                <a:gd name="T44" fmla="*/ 62 w 538"/>
                <a:gd name="T45" fmla="*/ 284 h 638"/>
                <a:gd name="T46" fmla="*/ 46 w 538"/>
                <a:gd name="T47" fmla="*/ 154 h 638"/>
                <a:gd name="T48" fmla="*/ 40 w 538"/>
                <a:gd name="T49" fmla="*/ 130 h 638"/>
                <a:gd name="T50" fmla="*/ 64 w 538"/>
                <a:gd name="T51" fmla="*/ 108 h 638"/>
                <a:gd name="T52" fmla="*/ 80 w 538"/>
                <a:gd name="T53" fmla="*/ 78 h 638"/>
                <a:gd name="T54" fmla="*/ 114 w 538"/>
                <a:gd name="T55" fmla="*/ 56 h 638"/>
                <a:gd name="T56" fmla="*/ 142 w 538"/>
                <a:gd name="T57" fmla="*/ 58 h 638"/>
                <a:gd name="T58" fmla="*/ 158 w 538"/>
                <a:gd name="T59" fmla="*/ 54 h 638"/>
                <a:gd name="T60" fmla="*/ 168 w 538"/>
                <a:gd name="T61" fmla="*/ 42 h 638"/>
                <a:gd name="T62" fmla="*/ 158 w 538"/>
                <a:gd name="T63" fmla="*/ 14 h 638"/>
                <a:gd name="T64" fmla="*/ 156 w 538"/>
                <a:gd name="T65" fmla="*/ 4 h 638"/>
                <a:gd name="T66" fmla="*/ 174 w 538"/>
                <a:gd name="T67" fmla="*/ 2 h 638"/>
                <a:gd name="T68" fmla="*/ 210 w 538"/>
                <a:gd name="T69" fmla="*/ 12 h 638"/>
                <a:gd name="T70" fmla="*/ 274 w 538"/>
                <a:gd name="T71" fmla="*/ 34 h 638"/>
                <a:gd name="T72" fmla="*/ 312 w 538"/>
                <a:gd name="T73" fmla="*/ 56 h 638"/>
                <a:gd name="T74" fmla="*/ 372 w 538"/>
                <a:gd name="T75" fmla="*/ 68 h 638"/>
                <a:gd name="T76" fmla="*/ 392 w 538"/>
                <a:gd name="T77" fmla="*/ 44 h 638"/>
                <a:gd name="T78" fmla="*/ 420 w 538"/>
                <a:gd name="T79" fmla="*/ 60 h 638"/>
                <a:gd name="T80" fmla="*/ 450 w 538"/>
                <a:gd name="T81" fmla="*/ 82 h 638"/>
                <a:gd name="T82" fmla="*/ 482 w 538"/>
                <a:gd name="T83" fmla="*/ 100 h 638"/>
                <a:gd name="T84" fmla="*/ 514 w 538"/>
                <a:gd name="T85" fmla="*/ 134 h 638"/>
                <a:gd name="T86" fmla="*/ 522 w 538"/>
                <a:gd name="T87" fmla="*/ 180 h 638"/>
                <a:gd name="T88" fmla="*/ 516 w 538"/>
                <a:gd name="T89" fmla="*/ 214 h 638"/>
                <a:gd name="T90" fmla="*/ 486 w 538"/>
                <a:gd name="T91" fmla="*/ 248 h 638"/>
                <a:gd name="T92" fmla="*/ 480 w 538"/>
                <a:gd name="T93" fmla="*/ 286 h 638"/>
                <a:gd name="T94" fmla="*/ 494 w 538"/>
                <a:gd name="T95" fmla="*/ 320 h 638"/>
                <a:gd name="T96" fmla="*/ 502 w 538"/>
                <a:gd name="T97" fmla="*/ 344 h 638"/>
                <a:gd name="T98" fmla="*/ 522 w 538"/>
                <a:gd name="T99" fmla="*/ 414 h 638"/>
                <a:gd name="T100" fmla="*/ 532 w 538"/>
                <a:gd name="T101" fmla="*/ 440 h 638"/>
                <a:gd name="T102" fmla="*/ 528 w 538"/>
                <a:gd name="T103" fmla="*/ 472 h 638"/>
                <a:gd name="T104" fmla="*/ 538 w 538"/>
                <a:gd name="T105" fmla="*/ 536 h 638"/>
                <a:gd name="T106" fmla="*/ 426 w 538"/>
                <a:gd name="T107" fmla="*/ 540 h 638"/>
                <a:gd name="T108" fmla="*/ 428 w 538"/>
                <a:gd name="T109" fmla="*/ 558 h 638"/>
                <a:gd name="T110" fmla="*/ 446 w 538"/>
                <a:gd name="T111" fmla="*/ 580 h 638"/>
                <a:gd name="T112" fmla="*/ 436 w 538"/>
                <a:gd name="T113" fmla="*/ 598 h 638"/>
                <a:gd name="T114" fmla="*/ 402 w 538"/>
                <a:gd name="T115" fmla="*/ 568 h 638"/>
                <a:gd name="T116" fmla="*/ 368 w 538"/>
                <a:gd name="T117" fmla="*/ 566 h 638"/>
                <a:gd name="T118" fmla="*/ 348 w 538"/>
                <a:gd name="T119" fmla="*/ 604 h 638"/>
                <a:gd name="T120" fmla="*/ 336 w 538"/>
                <a:gd name="T121" fmla="*/ 634 h 638"/>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538" h="638">
                  <a:moveTo>
                    <a:pt x="332" y="638"/>
                  </a:moveTo>
                  <a:lnTo>
                    <a:pt x="332" y="638"/>
                  </a:lnTo>
                  <a:lnTo>
                    <a:pt x="324" y="632"/>
                  </a:lnTo>
                  <a:lnTo>
                    <a:pt x="318" y="630"/>
                  </a:lnTo>
                  <a:lnTo>
                    <a:pt x="312" y="628"/>
                  </a:lnTo>
                  <a:lnTo>
                    <a:pt x="306" y="628"/>
                  </a:lnTo>
                  <a:lnTo>
                    <a:pt x="294" y="632"/>
                  </a:lnTo>
                  <a:lnTo>
                    <a:pt x="282" y="636"/>
                  </a:lnTo>
                  <a:lnTo>
                    <a:pt x="274" y="620"/>
                  </a:lnTo>
                  <a:lnTo>
                    <a:pt x="272" y="608"/>
                  </a:lnTo>
                  <a:lnTo>
                    <a:pt x="270" y="600"/>
                  </a:lnTo>
                  <a:lnTo>
                    <a:pt x="264" y="596"/>
                  </a:lnTo>
                  <a:lnTo>
                    <a:pt x="258" y="594"/>
                  </a:lnTo>
                  <a:lnTo>
                    <a:pt x="252" y="592"/>
                  </a:lnTo>
                  <a:lnTo>
                    <a:pt x="246" y="592"/>
                  </a:lnTo>
                  <a:lnTo>
                    <a:pt x="234" y="594"/>
                  </a:lnTo>
                  <a:lnTo>
                    <a:pt x="234" y="580"/>
                  </a:lnTo>
                  <a:lnTo>
                    <a:pt x="254" y="542"/>
                  </a:lnTo>
                  <a:lnTo>
                    <a:pt x="264" y="524"/>
                  </a:lnTo>
                  <a:lnTo>
                    <a:pt x="268" y="508"/>
                  </a:lnTo>
                  <a:lnTo>
                    <a:pt x="246" y="484"/>
                  </a:lnTo>
                  <a:lnTo>
                    <a:pt x="240" y="472"/>
                  </a:lnTo>
                  <a:lnTo>
                    <a:pt x="236" y="462"/>
                  </a:lnTo>
                  <a:lnTo>
                    <a:pt x="226" y="452"/>
                  </a:lnTo>
                  <a:lnTo>
                    <a:pt x="218" y="448"/>
                  </a:lnTo>
                  <a:lnTo>
                    <a:pt x="212" y="448"/>
                  </a:lnTo>
                  <a:lnTo>
                    <a:pt x="204" y="448"/>
                  </a:lnTo>
                  <a:lnTo>
                    <a:pt x="172" y="456"/>
                  </a:lnTo>
                  <a:lnTo>
                    <a:pt x="162" y="466"/>
                  </a:lnTo>
                  <a:lnTo>
                    <a:pt x="152" y="472"/>
                  </a:lnTo>
                  <a:lnTo>
                    <a:pt x="132" y="486"/>
                  </a:lnTo>
                  <a:lnTo>
                    <a:pt x="98" y="488"/>
                  </a:lnTo>
                  <a:lnTo>
                    <a:pt x="96" y="478"/>
                  </a:lnTo>
                  <a:lnTo>
                    <a:pt x="94" y="470"/>
                  </a:lnTo>
                  <a:lnTo>
                    <a:pt x="86" y="458"/>
                  </a:lnTo>
                  <a:lnTo>
                    <a:pt x="76" y="448"/>
                  </a:lnTo>
                  <a:lnTo>
                    <a:pt x="68" y="442"/>
                  </a:lnTo>
                  <a:lnTo>
                    <a:pt x="64" y="432"/>
                  </a:lnTo>
                  <a:lnTo>
                    <a:pt x="64" y="354"/>
                  </a:lnTo>
                  <a:lnTo>
                    <a:pt x="28" y="356"/>
                  </a:lnTo>
                  <a:lnTo>
                    <a:pt x="14" y="358"/>
                  </a:lnTo>
                  <a:lnTo>
                    <a:pt x="0" y="362"/>
                  </a:lnTo>
                  <a:lnTo>
                    <a:pt x="0" y="352"/>
                  </a:lnTo>
                  <a:lnTo>
                    <a:pt x="2" y="346"/>
                  </a:lnTo>
                  <a:lnTo>
                    <a:pt x="4" y="344"/>
                  </a:lnTo>
                  <a:lnTo>
                    <a:pt x="8" y="340"/>
                  </a:lnTo>
                  <a:lnTo>
                    <a:pt x="18" y="338"/>
                  </a:lnTo>
                  <a:lnTo>
                    <a:pt x="32" y="334"/>
                  </a:lnTo>
                  <a:lnTo>
                    <a:pt x="38" y="330"/>
                  </a:lnTo>
                  <a:lnTo>
                    <a:pt x="44" y="326"/>
                  </a:lnTo>
                  <a:lnTo>
                    <a:pt x="54" y="312"/>
                  </a:lnTo>
                  <a:lnTo>
                    <a:pt x="60" y="298"/>
                  </a:lnTo>
                  <a:lnTo>
                    <a:pt x="62" y="284"/>
                  </a:lnTo>
                  <a:lnTo>
                    <a:pt x="48" y="224"/>
                  </a:lnTo>
                  <a:lnTo>
                    <a:pt x="46" y="154"/>
                  </a:lnTo>
                  <a:lnTo>
                    <a:pt x="40" y="130"/>
                  </a:lnTo>
                  <a:lnTo>
                    <a:pt x="46" y="126"/>
                  </a:lnTo>
                  <a:lnTo>
                    <a:pt x="54" y="120"/>
                  </a:lnTo>
                  <a:lnTo>
                    <a:pt x="64" y="108"/>
                  </a:lnTo>
                  <a:lnTo>
                    <a:pt x="72" y="94"/>
                  </a:lnTo>
                  <a:lnTo>
                    <a:pt x="80" y="78"/>
                  </a:lnTo>
                  <a:lnTo>
                    <a:pt x="94" y="68"/>
                  </a:lnTo>
                  <a:lnTo>
                    <a:pt x="108" y="60"/>
                  </a:lnTo>
                  <a:lnTo>
                    <a:pt x="114" y="56"/>
                  </a:lnTo>
                  <a:lnTo>
                    <a:pt x="122" y="56"/>
                  </a:lnTo>
                  <a:lnTo>
                    <a:pt x="132" y="56"/>
                  </a:lnTo>
                  <a:lnTo>
                    <a:pt x="142" y="58"/>
                  </a:lnTo>
                  <a:lnTo>
                    <a:pt x="150" y="58"/>
                  </a:lnTo>
                  <a:lnTo>
                    <a:pt x="158" y="54"/>
                  </a:lnTo>
                  <a:lnTo>
                    <a:pt x="164" y="50"/>
                  </a:lnTo>
                  <a:lnTo>
                    <a:pt x="168" y="42"/>
                  </a:lnTo>
                  <a:lnTo>
                    <a:pt x="166" y="30"/>
                  </a:lnTo>
                  <a:lnTo>
                    <a:pt x="164" y="20"/>
                  </a:lnTo>
                  <a:lnTo>
                    <a:pt x="158" y="14"/>
                  </a:lnTo>
                  <a:lnTo>
                    <a:pt x="152" y="10"/>
                  </a:lnTo>
                  <a:lnTo>
                    <a:pt x="156" y="4"/>
                  </a:lnTo>
                  <a:lnTo>
                    <a:pt x="160" y="2"/>
                  </a:lnTo>
                  <a:lnTo>
                    <a:pt x="166" y="0"/>
                  </a:lnTo>
                  <a:lnTo>
                    <a:pt x="174" y="2"/>
                  </a:lnTo>
                  <a:lnTo>
                    <a:pt x="192" y="6"/>
                  </a:lnTo>
                  <a:lnTo>
                    <a:pt x="210" y="12"/>
                  </a:lnTo>
                  <a:lnTo>
                    <a:pt x="238" y="16"/>
                  </a:lnTo>
                  <a:lnTo>
                    <a:pt x="274" y="34"/>
                  </a:lnTo>
                  <a:lnTo>
                    <a:pt x="292" y="44"/>
                  </a:lnTo>
                  <a:lnTo>
                    <a:pt x="312" y="56"/>
                  </a:lnTo>
                  <a:lnTo>
                    <a:pt x="342" y="68"/>
                  </a:lnTo>
                  <a:lnTo>
                    <a:pt x="372" y="68"/>
                  </a:lnTo>
                  <a:lnTo>
                    <a:pt x="392" y="44"/>
                  </a:lnTo>
                  <a:lnTo>
                    <a:pt x="400" y="46"/>
                  </a:lnTo>
                  <a:lnTo>
                    <a:pt x="410" y="52"/>
                  </a:lnTo>
                  <a:lnTo>
                    <a:pt x="420" y="60"/>
                  </a:lnTo>
                  <a:lnTo>
                    <a:pt x="430" y="72"/>
                  </a:lnTo>
                  <a:lnTo>
                    <a:pt x="450" y="82"/>
                  </a:lnTo>
                  <a:lnTo>
                    <a:pt x="466" y="90"/>
                  </a:lnTo>
                  <a:lnTo>
                    <a:pt x="482" y="100"/>
                  </a:lnTo>
                  <a:lnTo>
                    <a:pt x="500" y="116"/>
                  </a:lnTo>
                  <a:lnTo>
                    <a:pt x="514" y="134"/>
                  </a:lnTo>
                  <a:lnTo>
                    <a:pt x="520" y="152"/>
                  </a:lnTo>
                  <a:lnTo>
                    <a:pt x="522" y="170"/>
                  </a:lnTo>
                  <a:lnTo>
                    <a:pt x="522" y="180"/>
                  </a:lnTo>
                  <a:lnTo>
                    <a:pt x="522" y="190"/>
                  </a:lnTo>
                  <a:lnTo>
                    <a:pt x="520" y="202"/>
                  </a:lnTo>
                  <a:lnTo>
                    <a:pt x="516" y="214"/>
                  </a:lnTo>
                  <a:lnTo>
                    <a:pt x="494" y="238"/>
                  </a:lnTo>
                  <a:lnTo>
                    <a:pt x="486" y="248"/>
                  </a:lnTo>
                  <a:lnTo>
                    <a:pt x="482" y="260"/>
                  </a:lnTo>
                  <a:lnTo>
                    <a:pt x="480" y="272"/>
                  </a:lnTo>
                  <a:lnTo>
                    <a:pt x="480" y="286"/>
                  </a:lnTo>
                  <a:lnTo>
                    <a:pt x="486" y="302"/>
                  </a:lnTo>
                  <a:lnTo>
                    <a:pt x="494" y="320"/>
                  </a:lnTo>
                  <a:lnTo>
                    <a:pt x="500" y="340"/>
                  </a:lnTo>
                  <a:lnTo>
                    <a:pt x="502" y="344"/>
                  </a:lnTo>
                  <a:lnTo>
                    <a:pt x="506" y="352"/>
                  </a:lnTo>
                  <a:lnTo>
                    <a:pt x="512" y="372"/>
                  </a:lnTo>
                  <a:lnTo>
                    <a:pt x="522" y="414"/>
                  </a:lnTo>
                  <a:lnTo>
                    <a:pt x="530" y="428"/>
                  </a:lnTo>
                  <a:lnTo>
                    <a:pt x="532" y="440"/>
                  </a:lnTo>
                  <a:lnTo>
                    <a:pt x="532" y="454"/>
                  </a:lnTo>
                  <a:lnTo>
                    <a:pt x="528" y="472"/>
                  </a:lnTo>
                  <a:lnTo>
                    <a:pt x="528" y="500"/>
                  </a:lnTo>
                  <a:lnTo>
                    <a:pt x="532" y="518"/>
                  </a:lnTo>
                  <a:lnTo>
                    <a:pt x="538" y="536"/>
                  </a:lnTo>
                  <a:lnTo>
                    <a:pt x="426" y="540"/>
                  </a:lnTo>
                  <a:lnTo>
                    <a:pt x="424" y="544"/>
                  </a:lnTo>
                  <a:lnTo>
                    <a:pt x="424" y="548"/>
                  </a:lnTo>
                  <a:lnTo>
                    <a:pt x="428" y="558"/>
                  </a:lnTo>
                  <a:lnTo>
                    <a:pt x="438" y="570"/>
                  </a:lnTo>
                  <a:lnTo>
                    <a:pt x="446" y="580"/>
                  </a:lnTo>
                  <a:lnTo>
                    <a:pt x="442" y="598"/>
                  </a:lnTo>
                  <a:lnTo>
                    <a:pt x="436" y="598"/>
                  </a:lnTo>
                  <a:lnTo>
                    <a:pt x="428" y="594"/>
                  </a:lnTo>
                  <a:lnTo>
                    <a:pt x="416" y="584"/>
                  </a:lnTo>
                  <a:lnTo>
                    <a:pt x="402" y="568"/>
                  </a:lnTo>
                  <a:lnTo>
                    <a:pt x="368" y="566"/>
                  </a:lnTo>
                  <a:lnTo>
                    <a:pt x="350" y="594"/>
                  </a:lnTo>
                  <a:lnTo>
                    <a:pt x="348" y="604"/>
                  </a:lnTo>
                  <a:lnTo>
                    <a:pt x="346" y="616"/>
                  </a:lnTo>
                  <a:lnTo>
                    <a:pt x="340" y="628"/>
                  </a:lnTo>
                  <a:lnTo>
                    <a:pt x="336" y="634"/>
                  </a:lnTo>
                  <a:lnTo>
                    <a:pt x="332" y="638"/>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14" name="Freeform 18"/>
            <p:cNvSpPr>
              <a:spLocks/>
            </p:cNvSpPr>
            <p:nvPr/>
          </p:nvSpPr>
          <p:spPr bwMode="auto">
            <a:xfrm>
              <a:off x="6286500" y="4597401"/>
              <a:ext cx="739775" cy="1057275"/>
            </a:xfrm>
            <a:custGeom>
              <a:avLst/>
              <a:gdLst>
                <a:gd name="T0" fmla="*/ 112 w 466"/>
                <a:gd name="T1" fmla="*/ 660 h 666"/>
                <a:gd name="T2" fmla="*/ 94 w 466"/>
                <a:gd name="T3" fmla="*/ 656 h 666"/>
                <a:gd name="T4" fmla="*/ 134 w 466"/>
                <a:gd name="T5" fmla="*/ 598 h 666"/>
                <a:gd name="T6" fmla="*/ 128 w 466"/>
                <a:gd name="T7" fmla="*/ 566 h 666"/>
                <a:gd name="T8" fmla="*/ 104 w 466"/>
                <a:gd name="T9" fmla="*/ 568 h 666"/>
                <a:gd name="T10" fmla="*/ 88 w 466"/>
                <a:gd name="T11" fmla="*/ 576 h 666"/>
                <a:gd name="T12" fmla="*/ 48 w 466"/>
                <a:gd name="T13" fmla="*/ 536 h 666"/>
                <a:gd name="T14" fmla="*/ 52 w 466"/>
                <a:gd name="T15" fmla="*/ 494 h 666"/>
                <a:gd name="T16" fmla="*/ 52 w 466"/>
                <a:gd name="T17" fmla="*/ 456 h 666"/>
                <a:gd name="T18" fmla="*/ 42 w 466"/>
                <a:gd name="T19" fmla="*/ 446 h 666"/>
                <a:gd name="T20" fmla="*/ 30 w 466"/>
                <a:gd name="T21" fmla="*/ 398 h 666"/>
                <a:gd name="T22" fmla="*/ 16 w 466"/>
                <a:gd name="T23" fmla="*/ 356 h 666"/>
                <a:gd name="T24" fmla="*/ 2 w 466"/>
                <a:gd name="T25" fmla="*/ 316 h 666"/>
                <a:gd name="T26" fmla="*/ 6 w 466"/>
                <a:gd name="T27" fmla="*/ 292 h 666"/>
                <a:gd name="T28" fmla="*/ 16 w 466"/>
                <a:gd name="T29" fmla="*/ 280 h 666"/>
                <a:gd name="T30" fmla="*/ 42 w 466"/>
                <a:gd name="T31" fmla="*/ 240 h 666"/>
                <a:gd name="T32" fmla="*/ 42 w 466"/>
                <a:gd name="T33" fmla="*/ 188 h 666"/>
                <a:gd name="T34" fmla="*/ 22 w 466"/>
                <a:gd name="T35" fmla="*/ 146 h 666"/>
                <a:gd name="T36" fmla="*/ 46 w 466"/>
                <a:gd name="T37" fmla="*/ 126 h 666"/>
                <a:gd name="T38" fmla="*/ 78 w 466"/>
                <a:gd name="T39" fmla="*/ 116 h 666"/>
                <a:gd name="T40" fmla="*/ 88 w 466"/>
                <a:gd name="T41" fmla="*/ 114 h 666"/>
                <a:gd name="T42" fmla="*/ 102 w 466"/>
                <a:gd name="T43" fmla="*/ 98 h 666"/>
                <a:gd name="T44" fmla="*/ 160 w 466"/>
                <a:gd name="T45" fmla="*/ 60 h 666"/>
                <a:gd name="T46" fmla="*/ 176 w 466"/>
                <a:gd name="T47" fmla="*/ 46 h 666"/>
                <a:gd name="T48" fmla="*/ 226 w 466"/>
                <a:gd name="T49" fmla="*/ 32 h 666"/>
                <a:gd name="T50" fmla="*/ 250 w 466"/>
                <a:gd name="T51" fmla="*/ 22 h 666"/>
                <a:gd name="T52" fmla="*/ 260 w 466"/>
                <a:gd name="T53" fmla="*/ 2 h 666"/>
                <a:gd name="T54" fmla="*/ 284 w 466"/>
                <a:gd name="T55" fmla="*/ 0 h 666"/>
                <a:gd name="T56" fmla="*/ 292 w 466"/>
                <a:gd name="T57" fmla="*/ 52 h 666"/>
                <a:gd name="T58" fmla="*/ 314 w 466"/>
                <a:gd name="T59" fmla="*/ 56 h 666"/>
                <a:gd name="T60" fmla="*/ 326 w 466"/>
                <a:gd name="T61" fmla="*/ 34 h 666"/>
                <a:gd name="T62" fmla="*/ 334 w 466"/>
                <a:gd name="T63" fmla="*/ 14 h 666"/>
                <a:gd name="T64" fmla="*/ 344 w 466"/>
                <a:gd name="T65" fmla="*/ 36 h 666"/>
                <a:gd name="T66" fmla="*/ 362 w 466"/>
                <a:gd name="T67" fmla="*/ 50 h 666"/>
                <a:gd name="T68" fmla="*/ 384 w 466"/>
                <a:gd name="T69" fmla="*/ 54 h 666"/>
                <a:gd name="T70" fmla="*/ 424 w 466"/>
                <a:gd name="T71" fmla="*/ 42 h 666"/>
                <a:gd name="T72" fmla="*/ 442 w 466"/>
                <a:gd name="T73" fmla="*/ 42 h 666"/>
                <a:gd name="T74" fmla="*/ 422 w 466"/>
                <a:gd name="T75" fmla="*/ 66 h 666"/>
                <a:gd name="T76" fmla="*/ 414 w 466"/>
                <a:gd name="T77" fmla="*/ 88 h 666"/>
                <a:gd name="T78" fmla="*/ 428 w 466"/>
                <a:gd name="T79" fmla="*/ 112 h 666"/>
                <a:gd name="T80" fmla="*/ 466 w 466"/>
                <a:gd name="T81" fmla="*/ 168 h 666"/>
                <a:gd name="T82" fmla="*/ 464 w 466"/>
                <a:gd name="T83" fmla="*/ 192 h 666"/>
                <a:gd name="T84" fmla="*/ 450 w 466"/>
                <a:gd name="T85" fmla="*/ 218 h 666"/>
                <a:gd name="T86" fmla="*/ 430 w 466"/>
                <a:gd name="T87" fmla="*/ 236 h 666"/>
                <a:gd name="T88" fmla="*/ 396 w 466"/>
                <a:gd name="T89" fmla="*/ 244 h 666"/>
                <a:gd name="T90" fmla="*/ 376 w 466"/>
                <a:gd name="T91" fmla="*/ 250 h 666"/>
                <a:gd name="T92" fmla="*/ 348 w 466"/>
                <a:gd name="T93" fmla="*/ 276 h 666"/>
                <a:gd name="T94" fmla="*/ 348 w 466"/>
                <a:gd name="T95" fmla="*/ 304 h 666"/>
                <a:gd name="T96" fmla="*/ 354 w 466"/>
                <a:gd name="T97" fmla="*/ 332 h 666"/>
                <a:gd name="T98" fmla="*/ 328 w 466"/>
                <a:gd name="T99" fmla="*/ 366 h 666"/>
                <a:gd name="T100" fmla="*/ 302 w 466"/>
                <a:gd name="T101" fmla="*/ 386 h 666"/>
                <a:gd name="T102" fmla="*/ 296 w 466"/>
                <a:gd name="T103" fmla="*/ 408 h 666"/>
                <a:gd name="T104" fmla="*/ 292 w 466"/>
                <a:gd name="T105" fmla="*/ 468 h 666"/>
                <a:gd name="T106" fmla="*/ 270 w 466"/>
                <a:gd name="T107" fmla="*/ 490 h 666"/>
                <a:gd name="T108" fmla="*/ 264 w 466"/>
                <a:gd name="T109" fmla="*/ 522 h 666"/>
                <a:gd name="T110" fmla="*/ 266 w 466"/>
                <a:gd name="T111" fmla="*/ 546 h 666"/>
                <a:gd name="T112" fmla="*/ 254 w 466"/>
                <a:gd name="T113" fmla="*/ 596 h 666"/>
                <a:gd name="T114" fmla="*/ 260 w 466"/>
                <a:gd name="T115" fmla="*/ 630 h 666"/>
                <a:gd name="T116" fmla="*/ 224 w 466"/>
                <a:gd name="T117" fmla="*/ 650 h 666"/>
                <a:gd name="T118" fmla="*/ 196 w 466"/>
                <a:gd name="T119" fmla="*/ 636 h 666"/>
                <a:gd name="T120" fmla="*/ 168 w 466"/>
                <a:gd name="T121" fmla="*/ 646 h 666"/>
                <a:gd name="T122" fmla="*/ 134 w 466"/>
                <a:gd name="T123" fmla="*/ 660 h 6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66" h="666">
                  <a:moveTo>
                    <a:pt x="118" y="666"/>
                  </a:moveTo>
                  <a:lnTo>
                    <a:pt x="118" y="666"/>
                  </a:lnTo>
                  <a:lnTo>
                    <a:pt x="112" y="660"/>
                  </a:lnTo>
                  <a:lnTo>
                    <a:pt x="106" y="658"/>
                  </a:lnTo>
                  <a:lnTo>
                    <a:pt x="94" y="656"/>
                  </a:lnTo>
                  <a:lnTo>
                    <a:pt x="94" y="650"/>
                  </a:lnTo>
                  <a:lnTo>
                    <a:pt x="134" y="598"/>
                  </a:lnTo>
                  <a:lnTo>
                    <a:pt x="132" y="578"/>
                  </a:lnTo>
                  <a:lnTo>
                    <a:pt x="128" y="566"/>
                  </a:lnTo>
                  <a:lnTo>
                    <a:pt x="114" y="566"/>
                  </a:lnTo>
                  <a:lnTo>
                    <a:pt x="104" y="568"/>
                  </a:lnTo>
                  <a:lnTo>
                    <a:pt x="96" y="572"/>
                  </a:lnTo>
                  <a:lnTo>
                    <a:pt x="88" y="576"/>
                  </a:lnTo>
                  <a:lnTo>
                    <a:pt x="60" y="576"/>
                  </a:lnTo>
                  <a:lnTo>
                    <a:pt x="48" y="536"/>
                  </a:lnTo>
                  <a:lnTo>
                    <a:pt x="50" y="514"/>
                  </a:lnTo>
                  <a:lnTo>
                    <a:pt x="52" y="494"/>
                  </a:lnTo>
                  <a:lnTo>
                    <a:pt x="54" y="474"/>
                  </a:lnTo>
                  <a:lnTo>
                    <a:pt x="52" y="466"/>
                  </a:lnTo>
                  <a:lnTo>
                    <a:pt x="52" y="456"/>
                  </a:lnTo>
                  <a:lnTo>
                    <a:pt x="42" y="446"/>
                  </a:lnTo>
                  <a:lnTo>
                    <a:pt x="40" y="434"/>
                  </a:lnTo>
                  <a:lnTo>
                    <a:pt x="38" y="422"/>
                  </a:lnTo>
                  <a:lnTo>
                    <a:pt x="30" y="398"/>
                  </a:lnTo>
                  <a:lnTo>
                    <a:pt x="22" y="376"/>
                  </a:lnTo>
                  <a:lnTo>
                    <a:pt x="16" y="356"/>
                  </a:lnTo>
                  <a:lnTo>
                    <a:pt x="6" y="334"/>
                  </a:lnTo>
                  <a:lnTo>
                    <a:pt x="4" y="326"/>
                  </a:lnTo>
                  <a:lnTo>
                    <a:pt x="2" y="316"/>
                  </a:lnTo>
                  <a:lnTo>
                    <a:pt x="0" y="308"/>
                  </a:lnTo>
                  <a:lnTo>
                    <a:pt x="2" y="300"/>
                  </a:lnTo>
                  <a:lnTo>
                    <a:pt x="6" y="292"/>
                  </a:lnTo>
                  <a:lnTo>
                    <a:pt x="12" y="282"/>
                  </a:lnTo>
                  <a:lnTo>
                    <a:pt x="16" y="280"/>
                  </a:lnTo>
                  <a:lnTo>
                    <a:pt x="20" y="276"/>
                  </a:lnTo>
                  <a:lnTo>
                    <a:pt x="30" y="264"/>
                  </a:lnTo>
                  <a:lnTo>
                    <a:pt x="42" y="240"/>
                  </a:lnTo>
                  <a:lnTo>
                    <a:pt x="42" y="188"/>
                  </a:lnTo>
                  <a:lnTo>
                    <a:pt x="30" y="156"/>
                  </a:lnTo>
                  <a:lnTo>
                    <a:pt x="22" y="146"/>
                  </a:lnTo>
                  <a:lnTo>
                    <a:pt x="46" y="126"/>
                  </a:lnTo>
                  <a:lnTo>
                    <a:pt x="62" y="122"/>
                  </a:lnTo>
                  <a:lnTo>
                    <a:pt x="74" y="118"/>
                  </a:lnTo>
                  <a:lnTo>
                    <a:pt x="78" y="116"/>
                  </a:lnTo>
                  <a:lnTo>
                    <a:pt x="80" y="114"/>
                  </a:lnTo>
                  <a:lnTo>
                    <a:pt x="88" y="114"/>
                  </a:lnTo>
                  <a:lnTo>
                    <a:pt x="94" y="106"/>
                  </a:lnTo>
                  <a:lnTo>
                    <a:pt x="102" y="98"/>
                  </a:lnTo>
                  <a:lnTo>
                    <a:pt x="122" y="84"/>
                  </a:lnTo>
                  <a:lnTo>
                    <a:pt x="142" y="72"/>
                  </a:lnTo>
                  <a:lnTo>
                    <a:pt x="160" y="60"/>
                  </a:lnTo>
                  <a:lnTo>
                    <a:pt x="168" y="52"/>
                  </a:lnTo>
                  <a:lnTo>
                    <a:pt x="176" y="46"/>
                  </a:lnTo>
                  <a:lnTo>
                    <a:pt x="188" y="42"/>
                  </a:lnTo>
                  <a:lnTo>
                    <a:pt x="200" y="38"/>
                  </a:lnTo>
                  <a:lnTo>
                    <a:pt x="226" y="32"/>
                  </a:lnTo>
                  <a:lnTo>
                    <a:pt x="238" y="28"/>
                  </a:lnTo>
                  <a:lnTo>
                    <a:pt x="250" y="22"/>
                  </a:lnTo>
                  <a:lnTo>
                    <a:pt x="256" y="8"/>
                  </a:lnTo>
                  <a:lnTo>
                    <a:pt x="258" y="4"/>
                  </a:lnTo>
                  <a:lnTo>
                    <a:pt x="260" y="2"/>
                  </a:lnTo>
                  <a:lnTo>
                    <a:pt x="270" y="0"/>
                  </a:lnTo>
                  <a:lnTo>
                    <a:pt x="284" y="0"/>
                  </a:lnTo>
                  <a:lnTo>
                    <a:pt x="286" y="48"/>
                  </a:lnTo>
                  <a:lnTo>
                    <a:pt x="292" y="52"/>
                  </a:lnTo>
                  <a:lnTo>
                    <a:pt x="298" y="54"/>
                  </a:lnTo>
                  <a:lnTo>
                    <a:pt x="314" y="56"/>
                  </a:lnTo>
                  <a:lnTo>
                    <a:pt x="320" y="50"/>
                  </a:lnTo>
                  <a:lnTo>
                    <a:pt x="322" y="44"/>
                  </a:lnTo>
                  <a:lnTo>
                    <a:pt x="326" y="34"/>
                  </a:lnTo>
                  <a:lnTo>
                    <a:pt x="330" y="22"/>
                  </a:lnTo>
                  <a:lnTo>
                    <a:pt x="332" y="18"/>
                  </a:lnTo>
                  <a:lnTo>
                    <a:pt x="334" y="14"/>
                  </a:lnTo>
                  <a:lnTo>
                    <a:pt x="338" y="24"/>
                  </a:lnTo>
                  <a:lnTo>
                    <a:pt x="344" y="36"/>
                  </a:lnTo>
                  <a:lnTo>
                    <a:pt x="350" y="42"/>
                  </a:lnTo>
                  <a:lnTo>
                    <a:pt x="356" y="46"/>
                  </a:lnTo>
                  <a:lnTo>
                    <a:pt x="362" y="50"/>
                  </a:lnTo>
                  <a:lnTo>
                    <a:pt x="370" y="54"/>
                  </a:lnTo>
                  <a:lnTo>
                    <a:pt x="384" y="54"/>
                  </a:lnTo>
                  <a:lnTo>
                    <a:pt x="396" y="52"/>
                  </a:lnTo>
                  <a:lnTo>
                    <a:pt x="410" y="48"/>
                  </a:lnTo>
                  <a:lnTo>
                    <a:pt x="424" y="42"/>
                  </a:lnTo>
                  <a:lnTo>
                    <a:pt x="442" y="42"/>
                  </a:lnTo>
                  <a:lnTo>
                    <a:pt x="438" y="48"/>
                  </a:lnTo>
                  <a:lnTo>
                    <a:pt x="432" y="54"/>
                  </a:lnTo>
                  <a:lnTo>
                    <a:pt x="422" y="66"/>
                  </a:lnTo>
                  <a:lnTo>
                    <a:pt x="418" y="74"/>
                  </a:lnTo>
                  <a:lnTo>
                    <a:pt x="414" y="80"/>
                  </a:lnTo>
                  <a:lnTo>
                    <a:pt x="414" y="88"/>
                  </a:lnTo>
                  <a:lnTo>
                    <a:pt x="414" y="96"/>
                  </a:lnTo>
                  <a:lnTo>
                    <a:pt x="428" y="112"/>
                  </a:lnTo>
                  <a:lnTo>
                    <a:pt x="440" y="128"/>
                  </a:lnTo>
                  <a:lnTo>
                    <a:pt x="452" y="146"/>
                  </a:lnTo>
                  <a:lnTo>
                    <a:pt x="466" y="168"/>
                  </a:lnTo>
                  <a:lnTo>
                    <a:pt x="464" y="192"/>
                  </a:lnTo>
                  <a:lnTo>
                    <a:pt x="460" y="196"/>
                  </a:lnTo>
                  <a:lnTo>
                    <a:pt x="456" y="202"/>
                  </a:lnTo>
                  <a:lnTo>
                    <a:pt x="450" y="218"/>
                  </a:lnTo>
                  <a:lnTo>
                    <a:pt x="440" y="228"/>
                  </a:lnTo>
                  <a:lnTo>
                    <a:pt x="430" y="236"/>
                  </a:lnTo>
                  <a:lnTo>
                    <a:pt x="422" y="240"/>
                  </a:lnTo>
                  <a:lnTo>
                    <a:pt x="414" y="242"/>
                  </a:lnTo>
                  <a:lnTo>
                    <a:pt x="396" y="244"/>
                  </a:lnTo>
                  <a:lnTo>
                    <a:pt x="386" y="246"/>
                  </a:lnTo>
                  <a:lnTo>
                    <a:pt x="376" y="250"/>
                  </a:lnTo>
                  <a:lnTo>
                    <a:pt x="360" y="262"/>
                  </a:lnTo>
                  <a:lnTo>
                    <a:pt x="352" y="272"/>
                  </a:lnTo>
                  <a:lnTo>
                    <a:pt x="348" y="276"/>
                  </a:lnTo>
                  <a:lnTo>
                    <a:pt x="348" y="282"/>
                  </a:lnTo>
                  <a:lnTo>
                    <a:pt x="348" y="304"/>
                  </a:lnTo>
                  <a:lnTo>
                    <a:pt x="354" y="312"/>
                  </a:lnTo>
                  <a:lnTo>
                    <a:pt x="356" y="322"/>
                  </a:lnTo>
                  <a:lnTo>
                    <a:pt x="354" y="332"/>
                  </a:lnTo>
                  <a:lnTo>
                    <a:pt x="350" y="344"/>
                  </a:lnTo>
                  <a:lnTo>
                    <a:pt x="328" y="366"/>
                  </a:lnTo>
                  <a:lnTo>
                    <a:pt x="308" y="382"/>
                  </a:lnTo>
                  <a:lnTo>
                    <a:pt x="302" y="386"/>
                  </a:lnTo>
                  <a:lnTo>
                    <a:pt x="298" y="392"/>
                  </a:lnTo>
                  <a:lnTo>
                    <a:pt x="296" y="400"/>
                  </a:lnTo>
                  <a:lnTo>
                    <a:pt x="296" y="408"/>
                  </a:lnTo>
                  <a:lnTo>
                    <a:pt x="300" y="440"/>
                  </a:lnTo>
                  <a:lnTo>
                    <a:pt x="292" y="468"/>
                  </a:lnTo>
                  <a:lnTo>
                    <a:pt x="278" y="480"/>
                  </a:lnTo>
                  <a:lnTo>
                    <a:pt x="270" y="490"/>
                  </a:lnTo>
                  <a:lnTo>
                    <a:pt x="266" y="496"/>
                  </a:lnTo>
                  <a:lnTo>
                    <a:pt x="264" y="502"/>
                  </a:lnTo>
                  <a:lnTo>
                    <a:pt x="264" y="522"/>
                  </a:lnTo>
                  <a:lnTo>
                    <a:pt x="266" y="546"/>
                  </a:lnTo>
                  <a:lnTo>
                    <a:pt x="262" y="560"/>
                  </a:lnTo>
                  <a:lnTo>
                    <a:pt x="256" y="576"/>
                  </a:lnTo>
                  <a:lnTo>
                    <a:pt x="254" y="596"/>
                  </a:lnTo>
                  <a:lnTo>
                    <a:pt x="254" y="614"/>
                  </a:lnTo>
                  <a:lnTo>
                    <a:pt x="260" y="630"/>
                  </a:lnTo>
                  <a:lnTo>
                    <a:pt x="224" y="650"/>
                  </a:lnTo>
                  <a:lnTo>
                    <a:pt x="216" y="642"/>
                  </a:lnTo>
                  <a:lnTo>
                    <a:pt x="206" y="638"/>
                  </a:lnTo>
                  <a:lnTo>
                    <a:pt x="196" y="636"/>
                  </a:lnTo>
                  <a:lnTo>
                    <a:pt x="188" y="638"/>
                  </a:lnTo>
                  <a:lnTo>
                    <a:pt x="178" y="642"/>
                  </a:lnTo>
                  <a:lnTo>
                    <a:pt x="168" y="646"/>
                  </a:lnTo>
                  <a:lnTo>
                    <a:pt x="148" y="654"/>
                  </a:lnTo>
                  <a:lnTo>
                    <a:pt x="134" y="660"/>
                  </a:lnTo>
                  <a:lnTo>
                    <a:pt x="118" y="666"/>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15" name="Freeform 19"/>
            <p:cNvSpPr>
              <a:spLocks/>
            </p:cNvSpPr>
            <p:nvPr/>
          </p:nvSpPr>
          <p:spPr bwMode="auto">
            <a:xfrm>
              <a:off x="3746500" y="3927476"/>
              <a:ext cx="1543050" cy="1517650"/>
            </a:xfrm>
            <a:custGeom>
              <a:avLst/>
              <a:gdLst>
                <a:gd name="T0" fmla="*/ 392 w 972"/>
                <a:gd name="T1" fmla="*/ 934 h 956"/>
                <a:gd name="T2" fmla="*/ 354 w 972"/>
                <a:gd name="T3" fmla="*/ 888 h 956"/>
                <a:gd name="T4" fmla="*/ 366 w 972"/>
                <a:gd name="T5" fmla="*/ 840 h 956"/>
                <a:gd name="T6" fmla="*/ 324 w 972"/>
                <a:gd name="T7" fmla="*/ 780 h 956"/>
                <a:gd name="T8" fmla="*/ 290 w 972"/>
                <a:gd name="T9" fmla="*/ 722 h 956"/>
                <a:gd name="T10" fmla="*/ 248 w 972"/>
                <a:gd name="T11" fmla="*/ 712 h 956"/>
                <a:gd name="T12" fmla="*/ 192 w 972"/>
                <a:gd name="T13" fmla="*/ 608 h 956"/>
                <a:gd name="T14" fmla="*/ 160 w 972"/>
                <a:gd name="T15" fmla="*/ 662 h 956"/>
                <a:gd name="T16" fmla="*/ 140 w 972"/>
                <a:gd name="T17" fmla="*/ 634 h 956"/>
                <a:gd name="T18" fmla="*/ 138 w 972"/>
                <a:gd name="T19" fmla="*/ 590 h 956"/>
                <a:gd name="T20" fmla="*/ 130 w 972"/>
                <a:gd name="T21" fmla="*/ 500 h 956"/>
                <a:gd name="T22" fmla="*/ 150 w 972"/>
                <a:gd name="T23" fmla="*/ 442 h 956"/>
                <a:gd name="T24" fmla="*/ 110 w 972"/>
                <a:gd name="T25" fmla="*/ 312 h 956"/>
                <a:gd name="T26" fmla="*/ 50 w 972"/>
                <a:gd name="T27" fmla="*/ 222 h 956"/>
                <a:gd name="T28" fmla="*/ 6 w 972"/>
                <a:gd name="T29" fmla="*/ 178 h 956"/>
                <a:gd name="T30" fmla="*/ 2 w 972"/>
                <a:gd name="T31" fmla="*/ 134 h 956"/>
                <a:gd name="T32" fmla="*/ 26 w 972"/>
                <a:gd name="T33" fmla="*/ 80 h 956"/>
                <a:gd name="T34" fmla="*/ 74 w 972"/>
                <a:gd name="T35" fmla="*/ 24 h 956"/>
                <a:gd name="T36" fmla="*/ 112 w 972"/>
                <a:gd name="T37" fmla="*/ 64 h 956"/>
                <a:gd name="T38" fmla="*/ 166 w 972"/>
                <a:gd name="T39" fmla="*/ 152 h 956"/>
                <a:gd name="T40" fmla="*/ 200 w 972"/>
                <a:gd name="T41" fmla="*/ 172 h 956"/>
                <a:gd name="T42" fmla="*/ 236 w 972"/>
                <a:gd name="T43" fmla="*/ 158 h 956"/>
                <a:gd name="T44" fmla="*/ 250 w 972"/>
                <a:gd name="T45" fmla="*/ 170 h 956"/>
                <a:gd name="T46" fmla="*/ 290 w 972"/>
                <a:gd name="T47" fmla="*/ 188 h 956"/>
                <a:gd name="T48" fmla="*/ 374 w 972"/>
                <a:gd name="T49" fmla="*/ 166 h 956"/>
                <a:gd name="T50" fmla="*/ 378 w 972"/>
                <a:gd name="T51" fmla="*/ 128 h 956"/>
                <a:gd name="T52" fmla="*/ 370 w 972"/>
                <a:gd name="T53" fmla="*/ 66 h 956"/>
                <a:gd name="T54" fmla="*/ 412 w 972"/>
                <a:gd name="T55" fmla="*/ 100 h 956"/>
                <a:gd name="T56" fmla="*/ 468 w 972"/>
                <a:gd name="T57" fmla="*/ 100 h 956"/>
                <a:gd name="T58" fmla="*/ 472 w 972"/>
                <a:gd name="T59" fmla="*/ 30 h 956"/>
                <a:gd name="T60" fmla="*/ 516 w 972"/>
                <a:gd name="T61" fmla="*/ 0 h 956"/>
                <a:gd name="T62" fmla="*/ 562 w 972"/>
                <a:gd name="T63" fmla="*/ 50 h 956"/>
                <a:gd name="T64" fmla="*/ 628 w 972"/>
                <a:gd name="T65" fmla="*/ 98 h 956"/>
                <a:gd name="T66" fmla="*/ 656 w 972"/>
                <a:gd name="T67" fmla="*/ 150 h 956"/>
                <a:gd name="T68" fmla="*/ 764 w 972"/>
                <a:gd name="T69" fmla="*/ 184 h 956"/>
                <a:gd name="T70" fmla="*/ 812 w 972"/>
                <a:gd name="T71" fmla="*/ 168 h 956"/>
                <a:gd name="T72" fmla="*/ 932 w 972"/>
                <a:gd name="T73" fmla="*/ 208 h 956"/>
                <a:gd name="T74" fmla="*/ 972 w 972"/>
                <a:gd name="T75" fmla="*/ 278 h 956"/>
                <a:gd name="T76" fmla="*/ 908 w 972"/>
                <a:gd name="T77" fmla="*/ 388 h 956"/>
                <a:gd name="T78" fmla="*/ 840 w 972"/>
                <a:gd name="T79" fmla="*/ 418 h 956"/>
                <a:gd name="T80" fmla="*/ 788 w 972"/>
                <a:gd name="T81" fmla="*/ 376 h 956"/>
                <a:gd name="T82" fmla="*/ 764 w 972"/>
                <a:gd name="T83" fmla="*/ 422 h 956"/>
                <a:gd name="T84" fmla="*/ 772 w 972"/>
                <a:gd name="T85" fmla="*/ 478 h 956"/>
                <a:gd name="T86" fmla="*/ 784 w 972"/>
                <a:gd name="T87" fmla="*/ 564 h 956"/>
                <a:gd name="T88" fmla="*/ 810 w 972"/>
                <a:gd name="T89" fmla="*/ 602 h 956"/>
                <a:gd name="T90" fmla="*/ 780 w 972"/>
                <a:gd name="T91" fmla="*/ 646 h 956"/>
                <a:gd name="T92" fmla="*/ 788 w 972"/>
                <a:gd name="T93" fmla="*/ 686 h 956"/>
                <a:gd name="T94" fmla="*/ 848 w 972"/>
                <a:gd name="T95" fmla="*/ 740 h 956"/>
                <a:gd name="T96" fmla="*/ 796 w 972"/>
                <a:gd name="T97" fmla="*/ 758 h 956"/>
                <a:gd name="T98" fmla="*/ 756 w 972"/>
                <a:gd name="T99" fmla="*/ 712 h 956"/>
                <a:gd name="T100" fmla="*/ 716 w 972"/>
                <a:gd name="T101" fmla="*/ 718 h 956"/>
                <a:gd name="T102" fmla="*/ 662 w 972"/>
                <a:gd name="T103" fmla="*/ 706 h 956"/>
                <a:gd name="T104" fmla="*/ 630 w 972"/>
                <a:gd name="T105" fmla="*/ 636 h 956"/>
                <a:gd name="T106" fmla="*/ 578 w 972"/>
                <a:gd name="T107" fmla="*/ 648 h 956"/>
                <a:gd name="T108" fmla="*/ 550 w 972"/>
                <a:gd name="T109" fmla="*/ 682 h 956"/>
                <a:gd name="T110" fmla="*/ 558 w 972"/>
                <a:gd name="T111" fmla="*/ 726 h 956"/>
                <a:gd name="T112" fmla="*/ 558 w 972"/>
                <a:gd name="T113" fmla="*/ 766 h 956"/>
                <a:gd name="T114" fmla="*/ 500 w 972"/>
                <a:gd name="T115" fmla="*/ 810 h 956"/>
                <a:gd name="T116" fmla="*/ 522 w 972"/>
                <a:gd name="T117" fmla="*/ 870 h 956"/>
                <a:gd name="T118" fmla="*/ 522 w 972"/>
                <a:gd name="T119" fmla="*/ 918 h 9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972" h="956">
                  <a:moveTo>
                    <a:pt x="432" y="956"/>
                  </a:moveTo>
                  <a:lnTo>
                    <a:pt x="432" y="956"/>
                  </a:lnTo>
                  <a:lnTo>
                    <a:pt x="422" y="952"/>
                  </a:lnTo>
                  <a:lnTo>
                    <a:pt x="406" y="942"/>
                  </a:lnTo>
                  <a:lnTo>
                    <a:pt x="392" y="934"/>
                  </a:lnTo>
                  <a:lnTo>
                    <a:pt x="380" y="928"/>
                  </a:lnTo>
                  <a:lnTo>
                    <a:pt x="368" y="920"/>
                  </a:lnTo>
                  <a:lnTo>
                    <a:pt x="354" y="904"/>
                  </a:lnTo>
                  <a:lnTo>
                    <a:pt x="354" y="888"/>
                  </a:lnTo>
                  <a:lnTo>
                    <a:pt x="362" y="878"/>
                  </a:lnTo>
                  <a:lnTo>
                    <a:pt x="368" y="866"/>
                  </a:lnTo>
                  <a:lnTo>
                    <a:pt x="370" y="858"/>
                  </a:lnTo>
                  <a:lnTo>
                    <a:pt x="368" y="848"/>
                  </a:lnTo>
                  <a:lnTo>
                    <a:pt x="366" y="840"/>
                  </a:lnTo>
                  <a:lnTo>
                    <a:pt x="362" y="832"/>
                  </a:lnTo>
                  <a:lnTo>
                    <a:pt x="350" y="816"/>
                  </a:lnTo>
                  <a:lnTo>
                    <a:pt x="342" y="808"/>
                  </a:lnTo>
                  <a:lnTo>
                    <a:pt x="336" y="798"/>
                  </a:lnTo>
                  <a:lnTo>
                    <a:pt x="324" y="780"/>
                  </a:lnTo>
                  <a:lnTo>
                    <a:pt x="316" y="764"/>
                  </a:lnTo>
                  <a:lnTo>
                    <a:pt x="306" y="750"/>
                  </a:lnTo>
                  <a:lnTo>
                    <a:pt x="298" y="730"/>
                  </a:lnTo>
                  <a:lnTo>
                    <a:pt x="294" y="726"/>
                  </a:lnTo>
                  <a:lnTo>
                    <a:pt x="290" y="722"/>
                  </a:lnTo>
                  <a:lnTo>
                    <a:pt x="286" y="720"/>
                  </a:lnTo>
                  <a:lnTo>
                    <a:pt x="282" y="720"/>
                  </a:lnTo>
                  <a:lnTo>
                    <a:pt x="266" y="720"/>
                  </a:lnTo>
                  <a:lnTo>
                    <a:pt x="248" y="712"/>
                  </a:lnTo>
                  <a:lnTo>
                    <a:pt x="224" y="678"/>
                  </a:lnTo>
                  <a:lnTo>
                    <a:pt x="206" y="626"/>
                  </a:lnTo>
                  <a:lnTo>
                    <a:pt x="192" y="608"/>
                  </a:lnTo>
                  <a:lnTo>
                    <a:pt x="178" y="608"/>
                  </a:lnTo>
                  <a:lnTo>
                    <a:pt x="170" y="614"/>
                  </a:lnTo>
                  <a:lnTo>
                    <a:pt x="164" y="620"/>
                  </a:lnTo>
                  <a:lnTo>
                    <a:pt x="162" y="630"/>
                  </a:lnTo>
                  <a:lnTo>
                    <a:pt x="162" y="652"/>
                  </a:lnTo>
                  <a:lnTo>
                    <a:pt x="160" y="662"/>
                  </a:lnTo>
                  <a:lnTo>
                    <a:pt x="156" y="674"/>
                  </a:lnTo>
                  <a:lnTo>
                    <a:pt x="148" y="670"/>
                  </a:lnTo>
                  <a:lnTo>
                    <a:pt x="146" y="652"/>
                  </a:lnTo>
                  <a:lnTo>
                    <a:pt x="140" y="634"/>
                  </a:lnTo>
                  <a:lnTo>
                    <a:pt x="134" y="620"/>
                  </a:lnTo>
                  <a:lnTo>
                    <a:pt x="130" y="606"/>
                  </a:lnTo>
                  <a:lnTo>
                    <a:pt x="134" y="602"/>
                  </a:lnTo>
                  <a:lnTo>
                    <a:pt x="136" y="598"/>
                  </a:lnTo>
                  <a:lnTo>
                    <a:pt x="138" y="590"/>
                  </a:lnTo>
                  <a:lnTo>
                    <a:pt x="138" y="576"/>
                  </a:lnTo>
                  <a:lnTo>
                    <a:pt x="142" y="538"/>
                  </a:lnTo>
                  <a:lnTo>
                    <a:pt x="134" y="518"/>
                  </a:lnTo>
                  <a:lnTo>
                    <a:pt x="130" y="500"/>
                  </a:lnTo>
                  <a:lnTo>
                    <a:pt x="128" y="482"/>
                  </a:lnTo>
                  <a:lnTo>
                    <a:pt x="130" y="466"/>
                  </a:lnTo>
                  <a:lnTo>
                    <a:pt x="140" y="454"/>
                  </a:lnTo>
                  <a:lnTo>
                    <a:pt x="150" y="442"/>
                  </a:lnTo>
                  <a:lnTo>
                    <a:pt x="146" y="396"/>
                  </a:lnTo>
                  <a:lnTo>
                    <a:pt x="124" y="364"/>
                  </a:lnTo>
                  <a:lnTo>
                    <a:pt x="114" y="326"/>
                  </a:lnTo>
                  <a:lnTo>
                    <a:pt x="110" y="312"/>
                  </a:lnTo>
                  <a:lnTo>
                    <a:pt x="104" y="300"/>
                  </a:lnTo>
                  <a:lnTo>
                    <a:pt x="84" y="276"/>
                  </a:lnTo>
                  <a:lnTo>
                    <a:pt x="68" y="254"/>
                  </a:lnTo>
                  <a:lnTo>
                    <a:pt x="54" y="232"/>
                  </a:lnTo>
                  <a:lnTo>
                    <a:pt x="50" y="222"/>
                  </a:lnTo>
                  <a:lnTo>
                    <a:pt x="48" y="212"/>
                  </a:lnTo>
                  <a:lnTo>
                    <a:pt x="12" y="188"/>
                  </a:lnTo>
                  <a:lnTo>
                    <a:pt x="6" y="178"/>
                  </a:lnTo>
                  <a:lnTo>
                    <a:pt x="0" y="178"/>
                  </a:lnTo>
                  <a:lnTo>
                    <a:pt x="0" y="154"/>
                  </a:lnTo>
                  <a:lnTo>
                    <a:pt x="0" y="142"/>
                  </a:lnTo>
                  <a:lnTo>
                    <a:pt x="2" y="134"/>
                  </a:lnTo>
                  <a:lnTo>
                    <a:pt x="10" y="130"/>
                  </a:lnTo>
                  <a:lnTo>
                    <a:pt x="16" y="124"/>
                  </a:lnTo>
                  <a:lnTo>
                    <a:pt x="20" y="118"/>
                  </a:lnTo>
                  <a:lnTo>
                    <a:pt x="22" y="110"/>
                  </a:lnTo>
                  <a:lnTo>
                    <a:pt x="24" y="96"/>
                  </a:lnTo>
                  <a:lnTo>
                    <a:pt x="26" y="80"/>
                  </a:lnTo>
                  <a:lnTo>
                    <a:pt x="0" y="50"/>
                  </a:lnTo>
                  <a:lnTo>
                    <a:pt x="0" y="28"/>
                  </a:lnTo>
                  <a:lnTo>
                    <a:pt x="74" y="24"/>
                  </a:lnTo>
                  <a:lnTo>
                    <a:pt x="82" y="28"/>
                  </a:lnTo>
                  <a:lnTo>
                    <a:pt x="92" y="38"/>
                  </a:lnTo>
                  <a:lnTo>
                    <a:pt x="102" y="50"/>
                  </a:lnTo>
                  <a:lnTo>
                    <a:pt x="112" y="64"/>
                  </a:lnTo>
                  <a:lnTo>
                    <a:pt x="112" y="76"/>
                  </a:lnTo>
                  <a:lnTo>
                    <a:pt x="116" y="88"/>
                  </a:lnTo>
                  <a:lnTo>
                    <a:pt x="122" y="98"/>
                  </a:lnTo>
                  <a:lnTo>
                    <a:pt x="128" y="110"/>
                  </a:lnTo>
                  <a:lnTo>
                    <a:pt x="146" y="132"/>
                  </a:lnTo>
                  <a:lnTo>
                    <a:pt x="166" y="152"/>
                  </a:lnTo>
                  <a:lnTo>
                    <a:pt x="174" y="152"/>
                  </a:lnTo>
                  <a:lnTo>
                    <a:pt x="182" y="154"/>
                  </a:lnTo>
                  <a:lnTo>
                    <a:pt x="186" y="156"/>
                  </a:lnTo>
                  <a:lnTo>
                    <a:pt x="190" y="158"/>
                  </a:lnTo>
                  <a:lnTo>
                    <a:pt x="200" y="172"/>
                  </a:lnTo>
                  <a:lnTo>
                    <a:pt x="208" y="170"/>
                  </a:lnTo>
                  <a:lnTo>
                    <a:pt x="216" y="170"/>
                  </a:lnTo>
                  <a:lnTo>
                    <a:pt x="224" y="166"/>
                  </a:lnTo>
                  <a:lnTo>
                    <a:pt x="236" y="158"/>
                  </a:lnTo>
                  <a:lnTo>
                    <a:pt x="242" y="158"/>
                  </a:lnTo>
                  <a:lnTo>
                    <a:pt x="248" y="162"/>
                  </a:lnTo>
                  <a:lnTo>
                    <a:pt x="248" y="166"/>
                  </a:lnTo>
                  <a:lnTo>
                    <a:pt x="250" y="170"/>
                  </a:lnTo>
                  <a:lnTo>
                    <a:pt x="254" y="172"/>
                  </a:lnTo>
                  <a:lnTo>
                    <a:pt x="258" y="174"/>
                  </a:lnTo>
                  <a:lnTo>
                    <a:pt x="270" y="176"/>
                  </a:lnTo>
                  <a:lnTo>
                    <a:pt x="282" y="178"/>
                  </a:lnTo>
                  <a:lnTo>
                    <a:pt x="290" y="188"/>
                  </a:lnTo>
                  <a:lnTo>
                    <a:pt x="310" y="188"/>
                  </a:lnTo>
                  <a:lnTo>
                    <a:pt x="328" y="174"/>
                  </a:lnTo>
                  <a:lnTo>
                    <a:pt x="374" y="166"/>
                  </a:lnTo>
                  <a:lnTo>
                    <a:pt x="378" y="160"/>
                  </a:lnTo>
                  <a:lnTo>
                    <a:pt x="382" y="154"/>
                  </a:lnTo>
                  <a:lnTo>
                    <a:pt x="382" y="142"/>
                  </a:lnTo>
                  <a:lnTo>
                    <a:pt x="378" y="128"/>
                  </a:lnTo>
                  <a:lnTo>
                    <a:pt x="372" y="104"/>
                  </a:lnTo>
                  <a:lnTo>
                    <a:pt x="368" y="92"/>
                  </a:lnTo>
                  <a:lnTo>
                    <a:pt x="366" y="80"/>
                  </a:lnTo>
                  <a:lnTo>
                    <a:pt x="368" y="72"/>
                  </a:lnTo>
                  <a:lnTo>
                    <a:pt x="370" y="66"/>
                  </a:lnTo>
                  <a:lnTo>
                    <a:pt x="376" y="70"/>
                  </a:lnTo>
                  <a:lnTo>
                    <a:pt x="384" y="78"/>
                  </a:lnTo>
                  <a:lnTo>
                    <a:pt x="392" y="84"/>
                  </a:lnTo>
                  <a:lnTo>
                    <a:pt x="406" y="92"/>
                  </a:lnTo>
                  <a:lnTo>
                    <a:pt x="412" y="100"/>
                  </a:lnTo>
                  <a:lnTo>
                    <a:pt x="424" y="104"/>
                  </a:lnTo>
                  <a:lnTo>
                    <a:pt x="438" y="104"/>
                  </a:lnTo>
                  <a:lnTo>
                    <a:pt x="452" y="104"/>
                  </a:lnTo>
                  <a:lnTo>
                    <a:pt x="468" y="100"/>
                  </a:lnTo>
                  <a:lnTo>
                    <a:pt x="484" y="84"/>
                  </a:lnTo>
                  <a:lnTo>
                    <a:pt x="482" y="64"/>
                  </a:lnTo>
                  <a:lnTo>
                    <a:pt x="478" y="50"/>
                  </a:lnTo>
                  <a:lnTo>
                    <a:pt x="474" y="40"/>
                  </a:lnTo>
                  <a:lnTo>
                    <a:pt x="472" y="30"/>
                  </a:lnTo>
                  <a:lnTo>
                    <a:pt x="482" y="18"/>
                  </a:lnTo>
                  <a:lnTo>
                    <a:pt x="494" y="8"/>
                  </a:lnTo>
                  <a:lnTo>
                    <a:pt x="502" y="2"/>
                  </a:lnTo>
                  <a:lnTo>
                    <a:pt x="508" y="0"/>
                  </a:lnTo>
                  <a:lnTo>
                    <a:pt x="516" y="0"/>
                  </a:lnTo>
                  <a:lnTo>
                    <a:pt x="526" y="4"/>
                  </a:lnTo>
                  <a:lnTo>
                    <a:pt x="530" y="16"/>
                  </a:lnTo>
                  <a:lnTo>
                    <a:pt x="536" y="26"/>
                  </a:lnTo>
                  <a:lnTo>
                    <a:pt x="546" y="36"/>
                  </a:lnTo>
                  <a:lnTo>
                    <a:pt x="562" y="50"/>
                  </a:lnTo>
                  <a:lnTo>
                    <a:pt x="588" y="60"/>
                  </a:lnTo>
                  <a:lnTo>
                    <a:pt x="598" y="72"/>
                  </a:lnTo>
                  <a:lnTo>
                    <a:pt x="612" y="84"/>
                  </a:lnTo>
                  <a:lnTo>
                    <a:pt x="628" y="98"/>
                  </a:lnTo>
                  <a:lnTo>
                    <a:pt x="636" y="106"/>
                  </a:lnTo>
                  <a:lnTo>
                    <a:pt x="642" y="118"/>
                  </a:lnTo>
                  <a:lnTo>
                    <a:pt x="650" y="138"/>
                  </a:lnTo>
                  <a:lnTo>
                    <a:pt x="656" y="150"/>
                  </a:lnTo>
                  <a:lnTo>
                    <a:pt x="666" y="164"/>
                  </a:lnTo>
                  <a:lnTo>
                    <a:pt x="678" y="176"/>
                  </a:lnTo>
                  <a:lnTo>
                    <a:pt x="686" y="182"/>
                  </a:lnTo>
                  <a:lnTo>
                    <a:pt x="694" y="184"/>
                  </a:lnTo>
                  <a:lnTo>
                    <a:pt x="764" y="184"/>
                  </a:lnTo>
                  <a:lnTo>
                    <a:pt x="774" y="178"/>
                  </a:lnTo>
                  <a:lnTo>
                    <a:pt x="786" y="172"/>
                  </a:lnTo>
                  <a:lnTo>
                    <a:pt x="798" y="168"/>
                  </a:lnTo>
                  <a:lnTo>
                    <a:pt x="812" y="168"/>
                  </a:lnTo>
                  <a:lnTo>
                    <a:pt x="858" y="184"/>
                  </a:lnTo>
                  <a:lnTo>
                    <a:pt x="900" y="184"/>
                  </a:lnTo>
                  <a:lnTo>
                    <a:pt x="920" y="202"/>
                  </a:lnTo>
                  <a:lnTo>
                    <a:pt x="932" y="208"/>
                  </a:lnTo>
                  <a:lnTo>
                    <a:pt x="952" y="210"/>
                  </a:lnTo>
                  <a:lnTo>
                    <a:pt x="972" y="228"/>
                  </a:lnTo>
                  <a:lnTo>
                    <a:pt x="972" y="278"/>
                  </a:lnTo>
                  <a:lnTo>
                    <a:pt x="958" y="296"/>
                  </a:lnTo>
                  <a:lnTo>
                    <a:pt x="946" y="316"/>
                  </a:lnTo>
                  <a:lnTo>
                    <a:pt x="938" y="336"/>
                  </a:lnTo>
                  <a:lnTo>
                    <a:pt x="930" y="358"/>
                  </a:lnTo>
                  <a:lnTo>
                    <a:pt x="908" y="388"/>
                  </a:lnTo>
                  <a:lnTo>
                    <a:pt x="880" y="418"/>
                  </a:lnTo>
                  <a:lnTo>
                    <a:pt x="866" y="422"/>
                  </a:lnTo>
                  <a:lnTo>
                    <a:pt x="856" y="422"/>
                  </a:lnTo>
                  <a:lnTo>
                    <a:pt x="846" y="420"/>
                  </a:lnTo>
                  <a:lnTo>
                    <a:pt x="840" y="418"/>
                  </a:lnTo>
                  <a:lnTo>
                    <a:pt x="828" y="406"/>
                  </a:lnTo>
                  <a:lnTo>
                    <a:pt x="812" y="394"/>
                  </a:lnTo>
                  <a:lnTo>
                    <a:pt x="806" y="388"/>
                  </a:lnTo>
                  <a:lnTo>
                    <a:pt x="800" y="382"/>
                  </a:lnTo>
                  <a:lnTo>
                    <a:pt x="788" y="376"/>
                  </a:lnTo>
                  <a:lnTo>
                    <a:pt x="778" y="374"/>
                  </a:lnTo>
                  <a:lnTo>
                    <a:pt x="768" y="374"/>
                  </a:lnTo>
                  <a:lnTo>
                    <a:pt x="764" y="382"/>
                  </a:lnTo>
                  <a:lnTo>
                    <a:pt x="764" y="422"/>
                  </a:lnTo>
                  <a:lnTo>
                    <a:pt x="768" y="434"/>
                  </a:lnTo>
                  <a:lnTo>
                    <a:pt x="772" y="446"/>
                  </a:lnTo>
                  <a:lnTo>
                    <a:pt x="772" y="460"/>
                  </a:lnTo>
                  <a:lnTo>
                    <a:pt x="772" y="478"/>
                  </a:lnTo>
                  <a:lnTo>
                    <a:pt x="770" y="492"/>
                  </a:lnTo>
                  <a:lnTo>
                    <a:pt x="766" y="510"/>
                  </a:lnTo>
                  <a:lnTo>
                    <a:pt x="766" y="528"/>
                  </a:lnTo>
                  <a:lnTo>
                    <a:pt x="768" y="548"/>
                  </a:lnTo>
                  <a:lnTo>
                    <a:pt x="784" y="564"/>
                  </a:lnTo>
                  <a:lnTo>
                    <a:pt x="790" y="568"/>
                  </a:lnTo>
                  <a:lnTo>
                    <a:pt x="796" y="574"/>
                  </a:lnTo>
                  <a:lnTo>
                    <a:pt x="802" y="582"/>
                  </a:lnTo>
                  <a:lnTo>
                    <a:pt x="808" y="592"/>
                  </a:lnTo>
                  <a:lnTo>
                    <a:pt x="810" y="602"/>
                  </a:lnTo>
                  <a:lnTo>
                    <a:pt x="810" y="612"/>
                  </a:lnTo>
                  <a:lnTo>
                    <a:pt x="808" y="622"/>
                  </a:lnTo>
                  <a:lnTo>
                    <a:pt x="800" y="632"/>
                  </a:lnTo>
                  <a:lnTo>
                    <a:pt x="786" y="640"/>
                  </a:lnTo>
                  <a:lnTo>
                    <a:pt x="780" y="646"/>
                  </a:lnTo>
                  <a:lnTo>
                    <a:pt x="778" y="650"/>
                  </a:lnTo>
                  <a:lnTo>
                    <a:pt x="776" y="656"/>
                  </a:lnTo>
                  <a:lnTo>
                    <a:pt x="776" y="674"/>
                  </a:lnTo>
                  <a:lnTo>
                    <a:pt x="782" y="680"/>
                  </a:lnTo>
                  <a:lnTo>
                    <a:pt x="788" y="686"/>
                  </a:lnTo>
                  <a:lnTo>
                    <a:pt x="806" y="694"/>
                  </a:lnTo>
                  <a:lnTo>
                    <a:pt x="828" y="702"/>
                  </a:lnTo>
                  <a:lnTo>
                    <a:pt x="840" y="710"/>
                  </a:lnTo>
                  <a:lnTo>
                    <a:pt x="850" y="718"/>
                  </a:lnTo>
                  <a:lnTo>
                    <a:pt x="848" y="740"/>
                  </a:lnTo>
                  <a:lnTo>
                    <a:pt x="846" y="752"/>
                  </a:lnTo>
                  <a:lnTo>
                    <a:pt x="842" y="756"/>
                  </a:lnTo>
                  <a:lnTo>
                    <a:pt x="840" y="762"/>
                  </a:lnTo>
                  <a:lnTo>
                    <a:pt x="818" y="760"/>
                  </a:lnTo>
                  <a:lnTo>
                    <a:pt x="796" y="758"/>
                  </a:lnTo>
                  <a:lnTo>
                    <a:pt x="778" y="754"/>
                  </a:lnTo>
                  <a:lnTo>
                    <a:pt x="764" y="748"/>
                  </a:lnTo>
                  <a:lnTo>
                    <a:pt x="762" y="734"/>
                  </a:lnTo>
                  <a:lnTo>
                    <a:pt x="760" y="722"/>
                  </a:lnTo>
                  <a:lnTo>
                    <a:pt x="756" y="712"/>
                  </a:lnTo>
                  <a:lnTo>
                    <a:pt x="752" y="702"/>
                  </a:lnTo>
                  <a:lnTo>
                    <a:pt x="744" y="704"/>
                  </a:lnTo>
                  <a:lnTo>
                    <a:pt x="736" y="704"/>
                  </a:lnTo>
                  <a:lnTo>
                    <a:pt x="726" y="710"/>
                  </a:lnTo>
                  <a:lnTo>
                    <a:pt x="716" y="718"/>
                  </a:lnTo>
                  <a:lnTo>
                    <a:pt x="706" y="724"/>
                  </a:lnTo>
                  <a:lnTo>
                    <a:pt x="680" y="724"/>
                  </a:lnTo>
                  <a:lnTo>
                    <a:pt x="670" y="716"/>
                  </a:lnTo>
                  <a:lnTo>
                    <a:pt x="662" y="706"/>
                  </a:lnTo>
                  <a:lnTo>
                    <a:pt x="656" y="698"/>
                  </a:lnTo>
                  <a:lnTo>
                    <a:pt x="652" y="688"/>
                  </a:lnTo>
                  <a:lnTo>
                    <a:pt x="646" y="668"/>
                  </a:lnTo>
                  <a:lnTo>
                    <a:pt x="642" y="652"/>
                  </a:lnTo>
                  <a:lnTo>
                    <a:pt x="630" y="636"/>
                  </a:lnTo>
                  <a:lnTo>
                    <a:pt x="604" y="636"/>
                  </a:lnTo>
                  <a:lnTo>
                    <a:pt x="594" y="636"/>
                  </a:lnTo>
                  <a:lnTo>
                    <a:pt x="588" y="638"/>
                  </a:lnTo>
                  <a:lnTo>
                    <a:pt x="582" y="642"/>
                  </a:lnTo>
                  <a:lnTo>
                    <a:pt x="578" y="648"/>
                  </a:lnTo>
                  <a:lnTo>
                    <a:pt x="574" y="658"/>
                  </a:lnTo>
                  <a:lnTo>
                    <a:pt x="572" y="670"/>
                  </a:lnTo>
                  <a:lnTo>
                    <a:pt x="564" y="676"/>
                  </a:lnTo>
                  <a:lnTo>
                    <a:pt x="556" y="680"/>
                  </a:lnTo>
                  <a:lnTo>
                    <a:pt x="550" y="682"/>
                  </a:lnTo>
                  <a:lnTo>
                    <a:pt x="542" y="686"/>
                  </a:lnTo>
                  <a:lnTo>
                    <a:pt x="542" y="704"/>
                  </a:lnTo>
                  <a:lnTo>
                    <a:pt x="550" y="712"/>
                  </a:lnTo>
                  <a:lnTo>
                    <a:pt x="558" y="726"/>
                  </a:lnTo>
                  <a:lnTo>
                    <a:pt x="562" y="732"/>
                  </a:lnTo>
                  <a:lnTo>
                    <a:pt x="564" y="740"/>
                  </a:lnTo>
                  <a:lnTo>
                    <a:pt x="564" y="748"/>
                  </a:lnTo>
                  <a:lnTo>
                    <a:pt x="562" y="758"/>
                  </a:lnTo>
                  <a:lnTo>
                    <a:pt x="558" y="766"/>
                  </a:lnTo>
                  <a:lnTo>
                    <a:pt x="552" y="772"/>
                  </a:lnTo>
                  <a:lnTo>
                    <a:pt x="536" y="782"/>
                  </a:lnTo>
                  <a:lnTo>
                    <a:pt x="508" y="800"/>
                  </a:lnTo>
                  <a:lnTo>
                    <a:pt x="500" y="810"/>
                  </a:lnTo>
                  <a:lnTo>
                    <a:pt x="500" y="850"/>
                  </a:lnTo>
                  <a:lnTo>
                    <a:pt x="504" y="856"/>
                  </a:lnTo>
                  <a:lnTo>
                    <a:pt x="508" y="860"/>
                  </a:lnTo>
                  <a:lnTo>
                    <a:pt x="518" y="866"/>
                  </a:lnTo>
                  <a:lnTo>
                    <a:pt x="522" y="870"/>
                  </a:lnTo>
                  <a:lnTo>
                    <a:pt x="526" y="878"/>
                  </a:lnTo>
                  <a:lnTo>
                    <a:pt x="528" y="888"/>
                  </a:lnTo>
                  <a:lnTo>
                    <a:pt x="530" y="902"/>
                  </a:lnTo>
                  <a:lnTo>
                    <a:pt x="522" y="918"/>
                  </a:lnTo>
                  <a:lnTo>
                    <a:pt x="510" y="924"/>
                  </a:lnTo>
                  <a:lnTo>
                    <a:pt x="498" y="930"/>
                  </a:lnTo>
                  <a:lnTo>
                    <a:pt x="432" y="956"/>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16" name="Freeform 20"/>
            <p:cNvSpPr>
              <a:spLocks/>
            </p:cNvSpPr>
            <p:nvPr/>
          </p:nvSpPr>
          <p:spPr bwMode="auto">
            <a:xfrm>
              <a:off x="873125" y="3270251"/>
              <a:ext cx="3095625" cy="1895475"/>
            </a:xfrm>
            <a:custGeom>
              <a:avLst/>
              <a:gdLst>
                <a:gd name="T0" fmla="*/ 1244 w 1950"/>
                <a:gd name="T1" fmla="*/ 1192 h 1194"/>
                <a:gd name="T2" fmla="*/ 1218 w 1950"/>
                <a:gd name="T3" fmla="*/ 1156 h 1194"/>
                <a:gd name="T4" fmla="*/ 1200 w 1950"/>
                <a:gd name="T5" fmla="*/ 1100 h 1194"/>
                <a:gd name="T6" fmla="*/ 1152 w 1950"/>
                <a:gd name="T7" fmla="*/ 1058 h 1194"/>
                <a:gd name="T8" fmla="*/ 1050 w 1950"/>
                <a:gd name="T9" fmla="*/ 1000 h 1194"/>
                <a:gd name="T10" fmla="*/ 970 w 1950"/>
                <a:gd name="T11" fmla="*/ 1022 h 1194"/>
                <a:gd name="T12" fmla="*/ 928 w 1950"/>
                <a:gd name="T13" fmla="*/ 1096 h 1194"/>
                <a:gd name="T14" fmla="*/ 898 w 1950"/>
                <a:gd name="T15" fmla="*/ 1042 h 1194"/>
                <a:gd name="T16" fmla="*/ 872 w 1950"/>
                <a:gd name="T17" fmla="*/ 992 h 1194"/>
                <a:gd name="T18" fmla="*/ 754 w 1950"/>
                <a:gd name="T19" fmla="*/ 1010 h 1194"/>
                <a:gd name="T20" fmla="*/ 634 w 1950"/>
                <a:gd name="T21" fmla="*/ 966 h 1194"/>
                <a:gd name="T22" fmla="*/ 580 w 1950"/>
                <a:gd name="T23" fmla="*/ 900 h 1194"/>
                <a:gd name="T24" fmla="*/ 492 w 1950"/>
                <a:gd name="T25" fmla="*/ 842 h 1194"/>
                <a:gd name="T26" fmla="*/ 468 w 1950"/>
                <a:gd name="T27" fmla="*/ 764 h 1194"/>
                <a:gd name="T28" fmla="*/ 390 w 1950"/>
                <a:gd name="T29" fmla="*/ 726 h 1194"/>
                <a:gd name="T30" fmla="*/ 284 w 1950"/>
                <a:gd name="T31" fmla="*/ 610 h 1194"/>
                <a:gd name="T32" fmla="*/ 182 w 1950"/>
                <a:gd name="T33" fmla="*/ 630 h 1194"/>
                <a:gd name="T34" fmla="*/ 142 w 1950"/>
                <a:gd name="T35" fmla="*/ 552 h 1194"/>
                <a:gd name="T36" fmla="*/ 12 w 1950"/>
                <a:gd name="T37" fmla="*/ 454 h 1194"/>
                <a:gd name="T38" fmla="*/ 8 w 1950"/>
                <a:gd name="T39" fmla="*/ 412 h 1194"/>
                <a:gd name="T40" fmla="*/ 16 w 1950"/>
                <a:gd name="T41" fmla="*/ 290 h 1194"/>
                <a:gd name="T42" fmla="*/ 54 w 1950"/>
                <a:gd name="T43" fmla="*/ 300 h 1194"/>
                <a:gd name="T44" fmla="*/ 104 w 1950"/>
                <a:gd name="T45" fmla="*/ 280 h 1194"/>
                <a:gd name="T46" fmla="*/ 78 w 1950"/>
                <a:gd name="T47" fmla="*/ 126 h 1194"/>
                <a:gd name="T48" fmla="*/ 146 w 1950"/>
                <a:gd name="T49" fmla="*/ 98 h 1194"/>
                <a:gd name="T50" fmla="*/ 216 w 1950"/>
                <a:gd name="T51" fmla="*/ 72 h 1194"/>
                <a:gd name="T52" fmla="*/ 304 w 1950"/>
                <a:gd name="T53" fmla="*/ 6 h 1194"/>
                <a:gd name="T54" fmla="*/ 386 w 1950"/>
                <a:gd name="T55" fmla="*/ 48 h 1194"/>
                <a:gd name="T56" fmla="*/ 470 w 1950"/>
                <a:gd name="T57" fmla="*/ 10 h 1194"/>
                <a:gd name="T58" fmla="*/ 510 w 1950"/>
                <a:gd name="T59" fmla="*/ 56 h 1194"/>
                <a:gd name="T60" fmla="*/ 622 w 1950"/>
                <a:gd name="T61" fmla="*/ 72 h 1194"/>
                <a:gd name="T62" fmla="*/ 710 w 1950"/>
                <a:gd name="T63" fmla="*/ 56 h 1194"/>
                <a:gd name="T64" fmla="*/ 804 w 1950"/>
                <a:gd name="T65" fmla="*/ 44 h 1194"/>
                <a:gd name="T66" fmla="*/ 898 w 1950"/>
                <a:gd name="T67" fmla="*/ 30 h 1194"/>
                <a:gd name="T68" fmla="*/ 1046 w 1950"/>
                <a:gd name="T69" fmla="*/ 38 h 1194"/>
                <a:gd name="T70" fmla="*/ 1106 w 1950"/>
                <a:gd name="T71" fmla="*/ 114 h 1194"/>
                <a:gd name="T72" fmla="*/ 1092 w 1950"/>
                <a:gd name="T73" fmla="*/ 220 h 1194"/>
                <a:gd name="T74" fmla="*/ 1118 w 1950"/>
                <a:gd name="T75" fmla="*/ 378 h 1194"/>
                <a:gd name="T76" fmla="*/ 1192 w 1950"/>
                <a:gd name="T77" fmla="*/ 440 h 1194"/>
                <a:gd name="T78" fmla="*/ 1308 w 1950"/>
                <a:gd name="T79" fmla="*/ 502 h 1194"/>
                <a:gd name="T80" fmla="*/ 1406 w 1950"/>
                <a:gd name="T81" fmla="*/ 546 h 1194"/>
                <a:gd name="T82" fmla="*/ 1586 w 1950"/>
                <a:gd name="T83" fmla="*/ 576 h 1194"/>
                <a:gd name="T84" fmla="*/ 1666 w 1950"/>
                <a:gd name="T85" fmla="*/ 682 h 1194"/>
                <a:gd name="T86" fmla="*/ 1706 w 1950"/>
                <a:gd name="T87" fmla="*/ 676 h 1194"/>
                <a:gd name="T88" fmla="*/ 1794 w 1950"/>
                <a:gd name="T89" fmla="*/ 616 h 1194"/>
                <a:gd name="T90" fmla="*/ 1848 w 1950"/>
                <a:gd name="T91" fmla="*/ 632 h 1194"/>
                <a:gd name="T92" fmla="*/ 1926 w 1950"/>
                <a:gd name="T93" fmla="*/ 788 h 1194"/>
                <a:gd name="T94" fmla="*/ 1930 w 1950"/>
                <a:gd name="T95" fmla="*/ 878 h 1194"/>
                <a:gd name="T96" fmla="*/ 1940 w 1950"/>
                <a:gd name="T97" fmla="*/ 976 h 1194"/>
                <a:gd name="T98" fmla="*/ 1930 w 1950"/>
                <a:gd name="T99" fmla="*/ 1002 h 1194"/>
                <a:gd name="T100" fmla="*/ 1872 w 1950"/>
                <a:gd name="T101" fmla="*/ 1006 h 1194"/>
                <a:gd name="T102" fmla="*/ 1866 w 1950"/>
                <a:gd name="T103" fmla="*/ 1096 h 1194"/>
                <a:gd name="T104" fmla="*/ 1772 w 1950"/>
                <a:gd name="T105" fmla="*/ 1052 h 1194"/>
                <a:gd name="T106" fmla="*/ 1744 w 1950"/>
                <a:gd name="T107" fmla="*/ 1124 h 1194"/>
                <a:gd name="T108" fmla="*/ 1696 w 1950"/>
                <a:gd name="T109" fmla="*/ 1086 h 1194"/>
                <a:gd name="T110" fmla="*/ 1594 w 1950"/>
                <a:gd name="T111" fmla="*/ 1048 h 1194"/>
                <a:gd name="T112" fmla="*/ 1498 w 1950"/>
                <a:gd name="T113" fmla="*/ 1102 h 1194"/>
                <a:gd name="T114" fmla="*/ 1430 w 1950"/>
                <a:gd name="T115" fmla="*/ 1144 h 1194"/>
                <a:gd name="T116" fmla="*/ 1342 w 1950"/>
                <a:gd name="T117" fmla="*/ 1194 h 119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950" h="1194">
                  <a:moveTo>
                    <a:pt x="1342" y="1194"/>
                  </a:moveTo>
                  <a:lnTo>
                    <a:pt x="1342" y="1194"/>
                  </a:lnTo>
                  <a:lnTo>
                    <a:pt x="1336" y="1192"/>
                  </a:lnTo>
                  <a:lnTo>
                    <a:pt x="1324" y="1188"/>
                  </a:lnTo>
                  <a:lnTo>
                    <a:pt x="1298" y="1186"/>
                  </a:lnTo>
                  <a:lnTo>
                    <a:pt x="1258" y="1186"/>
                  </a:lnTo>
                  <a:lnTo>
                    <a:pt x="1244" y="1192"/>
                  </a:lnTo>
                  <a:lnTo>
                    <a:pt x="1226" y="1188"/>
                  </a:lnTo>
                  <a:lnTo>
                    <a:pt x="1216" y="1184"/>
                  </a:lnTo>
                  <a:lnTo>
                    <a:pt x="1212" y="1182"/>
                  </a:lnTo>
                  <a:lnTo>
                    <a:pt x="1210" y="1180"/>
                  </a:lnTo>
                  <a:lnTo>
                    <a:pt x="1210" y="1172"/>
                  </a:lnTo>
                  <a:lnTo>
                    <a:pt x="1214" y="1164"/>
                  </a:lnTo>
                  <a:lnTo>
                    <a:pt x="1218" y="1156"/>
                  </a:lnTo>
                  <a:lnTo>
                    <a:pt x="1224" y="1146"/>
                  </a:lnTo>
                  <a:lnTo>
                    <a:pt x="1228" y="1136"/>
                  </a:lnTo>
                  <a:lnTo>
                    <a:pt x="1228" y="1114"/>
                  </a:lnTo>
                  <a:lnTo>
                    <a:pt x="1216" y="1108"/>
                  </a:lnTo>
                  <a:lnTo>
                    <a:pt x="1206" y="1104"/>
                  </a:lnTo>
                  <a:lnTo>
                    <a:pt x="1200" y="1100"/>
                  </a:lnTo>
                  <a:lnTo>
                    <a:pt x="1194" y="1094"/>
                  </a:lnTo>
                  <a:lnTo>
                    <a:pt x="1192" y="1088"/>
                  </a:lnTo>
                  <a:lnTo>
                    <a:pt x="1190" y="1082"/>
                  </a:lnTo>
                  <a:lnTo>
                    <a:pt x="1186" y="1068"/>
                  </a:lnTo>
                  <a:lnTo>
                    <a:pt x="1180" y="1058"/>
                  </a:lnTo>
                  <a:lnTo>
                    <a:pt x="1152" y="1058"/>
                  </a:lnTo>
                  <a:lnTo>
                    <a:pt x="1128" y="1052"/>
                  </a:lnTo>
                  <a:lnTo>
                    <a:pt x="1112" y="1028"/>
                  </a:lnTo>
                  <a:lnTo>
                    <a:pt x="1092" y="1022"/>
                  </a:lnTo>
                  <a:lnTo>
                    <a:pt x="1074" y="1014"/>
                  </a:lnTo>
                  <a:lnTo>
                    <a:pt x="1060" y="1006"/>
                  </a:lnTo>
                  <a:lnTo>
                    <a:pt x="1050" y="1000"/>
                  </a:lnTo>
                  <a:lnTo>
                    <a:pt x="1038" y="994"/>
                  </a:lnTo>
                  <a:lnTo>
                    <a:pt x="1002" y="994"/>
                  </a:lnTo>
                  <a:lnTo>
                    <a:pt x="992" y="1002"/>
                  </a:lnTo>
                  <a:lnTo>
                    <a:pt x="982" y="1012"/>
                  </a:lnTo>
                  <a:lnTo>
                    <a:pt x="970" y="1022"/>
                  </a:lnTo>
                  <a:lnTo>
                    <a:pt x="956" y="1028"/>
                  </a:lnTo>
                  <a:lnTo>
                    <a:pt x="944" y="1040"/>
                  </a:lnTo>
                  <a:lnTo>
                    <a:pt x="936" y="1056"/>
                  </a:lnTo>
                  <a:lnTo>
                    <a:pt x="932" y="1076"/>
                  </a:lnTo>
                  <a:lnTo>
                    <a:pt x="928" y="1096"/>
                  </a:lnTo>
                  <a:lnTo>
                    <a:pt x="912" y="1092"/>
                  </a:lnTo>
                  <a:lnTo>
                    <a:pt x="906" y="1090"/>
                  </a:lnTo>
                  <a:lnTo>
                    <a:pt x="902" y="1086"/>
                  </a:lnTo>
                  <a:lnTo>
                    <a:pt x="896" y="1076"/>
                  </a:lnTo>
                  <a:lnTo>
                    <a:pt x="894" y="1066"/>
                  </a:lnTo>
                  <a:lnTo>
                    <a:pt x="894" y="1054"/>
                  </a:lnTo>
                  <a:lnTo>
                    <a:pt x="898" y="1042"/>
                  </a:lnTo>
                  <a:lnTo>
                    <a:pt x="902" y="1030"/>
                  </a:lnTo>
                  <a:lnTo>
                    <a:pt x="908" y="1020"/>
                  </a:lnTo>
                  <a:lnTo>
                    <a:pt x="908" y="1004"/>
                  </a:lnTo>
                  <a:lnTo>
                    <a:pt x="894" y="996"/>
                  </a:lnTo>
                  <a:lnTo>
                    <a:pt x="886" y="992"/>
                  </a:lnTo>
                  <a:lnTo>
                    <a:pt x="872" y="992"/>
                  </a:lnTo>
                  <a:lnTo>
                    <a:pt x="822" y="1002"/>
                  </a:lnTo>
                  <a:lnTo>
                    <a:pt x="802" y="1008"/>
                  </a:lnTo>
                  <a:lnTo>
                    <a:pt x="782" y="1018"/>
                  </a:lnTo>
                  <a:lnTo>
                    <a:pt x="772" y="1016"/>
                  </a:lnTo>
                  <a:lnTo>
                    <a:pt x="762" y="1014"/>
                  </a:lnTo>
                  <a:lnTo>
                    <a:pt x="754" y="1010"/>
                  </a:lnTo>
                  <a:lnTo>
                    <a:pt x="748" y="1006"/>
                  </a:lnTo>
                  <a:lnTo>
                    <a:pt x="736" y="994"/>
                  </a:lnTo>
                  <a:lnTo>
                    <a:pt x="728" y="982"/>
                  </a:lnTo>
                  <a:lnTo>
                    <a:pt x="714" y="966"/>
                  </a:lnTo>
                  <a:lnTo>
                    <a:pt x="634" y="966"/>
                  </a:lnTo>
                  <a:lnTo>
                    <a:pt x="626" y="960"/>
                  </a:lnTo>
                  <a:lnTo>
                    <a:pt x="620" y="954"/>
                  </a:lnTo>
                  <a:lnTo>
                    <a:pt x="612" y="938"/>
                  </a:lnTo>
                  <a:lnTo>
                    <a:pt x="606" y="922"/>
                  </a:lnTo>
                  <a:lnTo>
                    <a:pt x="600" y="908"/>
                  </a:lnTo>
                  <a:lnTo>
                    <a:pt x="584" y="904"/>
                  </a:lnTo>
                  <a:lnTo>
                    <a:pt x="580" y="900"/>
                  </a:lnTo>
                  <a:lnTo>
                    <a:pt x="576" y="894"/>
                  </a:lnTo>
                  <a:lnTo>
                    <a:pt x="554" y="878"/>
                  </a:lnTo>
                  <a:lnTo>
                    <a:pt x="514" y="864"/>
                  </a:lnTo>
                  <a:lnTo>
                    <a:pt x="500" y="852"/>
                  </a:lnTo>
                  <a:lnTo>
                    <a:pt x="492" y="842"/>
                  </a:lnTo>
                  <a:lnTo>
                    <a:pt x="486" y="832"/>
                  </a:lnTo>
                  <a:lnTo>
                    <a:pt x="482" y="824"/>
                  </a:lnTo>
                  <a:lnTo>
                    <a:pt x="480" y="816"/>
                  </a:lnTo>
                  <a:lnTo>
                    <a:pt x="480" y="808"/>
                  </a:lnTo>
                  <a:lnTo>
                    <a:pt x="478" y="784"/>
                  </a:lnTo>
                  <a:lnTo>
                    <a:pt x="468" y="764"/>
                  </a:lnTo>
                  <a:lnTo>
                    <a:pt x="424" y="766"/>
                  </a:lnTo>
                  <a:lnTo>
                    <a:pt x="406" y="758"/>
                  </a:lnTo>
                  <a:lnTo>
                    <a:pt x="400" y="754"/>
                  </a:lnTo>
                  <a:lnTo>
                    <a:pt x="396" y="750"/>
                  </a:lnTo>
                  <a:lnTo>
                    <a:pt x="392" y="740"/>
                  </a:lnTo>
                  <a:lnTo>
                    <a:pt x="390" y="726"/>
                  </a:lnTo>
                  <a:lnTo>
                    <a:pt x="380" y="716"/>
                  </a:lnTo>
                  <a:lnTo>
                    <a:pt x="372" y="710"/>
                  </a:lnTo>
                  <a:lnTo>
                    <a:pt x="358" y="700"/>
                  </a:lnTo>
                  <a:lnTo>
                    <a:pt x="318" y="666"/>
                  </a:lnTo>
                  <a:lnTo>
                    <a:pt x="284" y="610"/>
                  </a:lnTo>
                  <a:lnTo>
                    <a:pt x="260" y="610"/>
                  </a:lnTo>
                  <a:lnTo>
                    <a:pt x="252" y="612"/>
                  </a:lnTo>
                  <a:lnTo>
                    <a:pt x="242" y="616"/>
                  </a:lnTo>
                  <a:lnTo>
                    <a:pt x="230" y="622"/>
                  </a:lnTo>
                  <a:lnTo>
                    <a:pt x="218" y="630"/>
                  </a:lnTo>
                  <a:lnTo>
                    <a:pt x="182" y="630"/>
                  </a:lnTo>
                  <a:lnTo>
                    <a:pt x="170" y="620"/>
                  </a:lnTo>
                  <a:lnTo>
                    <a:pt x="162" y="612"/>
                  </a:lnTo>
                  <a:lnTo>
                    <a:pt x="156" y="602"/>
                  </a:lnTo>
                  <a:lnTo>
                    <a:pt x="150" y="592"/>
                  </a:lnTo>
                  <a:lnTo>
                    <a:pt x="144" y="572"/>
                  </a:lnTo>
                  <a:lnTo>
                    <a:pt x="142" y="552"/>
                  </a:lnTo>
                  <a:lnTo>
                    <a:pt x="112" y="506"/>
                  </a:lnTo>
                  <a:lnTo>
                    <a:pt x="100" y="494"/>
                  </a:lnTo>
                  <a:lnTo>
                    <a:pt x="88" y="486"/>
                  </a:lnTo>
                  <a:lnTo>
                    <a:pt x="74" y="478"/>
                  </a:lnTo>
                  <a:lnTo>
                    <a:pt x="62" y="472"/>
                  </a:lnTo>
                  <a:lnTo>
                    <a:pt x="36" y="462"/>
                  </a:lnTo>
                  <a:lnTo>
                    <a:pt x="12" y="454"/>
                  </a:lnTo>
                  <a:lnTo>
                    <a:pt x="4" y="448"/>
                  </a:lnTo>
                  <a:lnTo>
                    <a:pt x="0" y="442"/>
                  </a:lnTo>
                  <a:lnTo>
                    <a:pt x="0" y="436"/>
                  </a:lnTo>
                  <a:lnTo>
                    <a:pt x="0" y="430"/>
                  </a:lnTo>
                  <a:lnTo>
                    <a:pt x="2" y="420"/>
                  </a:lnTo>
                  <a:lnTo>
                    <a:pt x="8" y="412"/>
                  </a:lnTo>
                  <a:lnTo>
                    <a:pt x="14" y="406"/>
                  </a:lnTo>
                  <a:lnTo>
                    <a:pt x="18" y="400"/>
                  </a:lnTo>
                  <a:lnTo>
                    <a:pt x="22" y="388"/>
                  </a:lnTo>
                  <a:lnTo>
                    <a:pt x="26" y="316"/>
                  </a:lnTo>
                  <a:lnTo>
                    <a:pt x="18" y="296"/>
                  </a:lnTo>
                  <a:lnTo>
                    <a:pt x="16" y="290"/>
                  </a:lnTo>
                  <a:lnTo>
                    <a:pt x="14" y="286"/>
                  </a:lnTo>
                  <a:lnTo>
                    <a:pt x="16" y="284"/>
                  </a:lnTo>
                  <a:lnTo>
                    <a:pt x="20" y="282"/>
                  </a:lnTo>
                  <a:lnTo>
                    <a:pt x="36" y="280"/>
                  </a:lnTo>
                  <a:lnTo>
                    <a:pt x="48" y="288"/>
                  </a:lnTo>
                  <a:lnTo>
                    <a:pt x="54" y="300"/>
                  </a:lnTo>
                  <a:lnTo>
                    <a:pt x="58" y="308"/>
                  </a:lnTo>
                  <a:lnTo>
                    <a:pt x="64" y="314"/>
                  </a:lnTo>
                  <a:lnTo>
                    <a:pt x="70" y="318"/>
                  </a:lnTo>
                  <a:lnTo>
                    <a:pt x="78" y="320"/>
                  </a:lnTo>
                  <a:lnTo>
                    <a:pt x="86" y="316"/>
                  </a:lnTo>
                  <a:lnTo>
                    <a:pt x="94" y="308"/>
                  </a:lnTo>
                  <a:lnTo>
                    <a:pt x="104" y="280"/>
                  </a:lnTo>
                  <a:lnTo>
                    <a:pt x="98" y="216"/>
                  </a:lnTo>
                  <a:lnTo>
                    <a:pt x="80" y="166"/>
                  </a:lnTo>
                  <a:lnTo>
                    <a:pt x="76" y="144"/>
                  </a:lnTo>
                  <a:lnTo>
                    <a:pt x="76" y="134"/>
                  </a:lnTo>
                  <a:lnTo>
                    <a:pt x="78" y="126"/>
                  </a:lnTo>
                  <a:lnTo>
                    <a:pt x="80" y="118"/>
                  </a:lnTo>
                  <a:lnTo>
                    <a:pt x="84" y="112"/>
                  </a:lnTo>
                  <a:lnTo>
                    <a:pt x="90" y="104"/>
                  </a:lnTo>
                  <a:lnTo>
                    <a:pt x="98" y="98"/>
                  </a:lnTo>
                  <a:lnTo>
                    <a:pt x="108" y="82"/>
                  </a:lnTo>
                  <a:lnTo>
                    <a:pt x="146" y="98"/>
                  </a:lnTo>
                  <a:lnTo>
                    <a:pt x="182" y="98"/>
                  </a:lnTo>
                  <a:lnTo>
                    <a:pt x="190" y="92"/>
                  </a:lnTo>
                  <a:lnTo>
                    <a:pt x="198" y="86"/>
                  </a:lnTo>
                  <a:lnTo>
                    <a:pt x="206" y="80"/>
                  </a:lnTo>
                  <a:lnTo>
                    <a:pt x="216" y="72"/>
                  </a:lnTo>
                  <a:lnTo>
                    <a:pt x="226" y="48"/>
                  </a:lnTo>
                  <a:lnTo>
                    <a:pt x="238" y="30"/>
                  </a:lnTo>
                  <a:lnTo>
                    <a:pt x="244" y="22"/>
                  </a:lnTo>
                  <a:lnTo>
                    <a:pt x="254" y="14"/>
                  </a:lnTo>
                  <a:lnTo>
                    <a:pt x="276" y="0"/>
                  </a:lnTo>
                  <a:lnTo>
                    <a:pt x="286" y="0"/>
                  </a:lnTo>
                  <a:lnTo>
                    <a:pt x="304" y="6"/>
                  </a:lnTo>
                  <a:lnTo>
                    <a:pt x="350" y="34"/>
                  </a:lnTo>
                  <a:lnTo>
                    <a:pt x="352" y="42"/>
                  </a:lnTo>
                  <a:lnTo>
                    <a:pt x="356" y="48"/>
                  </a:lnTo>
                  <a:lnTo>
                    <a:pt x="362" y="50"/>
                  </a:lnTo>
                  <a:lnTo>
                    <a:pt x="368" y="50"/>
                  </a:lnTo>
                  <a:lnTo>
                    <a:pt x="386" y="48"/>
                  </a:lnTo>
                  <a:lnTo>
                    <a:pt x="402" y="42"/>
                  </a:lnTo>
                  <a:lnTo>
                    <a:pt x="438" y="36"/>
                  </a:lnTo>
                  <a:lnTo>
                    <a:pt x="454" y="20"/>
                  </a:lnTo>
                  <a:lnTo>
                    <a:pt x="458" y="14"/>
                  </a:lnTo>
                  <a:lnTo>
                    <a:pt x="464" y="10"/>
                  </a:lnTo>
                  <a:lnTo>
                    <a:pt x="470" y="10"/>
                  </a:lnTo>
                  <a:lnTo>
                    <a:pt x="476" y="10"/>
                  </a:lnTo>
                  <a:lnTo>
                    <a:pt x="486" y="14"/>
                  </a:lnTo>
                  <a:lnTo>
                    <a:pt x="496" y="22"/>
                  </a:lnTo>
                  <a:lnTo>
                    <a:pt x="498" y="38"/>
                  </a:lnTo>
                  <a:lnTo>
                    <a:pt x="498" y="44"/>
                  </a:lnTo>
                  <a:lnTo>
                    <a:pt x="500" y="48"/>
                  </a:lnTo>
                  <a:lnTo>
                    <a:pt x="510" y="56"/>
                  </a:lnTo>
                  <a:lnTo>
                    <a:pt x="528" y="68"/>
                  </a:lnTo>
                  <a:lnTo>
                    <a:pt x="564" y="82"/>
                  </a:lnTo>
                  <a:lnTo>
                    <a:pt x="594" y="82"/>
                  </a:lnTo>
                  <a:lnTo>
                    <a:pt x="608" y="76"/>
                  </a:lnTo>
                  <a:lnTo>
                    <a:pt x="622" y="72"/>
                  </a:lnTo>
                  <a:lnTo>
                    <a:pt x="638" y="68"/>
                  </a:lnTo>
                  <a:lnTo>
                    <a:pt x="658" y="66"/>
                  </a:lnTo>
                  <a:lnTo>
                    <a:pt x="678" y="56"/>
                  </a:lnTo>
                  <a:lnTo>
                    <a:pt x="686" y="54"/>
                  </a:lnTo>
                  <a:lnTo>
                    <a:pt x="694" y="54"/>
                  </a:lnTo>
                  <a:lnTo>
                    <a:pt x="700" y="54"/>
                  </a:lnTo>
                  <a:lnTo>
                    <a:pt x="710" y="56"/>
                  </a:lnTo>
                  <a:lnTo>
                    <a:pt x="734" y="68"/>
                  </a:lnTo>
                  <a:lnTo>
                    <a:pt x="776" y="68"/>
                  </a:lnTo>
                  <a:lnTo>
                    <a:pt x="784" y="60"/>
                  </a:lnTo>
                  <a:lnTo>
                    <a:pt x="788" y="54"/>
                  </a:lnTo>
                  <a:lnTo>
                    <a:pt x="794" y="48"/>
                  </a:lnTo>
                  <a:lnTo>
                    <a:pt x="804" y="44"/>
                  </a:lnTo>
                  <a:lnTo>
                    <a:pt x="824" y="28"/>
                  </a:lnTo>
                  <a:lnTo>
                    <a:pt x="834" y="22"/>
                  </a:lnTo>
                  <a:lnTo>
                    <a:pt x="844" y="18"/>
                  </a:lnTo>
                  <a:lnTo>
                    <a:pt x="854" y="18"/>
                  </a:lnTo>
                  <a:lnTo>
                    <a:pt x="866" y="18"/>
                  </a:lnTo>
                  <a:lnTo>
                    <a:pt x="882" y="24"/>
                  </a:lnTo>
                  <a:lnTo>
                    <a:pt x="898" y="30"/>
                  </a:lnTo>
                  <a:lnTo>
                    <a:pt x="926" y="30"/>
                  </a:lnTo>
                  <a:lnTo>
                    <a:pt x="956" y="26"/>
                  </a:lnTo>
                  <a:lnTo>
                    <a:pt x="986" y="24"/>
                  </a:lnTo>
                  <a:lnTo>
                    <a:pt x="1018" y="24"/>
                  </a:lnTo>
                  <a:lnTo>
                    <a:pt x="1046" y="38"/>
                  </a:lnTo>
                  <a:lnTo>
                    <a:pt x="1060" y="52"/>
                  </a:lnTo>
                  <a:lnTo>
                    <a:pt x="1072" y="60"/>
                  </a:lnTo>
                  <a:lnTo>
                    <a:pt x="1086" y="66"/>
                  </a:lnTo>
                  <a:lnTo>
                    <a:pt x="1088" y="90"/>
                  </a:lnTo>
                  <a:lnTo>
                    <a:pt x="1096" y="100"/>
                  </a:lnTo>
                  <a:lnTo>
                    <a:pt x="1106" y="114"/>
                  </a:lnTo>
                  <a:lnTo>
                    <a:pt x="1110" y="122"/>
                  </a:lnTo>
                  <a:lnTo>
                    <a:pt x="1112" y="130"/>
                  </a:lnTo>
                  <a:lnTo>
                    <a:pt x="1112" y="140"/>
                  </a:lnTo>
                  <a:lnTo>
                    <a:pt x="1110" y="152"/>
                  </a:lnTo>
                  <a:lnTo>
                    <a:pt x="1092" y="182"/>
                  </a:lnTo>
                  <a:lnTo>
                    <a:pt x="1092" y="220"/>
                  </a:lnTo>
                  <a:lnTo>
                    <a:pt x="1094" y="246"/>
                  </a:lnTo>
                  <a:lnTo>
                    <a:pt x="1096" y="270"/>
                  </a:lnTo>
                  <a:lnTo>
                    <a:pt x="1096" y="294"/>
                  </a:lnTo>
                  <a:lnTo>
                    <a:pt x="1100" y="320"/>
                  </a:lnTo>
                  <a:lnTo>
                    <a:pt x="1104" y="344"/>
                  </a:lnTo>
                  <a:lnTo>
                    <a:pt x="1112" y="368"/>
                  </a:lnTo>
                  <a:lnTo>
                    <a:pt x="1118" y="378"/>
                  </a:lnTo>
                  <a:lnTo>
                    <a:pt x="1126" y="390"/>
                  </a:lnTo>
                  <a:lnTo>
                    <a:pt x="1134" y="402"/>
                  </a:lnTo>
                  <a:lnTo>
                    <a:pt x="1144" y="412"/>
                  </a:lnTo>
                  <a:lnTo>
                    <a:pt x="1166" y="426"/>
                  </a:lnTo>
                  <a:lnTo>
                    <a:pt x="1178" y="432"/>
                  </a:lnTo>
                  <a:lnTo>
                    <a:pt x="1192" y="440"/>
                  </a:lnTo>
                  <a:lnTo>
                    <a:pt x="1236" y="446"/>
                  </a:lnTo>
                  <a:lnTo>
                    <a:pt x="1244" y="460"/>
                  </a:lnTo>
                  <a:lnTo>
                    <a:pt x="1254" y="472"/>
                  </a:lnTo>
                  <a:lnTo>
                    <a:pt x="1266" y="482"/>
                  </a:lnTo>
                  <a:lnTo>
                    <a:pt x="1278" y="490"/>
                  </a:lnTo>
                  <a:lnTo>
                    <a:pt x="1292" y="496"/>
                  </a:lnTo>
                  <a:lnTo>
                    <a:pt x="1308" y="502"/>
                  </a:lnTo>
                  <a:lnTo>
                    <a:pt x="1324" y="506"/>
                  </a:lnTo>
                  <a:lnTo>
                    <a:pt x="1344" y="510"/>
                  </a:lnTo>
                  <a:lnTo>
                    <a:pt x="1360" y="522"/>
                  </a:lnTo>
                  <a:lnTo>
                    <a:pt x="1376" y="534"/>
                  </a:lnTo>
                  <a:lnTo>
                    <a:pt x="1384" y="538"/>
                  </a:lnTo>
                  <a:lnTo>
                    <a:pt x="1394" y="542"/>
                  </a:lnTo>
                  <a:lnTo>
                    <a:pt x="1406" y="546"/>
                  </a:lnTo>
                  <a:lnTo>
                    <a:pt x="1420" y="548"/>
                  </a:lnTo>
                  <a:lnTo>
                    <a:pt x="1528" y="546"/>
                  </a:lnTo>
                  <a:lnTo>
                    <a:pt x="1552" y="554"/>
                  </a:lnTo>
                  <a:lnTo>
                    <a:pt x="1586" y="576"/>
                  </a:lnTo>
                  <a:lnTo>
                    <a:pt x="1606" y="622"/>
                  </a:lnTo>
                  <a:lnTo>
                    <a:pt x="1610" y="640"/>
                  </a:lnTo>
                  <a:lnTo>
                    <a:pt x="1616" y="652"/>
                  </a:lnTo>
                  <a:lnTo>
                    <a:pt x="1626" y="664"/>
                  </a:lnTo>
                  <a:lnTo>
                    <a:pt x="1644" y="682"/>
                  </a:lnTo>
                  <a:lnTo>
                    <a:pt x="1666" y="682"/>
                  </a:lnTo>
                  <a:lnTo>
                    <a:pt x="1678" y="664"/>
                  </a:lnTo>
                  <a:lnTo>
                    <a:pt x="1696" y="662"/>
                  </a:lnTo>
                  <a:lnTo>
                    <a:pt x="1698" y="666"/>
                  </a:lnTo>
                  <a:lnTo>
                    <a:pt x="1698" y="670"/>
                  </a:lnTo>
                  <a:lnTo>
                    <a:pt x="1706" y="676"/>
                  </a:lnTo>
                  <a:lnTo>
                    <a:pt x="1716" y="680"/>
                  </a:lnTo>
                  <a:lnTo>
                    <a:pt x="1728" y="682"/>
                  </a:lnTo>
                  <a:lnTo>
                    <a:pt x="1764" y="660"/>
                  </a:lnTo>
                  <a:lnTo>
                    <a:pt x="1774" y="646"/>
                  </a:lnTo>
                  <a:lnTo>
                    <a:pt x="1784" y="632"/>
                  </a:lnTo>
                  <a:lnTo>
                    <a:pt x="1794" y="616"/>
                  </a:lnTo>
                  <a:lnTo>
                    <a:pt x="1804" y="604"/>
                  </a:lnTo>
                  <a:lnTo>
                    <a:pt x="1808" y="602"/>
                  </a:lnTo>
                  <a:lnTo>
                    <a:pt x="1814" y="610"/>
                  </a:lnTo>
                  <a:lnTo>
                    <a:pt x="1824" y="616"/>
                  </a:lnTo>
                  <a:lnTo>
                    <a:pt x="1848" y="632"/>
                  </a:lnTo>
                  <a:lnTo>
                    <a:pt x="1850" y="642"/>
                  </a:lnTo>
                  <a:lnTo>
                    <a:pt x="1856" y="654"/>
                  </a:lnTo>
                  <a:lnTo>
                    <a:pt x="1868" y="676"/>
                  </a:lnTo>
                  <a:lnTo>
                    <a:pt x="1886" y="698"/>
                  </a:lnTo>
                  <a:lnTo>
                    <a:pt x="1906" y="722"/>
                  </a:lnTo>
                  <a:lnTo>
                    <a:pt x="1926" y="788"/>
                  </a:lnTo>
                  <a:lnTo>
                    <a:pt x="1934" y="800"/>
                  </a:lnTo>
                  <a:lnTo>
                    <a:pt x="1942" y="814"/>
                  </a:lnTo>
                  <a:lnTo>
                    <a:pt x="1948" y="830"/>
                  </a:lnTo>
                  <a:lnTo>
                    <a:pt x="1950" y="840"/>
                  </a:lnTo>
                  <a:lnTo>
                    <a:pt x="1950" y="850"/>
                  </a:lnTo>
                  <a:lnTo>
                    <a:pt x="1938" y="866"/>
                  </a:lnTo>
                  <a:lnTo>
                    <a:pt x="1930" y="878"/>
                  </a:lnTo>
                  <a:lnTo>
                    <a:pt x="1928" y="892"/>
                  </a:lnTo>
                  <a:lnTo>
                    <a:pt x="1928" y="918"/>
                  </a:lnTo>
                  <a:lnTo>
                    <a:pt x="1932" y="932"/>
                  </a:lnTo>
                  <a:lnTo>
                    <a:pt x="1938" y="948"/>
                  </a:lnTo>
                  <a:lnTo>
                    <a:pt x="1940" y="958"/>
                  </a:lnTo>
                  <a:lnTo>
                    <a:pt x="1942" y="966"/>
                  </a:lnTo>
                  <a:lnTo>
                    <a:pt x="1940" y="976"/>
                  </a:lnTo>
                  <a:lnTo>
                    <a:pt x="1938" y="986"/>
                  </a:lnTo>
                  <a:lnTo>
                    <a:pt x="1938" y="1008"/>
                  </a:lnTo>
                  <a:lnTo>
                    <a:pt x="1932" y="1008"/>
                  </a:lnTo>
                  <a:lnTo>
                    <a:pt x="1932" y="1004"/>
                  </a:lnTo>
                  <a:lnTo>
                    <a:pt x="1930" y="1002"/>
                  </a:lnTo>
                  <a:lnTo>
                    <a:pt x="1924" y="996"/>
                  </a:lnTo>
                  <a:lnTo>
                    <a:pt x="1918" y="992"/>
                  </a:lnTo>
                  <a:lnTo>
                    <a:pt x="1912" y="988"/>
                  </a:lnTo>
                  <a:lnTo>
                    <a:pt x="1896" y="990"/>
                  </a:lnTo>
                  <a:lnTo>
                    <a:pt x="1886" y="994"/>
                  </a:lnTo>
                  <a:lnTo>
                    <a:pt x="1880" y="998"/>
                  </a:lnTo>
                  <a:lnTo>
                    <a:pt x="1872" y="1006"/>
                  </a:lnTo>
                  <a:lnTo>
                    <a:pt x="1872" y="1018"/>
                  </a:lnTo>
                  <a:lnTo>
                    <a:pt x="1876" y="1032"/>
                  </a:lnTo>
                  <a:lnTo>
                    <a:pt x="1882" y="1066"/>
                  </a:lnTo>
                  <a:lnTo>
                    <a:pt x="1880" y="1092"/>
                  </a:lnTo>
                  <a:lnTo>
                    <a:pt x="1866" y="1096"/>
                  </a:lnTo>
                  <a:lnTo>
                    <a:pt x="1842" y="1096"/>
                  </a:lnTo>
                  <a:lnTo>
                    <a:pt x="1810" y="1054"/>
                  </a:lnTo>
                  <a:lnTo>
                    <a:pt x="1796" y="1050"/>
                  </a:lnTo>
                  <a:lnTo>
                    <a:pt x="1782" y="1048"/>
                  </a:lnTo>
                  <a:lnTo>
                    <a:pt x="1772" y="1052"/>
                  </a:lnTo>
                  <a:lnTo>
                    <a:pt x="1762" y="1058"/>
                  </a:lnTo>
                  <a:lnTo>
                    <a:pt x="1756" y="1068"/>
                  </a:lnTo>
                  <a:lnTo>
                    <a:pt x="1752" y="1078"/>
                  </a:lnTo>
                  <a:lnTo>
                    <a:pt x="1752" y="1092"/>
                  </a:lnTo>
                  <a:lnTo>
                    <a:pt x="1754" y="1108"/>
                  </a:lnTo>
                  <a:lnTo>
                    <a:pt x="1748" y="1116"/>
                  </a:lnTo>
                  <a:lnTo>
                    <a:pt x="1744" y="1124"/>
                  </a:lnTo>
                  <a:lnTo>
                    <a:pt x="1730" y="1122"/>
                  </a:lnTo>
                  <a:lnTo>
                    <a:pt x="1718" y="1118"/>
                  </a:lnTo>
                  <a:lnTo>
                    <a:pt x="1706" y="1112"/>
                  </a:lnTo>
                  <a:lnTo>
                    <a:pt x="1700" y="1108"/>
                  </a:lnTo>
                  <a:lnTo>
                    <a:pt x="1696" y="1086"/>
                  </a:lnTo>
                  <a:lnTo>
                    <a:pt x="1678" y="1076"/>
                  </a:lnTo>
                  <a:lnTo>
                    <a:pt x="1660" y="1070"/>
                  </a:lnTo>
                  <a:lnTo>
                    <a:pt x="1632" y="1060"/>
                  </a:lnTo>
                  <a:lnTo>
                    <a:pt x="1620" y="1046"/>
                  </a:lnTo>
                  <a:lnTo>
                    <a:pt x="1600" y="1046"/>
                  </a:lnTo>
                  <a:lnTo>
                    <a:pt x="1594" y="1048"/>
                  </a:lnTo>
                  <a:lnTo>
                    <a:pt x="1588" y="1050"/>
                  </a:lnTo>
                  <a:lnTo>
                    <a:pt x="1580" y="1058"/>
                  </a:lnTo>
                  <a:lnTo>
                    <a:pt x="1566" y="1070"/>
                  </a:lnTo>
                  <a:lnTo>
                    <a:pt x="1522" y="1094"/>
                  </a:lnTo>
                  <a:lnTo>
                    <a:pt x="1504" y="1100"/>
                  </a:lnTo>
                  <a:lnTo>
                    <a:pt x="1498" y="1102"/>
                  </a:lnTo>
                  <a:lnTo>
                    <a:pt x="1492" y="1106"/>
                  </a:lnTo>
                  <a:lnTo>
                    <a:pt x="1486" y="1116"/>
                  </a:lnTo>
                  <a:lnTo>
                    <a:pt x="1474" y="1132"/>
                  </a:lnTo>
                  <a:lnTo>
                    <a:pt x="1450" y="1134"/>
                  </a:lnTo>
                  <a:lnTo>
                    <a:pt x="1442" y="1138"/>
                  </a:lnTo>
                  <a:lnTo>
                    <a:pt x="1436" y="1140"/>
                  </a:lnTo>
                  <a:lnTo>
                    <a:pt x="1430" y="1144"/>
                  </a:lnTo>
                  <a:lnTo>
                    <a:pt x="1424" y="1150"/>
                  </a:lnTo>
                  <a:lnTo>
                    <a:pt x="1410" y="1170"/>
                  </a:lnTo>
                  <a:lnTo>
                    <a:pt x="1400" y="1178"/>
                  </a:lnTo>
                  <a:lnTo>
                    <a:pt x="1382" y="1182"/>
                  </a:lnTo>
                  <a:lnTo>
                    <a:pt x="1368" y="1186"/>
                  </a:lnTo>
                  <a:lnTo>
                    <a:pt x="1342" y="1194"/>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17" name="Freeform 21"/>
            <p:cNvSpPr>
              <a:spLocks/>
            </p:cNvSpPr>
            <p:nvPr/>
          </p:nvSpPr>
          <p:spPr bwMode="auto">
            <a:xfrm>
              <a:off x="6962775" y="4486276"/>
              <a:ext cx="577850" cy="571500"/>
            </a:xfrm>
            <a:custGeom>
              <a:avLst/>
              <a:gdLst>
                <a:gd name="T0" fmla="*/ 138 w 364"/>
                <a:gd name="T1" fmla="*/ 356 h 360"/>
                <a:gd name="T2" fmla="*/ 108 w 364"/>
                <a:gd name="T3" fmla="*/ 340 h 360"/>
                <a:gd name="T4" fmla="*/ 86 w 364"/>
                <a:gd name="T5" fmla="*/ 274 h 360"/>
                <a:gd name="T6" fmla="*/ 48 w 364"/>
                <a:gd name="T7" fmla="*/ 256 h 360"/>
                <a:gd name="T8" fmla="*/ 46 w 364"/>
                <a:gd name="T9" fmla="*/ 226 h 360"/>
                <a:gd name="T10" fmla="*/ 24 w 364"/>
                <a:gd name="T11" fmla="*/ 188 h 360"/>
                <a:gd name="T12" fmla="*/ 0 w 364"/>
                <a:gd name="T13" fmla="*/ 162 h 360"/>
                <a:gd name="T14" fmla="*/ 10 w 364"/>
                <a:gd name="T15" fmla="*/ 140 h 360"/>
                <a:gd name="T16" fmla="*/ 26 w 364"/>
                <a:gd name="T17" fmla="*/ 122 h 360"/>
                <a:gd name="T18" fmla="*/ 32 w 364"/>
                <a:gd name="T19" fmla="*/ 104 h 360"/>
                <a:gd name="T20" fmla="*/ 58 w 364"/>
                <a:gd name="T21" fmla="*/ 88 h 360"/>
                <a:gd name="T22" fmla="*/ 70 w 364"/>
                <a:gd name="T23" fmla="*/ 68 h 360"/>
                <a:gd name="T24" fmla="*/ 72 w 364"/>
                <a:gd name="T25" fmla="*/ 16 h 360"/>
                <a:gd name="T26" fmla="*/ 90 w 364"/>
                <a:gd name="T27" fmla="*/ 8 h 360"/>
                <a:gd name="T28" fmla="*/ 106 w 364"/>
                <a:gd name="T29" fmla="*/ 6 h 360"/>
                <a:gd name="T30" fmla="*/ 140 w 364"/>
                <a:gd name="T31" fmla="*/ 10 h 360"/>
                <a:gd name="T32" fmla="*/ 152 w 364"/>
                <a:gd name="T33" fmla="*/ 2 h 360"/>
                <a:gd name="T34" fmla="*/ 186 w 364"/>
                <a:gd name="T35" fmla="*/ 4 h 360"/>
                <a:gd name="T36" fmla="*/ 212 w 364"/>
                <a:gd name="T37" fmla="*/ 16 h 360"/>
                <a:gd name="T38" fmla="*/ 238 w 364"/>
                <a:gd name="T39" fmla="*/ 26 h 360"/>
                <a:gd name="T40" fmla="*/ 254 w 364"/>
                <a:gd name="T41" fmla="*/ 22 h 360"/>
                <a:gd name="T42" fmla="*/ 280 w 364"/>
                <a:gd name="T43" fmla="*/ 2 h 360"/>
                <a:gd name="T44" fmla="*/ 300 w 364"/>
                <a:gd name="T45" fmla="*/ 8 h 360"/>
                <a:gd name="T46" fmla="*/ 324 w 364"/>
                <a:gd name="T47" fmla="*/ 18 h 360"/>
                <a:gd name="T48" fmla="*/ 360 w 364"/>
                <a:gd name="T49" fmla="*/ 28 h 360"/>
                <a:gd name="T50" fmla="*/ 324 w 364"/>
                <a:gd name="T51" fmla="*/ 58 h 360"/>
                <a:gd name="T52" fmla="*/ 316 w 364"/>
                <a:gd name="T53" fmla="*/ 76 h 360"/>
                <a:gd name="T54" fmla="*/ 320 w 364"/>
                <a:gd name="T55" fmla="*/ 84 h 360"/>
                <a:gd name="T56" fmla="*/ 362 w 364"/>
                <a:gd name="T57" fmla="*/ 72 h 360"/>
                <a:gd name="T58" fmla="*/ 364 w 364"/>
                <a:gd name="T59" fmla="*/ 90 h 360"/>
                <a:gd name="T60" fmla="*/ 346 w 364"/>
                <a:gd name="T61" fmla="*/ 100 h 360"/>
                <a:gd name="T62" fmla="*/ 322 w 364"/>
                <a:gd name="T63" fmla="*/ 112 h 360"/>
                <a:gd name="T64" fmla="*/ 344 w 364"/>
                <a:gd name="T65" fmla="*/ 142 h 360"/>
                <a:gd name="T66" fmla="*/ 340 w 364"/>
                <a:gd name="T67" fmla="*/ 196 h 360"/>
                <a:gd name="T68" fmla="*/ 344 w 364"/>
                <a:gd name="T69" fmla="*/ 214 h 360"/>
                <a:gd name="T70" fmla="*/ 338 w 364"/>
                <a:gd name="T71" fmla="*/ 238 h 360"/>
                <a:gd name="T72" fmla="*/ 330 w 364"/>
                <a:gd name="T73" fmla="*/ 240 h 360"/>
                <a:gd name="T74" fmla="*/ 324 w 364"/>
                <a:gd name="T75" fmla="*/ 224 h 360"/>
                <a:gd name="T76" fmla="*/ 304 w 364"/>
                <a:gd name="T77" fmla="*/ 232 h 360"/>
                <a:gd name="T78" fmla="*/ 270 w 364"/>
                <a:gd name="T79" fmla="*/ 268 h 360"/>
                <a:gd name="T80" fmla="*/ 262 w 364"/>
                <a:gd name="T81" fmla="*/ 286 h 360"/>
                <a:gd name="T82" fmla="*/ 260 w 364"/>
                <a:gd name="T83" fmla="*/ 344 h 360"/>
                <a:gd name="T84" fmla="*/ 222 w 364"/>
                <a:gd name="T85" fmla="*/ 344 h 360"/>
                <a:gd name="T86" fmla="*/ 158 w 364"/>
                <a:gd name="T87" fmla="*/ 360 h 36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64" h="360">
                  <a:moveTo>
                    <a:pt x="158" y="360"/>
                  </a:moveTo>
                  <a:lnTo>
                    <a:pt x="158" y="360"/>
                  </a:lnTo>
                  <a:lnTo>
                    <a:pt x="138" y="356"/>
                  </a:lnTo>
                  <a:lnTo>
                    <a:pt x="126" y="352"/>
                  </a:lnTo>
                  <a:lnTo>
                    <a:pt x="116" y="346"/>
                  </a:lnTo>
                  <a:lnTo>
                    <a:pt x="108" y="340"/>
                  </a:lnTo>
                  <a:lnTo>
                    <a:pt x="86" y="274"/>
                  </a:lnTo>
                  <a:lnTo>
                    <a:pt x="66" y="258"/>
                  </a:lnTo>
                  <a:lnTo>
                    <a:pt x="48" y="256"/>
                  </a:lnTo>
                  <a:lnTo>
                    <a:pt x="50" y="240"/>
                  </a:lnTo>
                  <a:lnTo>
                    <a:pt x="46" y="226"/>
                  </a:lnTo>
                  <a:lnTo>
                    <a:pt x="40" y="212"/>
                  </a:lnTo>
                  <a:lnTo>
                    <a:pt x="34" y="200"/>
                  </a:lnTo>
                  <a:lnTo>
                    <a:pt x="24" y="188"/>
                  </a:lnTo>
                  <a:lnTo>
                    <a:pt x="14" y="178"/>
                  </a:lnTo>
                  <a:lnTo>
                    <a:pt x="0" y="162"/>
                  </a:lnTo>
                  <a:lnTo>
                    <a:pt x="0" y="156"/>
                  </a:lnTo>
                  <a:lnTo>
                    <a:pt x="2" y="150"/>
                  </a:lnTo>
                  <a:lnTo>
                    <a:pt x="10" y="140"/>
                  </a:lnTo>
                  <a:lnTo>
                    <a:pt x="18" y="130"/>
                  </a:lnTo>
                  <a:lnTo>
                    <a:pt x="26" y="122"/>
                  </a:lnTo>
                  <a:lnTo>
                    <a:pt x="26" y="114"/>
                  </a:lnTo>
                  <a:lnTo>
                    <a:pt x="28" y="110"/>
                  </a:lnTo>
                  <a:lnTo>
                    <a:pt x="32" y="104"/>
                  </a:lnTo>
                  <a:lnTo>
                    <a:pt x="36" y="102"/>
                  </a:lnTo>
                  <a:lnTo>
                    <a:pt x="48" y="94"/>
                  </a:lnTo>
                  <a:lnTo>
                    <a:pt x="58" y="88"/>
                  </a:lnTo>
                  <a:lnTo>
                    <a:pt x="70" y="68"/>
                  </a:lnTo>
                  <a:lnTo>
                    <a:pt x="70" y="38"/>
                  </a:lnTo>
                  <a:lnTo>
                    <a:pt x="70" y="24"/>
                  </a:lnTo>
                  <a:lnTo>
                    <a:pt x="72" y="16"/>
                  </a:lnTo>
                  <a:lnTo>
                    <a:pt x="80" y="14"/>
                  </a:lnTo>
                  <a:lnTo>
                    <a:pt x="90" y="8"/>
                  </a:lnTo>
                  <a:lnTo>
                    <a:pt x="94" y="6"/>
                  </a:lnTo>
                  <a:lnTo>
                    <a:pt x="100" y="6"/>
                  </a:lnTo>
                  <a:lnTo>
                    <a:pt x="106" y="6"/>
                  </a:lnTo>
                  <a:lnTo>
                    <a:pt x="112" y="10"/>
                  </a:lnTo>
                  <a:lnTo>
                    <a:pt x="140" y="10"/>
                  </a:lnTo>
                  <a:lnTo>
                    <a:pt x="146" y="6"/>
                  </a:lnTo>
                  <a:lnTo>
                    <a:pt x="152" y="2"/>
                  </a:lnTo>
                  <a:lnTo>
                    <a:pt x="160" y="0"/>
                  </a:lnTo>
                  <a:lnTo>
                    <a:pt x="168" y="0"/>
                  </a:lnTo>
                  <a:lnTo>
                    <a:pt x="186" y="4"/>
                  </a:lnTo>
                  <a:lnTo>
                    <a:pt x="202" y="8"/>
                  </a:lnTo>
                  <a:lnTo>
                    <a:pt x="212" y="16"/>
                  </a:lnTo>
                  <a:lnTo>
                    <a:pt x="224" y="22"/>
                  </a:lnTo>
                  <a:lnTo>
                    <a:pt x="230" y="24"/>
                  </a:lnTo>
                  <a:lnTo>
                    <a:pt x="238" y="26"/>
                  </a:lnTo>
                  <a:lnTo>
                    <a:pt x="246" y="24"/>
                  </a:lnTo>
                  <a:lnTo>
                    <a:pt x="254" y="22"/>
                  </a:lnTo>
                  <a:lnTo>
                    <a:pt x="264" y="14"/>
                  </a:lnTo>
                  <a:lnTo>
                    <a:pt x="274" y="4"/>
                  </a:lnTo>
                  <a:lnTo>
                    <a:pt x="280" y="2"/>
                  </a:lnTo>
                  <a:lnTo>
                    <a:pt x="286" y="0"/>
                  </a:lnTo>
                  <a:lnTo>
                    <a:pt x="292" y="2"/>
                  </a:lnTo>
                  <a:lnTo>
                    <a:pt x="300" y="8"/>
                  </a:lnTo>
                  <a:lnTo>
                    <a:pt x="324" y="18"/>
                  </a:lnTo>
                  <a:lnTo>
                    <a:pt x="364" y="22"/>
                  </a:lnTo>
                  <a:lnTo>
                    <a:pt x="360" y="28"/>
                  </a:lnTo>
                  <a:lnTo>
                    <a:pt x="352" y="34"/>
                  </a:lnTo>
                  <a:lnTo>
                    <a:pt x="332" y="48"/>
                  </a:lnTo>
                  <a:lnTo>
                    <a:pt x="324" y="58"/>
                  </a:lnTo>
                  <a:lnTo>
                    <a:pt x="318" y="66"/>
                  </a:lnTo>
                  <a:lnTo>
                    <a:pt x="316" y="72"/>
                  </a:lnTo>
                  <a:lnTo>
                    <a:pt x="316" y="76"/>
                  </a:lnTo>
                  <a:lnTo>
                    <a:pt x="316" y="80"/>
                  </a:lnTo>
                  <a:lnTo>
                    <a:pt x="320" y="84"/>
                  </a:lnTo>
                  <a:lnTo>
                    <a:pt x="350" y="84"/>
                  </a:lnTo>
                  <a:lnTo>
                    <a:pt x="362" y="72"/>
                  </a:lnTo>
                  <a:lnTo>
                    <a:pt x="364" y="82"/>
                  </a:lnTo>
                  <a:lnTo>
                    <a:pt x="364" y="90"/>
                  </a:lnTo>
                  <a:lnTo>
                    <a:pt x="360" y="96"/>
                  </a:lnTo>
                  <a:lnTo>
                    <a:pt x="346" y="100"/>
                  </a:lnTo>
                  <a:lnTo>
                    <a:pt x="338" y="104"/>
                  </a:lnTo>
                  <a:lnTo>
                    <a:pt x="322" y="112"/>
                  </a:lnTo>
                  <a:lnTo>
                    <a:pt x="324" y="132"/>
                  </a:lnTo>
                  <a:lnTo>
                    <a:pt x="344" y="142"/>
                  </a:lnTo>
                  <a:lnTo>
                    <a:pt x="340" y="166"/>
                  </a:lnTo>
                  <a:lnTo>
                    <a:pt x="340" y="196"/>
                  </a:lnTo>
                  <a:lnTo>
                    <a:pt x="342" y="204"/>
                  </a:lnTo>
                  <a:lnTo>
                    <a:pt x="344" y="214"/>
                  </a:lnTo>
                  <a:lnTo>
                    <a:pt x="342" y="228"/>
                  </a:lnTo>
                  <a:lnTo>
                    <a:pt x="340" y="232"/>
                  </a:lnTo>
                  <a:lnTo>
                    <a:pt x="338" y="238"/>
                  </a:lnTo>
                  <a:lnTo>
                    <a:pt x="330" y="240"/>
                  </a:lnTo>
                  <a:lnTo>
                    <a:pt x="328" y="226"/>
                  </a:lnTo>
                  <a:lnTo>
                    <a:pt x="324" y="224"/>
                  </a:lnTo>
                  <a:lnTo>
                    <a:pt x="320" y="224"/>
                  </a:lnTo>
                  <a:lnTo>
                    <a:pt x="312" y="226"/>
                  </a:lnTo>
                  <a:lnTo>
                    <a:pt x="304" y="232"/>
                  </a:lnTo>
                  <a:lnTo>
                    <a:pt x="296" y="240"/>
                  </a:lnTo>
                  <a:lnTo>
                    <a:pt x="280" y="256"/>
                  </a:lnTo>
                  <a:lnTo>
                    <a:pt x="270" y="268"/>
                  </a:lnTo>
                  <a:lnTo>
                    <a:pt x="266" y="278"/>
                  </a:lnTo>
                  <a:lnTo>
                    <a:pt x="262" y="286"/>
                  </a:lnTo>
                  <a:lnTo>
                    <a:pt x="260" y="344"/>
                  </a:lnTo>
                  <a:lnTo>
                    <a:pt x="250" y="342"/>
                  </a:lnTo>
                  <a:lnTo>
                    <a:pt x="222" y="344"/>
                  </a:lnTo>
                  <a:lnTo>
                    <a:pt x="200" y="346"/>
                  </a:lnTo>
                  <a:lnTo>
                    <a:pt x="180" y="352"/>
                  </a:lnTo>
                  <a:lnTo>
                    <a:pt x="158" y="360"/>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18" name="Freeform 22"/>
            <p:cNvSpPr>
              <a:spLocks/>
            </p:cNvSpPr>
            <p:nvPr/>
          </p:nvSpPr>
          <p:spPr bwMode="auto">
            <a:xfrm>
              <a:off x="4975225" y="4273551"/>
              <a:ext cx="733425" cy="762000"/>
            </a:xfrm>
            <a:custGeom>
              <a:avLst/>
              <a:gdLst>
                <a:gd name="T0" fmla="*/ 360 w 462"/>
                <a:gd name="T1" fmla="*/ 474 h 480"/>
                <a:gd name="T2" fmla="*/ 328 w 462"/>
                <a:gd name="T3" fmla="*/ 448 h 480"/>
                <a:gd name="T4" fmla="*/ 300 w 462"/>
                <a:gd name="T5" fmla="*/ 412 h 480"/>
                <a:gd name="T6" fmla="*/ 282 w 462"/>
                <a:gd name="T7" fmla="*/ 362 h 480"/>
                <a:gd name="T8" fmla="*/ 252 w 462"/>
                <a:gd name="T9" fmla="*/ 340 h 480"/>
                <a:gd name="T10" fmla="*/ 230 w 462"/>
                <a:gd name="T11" fmla="*/ 340 h 480"/>
                <a:gd name="T12" fmla="*/ 214 w 462"/>
                <a:gd name="T13" fmla="*/ 346 h 480"/>
                <a:gd name="T14" fmla="*/ 196 w 462"/>
                <a:gd name="T15" fmla="*/ 376 h 480"/>
                <a:gd name="T16" fmla="*/ 176 w 462"/>
                <a:gd name="T17" fmla="*/ 402 h 480"/>
                <a:gd name="T18" fmla="*/ 152 w 462"/>
                <a:gd name="T19" fmla="*/ 428 h 480"/>
                <a:gd name="T20" fmla="*/ 144 w 462"/>
                <a:gd name="T21" fmla="*/ 430 h 480"/>
                <a:gd name="T22" fmla="*/ 118 w 462"/>
                <a:gd name="T23" fmla="*/ 442 h 480"/>
                <a:gd name="T24" fmla="*/ 72 w 462"/>
                <a:gd name="T25" fmla="*/ 434 h 480"/>
                <a:gd name="T26" fmla="*/ 38 w 462"/>
                <a:gd name="T27" fmla="*/ 416 h 480"/>
                <a:gd name="T28" fmla="*/ 46 w 462"/>
                <a:gd name="T29" fmla="*/ 386 h 480"/>
                <a:gd name="T30" fmla="*/ 42 w 462"/>
                <a:gd name="T31" fmla="*/ 360 h 480"/>
                <a:gd name="T32" fmla="*/ 2 w 462"/>
                <a:gd name="T33" fmla="*/ 312 h 480"/>
                <a:gd name="T34" fmla="*/ 10 w 462"/>
                <a:gd name="T35" fmla="*/ 228 h 480"/>
                <a:gd name="T36" fmla="*/ 0 w 462"/>
                <a:gd name="T37" fmla="*/ 168 h 480"/>
                <a:gd name="T38" fmla="*/ 4 w 462"/>
                <a:gd name="T39" fmla="*/ 166 h 480"/>
                <a:gd name="T40" fmla="*/ 64 w 462"/>
                <a:gd name="T41" fmla="*/ 212 h 480"/>
                <a:gd name="T42" fmla="*/ 82 w 462"/>
                <a:gd name="T43" fmla="*/ 216 h 480"/>
                <a:gd name="T44" fmla="*/ 110 w 462"/>
                <a:gd name="T45" fmla="*/ 208 h 480"/>
                <a:gd name="T46" fmla="*/ 148 w 462"/>
                <a:gd name="T47" fmla="*/ 172 h 480"/>
                <a:gd name="T48" fmla="*/ 176 w 462"/>
                <a:gd name="T49" fmla="*/ 116 h 480"/>
                <a:gd name="T50" fmla="*/ 210 w 462"/>
                <a:gd name="T51" fmla="*/ 62 h 480"/>
                <a:gd name="T52" fmla="*/ 232 w 462"/>
                <a:gd name="T53" fmla="*/ 4 h 480"/>
                <a:gd name="T54" fmla="*/ 272 w 462"/>
                <a:gd name="T55" fmla="*/ 0 h 480"/>
                <a:gd name="T56" fmla="*/ 306 w 462"/>
                <a:gd name="T57" fmla="*/ 10 h 480"/>
                <a:gd name="T58" fmla="*/ 352 w 462"/>
                <a:gd name="T59" fmla="*/ 50 h 480"/>
                <a:gd name="T60" fmla="*/ 394 w 462"/>
                <a:gd name="T61" fmla="*/ 60 h 480"/>
                <a:gd name="T62" fmla="*/ 444 w 462"/>
                <a:gd name="T63" fmla="*/ 98 h 480"/>
                <a:gd name="T64" fmla="*/ 462 w 462"/>
                <a:gd name="T65" fmla="*/ 134 h 480"/>
                <a:gd name="T66" fmla="*/ 430 w 462"/>
                <a:gd name="T67" fmla="*/ 158 h 480"/>
                <a:gd name="T68" fmla="*/ 402 w 462"/>
                <a:gd name="T69" fmla="*/ 182 h 480"/>
                <a:gd name="T70" fmla="*/ 336 w 462"/>
                <a:gd name="T71" fmla="*/ 188 h 480"/>
                <a:gd name="T72" fmla="*/ 292 w 462"/>
                <a:gd name="T73" fmla="*/ 192 h 480"/>
                <a:gd name="T74" fmla="*/ 284 w 462"/>
                <a:gd name="T75" fmla="*/ 218 h 480"/>
                <a:gd name="T76" fmla="*/ 288 w 462"/>
                <a:gd name="T77" fmla="*/ 236 h 480"/>
                <a:gd name="T78" fmla="*/ 284 w 462"/>
                <a:gd name="T79" fmla="*/ 276 h 480"/>
                <a:gd name="T80" fmla="*/ 304 w 462"/>
                <a:gd name="T81" fmla="*/ 296 h 480"/>
                <a:gd name="T82" fmla="*/ 362 w 462"/>
                <a:gd name="T83" fmla="*/ 364 h 480"/>
                <a:gd name="T84" fmla="*/ 372 w 462"/>
                <a:gd name="T85" fmla="*/ 400 h 48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462" h="480">
                  <a:moveTo>
                    <a:pt x="372" y="480"/>
                  </a:moveTo>
                  <a:lnTo>
                    <a:pt x="372" y="480"/>
                  </a:lnTo>
                  <a:lnTo>
                    <a:pt x="360" y="474"/>
                  </a:lnTo>
                  <a:lnTo>
                    <a:pt x="348" y="466"/>
                  </a:lnTo>
                  <a:lnTo>
                    <a:pt x="338" y="458"/>
                  </a:lnTo>
                  <a:lnTo>
                    <a:pt x="328" y="448"/>
                  </a:lnTo>
                  <a:lnTo>
                    <a:pt x="312" y="430"/>
                  </a:lnTo>
                  <a:lnTo>
                    <a:pt x="300" y="412"/>
                  </a:lnTo>
                  <a:lnTo>
                    <a:pt x="296" y="394"/>
                  </a:lnTo>
                  <a:lnTo>
                    <a:pt x="290" y="376"/>
                  </a:lnTo>
                  <a:lnTo>
                    <a:pt x="282" y="362"/>
                  </a:lnTo>
                  <a:lnTo>
                    <a:pt x="272" y="350"/>
                  </a:lnTo>
                  <a:lnTo>
                    <a:pt x="258" y="342"/>
                  </a:lnTo>
                  <a:lnTo>
                    <a:pt x="252" y="340"/>
                  </a:lnTo>
                  <a:lnTo>
                    <a:pt x="246" y="338"/>
                  </a:lnTo>
                  <a:lnTo>
                    <a:pt x="238" y="338"/>
                  </a:lnTo>
                  <a:lnTo>
                    <a:pt x="230" y="340"/>
                  </a:lnTo>
                  <a:lnTo>
                    <a:pt x="222" y="342"/>
                  </a:lnTo>
                  <a:lnTo>
                    <a:pt x="214" y="346"/>
                  </a:lnTo>
                  <a:lnTo>
                    <a:pt x="202" y="358"/>
                  </a:lnTo>
                  <a:lnTo>
                    <a:pt x="198" y="364"/>
                  </a:lnTo>
                  <a:lnTo>
                    <a:pt x="196" y="376"/>
                  </a:lnTo>
                  <a:lnTo>
                    <a:pt x="188" y="390"/>
                  </a:lnTo>
                  <a:lnTo>
                    <a:pt x="176" y="402"/>
                  </a:lnTo>
                  <a:lnTo>
                    <a:pt x="152" y="424"/>
                  </a:lnTo>
                  <a:lnTo>
                    <a:pt x="152" y="428"/>
                  </a:lnTo>
                  <a:lnTo>
                    <a:pt x="146" y="428"/>
                  </a:lnTo>
                  <a:lnTo>
                    <a:pt x="144" y="430"/>
                  </a:lnTo>
                  <a:lnTo>
                    <a:pt x="140" y="434"/>
                  </a:lnTo>
                  <a:lnTo>
                    <a:pt x="118" y="442"/>
                  </a:lnTo>
                  <a:lnTo>
                    <a:pt x="94" y="440"/>
                  </a:lnTo>
                  <a:lnTo>
                    <a:pt x="72" y="434"/>
                  </a:lnTo>
                  <a:lnTo>
                    <a:pt x="54" y="426"/>
                  </a:lnTo>
                  <a:lnTo>
                    <a:pt x="46" y="422"/>
                  </a:lnTo>
                  <a:lnTo>
                    <a:pt x="38" y="416"/>
                  </a:lnTo>
                  <a:lnTo>
                    <a:pt x="46" y="400"/>
                  </a:lnTo>
                  <a:lnTo>
                    <a:pt x="46" y="386"/>
                  </a:lnTo>
                  <a:lnTo>
                    <a:pt x="44" y="374"/>
                  </a:lnTo>
                  <a:lnTo>
                    <a:pt x="42" y="360"/>
                  </a:lnTo>
                  <a:lnTo>
                    <a:pt x="16" y="336"/>
                  </a:lnTo>
                  <a:lnTo>
                    <a:pt x="8" y="324"/>
                  </a:lnTo>
                  <a:lnTo>
                    <a:pt x="2" y="312"/>
                  </a:lnTo>
                  <a:lnTo>
                    <a:pt x="10" y="228"/>
                  </a:lnTo>
                  <a:lnTo>
                    <a:pt x="2" y="194"/>
                  </a:lnTo>
                  <a:lnTo>
                    <a:pt x="0" y="182"/>
                  </a:lnTo>
                  <a:lnTo>
                    <a:pt x="0" y="168"/>
                  </a:lnTo>
                  <a:lnTo>
                    <a:pt x="4" y="166"/>
                  </a:lnTo>
                  <a:lnTo>
                    <a:pt x="38" y="188"/>
                  </a:lnTo>
                  <a:lnTo>
                    <a:pt x="64" y="212"/>
                  </a:lnTo>
                  <a:lnTo>
                    <a:pt x="74" y="216"/>
                  </a:lnTo>
                  <a:lnTo>
                    <a:pt x="82" y="216"/>
                  </a:lnTo>
                  <a:lnTo>
                    <a:pt x="92" y="216"/>
                  </a:lnTo>
                  <a:lnTo>
                    <a:pt x="102" y="212"/>
                  </a:lnTo>
                  <a:lnTo>
                    <a:pt x="110" y="208"/>
                  </a:lnTo>
                  <a:lnTo>
                    <a:pt x="118" y="204"/>
                  </a:lnTo>
                  <a:lnTo>
                    <a:pt x="134" y="190"/>
                  </a:lnTo>
                  <a:lnTo>
                    <a:pt x="148" y="172"/>
                  </a:lnTo>
                  <a:lnTo>
                    <a:pt x="158" y="154"/>
                  </a:lnTo>
                  <a:lnTo>
                    <a:pt x="168" y="134"/>
                  </a:lnTo>
                  <a:lnTo>
                    <a:pt x="176" y="116"/>
                  </a:lnTo>
                  <a:lnTo>
                    <a:pt x="210" y="62"/>
                  </a:lnTo>
                  <a:lnTo>
                    <a:pt x="210" y="16"/>
                  </a:lnTo>
                  <a:lnTo>
                    <a:pt x="232" y="4"/>
                  </a:lnTo>
                  <a:lnTo>
                    <a:pt x="252" y="2"/>
                  </a:lnTo>
                  <a:lnTo>
                    <a:pt x="272" y="0"/>
                  </a:lnTo>
                  <a:lnTo>
                    <a:pt x="284" y="2"/>
                  </a:lnTo>
                  <a:lnTo>
                    <a:pt x="294" y="4"/>
                  </a:lnTo>
                  <a:lnTo>
                    <a:pt x="306" y="10"/>
                  </a:lnTo>
                  <a:lnTo>
                    <a:pt x="318" y="18"/>
                  </a:lnTo>
                  <a:lnTo>
                    <a:pt x="352" y="50"/>
                  </a:lnTo>
                  <a:lnTo>
                    <a:pt x="394" y="60"/>
                  </a:lnTo>
                  <a:lnTo>
                    <a:pt x="412" y="70"/>
                  </a:lnTo>
                  <a:lnTo>
                    <a:pt x="434" y="88"/>
                  </a:lnTo>
                  <a:lnTo>
                    <a:pt x="444" y="98"/>
                  </a:lnTo>
                  <a:lnTo>
                    <a:pt x="454" y="110"/>
                  </a:lnTo>
                  <a:lnTo>
                    <a:pt x="460" y="122"/>
                  </a:lnTo>
                  <a:lnTo>
                    <a:pt x="462" y="134"/>
                  </a:lnTo>
                  <a:lnTo>
                    <a:pt x="444" y="146"/>
                  </a:lnTo>
                  <a:lnTo>
                    <a:pt x="430" y="158"/>
                  </a:lnTo>
                  <a:lnTo>
                    <a:pt x="416" y="170"/>
                  </a:lnTo>
                  <a:lnTo>
                    <a:pt x="402" y="182"/>
                  </a:lnTo>
                  <a:lnTo>
                    <a:pt x="386" y="186"/>
                  </a:lnTo>
                  <a:lnTo>
                    <a:pt x="368" y="188"/>
                  </a:lnTo>
                  <a:lnTo>
                    <a:pt x="336" y="188"/>
                  </a:lnTo>
                  <a:lnTo>
                    <a:pt x="322" y="186"/>
                  </a:lnTo>
                  <a:lnTo>
                    <a:pt x="306" y="188"/>
                  </a:lnTo>
                  <a:lnTo>
                    <a:pt x="292" y="192"/>
                  </a:lnTo>
                  <a:lnTo>
                    <a:pt x="280" y="198"/>
                  </a:lnTo>
                  <a:lnTo>
                    <a:pt x="284" y="218"/>
                  </a:lnTo>
                  <a:lnTo>
                    <a:pt x="288" y="228"/>
                  </a:lnTo>
                  <a:lnTo>
                    <a:pt x="288" y="236"/>
                  </a:lnTo>
                  <a:lnTo>
                    <a:pt x="284" y="256"/>
                  </a:lnTo>
                  <a:lnTo>
                    <a:pt x="282" y="266"/>
                  </a:lnTo>
                  <a:lnTo>
                    <a:pt x="284" y="276"/>
                  </a:lnTo>
                  <a:lnTo>
                    <a:pt x="290" y="286"/>
                  </a:lnTo>
                  <a:lnTo>
                    <a:pt x="304" y="296"/>
                  </a:lnTo>
                  <a:lnTo>
                    <a:pt x="334" y="324"/>
                  </a:lnTo>
                  <a:lnTo>
                    <a:pt x="362" y="364"/>
                  </a:lnTo>
                  <a:lnTo>
                    <a:pt x="372" y="400"/>
                  </a:lnTo>
                  <a:lnTo>
                    <a:pt x="372" y="480"/>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19" name="Freeform 23"/>
            <p:cNvSpPr>
              <a:spLocks/>
            </p:cNvSpPr>
            <p:nvPr/>
          </p:nvSpPr>
          <p:spPr bwMode="auto">
            <a:xfrm>
              <a:off x="5438775" y="4105276"/>
              <a:ext cx="1196975" cy="739775"/>
            </a:xfrm>
            <a:custGeom>
              <a:avLst/>
              <a:gdLst>
                <a:gd name="T0" fmla="*/ 72 w 754"/>
                <a:gd name="T1" fmla="*/ 452 h 466"/>
                <a:gd name="T2" fmla="*/ 4 w 754"/>
                <a:gd name="T3" fmla="*/ 380 h 466"/>
                <a:gd name="T4" fmla="*/ 2 w 754"/>
                <a:gd name="T5" fmla="*/ 362 h 466"/>
                <a:gd name="T6" fmla="*/ 6 w 754"/>
                <a:gd name="T7" fmla="*/ 348 h 466"/>
                <a:gd name="T8" fmla="*/ 0 w 754"/>
                <a:gd name="T9" fmla="*/ 310 h 466"/>
                <a:gd name="T10" fmla="*/ 18 w 754"/>
                <a:gd name="T11" fmla="*/ 304 h 466"/>
                <a:gd name="T12" fmla="*/ 96 w 754"/>
                <a:gd name="T13" fmla="*/ 304 h 466"/>
                <a:gd name="T14" fmla="*/ 138 w 754"/>
                <a:gd name="T15" fmla="*/ 276 h 466"/>
                <a:gd name="T16" fmla="*/ 178 w 754"/>
                <a:gd name="T17" fmla="*/ 244 h 466"/>
                <a:gd name="T18" fmla="*/ 180 w 754"/>
                <a:gd name="T19" fmla="*/ 226 h 466"/>
                <a:gd name="T20" fmla="*/ 126 w 754"/>
                <a:gd name="T21" fmla="*/ 166 h 466"/>
                <a:gd name="T22" fmla="*/ 100 w 754"/>
                <a:gd name="T23" fmla="*/ 144 h 466"/>
                <a:gd name="T24" fmla="*/ 98 w 754"/>
                <a:gd name="T25" fmla="*/ 96 h 466"/>
                <a:gd name="T26" fmla="*/ 136 w 754"/>
                <a:gd name="T27" fmla="*/ 66 h 466"/>
                <a:gd name="T28" fmla="*/ 146 w 754"/>
                <a:gd name="T29" fmla="*/ 54 h 466"/>
                <a:gd name="T30" fmla="*/ 140 w 754"/>
                <a:gd name="T31" fmla="*/ 30 h 466"/>
                <a:gd name="T32" fmla="*/ 118 w 754"/>
                <a:gd name="T33" fmla="*/ 10 h 466"/>
                <a:gd name="T34" fmla="*/ 108 w 754"/>
                <a:gd name="T35" fmla="*/ 0 h 466"/>
                <a:gd name="T36" fmla="*/ 234 w 754"/>
                <a:gd name="T37" fmla="*/ 6 h 466"/>
                <a:gd name="T38" fmla="*/ 246 w 754"/>
                <a:gd name="T39" fmla="*/ 22 h 466"/>
                <a:gd name="T40" fmla="*/ 276 w 754"/>
                <a:gd name="T41" fmla="*/ 46 h 466"/>
                <a:gd name="T42" fmla="*/ 314 w 754"/>
                <a:gd name="T43" fmla="*/ 62 h 466"/>
                <a:gd name="T44" fmla="*/ 338 w 754"/>
                <a:gd name="T45" fmla="*/ 72 h 466"/>
                <a:gd name="T46" fmla="*/ 494 w 754"/>
                <a:gd name="T47" fmla="*/ 100 h 466"/>
                <a:gd name="T48" fmla="*/ 504 w 754"/>
                <a:gd name="T49" fmla="*/ 116 h 466"/>
                <a:gd name="T50" fmla="*/ 524 w 754"/>
                <a:gd name="T51" fmla="*/ 136 h 466"/>
                <a:gd name="T52" fmla="*/ 618 w 754"/>
                <a:gd name="T53" fmla="*/ 158 h 466"/>
                <a:gd name="T54" fmla="*/ 626 w 754"/>
                <a:gd name="T55" fmla="*/ 160 h 466"/>
                <a:gd name="T56" fmla="*/ 660 w 754"/>
                <a:gd name="T57" fmla="*/ 164 h 466"/>
                <a:gd name="T58" fmla="*/ 670 w 754"/>
                <a:gd name="T59" fmla="*/ 174 h 466"/>
                <a:gd name="T60" fmla="*/ 684 w 754"/>
                <a:gd name="T61" fmla="*/ 192 h 466"/>
                <a:gd name="T62" fmla="*/ 702 w 754"/>
                <a:gd name="T63" fmla="*/ 196 h 466"/>
                <a:gd name="T64" fmla="*/ 718 w 754"/>
                <a:gd name="T65" fmla="*/ 208 h 466"/>
                <a:gd name="T66" fmla="*/ 708 w 754"/>
                <a:gd name="T67" fmla="*/ 228 h 466"/>
                <a:gd name="T68" fmla="*/ 702 w 754"/>
                <a:gd name="T69" fmla="*/ 250 h 466"/>
                <a:gd name="T70" fmla="*/ 724 w 754"/>
                <a:gd name="T71" fmla="*/ 274 h 466"/>
                <a:gd name="T72" fmla="*/ 732 w 754"/>
                <a:gd name="T73" fmla="*/ 298 h 466"/>
                <a:gd name="T74" fmla="*/ 740 w 754"/>
                <a:gd name="T75" fmla="*/ 320 h 466"/>
                <a:gd name="T76" fmla="*/ 754 w 754"/>
                <a:gd name="T77" fmla="*/ 330 h 466"/>
                <a:gd name="T78" fmla="*/ 734 w 754"/>
                <a:gd name="T79" fmla="*/ 338 h 466"/>
                <a:gd name="T80" fmla="*/ 692 w 754"/>
                <a:gd name="T81" fmla="*/ 354 h 466"/>
                <a:gd name="T82" fmla="*/ 640 w 754"/>
                <a:gd name="T83" fmla="*/ 392 h 466"/>
                <a:gd name="T84" fmla="*/ 616 w 754"/>
                <a:gd name="T85" fmla="*/ 414 h 466"/>
                <a:gd name="T86" fmla="*/ 582 w 754"/>
                <a:gd name="T87" fmla="*/ 424 h 466"/>
                <a:gd name="T88" fmla="*/ 562 w 754"/>
                <a:gd name="T89" fmla="*/ 434 h 466"/>
                <a:gd name="T90" fmla="*/ 544 w 754"/>
                <a:gd name="T91" fmla="*/ 448 h 466"/>
                <a:gd name="T92" fmla="*/ 512 w 754"/>
                <a:gd name="T93" fmla="*/ 422 h 466"/>
                <a:gd name="T94" fmla="*/ 482 w 754"/>
                <a:gd name="T95" fmla="*/ 408 h 466"/>
                <a:gd name="T96" fmla="*/ 450 w 754"/>
                <a:gd name="T97" fmla="*/ 380 h 466"/>
                <a:gd name="T98" fmla="*/ 426 w 754"/>
                <a:gd name="T99" fmla="*/ 384 h 466"/>
                <a:gd name="T100" fmla="*/ 410 w 754"/>
                <a:gd name="T101" fmla="*/ 404 h 466"/>
                <a:gd name="T102" fmla="*/ 358 w 754"/>
                <a:gd name="T103" fmla="*/ 392 h 466"/>
                <a:gd name="T104" fmla="*/ 286 w 754"/>
                <a:gd name="T105" fmla="*/ 352 h 466"/>
                <a:gd name="T106" fmla="*/ 252 w 754"/>
                <a:gd name="T107" fmla="*/ 346 h 466"/>
                <a:gd name="T108" fmla="*/ 200 w 754"/>
                <a:gd name="T109" fmla="*/ 338 h 466"/>
                <a:gd name="T110" fmla="*/ 184 w 754"/>
                <a:gd name="T111" fmla="*/ 350 h 466"/>
                <a:gd name="T112" fmla="*/ 202 w 754"/>
                <a:gd name="T113" fmla="*/ 380 h 466"/>
                <a:gd name="T114" fmla="*/ 196 w 754"/>
                <a:gd name="T115" fmla="*/ 392 h 466"/>
                <a:gd name="T116" fmla="*/ 164 w 754"/>
                <a:gd name="T117" fmla="*/ 390 h 466"/>
                <a:gd name="T118" fmla="*/ 128 w 754"/>
                <a:gd name="T119" fmla="*/ 406 h 466"/>
                <a:gd name="T120" fmla="*/ 96 w 754"/>
                <a:gd name="T121" fmla="*/ 454 h 466"/>
                <a:gd name="T122" fmla="*/ 80 w 754"/>
                <a:gd name="T123" fmla="*/ 466 h 46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54" h="466">
                  <a:moveTo>
                    <a:pt x="80" y="466"/>
                  </a:moveTo>
                  <a:lnTo>
                    <a:pt x="80" y="466"/>
                  </a:lnTo>
                  <a:lnTo>
                    <a:pt x="72" y="452"/>
                  </a:lnTo>
                  <a:lnTo>
                    <a:pt x="64" y="440"/>
                  </a:lnTo>
                  <a:lnTo>
                    <a:pt x="44" y="418"/>
                  </a:lnTo>
                  <a:lnTo>
                    <a:pt x="4" y="380"/>
                  </a:lnTo>
                  <a:lnTo>
                    <a:pt x="2" y="368"/>
                  </a:lnTo>
                  <a:lnTo>
                    <a:pt x="2" y="362"/>
                  </a:lnTo>
                  <a:lnTo>
                    <a:pt x="4" y="356"/>
                  </a:lnTo>
                  <a:lnTo>
                    <a:pt x="6" y="348"/>
                  </a:lnTo>
                  <a:lnTo>
                    <a:pt x="8" y="328"/>
                  </a:lnTo>
                  <a:lnTo>
                    <a:pt x="0" y="310"/>
                  </a:lnTo>
                  <a:lnTo>
                    <a:pt x="6" y="306"/>
                  </a:lnTo>
                  <a:lnTo>
                    <a:pt x="18" y="304"/>
                  </a:lnTo>
                  <a:lnTo>
                    <a:pt x="44" y="302"/>
                  </a:lnTo>
                  <a:lnTo>
                    <a:pt x="96" y="304"/>
                  </a:lnTo>
                  <a:lnTo>
                    <a:pt x="112" y="298"/>
                  </a:lnTo>
                  <a:lnTo>
                    <a:pt x="126" y="288"/>
                  </a:lnTo>
                  <a:lnTo>
                    <a:pt x="138" y="276"/>
                  </a:lnTo>
                  <a:lnTo>
                    <a:pt x="152" y="264"/>
                  </a:lnTo>
                  <a:lnTo>
                    <a:pt x="178" y="244"/>
                  </a:lnTo>
                  <a:lnTo>
                    <a:pt x="180" y="226"/>
                  </a:lnTo>
                  <a:lnTo>
                    <a:pt x="162" y="200"/>
                  </a:lnTo>
                  <a:lnTo>
                    <a:pt x="144" y="182"/>
                  </a:lnTo>
                  <a:lnTo>
                    <a:pt x="126" y="166"/>
                  </a:lnTo>
                  <a:lnTo>
                    <a:pt x="106" y="156"/>
                  </a:lnTo>
                  <a:lnTo>
                    <a:pt x="100" y="144"/>
                  </a:lnTo>
                  <a:lnTo>
                    <a:pt x="98" y="96"/>
                  </a:lnTo>
                  <a:lnTo>
                    <a:pt x="114" y="80"/>
                  </a:lnTo>
                  <a:lnTo>
                    <a:pt x="124" y="72"/>
                  </a:lnTo>
                  <a:lnTo>
                    <a:pt x="136" y="66"/>
                  </a:lnTo>
                  <a:lnTo>
                    <a:pt x="142" y="60"/>
                  </a:lnTo>
                  <a:lnTo>
                    <a:pt x="146" y="54"/>
                  </a:lnTo>
                  <a:lnTo>
                    <a:pt x="146" y="48"/>
                  </a:lnTo>
                  <a:lnTo>
                    <a:pt x="146" y="42"/>
                  </a:lnTo>
                  <a:lnTo>
                    <a:pt x="140" y="30"/>
                  </a:lnTo>
                  <a:lnTo>
                    <a:pt x="134" y="22"/>
                  </a:lnTo>
                  <a:lnTo>
                    <a:pt x="118" y="10"/>
                  </a:lnTo>
                  <a:lnTo>
                    <a:pt x="112" y="6"/>
                  </a:lnTo>
                  <a:lnTo>
                    <a:pt x="108" y="0"/>
                  </a:lnTo>
                  <a:lnTo>
                    <a:pt x="196" y="0"/>
                  </a:lnTo>
                  <a:lnTo>
                    <a:pt x="234" y="6"/>
                  </a:lnTo>
                  <a:lnTo>
                    <a:pt x="238" y="14"/>
                  </a:lnTo>
                  <a:lnTo>
                    <a:pt x="246" y="22"/>
                  </a:lnTo>
                  <a:lnTo>
                    <a:pt x="254" y="30"/>
                  </a:lnTo>
                  <a:lnTo>
                    <a:pt x="264" y="38"/>
                  </a:lnTo>
                  <a:lnTo>
                    <a:pt x="276" y="46"/>
                  </a:lnTo>
                  <a:lnTo>
                    <a:pt x="288" y="52"/>
                  </a:lnTo>
                  <a:lnTo>
                    <a:pt x="300" y="58"/>
                  </a:lnTo>
                  <a:lnTo>
                    <a:pt x="314" y="62"/>
                  </a:lnTo>
                  <a:lnTo>
                    <a:pt x="338" y="72"/>
                  </a:lnTo>
                  <a:lnTo>
                    <a:pt x="456" y="74"/>
                  </a:lnTo>
                  <a:lnTo>
                    <a:pt x="494" y="100"/>
                  </a:lnTo>
                  <a:lnTo>
                    <a:pt x="498" y="108"/>
                  </a:lnTo>
                  <a:lnTo>
                    <a:pt x="504" y="116"/>
                  </a:lnTo>
                  <a:lnTo>
                    <a:pt x="512" y="126"/>
                  </a:lnTo>
                  <a:lnTo>
                    <a:pt x="524" y="136"/>
                  </a:lnTo>
                  <a:lnTo>
                    <a:pt x="578" y="140"/>
                  </a:lnTo>
                  <a:lnTo>
                    <a:pt x="618" y="158"/>
                  </a:lnTo>
                  <a:lnTo>
                    <a:pt x="622" y="160"/>
                  </a:lnTo>
                  <a:lnTo>
                    <a:pt x="626" y="160"/>
                  </a:lnTo>
                  <a:lnTo>
                    <a:pt x="638" y="160"/>
                  </a:lnTo>
                  <a:lnTo>
                    <a:pt x="652" y="162"/>
                  </a:lnTo>
                  <a:lnTo>
                    <a:pt x="660" y="164"/>
                  </a:lnTo>
                  <a:lnTo>
                    <a:pt x="668" y="170"/>
                  </a:lnTo>
                  <a:lnTo>
                    <a:pt x="670" y="174"/>
                  </a:lnTo>
                  <a:lnTo>
                    <a:pt x="672" y="180"/>
                  </a:lnTo>
                  <a:lnTo>
                    <a:pt x="676" y="186"/>
                  </a:lnTo>
                  <a:lnTo>
                    <a:pt x="684" y="192"/>
                  </a:lnTo>
                  <a:lnTo>
                    <a:pt x="690" y="194"/>
                  </a:lnTo>
                  <a:lnTo>
                    <a:pt x="702" y="196"/>
                  </a:lnTo>
                  <a:lnTo>
                    <a:pt x="710" y="198"/>
                  </a:lnTo>
                  <a:lnTo>
                    <a:pt x="714" y="202"/>
                  </a:lnTo>
                  <a:lnTo>
                    <a:pt x="718" y="208"/>
                  </a:lnTo>
                  <a:lnTo>
                    <a:pt x="720" y="214"/>
                  </a:lnTo>
                  <a:lnTo>
                    <a:pt x="708" y="228"/>
                  </a:lnTo>
                  <a:lnTo>
                    <a:pt x="706" y="236"/>
                  </a:lnTo>
                  <a:lnTo>
                    <a:pt x="702" y="250"/>
                  </a:lnTo>
                  <a:lnTo>
                    <a:pt x="708" y="256"/>
                  </a:lnTo>
                  <a:lnTo>
                    <a:pt x="716" y="264"/>
                  </a:lnTo>
                  <a:lnTo>
                    <a:pt x="724" y="274"/>
                  </a:lnTo>
                  <a:lnTo>
                    <a:pt x="732" y="290"/>
                  </a:lnTo>
                  <a:lnTo>
                    <a:pt x="732" y="298"/>
                  </a:lnTo>
                  <a:lnTo>
                    <a:pt x="734" y="310"/>
                  </a:lnTo>
                  <a:lnTo>
                    <a:pt x="736" y="316"/>
                  </a:lnTo>
                  <a:lnTo>
                    <a:pt x="740" y="320"/>
                  </a:lnTo>
                  <a:lnTo>
                    <a:pt x="746" y="326"/>
                  </a:lnTo>
                  <a:lnTo>
                    <a:pt x="754" y="330"/>
                  </a:lnTo>
                  <a:lnTo>
                    <a:pt x="754" y="334"/>
                  </a:lnTo>
                  <a:lnTo>
                    <a:pt x="734" y="338"/>
                  </a:lnTo>
                  <a:lnTo>
                    <a:pt x="718" y="342"/>
                  </a:lnTo>
                  <a:lnTo>
                    <a:pt x="704" y="348"/>
                  </a:lnTo>
                  <a:lnTo>
                    <a:pt x="692" y="354"/>
                  </a:lnTo>
                  <a:lnTo>
                    <a:pt x="670" y="372"/>
                  </a:lnTo>
                  <a:lnTo>
                    <a:pt x="640" y="392"/>
                  </a:lnTo>
                  <a:lnTo>
                    <a:pt x="634" y="396"/>
                  </a:lnTo>
                  <a:lnTo>
                    <a:pt x="626" y="400"/>
                  </a:lnTo>
                  <a:lnTo>
                    <a:pt x="616" y="414"/>
                  </a:lnTo>
                  <a:lnTo>
                    <a:pt x="598" y="420"/>
                  </a:lnTo>
                  <a:lnTo>
                    <a:pt x="582" y="424"/>
                  </a:lnTo>
                  <a:lnTo>
                    <a:pt x="576" y="426"/>
                  </a:lnTo>
                  <a:lnTo>
                    <a:pt x="570" y="430"/>
                  </a:lnTo>
                  <a:lnTo>
                    <a:pt x="562" y="434"/>
                  </a:lnTo>
                  <a:lnTo>
                    <a:pt x="556" y="442"/>
                  </a:lnTo>
                  <a:lnTo>
                    <a:pt x="544" y="448"/>
                  </a:lnTo>
                  <a:lnTo>
                    <a:pt x="512" y="422"/>
                  </a:lnTo>
                  <a:lnTo>
                    <a:pt x="500" y="418"/>
                  </a:lnTo>
                  <a:lnTo>
                    <a:pt x="490" y="414"/>
                  </a:lnTo>
                  <a:lnTo>
                    <a:pt x="482" y="408"/>
                  </a:lnTo>
                  <a:lnTo>
                    <a:pt x="474" y="402"/>
                  </a:lnTo>
                  <a:lnTo>
                    <a:pt x="462" y="390"/>
                  </a:lnTo>
                  <a:lnTo>
                    <a:pt x="450" y="380"/>
                  </a:lnTo>
                  <a:lnTo>
                    <a:pt x="434" y="382"/>
                  </a:lnTo>
                  <a:lnTo>
                    <a:pt x="426" y="384"/>
                  </a:lnTo>
                  <a:lnTo>
                    <a:pt x="420" y="392"/>
                  </a:lnTo>
                  <a:lnTo>
                    <a:pt x="410" y="404"/>
                  </a:lnTo>
                  <a:lnTo>
                    <a:pt x="392" y="402"/>
                  </a:lnTo>
                  <a:lnTo>
                    <a:pt x="374" y="398"/>
                  </a:lnTo>
                  <a:lnTo>
                    <a:pt x="358" y="392"/>
                  </a:lnTo>
                  <a:lnTo>
                    <a:pt x="342" y="384"/>
                  </a:lnTo>
                  <a:lnTo>
                    <a:pt x="312" y="366"/>
                  </a:lnTo>
                  <a:lnTo>
                    <a:pt x="286" y="352"/>
                  </a:lnTo>
                  <a:lnTo>
                    <a:pt x="268" y="348"/>
                  </a:lnTo>
                  <a:lnTo>
                    <a:pt x="252" y="346"/>
                  </a:lnTo>
                  <a:lnTo>
                    <a:pt x="228" y="338"/>
                  </a:lnTo>
                  <a:lnTo>
                    <a:pt x="200" y="338"/>
                  </a:lnTo>
                  <a:lnTo>
                    <a:pt x="192" y="342"/>
                  </a:lnTo>
                  <a:lnTo>
                    <a:pt x="186" y="344"/>
                  </a:lnTo>
                  <a:lnTo>
                    <a:pt x="184" y="350"/>
                  </a:lnTo>
                  <a:lnTo>
                    <a:pt x="186" y="358"/>
                  </a:lnTo>
                  <a:lnTo>
                    <a:pt x="192" y="368"/>
                  </a:lnTo>
                  <a:lnTo>
                    <a:pt x="202" y="380"/>
                  </a:lnTo>
                  <a:lnTo>
                    <a:pt x="196" y="392"/>
                  </a:lnTo>
                  <a:lnTo>
                    <a:pt x="182" y="390"/>
                  </a:lnTo>
                  <a:lnTo>
                    <a:pt x="164" y="390"/>
                  </a:lnTo>
                  <a:lnTo>
                    <a:pt x="150" y="394"/>
                  </a:lnTo>
                  <a:lnTo>
                    <a:pt x="138" y="398"/>
                  </a:lnTo>
                  <a:lnTo>
                    <a:pt x="128" y="406"/>
                  </a:lnTo>
                  <a:lnTo>
                    <a:pt x="118" y="414"/>
                  </a:lnTo>
                  <a:lnTo>
                    <a:pt x="112" y="426"/>
                  </a:lnTo>
                  <a:lnTo>
                    <a:pt x="96" y="454"/>
                  </a:lnTo>
                  <a:lnTo>
                    <a:pt x="88" y="460"/>
                  </a:lnTo>
                  <a:lnTo>
                    <a:pt x="80" y="466"/>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20" name="Freeform 24"/>
            <p:cNvSpPr>
              <a:spLocks/>
            </p:cNvSpPr>
            <p:nvPr/>
          </p:nvSpPr>
          <p:spPr bwMode="auto">
            <a:xfrm>
              <a:off x="6423025" y="3759201"/>
              <a:ext cx="739775" cy="911225"/>
            </a:xfrm>
            <a:custGeom>
              <a:avLst/>
              <a:gdLst>
                <a:gd name="T0" fmla="*/ 212 w 466"/>
                <a:gd name="T1" fmla="*/ 570 h 574"/>
                <a:gd name="T2" fmla="*/ 202 w 466"/>
                <a:gd name="T3" fmla="*/ 516 h 574"/>
                <a:gd name="T4" fmla="*/ 166 w 466"/>
                <a:gd name="T5" fmla="*/ 522 h 574"/>
                <a:gd name="T6" fmla="*/ 148 w 466"/>
                <a:gd name="T7" fmla="*/ 546 h 574"/>
                <a:gd name="T8" fmla="*/ 140 w 466"/>
                <a:gd name="T9" fmla="*/ 538 h 574"/>
                <a:gd name="T10" fmla="*/ 122 w 466"/>
                <a:gd name="T11" fmla="*/ 520 h 574"/>
                <a:gd name="T12" fmla="*/ 114 w 466"/>
                <a:gd name="T13" fmla="*/ 490 h 574"/>
                <a:gd name="T14" fmla="*/ 102 w 466"/>
                <a:gd name="T15" fmla="*/ 470 h 574"/>
                <a:gd name="T16" fmla="*/ 100 w 466"/>
                <a:gd name="T17" fmla="*/ 446 h 574"/>
                <a:gd name="T18" fmla="*/ 106 w 466"/>
                <a:gd name="T19" fmla="*/ 416 h 574"/>
                <a:gd name="T20" fmla="*/ 68 w 466"/>
                <a:gd name="T21" fmla="*/ 398 h 574"/>
                <a:gd name="T22" fmla="*/ 58 w 466"/>
                <a:gd name="T23" fmla="*/ 380 h 574"/>
                <a:gd name="T24" fmla="*/ 56 w 466"/>
                <a:gd name="T25" fmla="*/ 366 h 574"/>
                <a:gd name="T26" fmla="*/ 86 w 466"/>
                <a:gd name="T27" fmla="*/ 346 h 574"/>
                <a:gd name="T28" fmla="*/ 96 w 466"/>
                <a:gd name="T29" fmla="*/ 284 h 574"/>
                <a:gd name="T30" fmla="*/ 78 w 466"/>
                <a:gd name="T31" fmla="*/ 252 h 574"/>
                <a:gd name="T32" fmla="*/ 48 w 466"/>
                <a:gd name="T33" fmla="*/ 262 h 574"/>
                <a:gd name="T34" fmla="*/ 30 w 466"/>
                <a:gd name="T35" fmla="*/ 252 h 574"/>
                <a:gd name="T36" fmla="*/ 0 w 466"/>
                <a:gd name="T37" fmla="*/ 202 h 574"/>
                <a:gd name="T38" fmla="*/ 10 w 466"/>
                <a:gd name="T39" fmla="*/ 180 h 574"/>
                <a:gd name="T40" fmla="*/ 42 w 466"/>
                <a:gd name="T41" fmla="*/ 148 h 574"/>
                <a:gd name="T42" fmla="*/ 44 w 466"/>
                <a:gd name="T43" fmla="*/ 72 h 574"/>
                <a:gd name="T44" fmla="*/ 58 w 466"/>
                <a:gd name="T45" fmla="*/ 74 h 574"/>
                <a:gd name="T46" fmla="*/ 76 w 466"/>
                <a:gd name="T47" fmla="*/ 110 h 574"/>
                <a:gd name="T48" fmla="*/ 110 w 466"/>
                <a:gd name="T49" fmla="*/ 120 h 574"/>
                <a:gd name="T50" fmla="*/ 126 w 466"/>
                <a:gd name="T51" fmla="*/ 80 h 574"/>
                <a:gd name="T52" fmla="*/ 134 w 466"/>
                <a:gd name="T53" fmla="*/ 54 h 574"/>
                <a:gd name="T54" fmla="*/ 102 w 466"/>
                <a:gd name="T55" fmla="*/ 6 h 574"/>
                <a:gd name="T56" fmla="*/ 118 w 466"/>
                <a:gd name="T57" fmla="*/ 0 h 574"/>
                <a:gd name="T58" fmla="*/ 150 w 466"/>
                <a:gd name="T59" fmla="*/ 40 h 574"/>
                <a:gd name="T60" fmla="*/ 176 w 466"/>
                <a:gd name="T61" fmla="*/ 80 h 574"/>
                <a:gd name="T62" fmla="*/ 264 w 466"/>
                <a:gd name="T63" fmla="*/ 106 h 574"/>
                <a:gd name="T64" fmla="*/ 294 w 466"/>
                <a:gd name="T65" fmla="*/ 174 h 574"/>
                <a:gd name="T66" fmla="*/ 318 w 466"/>
                <a:gd name="T67" fmla="*/ 202 h 574"/>
                <a:gd name="T68" fmla="*/ 358 w 466"/>
                <a:gd name="T69" fmla="*/ 194 h 574"/>
                <a:gd name="T70" fmla="*/ 362 w 466"/>
                <a:gd name="T71" fmla="*/ 180 h 574"/>
                <a:gd name="T72" fmla="*/ 388 w 466"/>
                <a:gd name="T73" fmla="*/ 194 h 574"/>
                <a:gd name="T74" fmla="*/ 382 w 466"/>
                <a:gd name="T75" fmla="*/ 224 h 574"/>
                <a:gd name="T76" fmla="*/ 338 w 466"/>
                <a:gd name="T77" fmla="*/ 250 h 574"/>
                <a:gd name="T78" fmla="*/ 330 w 466"/>
                <a:gd name="T79" fmla="*/ 280 h 574"/>
                <a:gd name="T80" fmla="*/ 326 w 466"/>
                <a:gd name="T81" fmla="*/ 302 h 574"/>
                <a:gd name="T82" fmla="*/ 380 w 466"/>
                <a:gd name="T83" fmla="*/ 346 h 574"/>
                <a:gd name="T84" fmla="*/ 392 w 466"/>
                <a:gd name="T85" fmla="*/ 360 h 574"/>
                <a:gd name="T86" fmla="*/ 456 w 466"/>
                <a:gd name="T87" fmla="*/ 378 h 574"/>
                <a:gd name="T88" fmla="*/ 466 w 466"/>
                <a:gd name="T89" fmla="*/ 402 h 574"/>
                <a:gd name="T90" fmla="*/ 426 w 466"/>
                <a:gd name="T91" fmla="*/ 420 h 574"/>
                <a:gd name="T92" fmla="*/ 416 w 466"/>
                <a:gd name="T93" fmla="*/ 440 h 574"/>
                <a:gd name="T94" fmla="*/ 420 w 466"/>
                <a:gd name="T95" fmla="*/ 460 h 574"/>
                <a:gd name="T96" fmla="*/ 400 w 466"/>
                <a:gd name="T97" fmla="*/ 522 h 574"/>
                <a:gd name="T98" fmla="*/ 378 w 466"/>
                <a:gd name="T99" fmla="*/ 546 h 574"/>
                <a:gd name="T100" fmla="*/ 330 w 466"/>
                <a:gd name="T101" fmla="*/ 560 h 574"/>
                <a:gd name="T102" fmla="*/ 278 w 466"/>
                <a:gd name="T103" fmla="*/ 566 h 574"/>
                <a:gd name="T104" fmla="*/ 256 w 466"/>
                <a:gd name="T105" fmla="*/ 536 h 574"/>
                <a:gd name="T106" fmla="*/ 238 w 466"/>
                <a:gd name="T107" fmla="*/ 532 h 574"/>
                <a:gd name="T108" fmla="*/ 226 w 466"/>
                <a:gd name="T109" fmla="*/ 574 h 57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466" h="574">
                  <a:moveTo>
                    <a:pt x="216" y="574"/>
                  </a:moveTo>
                  <a:lnTo>
                    <a:pt x="216" y="574"/>
                  </a:lnTo>
                  <a:lnTo>
                    <a:pt x="212" y="570"/>
                  </a:lnTo>
                  <a:lnTo>
                    <a:pt x="212" y="524"/>
                  </a:lnTo>
                  <a:lnTo>
                    <a:pt x="202" y="516"/>
                  </a:lnTo>
                  <a:lnTo>
                    <a:pt x="182" y="516"/>
                  </a:lnTo>
                  <a:lnTo>
                    <a:pt x="176" y="518"/>
                  </a:lnTo>
                  <a:lnTo>
                    <a:pt x="170" y="520"/>
                  </a:lnTo>
                  <a:lnTo>
                    <a:pt x="166" y="522"/>
                  </a:lnTo>
                  <a:lnTo>
                    <a:pt x="162" y="528"/>
                  </a:lnTo>
                  <a:lnTo>
                    <a:pt x="154" y="542"/>
                  </a:lnTo>
                  <a:lnTo>
                    <a:pt x="148" y="546"/>
                  </a:lnTo>
                  <a:lnTo>
                    <a:pt x="144" y="548"/>
                  </a:lnTo>
                  <a:lnTo>
                    <a:pt x="142" y="542"/>
                  </a:lnTo>
                  <a:lnTo>
                    <a:pt x="140" y="538"/>
                  </a:lnTo>
                  <a:lnTo>
                    <a:pt x="130" y="532"/>
                  </a:lnTo>
                  <a:lnTo>
                    <a:pt x="122" y="520"/>
                  </a:lnTo>
                  <a:lnTo>
                    <a:pt x="122" y="510"/>
                  </a:lnTo>
                  <a:lnTo>
                    <a:pt x="120" y="502"/>
                  </a:lnTo>
                  <a:lnTo>
                    <a:pt x="118" y="494"/>
                  </a:lnTo>
                  <a:lnTo>
                    <a:pt x="114" y="490"/>
                  </a:lnTo>
                  <a:lnTo>
                    <a:pt x="108" y="480"/>
                  </a:lnTo>
                  <a:lnTo>
                    <a:pt x="104" y="476"/>
                  </a:lnTo>
                  <a:lnTo>
                    <a:pt x="102" y="470"/>
                  </a:lnTo>
                  <a:lnTo>
                    <a:pt x="94" y="462"/>
                  </a:lnTo>
                  <a:lnTo>
                    <a:pt x="94" y="452"/>
                  </a:lnTo>
                  <a:lnTo>
                    <a:pt x="100" y="446"/>
                  </a:lnTo>
                  <a:lnTo>
                    <a:pt x="112" y="436"/>
                  </a:lnTo>
                  <a:lnTo>
                    <a:pt x="110" y="424"/>
                  </a:lnTo>
                  <a:lnTo>
                    <a:pt x="106" y="416"/>
                  </a:lnTo>
                  <a:lnTo>
                    <a:pt x="100" y="410"/>
                  </a:lnTo>
                  <a:lnTo>
                    <a:pt x="92" y="406"/>
                  </a:lnTo>
                  <a:lnTo>
                    <a:pt x="74" y="400"/>
                  </a:lnTo>
                  <a:lnTo>
                    <a:pt x="68" y="398"/>
                  </a:lnTo>
                  <a:lnTo>
                    <a:pt x="60" y="394"/>
                  </a:lnTo>
                  <a:lnTo>
                    <a:pt x="58" y="380"/>
                  </a:lnTo>
                  <a:lnTo>
                    <a:pt x="54" y="376"/>
                  </a:lnTo>
                  <a:lnTo>
                    <a:pt x="54" y="370"/>
                  </a:lnTo>
                  <a:lnTo>
                    <a:pt x="56" y="366"/>
                  </a:lnTo>
                  <a:lnTo>
                    <a:pt x="64" y="356"/>
                  </a:lnTo>
                  <a:lnTo>
                    <a:pt x="74" y="350"/>
                  </a:lnTo>
                  <a:lnTo>
                    <a:pt x="86" y="346"/>
                  </a:lnTo>
                  <a:lnTo>
                    <a:pt x="102" y="326"/>
                  </a:lnTo>
                  <a:lnTo>
                    <a:pt x="100" y="304"/>
                  </a:lnTo>
                  <a:lnTo>
                    <a:pt x="96" y="284"/>
                  </a:lnTo>
                  <a:lnTo>
                    <a:pt x="88" y="266"/>
                  </a:lnTo>
                  <a:lnTo>
                    <a:pt x="84" y="260"/>
                  </a:lnTo>
                  <a:lnTo>
                    <a:pt x="78" y="252"/>
                  </a:lnTo>
                  <a:lnTo>
                    <a:pt x="56" y="252"/>
                  </a:lnTo>
                  <a:lnTo>
                    <a:pt x="48" y="262"/>
                  </a:lnTo>
                  <a:lnTo>
                    <a:pt x="40" y="264"/>
                  </a:lnTo>
                  <a:lnTo>
                    <a:pt x="34" y="258"/>
                  </a:lnTo>
                  <a:lnTo>
                    <a:pt x="30" y="252"/>
                  </a:lnTo>
                  <a:lnTo>
                    <a:pt x="24" y="238"/>
                  </a:lnTo>
                  <a:lnTo>
                    <a:pt x="20" y="216"/>
                  </a:lnTo>
                  <a:lnTo>
                    <a:pt x="0" y="202"/>
                  </a:lnTo>
                  <a:lnTo>
                    <a:pt x="2" y="194"/>
                  </a:lnTo>
                  <a:lnTo>
                    <a:pt x="6" y="186"/>
                  </a:lnTo>
                  <a:lnTo>
                    <a:pt x="10" y="180"/>
                  </a:lnTo>
                  <a:lnTo>
                    <a:pt x="16" y="172"/>
                  </a:lnTo>
                  <a:lnTo>
                    <a:pt x="30" y="160"/>
                  </a:lnTo>
                  <a:lnTo>
                    <a:pt x="42" y="148"/>
                  </a:lnTo>
                  <a:lnTo>
                    <a:pt x="46" y="128"/>
                  </a:lnTo>
                  <a:lnTo>
                    <a:pt x="46" y="108"/>
                  </a:lnTo>
                  <a:lnTo>
                    <a:pt x="44" y="72"/>
                  </a:lnTo>
                  <a:lnTo>
                    <a:pt x="48" y="70"/>
                  </a:lnTo>
                  <a:lnTo>
                    <a:pt x="58" y="74"/>
                  </a:lnTo>
                  <a:lnTo>
                    <a:pt x="60" y="82"/>
                  </a:lnTo>
                  <a:lnTo>
                    <a:pt x="66" y="96"/>
                  </a:lnTo>
                  <a:lnTo>
                    <a:pt x="72" y="104"/>
                  </a:lnTo>
                  <a:lnTo>
                    <a:pt x="76" y="110"/>
                  </a:lnTo>
                  <a:lnTo>
                    <a:pt x="82" y="116"/>
                  </a:lnTo>
                  <a:lnTo>
                    <a:pt x="90" y="120"/>
                  </a:lnTo>
                  <a:lnTo>
                    <a:pt x="110" y="120"/>
                  </a:lnTo>
                  <a:lnTo>
                    <a:pt x="118" y="104"/>
                  </a:lnTo>
                  <a:lnTo>
                    <a:pt x="122" y="92"/>
                  </a:lnTo>
                  <a:lnTo>
                    <a:pt x="126" y="80"/>
                  </a:lnTo>
                  <a:lnTo>
                    <a:pt x="132" y="66"/>
                  </a:lnTo>
                  <a:lnTo>
                    <a:pt x="134" y="54"/>
                  </a:lnTo>
                  <a:lnTo>
                    <a:pt x="96" y="18"/>
                  </a:lnTo>
                  <a:lnTo>
                    <a:pt x="98" y="10"/>
                  </a:lnTo>
                  <a:lnTo>
                    <a:pt x="102" y="6"/>
                  </a:lnTo>
                  <a:lnTo>
                    <a:pt x="106" y="4"/>
                  </a:lnTo>
                  <a:lnTo>
                    <a:pt x="112" y="0"/>
                  </a:lnTo>
                  <a:lnTo>
                    <a:pt x="118" y="0"/>
                  </a:lnTo>
                  <a:lnTo>
                    <a:pt x="128" y="12"/>
                  </a:lnTo>
                  <a:lnTo>
                    <a:pt x="140" y="24"/>
                  </a:lnTo>
                  <a:lnTo>
                    <a:pt x="150" y="40"/>
                  </a:lnTo>
                  <a:lnTo>
                    <a:pt x="160" y="60"/>
                  </a:lnTo>
                  <a:lnTo>
                    <a:pt x="176" y="80"/>
                  </a:lnTo>
                  <a:lnTo>
                    <a:pt x="248" y="94"/>
                  </a:lnTo>
                  <a:lnTo>
                    <a:pt x="264" y="106"/>
                  </a:lnTo>
                  <a:lnTo>
                    <a:pt x="272" y="126"/>
                  </a:lnTo>
                  <a:lnTo>
                    <a:pt x="280" y="150"/>
                  </a:lnTo>
                  <a:lnTo>
                    <a:pt x="286" y="162"/>
                  </a:lnTo>
                  <a:lnTo>
                    <a:pt x="294" y="174"/>
                  </a:lnTo>
                  <a:lnTo>
                    <a:pt x="302" y="184"/>
                  </a:lnTo>
                  <a:lnTo>
                    <a:pt x="314" y="194"/>
                  </a:lnTo>
                  <a:lnTo>
                    <a:pt x="318" y="202"/>
                  </a:lnTo>
                  <a:lnTo>
                    <a:pt x="336" y="200"/>
                  </a:lnTo>
                  <a:lnTo>
                    <a:pt x="348" y="198"/>
                  </a:lnTo>
                  <a:lnTo>
                    <a:pt x="358" y="194"/>
                  </a:lnTo>
                  <a:lnTo>
                    <a:pt x="360" y="182"/>
                  </a:lnTo>
                  <a:lnTo>
                    <a:pt x="360" y="180"/>
                  </a:lnTo>
                  <a:lnTo>
                    <a:pt x="362" y="180"/>
                  </a:lnTo>
                  <a:lnTo>
                    <a:pt x="366" y="180"/>
                  </a:lnTo>
                  <a:lnTo>
                    <a:pt x="380" y="180"/>
                  </a:lnTo>
                  <a:lnTo>
                    <a:pt x="388" y="194"/>
                  </a:lnTo>
                  <a:lnTo>
                    <a:pt x="392" y="206"/>
                  </a:lnTo>
                  <a:lnTo>
                    <a:pt x="394" y="220"/>
                  </a:lnTo>
                  <a:lnTo>
                    <a:pt x="382" y="224"/>
                  </a:lnTo>
                  <a:lnTo>
                    <a:pt x="370" y="226"/>
                  </a:lnTo>
                  <a:lnTo>
                    <a:pt x="348" y="226"/>
                  </a:lnTo>
                  <a:lnTo>
                    <a:pt x="338" y="250"/>
                  </a:lnTo>
                  <a:lnTo>
                    <a:pt x="334" y="274"/>
                  </a:lnTo>
                  <a:lnTo>
                    <a:pt x="330" y="280"/>
                  </a:lnTo>
                  <a:lnTo>
                    <a:pt x="326" y="284"/>
                  </a:lnTo>
                  <a:lnTo>
                    <a:pt x="326" y="292"/>
                  </a:lnTo>
                  <a:lnTo>
                    <a:pt x="326" y="302"/>
                  </a:lnTo>
                  <a:lnTo>
                    <a:pt x="368" y="342"/>
                  </a:lnTo>
                  <a:lnTo>
                    <a:pt x="372" y="344"/>
                  </a:lnTo>
                  <a:lnTo>
                    <a:pt x="380" y="346"/>
                  </a:lnTo>
                  <a:lnTo>
                    <a:pt x="388" y="350"/>
                  </a:lnTo>
                  <a:lnTo>
                    <a:pt x="390" y="354"/>
                  </a:lnTo>
                  <a:lnTo>
                    <a:pt x="392" y="360"/>
                  </a:lnTo>
                  <a:lnTo>
                    <a:pt x="408" y="374"/>
                  </a:lnTo>
                  <a:lnTo>
                    <a:pt x="456" y="378"/>
                  </a:lnTo>
                  <a:lnTo>
                    <a:pt x="466" y="386"/>
                  </a:lnTo>
                  <a:lnTo>
                    <a:pt x="466" y="402"/>
                  </a:lnTo>
                  <a:lnTo>
                    <a:pt x="458" y="408"/>
                  </a:lnTo>
                  <a:lnTo>
                    <a:pt x="450" y="412"/>
                  </a:lnTo>
                  <a:lnTo>
                    <a:pt x="434" y="416"/>
                  </a:lnTo>
                  <a:lnTo>
                    <a:pt x="426" y="420"/>
                  </a:lnTo>
                  <a:lnTo>
                    <a:pt x="422" y="424"/>
                  </a:lnTo>
                  <a:lnTo>
                    <a:pt x="418" y="430"/>
                  </a:lnTo>
                  <a:lnTo>
                    <a:pt x="416" y="440"/>
                  </a:lnTo>
                  <a:lnTo>
                    <a:pt x="420" y="450"/>
                  </a:lnTo>
                  <a:lnTo>
                    <a:pt x="420" y="456"/>
                  </a:lnTo>
                  <a:lnTo>
                    <a:pt x="420" y="460"/>
                  </a:lnTo>
                  <a:lnTo>
                    <a:pt x="408" y="466"/>
                  </a:lnTo>
                  <a:lnTo>
                    <a:pt x="400" y="472"/>
                  </a:lnTo>
                  <a:lnTo>
                    <a:pt x="400" y="522"/>
                  </a:lnTo>
                  <a:lnTo>
                    <a:pt x="392" y="532"/>
                  </a:lnTo>
                  <a:lnTo>
                    <a:pt x="384" y="540"/>
                  </a:lnTo>
                  <a:lnTo>
                    <a:pt x="378" y="546"/>
                  </a:lnTo>
                  <a:lnTo>
                    <a:pt x="368" y="550"/>
                  </a:lnTo>
                  <a:lnTo>
                    <a:pt x="352" y="556"/>
                  </a:lnTo>
                  <a:lnTo>
                    <a:pt x="330" y="560"/>
                  </a:lnTo>
                  <a:lnTo>
                    <a:pt x="316" y="566"/>
                  </a:lnTo>
                  <a:lnTo>
                    <a:pt x="302" y="570"/>
                  </a:lnTo>
                  <a:lnTo>
                    <a:pt x="290" y="570"/>
                  </a:lnTo>
                  <a:lnTo>
                    <a:pt x="278" y="566"/>
                  </a:lnTo>
                  <a:lnTo>
                    <a:pt x="268" y="556"/>
                  </a:lnTo>
                  <a:lnTo>
                    <a:pt x="260" y="546"/>
                  </a:lnTo>
                  <a:lnTo>
                    <a:pt x="256" y="536"/>
                  </a:lnTo>
                  <a:lnTo>
                    <a:pt x="250" y="530"/>
                  </a:lnTo>
                  <a:lnTo>
                    <a:pt x="242" y="530"/>
                  </a:lnTo>
                  <a:lnTo>
                    <a:pt x="238" y="532"/>
                  </a:lnTo>
                  <a:lnTo>
                    <a:pt x="234" y="542"/>
                  </a:lnTo>
                  <a:lnTo>
                    <a:pt x="226" y="574"/>
                  </a:lnTo>
                  <a:lnTo>
                    <a:pt x="216" y="574"/>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21" name="Freeform 25"/>
            <p:cNvSpPr>
              <a:spLocks/>
            </p:cNvSpPr>
            <p:nvPr/>
          </p:nvSpPr>
          <p:spPr bwMode="auto">
            <a:xfrm>
              <a:off x="6619875" y="3635376"/>
              <a:ext cx="863600" cy="854075"/>
            </a:xfrm>
            <a:custGeom>
              <a:avLst/>
              <a:gdLst>
                <a:gd name="T0" fmla="*/ 322 w 544"/>
                <a:gd name="T1" fmla="*/ 532 h 538"/>
                <a:gd name="T2" fmla="*/ 308 w 544"/>
                <a:gd name="T3" fmla="*/ 518 h 538"/>
                <a:gd name="T4" fmla="*/ 308 w 544"/>
                <a:gd name="T5" fmla="*/ 508 h 538"/>
                <a:gd name="T6" fmla="*/ 354 w 544"/>
                <a:gd name="T7" fmla="*/ 484 h 538"/>
                <a:gd name="T8" fmla="*/ 342 w 544"/>
                <a:gd name="T9" fmla="*/ 450 h 538"/>
                <a:gd name="T10" fmla="*/ 298 w 544"/>
                <a:gd name="T11" fmla="*/ 444 h 538"/>
                <a:gd name="T12" fmla="*/ 272 w 544"/>
                <a:gd name="T13" fmla="*/ 420 h 538"/>
                <a:gd name="T14" fmla="*/ 240 w 544"/>
                <a:gd name="T15" fmla="*/ 400 h 538"/>
                <a:gd name="T16" fmla="*/ 216 w 544"/>
                <a:gd name="T17" fmla="*/ 380 h 538"/>
                <a:gd name="T18" fmla="*/ 216 w 544"/>
                <a:gd name="T19" fmla="*/ 364 h 538"/>
                <a:gd name="T20" fmla="*/ 224 w 544"/>
                <a:gd name="T21" fmla="*/ 334 h 538"/>
                <a:gd name="T22" fmla="*/ 254 w 544"/>
                <a:gd name="T23" fmla="*/ 314 h 538"/>
                <a:gd name="T24" fmla="*/ 280 w 544"/>
                <a:gd name="T25" fmla="*/ 304 h 538"/>
                <a:gd name="T26" fmla="*/ 264 w 544"/>
                <a:gd name="T27" fmla="*/ 250 h 538"/>
                <a:gd name="T28" fmla="*/ 228 w 544"/>
                <a:gd name="T29" fmla="*/ 252 h 538"/>
                <a:gd name="T30" fmla="*/ 202 w 544"/>
                <a:gd name="T31" fmla="*/ 272 h 538"/>
                <a:gd name="T32" fmla="*/ 186 w 544"/>
                <a:gd name="T33" fmla="*/ 256 h 538"/>
                <a:gd name="T34" fmla="*/ 152 w 544"/>
                <a:gd name="T35" fmla="*/ 186 h 538"/>
                <a:gd name="T36" fmla="*/ 116 w 544"/>
                <a:gd name="T37" fmla="*/ 158 h 538"/>
                <a:gd name="T38" fmla="*/ 58 w 544"/>
                <a:gd name="T39" fmla="*/ 146 h 538"/>
                <a:gd name="T40" fmla="*/ 26 w 544"/>
                <a:gd name="T41" fmla="*/ 98 h 538"/>
                <a:gd name="T42" fmla="*/ 0 w 544"/>
                <a:gd name="T43" fmla="*/ 56 h 538"/>
                <a:gd name="T44" fmla="*/ 10 w 544"/>
                <a:gd name="T45" fmla="*/ 36 h 538"/>
                <a:gd name="T46" fmla="*/ 30 w 544"/>
                <a:gd name="T47" fmla="*/ 52 h 538"/>
                <a:gd name="T48" fmla="*/ 36 w 544"/>
                <a:gd name="T49" fmla="*/ 60 h 538"/>
                <a:gd name="T50" fmla="*/ 60 w 544"/>
                <a:gd name="T51" fmla="*/ 90 h 538"/>
                <a:gd name="T52" fmla="*/ 112 w 544"/>
                <a:gd name="T53" fmla="*/ 98 h 538"/>
                <a:gd name="T54" fmla="*/ 140 w 544"/>
                <a:gd name="T55" fmla="*/ 68 h 538"/>
                <a:gd name="T56" fmla="*/ 160 w 544"/>
                <a:gd name="T57" fmla="*/ 76 h 538"/>
                <a:gd name="T58" fmla="*/ 200 w 544"/>
                <a:gd name="T59" fmla="*/ 50 h 538"/>
                <a:gd name="T60" fmla="*/ 212 w 544"/>
                <a:gd name="T61" fmla="*/ 10 h 538"/>
                <a:gd name="T62" fmla="*/ 236 w 544"/>
                <a:gd name="T63" fmla="*/ 0 h 538"/>
                <a:gd name="T64" fmla="*/ 268 w 544"/>
                <a:gd name="T65" fmla="*/ 52 h 538"/>
                <a:gd name="T66" fmla="*/ 338 w 544"/>
                <a:gd name="T67" fmla="*/ 88 h 538"/>
                <a:gd name="T68" fmla="*/ 412 w 544"/>
                <a:gd name="T69" fmla="*/ 218 h 538"/>
                <a:gd name="T70" fmla="*/ 424 w 544"/>
                <a:gd name="T71" fmla="*/ 258 h 538"/>
                <a:gd name="T72" fmla="*/ 500 w 544"/>
                <a:gd name="T73" fmla="*/ 312 h 538"/>
                <a:gd name="T74" fmla="*/ 526 w 544"/>
                <a:gd name="T75" fmla="*/ 336 h 538"/>
                <a:gd name="T76" fmla="*/ 470 w 544"/>
                <a:gd name="T77" fmla="*/ 340 h 538"/>
                <a:gd name="T78" fmla="*/ 504 w 544"/>
                <a:gd name="T79" fmla="*/ 374 h 538"/>
                <a:gd name="T80" fmla="*/ 498 w 544"/>
                <a:gd name="T81" fmla="*/ 392 h 538"/>
                <a:gd name="T82" fmla="*/ 540 w 544"/>
                <a:gd name="T83" fmla="*/ 420 h 538"/>
                <a:gd name="T84" fmla="*/ 540 w 544"/>
                <a:gd name="T85" fmla="*/ 440 h 538"/>
                <a:gd name="T86" fmla="*/ 502 w 544"/>
                <a:gd name="T87" fmla="*/ 468 h 538"/>
                <a:gd name="T88" fmla="*/ 498 w 544"/>
                <a:gd name="T89" fmla="*/ 474 h 538"/>
                <a:gd name="T90" fmla="*/ 452 w 544"/>
                <a:gd name="T91" fmla="*/ 514 h 538"/>
                <a:gd name="T92" fmla="*/ 416 w 544"/>
                <a:gd name="T93" fmla="*/ 530 h 538"/>
                <a:gd name="T94" fmla="*/ 342 w 544"/>
                <a:gd name="T95" fmla="*/ 538 h 53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544" h="538">
                  <a:moveTo>
                    <a:pt x="342" y="538"/>
                  </a:moveTo>
                  <a:lnTo>
                    <a:pt x="342" y="538"/>
                  </a:lnTo>
                  <a:lnTo>
                    <a:pt x="330" y="534"/>
                  </a:lnTo>
                  <a:lnTo>
                    <a:pt x="322" y="532"/>
                  </a:lnTo>
                  <a:lnTo>
                    <a:pt x="308" y="532"/>
                  </a:lnTo>
                  <a:lnTo>
                    <a:pt x="308" y="518"/>
                  </a:lnTo>
                  <a:lnTo>
                    <a:pt x="304" y="516"/>
                  </a:lnTo>
                  <a:lnTo>
                    <a:pt x="304" y="514"/>
                  </a:lnTo>
                  <a:lnTo>
                    <a:pt x="304" y="512"/>
                  </a:lnTo>
                  <a:lnTo>
                    <a:pt x="308" y="508"/>
                  </a:lnTo>
                  <a:lnTo>
                    <a:pt x="316" y="506"/>
                  </a:lnTo>
                  <a:lnTo>
                    <a:pt x="344" y="496"/>
                  </a:lnTo>
                  <a:lnTo>
                    <a:pt x="354" y="484"/>
                  </a:lnTo>
                  <a:lnTo>
                    <a:pt x="352" y="468"/>
                  </a:lnTo>
                  <a:lnTo>
                    <a:pt x="348" y="458"/>
                  </a:lnTo>
                  <a:lnTo>
                    <a:pt x="342" y="450"/>
                  </a:lnTo>
                  <a:lnTo>
                    <a:pt x="336" y="446"/>
                  </a:lnTo>
                  <a:lnTo>
                    <a:pt x="326" y="444"/>
                  </a:lnTo>
                  <a:lnTo>
                    <a:pt x="318" y="444"/>
                  </a:lnTo>
                  <a:lnTo>
                    <a:pt x="298" y="444"/>
                  </a:lnTo>
                  <a:lnTo>
                    <a:pt x="286" y="438"/>
                  </a:lnTo>
                  <a:lnTo>
                    <a:pt x="280" y="432"/>
                  </a:lnTo>
                  <a:lnTo>
                    <a:pt x="272" y="420"/>
                  </a:lnTo>
                  <a:lnTo>
                    <a:pt x="258" y="414"/>
                  </a:lnTo>
                  <a:lnTo>
                    <a:pt x="248" y="408"/>
                  </a:lnTo>
                  <a:lnTo>
                    <a:pt x="240" y="400"/>
                  </a:lnTo>
                  <a:lnTo>
                    <a:pt x="234" y="394"/>
                  </a:lnTo>
                  <a:lnTo>
                    <a:pt x="222" y="386"/>
                  </a:lnTo>
                  <a:lnTo>
                    <a:pt x="216" y="380"/>
                  </a:lnTo>
                  <a:lnTo>
                    <a:pt x="214" y="374"/>
                  </a:lnTo>
                  <a:lnTo>
                    <a:pt x="210" y="368"/>
                  </a:lnTo>
                  <a:lnTo>
                    <a:pt x="216" y="364"/>
                  </a:lnTo>
                  <a:lnTo>
                    <a:pt x="220" y="360"/>
                  </a:lnTo>
                  <a:lnTo>
                    <a:pt x="222" y="350"/>
                  </a:lnTo>
                  <a:lnTo>
                    <a:pt x="224" y="334"/>
                  </a:lnTo>
                  <a:lnTo>
                    <a:pt x="230" y="314"/>
                  </a:lnTo>
                  <a:lnTo>
                    <a:pt x="242" y="314"/>
                  </a:lnTo>
                  <a:lnTo>
                    <a:pt x="254" y="314"/>
                  </a:lnTo>
                  <a:lnTo>
                    <a:pt x="266" y="312"/>
                  </a:lnTo>
                  <a:lnTo>
                    <a:pt x="274" y="308"/>
                  </a:lnTo>
                  <a:lnTo>
                    <a:pt x="280" y="304"/>
                  </a:lnTo>
                  <a:lnTo>
                    <a:pt x="278" y="286"/>
                  </a:lnTo>
                  <a:lnTo>
                    <a:pt x="276" y="268"/>
                  </a:lnTo>
                  <a:lnTo>
                    <a:pt x="268" y="256"/>
                  </a:lnTo>
                  <a:lnTo>
                    <a:pt x="264" y="250"/>
                  </a:lnTo>
                  <a:lnTo>
                    <a:pt x="260" y="246"/>
                  </a:lnTo>
                  <a:lnTo>
                    <a:pt x="240" y="248"/>
                  </a:lnTo>
                  <a:lnTo>
                    <a:pt x="228" y="252"/>
                  </a:lnTo>
                  <a:lnTo>
                    <a:pt x="224" y="268"/>
                  </a:lnTo>
                  <a:lnTo>
                    <a:pt x="202" y="272"/>
                  </a:lnTo>
                  <a:lnTo>
                    <a:pt x="198" y="264"/>
                  </a:lnTo>
                  <a:lnTo>
                    <a:pt x="194" y="260"/>
                  </a:lnTo>
                  <a:lnTo>
                    <a:pt x="186" y="256"/>
                  </a:lnTo>
                  <a:lnTo>
                    <a:pt x="172" y="230"/>
                  </a:lnTo>
                  <a:lnTo>
                    <a:pt x="162" y="206"/>
                  </a:lnTo>
                  <a:lnTo>
                    <a:pt x="152" y="186"/>
                  </a:lnTo>
                  <a:lnTo>
                    <a:pt x="140" y="168"/>
                  </a:lnTo>
                  <a:lnTo>
                    <a:pt x="128" y="162"/>
                  </a:lnTo>
                  <a:lnTo>
                    <a:pt x="116" y="158"/>
                  </a:lnTo>
                  <a:lnTo>
                    <a:pt x="96" y="158"/>
                  </a:lnTo>
                  <a:lnTo>
                    <a:pt x="58" y="146"/>
                  </a:lnTo>
                  <a:lnTo>
                    <a:pt x="50" y="136"/>
                  </a:lnTo>
                  <a:lnTo>
                    <a:pt x="40" y="116"/>
                  </a:lnTo>
                  <a:lnTo>
                    <a:pt x="26" y="98"/>
                  </a:lnTo>
                  <a:lnTo>
                    <a:pt x="12" y="80"/>
                  </a:lnTo>
                  <a:lnTo>
                    <a:pt x="0" y="70"/>
                  </a:lnTo>
                  <a:lnTo>
                    <a:pt x="0" y="56"/>
                  </a:lnTo>
                  <a:lnTo>
                    <a:pt x="0" y="42"/>
                  </a:lnTo>
                  <a:lnTo>
                    <a:pt x="0" y="38"/>
                  </a:lnTo>
                  <a:lnTo>
                    <a:pt x="4" y="36"/>
                  </a:lnTo>
                  <a:lnTo>
                    <a:pt x="10" y="36"/>
                  </a:lnTo>
                  <a:lnTo>
                    <a:pt x="18" y="40"/>
                  </a:lnTo>
                  <a:lnTo>
                    <a:pt x="22" y="48"/>
                  </a:lnTo>
                  <a:lnTo>
                    <a:pt x="30" y="52"/>
                  </a:lnTo>
                  <a:lnTo>
                    <a:pt x="30" y="56"/>
                  </a:lnTo>
                  <a:lnTo>
                    <a:pt x="36" y="60"/>
                  </a:lnTo>
                  <a:lnTo>
                    <a:pt x="44" y="68"/>
                  </a:lnTo>
                  <a:lnTo>
                    <a:pt x="50" y="76"/>
                  </a:lnTo>
                  <a:lnTo>
                    <a:pt x="60" y="90"/>
                  </a:lnTo>
                  <a:lnTo>
                    <a:pt x="68" y="92"/>
                  </a:lnTo>
                  <a:lnTo>
                    <a:pt x="80" y="96"/>
                  </a:lnTo>
                  <a:lnTo>
                    <a:pt x="112" y="98"/>
                  </a:lnTo>
                  <a:lnTo>
                    <a:pt x="118" y="94"/>
                  </a:lnTo>
                  <a:lnTo>
                    <a:pt x="124" y="88"/>
                  </a:lnTo>
                  <a:lnTo>
                    <a:pt x="134" y="74"/>
                  </a:lnTo>
                  <a:lnTo>
                    <a:pt x="140" y="68"/>
                  </a:lnTo>
                  <a:lnTo>
                    <a:pt x="146" y="66"/>
                  </a:lnTo>
                  <a:lnTo>
                    <a:pt x="150" y="66"/>
                  </a:lnTo>
                  <a:lnTo>
                    <a:pt x="154" y="68"/>
                  </a:lnTo>
                  <a:lnTo>
                    <a:pt x="160" y="76"/>
                  </a:lnTo>
                  <a:lnTo>
                    <a:pt x="178" y="78"/>
                  </a:lnTo>
                  <a:lnTo>
                    <a:pt x="200" y="50"/>
                  </a:lnTo>
                  <a:lnTo>
                    <a:pt x="202" y="32"/>
                  </a:lnTo>
                  <a:lnTo>
                    <a:pt x="208" y="16"/>
                  </a:lnTo>
                  <a:lnTo>
                    <a:pt x="212" y="10"/>
                  </a:lnTo>
                  <a:lnTo>
                    <a:pt x="218" y="4"/>
                  </a:lnTo>
                  <a:lnTo>
                    <a:pt x="226" y="2"/>
                  </a:lnTo>
                  <a:lnTo>
                    <a:pt x="236" y="0"/>
                  </a:lnTo>
                  <a:lnTo>
                    <a:pt x="236" y="26"/>
                  </a:lnTo>
                  <a:lnTo>
                    <a:pt x="268" y="52"/>
                  </a:lnTo>
                  <a:lnTo>
                    <a:pt x="284" y="58"/>
                  </a:lnTo>
                  <a:lnTo>
                    <a:pt x="300" y="68"/>
                  </a:lnTo>
                  <a:lnTo>
                    <a:pt x="318" y="78"/>
                  </a:lnTo>
                  <a:lnTo>
                    <a:pt x="338" y="88"/>
                  </a:lnTo>
                  <a:lnTo>
                    <a:pt x="372" y="150"/>
                  </a:lnTo>
                  <a:lnTo>
                    <a:pt x="390" y="184"/>
                  </a:lnTo>
                  <a:lnTo>
                    <a:pt x="412" y="218"/>
                  </a:lnTo>
                  <a:lnTo>
                    <a:pt x="414" y="230"/>
                  </a:lnTo>
                  <a:lnTo>
                    <a:pt x="418" y="244"/>
                  </a:lnTo>
                  <a:lnTo>
                    <a:pt x="424" y="258"/>
                  </a:lnTo>
                  <a:lnTo>
                    <a:pt x="432" y="274"/>
                  </a:lnTo>
                  <a:lnTo>
                    <a:pt x="478" y="298"/>
                  </a:lnTo>
                  <a:lnTo>
                    <a:pt x="500" y="312"/>
                  </a:lnTo>
                  <a:lnTo>
                    <a:pt x="526" y="330"/>
                  </a:lnTo>
                  <a:lnTo>
                    <a:pt x="526" y="336"/>
                  </a:lnTo>
                  <a:lnTo>
                    <a:pt x="522" y="340"/>
                  </a:lnTo>
                  <a:lnTo>
                    <a:pt x="514" y="340"/>
                  </a:lnTo>
                  <a:lnTo>
                    <a:pt x="496" y="342"/>
                  </a:lnTo>
                  <a:lnTo>
                    <a:pt x="470" y="340"/>
                  </a:lnTo>
                  <a:lnTo>
                    <a:pt x="470" y="362"/>
                  </a:lnTo>
                  <a:lnTo>
                    <a:pt x="504" y="374"/>
                  </a:lnTo>
                  <a:lnTo>
                    <a:pt x="500" y="380"/>
                  </a:lnTo>
                  <a:lnTo>
                    <a:pt x="498" y="386"/>
                  </a:lnTo>
                  <a:lnTo>
                    <a:pt x="498" y="392"/>
                  </a:lnTo>
                  <a:lnTo>
                    <a:pt x="500" y="400"/>
                  </a:lnTo>
                  <a:lnTo>
                    <a:pt x="540" y="420"/>
                  </a:lnTo>
                  <a:lnTo>
                    <a:pt x="544" y="426"/>
                  </a:lnTo>
                  <a:lnTo>
                    <a:pt x="542" y="434"/>
                  </a:lnTo>
                  <a:lnTo>
                    <a:pt x="540" y="440"/>
                  </a:lnTo>
                  <a:lnTo>
                    <a:pt x="536" y="446"/>
                  </a:lnTo>
                  <a:lnTo>
                    <a:pt x="530" y="450"/>
                  </a:lnTo>
                  <a:lnTo>
                    <a:pt x="516" y="460"/>
                  </a:lnTo>
                  <a:lnTo>
                    <a:pt x="502" y="468"/>
                  </a:lnTo>
                  <a:lnTo>
                    <a:pt x="502" y="472"/>
                  </a:lnTo>
                  <a:lnTo>
                    <a:pt x="498" y="474"/>
                  </a:lnTo>
                  <a:lnTo>
                    <a:pt x="492" y="478"/>
                  </a:lnTo>
                  <a:lnTo>
                    <a:pt x="478" y="490"/>
                  </a:lnTo>
                  <a:lnTo>
                    <a:pt x="452" y="514"/>
                  </a:lnTo>
                  <a:lnTo>
                    <a:pt x="418" y="526"/>
                  </a:lnTo>
                  <a:lnTo>
                    <a:pt x="416" y="530"/>
                  </a:lnTo>
                  <a:lnTo>
                    <a:pt x="366" y="528"/>
                  </a:lnTo>
                  <a:lnTo>
                    <a:pt x="354" y="532"/>
                  </a:lnTo>
                  <a:lnTo>
                    <a:pt x="342" y="538"/>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22" name="Freeform 26"/>
            <p:cNvSpPr>
              <a:spLocks/>
            </p:cNvSpPr>
            <p:nvPr/>
          </p:nvSpPr>
          <p:spPr bwMode="auto">
            <a:xfrm>
              <a:off x="5727700" y="3489326"/>
              <a:ext cx="889000" cy="860425"/>
            </a:xfrm>
            <a:custGeom>
              <a:avLst/>
              <a:gdLst>
                <a:gd name="T0" fmla="*/ 434 w 560"/>
                <a:gd name="T1" fmla="*/ 536 h 542"/>
                <a:gd name="T2" fmla="*/ 400 w 560"/>
                <a:gd name="T3" fmla="*/ 518 h 542"/>
                <a:gd name="T4" fmla="*/ 346 w 560"/>
                <a:gd name="T5" fmla="*/ 512 h 542"/>
                <a:gd name="T6" fmla="*/ 316 w 560"/>
                <a:gd name="T7" fmla="*/ 476 h 542"/>
                <a:gd name="T8" fmla="*/ 282 w 560"/>
                <a:gd name="T9" fmla="*/ 454 h 542"/>
                <a:gd name="T10" fmla="*/ 116 w 560"/>
                <a:gd name="T11" fmla="*/ 434 h 542"/>
                <a:gd name="T12" fmla="*/ 84 w 560"/>
                <a:gd name="T13" fmla="*/ 412 h 542"/>
                <a:gd name="T14" fmla="*/ 68 w 560"/>
                <a:gd name="T15" fmla="*/ 398 h 542"/>
                <a:gd name="T16" fmla="*/ 58 w 560"/>
                <a:gd name="T17" fmla="*/ 370 h 542"/>
                <a:gd name="T18" fmla="*/ 18 w 560"/>
                <a:gd name="T19" fmla="*/ 292 h 542"/>
                <a:gd name="T20" fmla="*/ 2 w 560"/>
                <a:gd name="T21" fmla="*/ 246 h 542"/>
                <a:gd name="T22" fmla="*/ 14 w 560"/>
                <a:gd name="T23" fmla="*/ 206 h 542"/>
                <a:gd name="T24" fmla="*/ 50 w 560"/>
                <a:gd name="T25" fmla="*/ 182 h 542"/>
                <a:gd name="T26" fmla="*/ 68 w 560"/>
                <a:gd name="T27" fmla="*/ 172 h 542"/>
                <a:gd name="T28" fmla="*/ 104 w 560"/>
                <a:gd name="T29" fmla="*/ 164 h 542"/>
                <a:gd name="T30" fmla="*/ 138 w 560"/>
                <a:gd name="T31" fmla="*/ 144 h 542"/>
                <a:gd name="T32" fmla="*/ 208 w 560"/>
                <a:gd name="T33" fmla="*/ 128 h 542"/>
                <a:gd name="T34" fmla="*/ 234 w 560"/>
                <a:gd name="T35" fmla="*/ 106 h 542"/>
                <a:gd name="T36" fmla="*/ 266 w 560"/>
                <a:gd name="T37" fmla="*/ 74 h 542"/>
                <a:gd name="T38" fmla="*/ 280 w 560"/>
                <a:gd name="T39" fmla="*/ 44 h 542"/>
                <a:gd name="T40" fmla="*/ 284 w 560"/>
                <a:gd name="T41" fmla="*/ 0 h 542"/>
                <a:gd name="T42" fmla="*/ 414 w 560"/>
                <a:gd name="T43" fmla="*/ 12 h 542"/>
                <a:gd name="T44" fmla="*/ 428 w 560"/>
                <a:gd name="T45" fmla="*/ 32 h 542"/>
                <a:gd name="T46" fmla="*/ 444 w 560"/>
                <a:gd name="T47" fmla="*/ 58 h 542"/>
                <a:gd name="T48" fmla="*/ 438 w 560"/>
                <a:gd name="T49" fmla="*/ 82 h 542"/>
                <a:gd name="T50" fmla="*/ 418 w 560"/>
                <a:gd name="T51" fmla="*/ 96 h 542"/>
                <a:gd name="T52" fmla="*/ 408 w 560"/>
                <a:gd name="T53" fmla="*/ 118 h 542"/>
                <a:gd name="T54" fmla="*/ 396 w 560"/>
                <a:gd name="T55" fmla="*/ 122 h 542"/>
                <a:gd name="T56" fmla="*/ 432 w 560"/>
                <a:gd name="T57" fmla="*/ 156 h 542"/>
                <a:gd name="T58" fmla="*/ 434 w 560"/>
                <a:gd name="T59" fmla="*/ 162 h 542"/>
                <a:gd name="T60" fmla="*/ 466 w 560"/>
                <a:gd name="T61" fmla="*/ 186 h 542"/>
                <a:gd name="T62" fmla="*/ 498 w 560"/>
                <a:gd name="T63" fmla="*/ 192 h 542"/>
                <a:gd name="T64" fmla="*/ 516 w 560"/>
                <a:gd name="T65" fmla="*/ 188 h 542"/>
                <a:gd name="T66" fmla="*/ 532 w 560"/>
                <a:gd name="T67" fmla="*/ 204 h 542"/>
                <a:gd name="T68" fmla="*/ 558 w 560"/>
                <a:gd name="T69" fmla="*/ 234 h 542"/>
                <a:gd name="T70" fmla="*/ 554 w 560"/>
                <a:gd name="T71" fmla="*/ 244 h 542"/>
                <a:gd name="T72" fmla="*/ 544 w 560"/>
                <a:gd name="T73" fmla="*/ 282 h 542"/>
                <a:gd name="T74" fmla="*/ 528 w 560"/>
                <a:gd name="T75" fmla="*/ 276 h 542"/>
                <a:gd name="T76" fmla="*/ 500 w 560"/>
                <a:gd name="T77" fmla="*/ 234 h 542"/>
                <a:gd name="T78" fmla="*/ 472 w 560"/>
                <a:gd name="T79" fmla="*/ 232 h 542"/>
                <a:gd name="T80" fmla="*/ 474 w 560"/>
                <a:gd name="T81" fmla="*/ 302 h 542"/>
                <a:gd name="T82" fmla="*/ 442 w 560"/>
                <a:gd name="T83" fmla="*/ 344 h 542"/>
                <a:gd name="T84" fmla="*/ 428 w 560"/>
                <a:gd name="T85" fmla="*/ 376 h 542"/>
                <a:gd name="T86" fmla="*/ 450 w 560"/>
                <a:gd name="T87" fmla="*/ 392 h 542"/>
                <a:gd name="T88" fmla="*/ 460 w 560"/>
                <a:gd name="T89" fmla="*/ 430 h 542"/>
                <a:gd name="T90" fmla="*/ 474 w 560"/>
                <a:gd name="T91" fmla="*/ 444 h 542"/>
                <a:gd name="T92" fmla="*/ 486 w 560"/>
                <a:gd name="T93" fmla="*/ 446 h 542"/>
                <a:gd name="T94" fmla="*/ 504 w 560"/>
                <a:gd name="T95" fmla="*/ 434 h 542"/>
                <a:gd name="T96" fmla="*/ 520 w 560"/>
                <a:gd name="T97" fmla="*/ 448 h 542"/>
                <a:gd name="T98" fmla="*/ 530 w 560"/>
                <a:gd name="T99" fmla="*/ 484 h 542"/>
                <a:gd name="T100" fmla="*/ 526 w 560"/>
                <a:gd name="T101" fmla="*/ 502 h 542"/>
                <a:gd name="T102" fmla="*/ 492 w 560"/>
                <a:gd name="T103" fmla="*/ 522 h 542"/>
                <a:gd name="T104" fmla="*/ 478 w 560"/>
                <a:gd name="T105" fmla="*/ 542 h 54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560" h="542">
                  <a:moveTo>
                    <a:pt x="478" y="542"/>
                  </a:moveTo>
                  <a:lnTo>
                    <a:pt x="478" y="542"/>
                  </a:lnTo>
                  <a:lnTo>
                    <a:pt x="434" y="536"/>
                  </a:lnTo>
                  <a:lnTo>
                    <a:pt x="400" y="518"/>
                  </a:lnTo>
                  <a:lnTo>
                    <a:pt x="376" y="518"/>
                  </a:lnTo>
                  <a:lnTo>
                    <a:pt x="360" y="516"/>
                  </a:lnTo>
                  <a:lnTo>
                    <a:pt x="346" y="512"/>
                  </a:lnTo>
                  <a:lnTo>
                    <a:pt x="334" y="502"/>
                  </a:lnTo>
                  <a:lnTo>
                    <a:pt x="316" y="476"/>
                  </a:lnTo>
                  <a:lnTo>
                    <a:pt x="282" y="454"/>
                  </a:lnTo>
                  <a:lnTo>
                    <a:pt x="162" y="452"/>
                  </a:lnTo>
                  <a:lnTo>
                    <a:pt x="116" y="434"/>
                  </a:lnTo>
                  <a:lnTo>
                    <a:pt x="96" y="424"/>
                  </a:lnTo>
                  <a:lnTo>
                    <a:pt x="90" y="418"/>
                  </a:lnTo>
                  <a:lnTo>
                    <a:pt x="84" y="412"/>
                  </a:lnTo>
                  <a:lnTo>
                    <a:pt x="74" y="406"/>
                  </a:lnTo>
                  <a:lnTo>
                    <a:pt x="68" y="398"/>
                  </a:lnTo>
                  <a:lnTo>
                    <a:pt x="60" y="386"/>
                  </a:lnTo>
                  <a:lnTo>
                    <a:pt x="58" y="370"/>
                  </a:lnTo>
                  <a:lnTo>
                    <a:pt x="54" y="356"/>
                  </a:lnTo>
                  <a:lnTo>
                    <a:pt x="42" y="332"/>
                  </a:lnTo>
                  <a:lnTo>
                    <a:pt x="18" y="292"/>
                  </a:lnTo>
                  <a:lnTo>
                    <a:pt x="2" y="246"/>
                  </a:lnTo>
                  <a:lnTo>
                    <a:pt x="0" y="208"/>
                  </a:lnTo>
                  <a:lnTo>
                    <a:pt x="14" y="206"/>
                  </a:lnTo>
                  <a:lnTo>
                    <a:pt x="26" y="198"/>
                  </a:lnTo>
                  <a:lnTo>
                    <a:pt x="40" y="190"/>
                  </a:lnTo>
                  <a:lnTo>
                    <a:pt x="50" y="182"/>
                  </a:lnTo>
                  <a:lnTo>
                    <a:pt x="58" y="176"/>
                  </a:lnTo>
                  <a:lnTo>
                    <a:pt x="68" y="172"/>
                  </a:lnTo>
                  <a:lnTo>
                    <a:pt x="86" y="170"/>
                  </a:lnTo>
                  <a:lnTo>
                    <a:pt x="104" y="164"/>
                  </a:lnTo>
                  <a:lnTo>
                    <a:pt x="120" y="156"/>
                  </a:lnTo>
                  <a:lnTo>
                    <a:pt x="138" y="144"/>
                  </a:lnTo>
                  <a:lnTo>
                    <a:pt x="154" y="142"/>
                  </a:lnTo>
                  <a:lnTo>
                    <a:pt x="172" y="138"/>
                  </a:lnTo>
                  <a:lnTo>
                    <a:pt x="208" y="128"/>
                  </a:lnTo>
                  <a:lnTo>
                    <a:pt x="222" y="118"/>
                  </a:lnTo>
                  <a:lnTo>
                    <a:pt x="234" y="106"/>
                  </a:lnTo>
                  <a:lnTo>
                    <a:pt x="258" y="82"/>
                  </a:lnTo>
                  <a:lnTo>
                    <a:pt x="266" y="74"/>
                  </a:lnTo>
                  <a:lnTo>
                    <a:pt x="274" y="64"/>
                  </a:lnTo>
                  <a:lnTo>
                    <a:pt x="278" y="54"/>
                  </a:lnTo>
                  <a:lnTo>
                    <a:pt x="280" y="44"/>
                  </a:lnTo>
                  <a:lnTo>
                    <a:pt x="284" y="20"/>
                  </a:lnTo>
                  <a:lnTo>
                    <a:pt x="284" y="0"/>
                  </a:lnTo>
                  <a:lnTo>
                    <a:pt x="338" y="12"/>
                  </a:lnTo>
                  <a:lnTo>
                    <a:pt x="414" y="12"/>
                  </a:lnTo>
                  <a:lnTo>
                    <a:pt x="428" y="32"/>
                  </a:lnTo>
                  <a:lnTo>
                    <a:pt x="436" y="38"/>
                  </a:lnTo>
                  <a:lnTo>
                    <a:pt x="442" y="50"/>
                  </a:lnTo>
                  <a:lnTo>
                    <a:pt x="444" y="58"/>
                  </a:lnTo>
                  <a:lnTo>
                    <a:pt x="444" y="66"/>
                  </a:lnTo>
                  <a:lnTo>
                    <a:pt x="442" y="74"/>
                  </a:lnTo>
                  <a:lnTo>
                    <a:pt x="438" y="82"/>
                  </a:lnTo>
                  <a:lnTo>
                    <a:pt x="426" y="88"/>
                  </a:lnTo>
                  <a:lnTo>
                    <a:pt x="418" y="96"/>
                  </a:lnTo>
                  <a:lnTo>
                    <a:pt x="412" y="104"/>
                  </a:lnTo>
                  <a:lnTo>
                    <a:pt x="408" y="118"/>
                  </a:lnTo>
                  <a:lnTo>
                    <a:pt x="402" y="120"/>
                  </a:lnTo>
                  <a:lnTo>
                    <a:pt x="396" y="122"/>
                  </a:lnTo>
                  <a:lnTo>
                    <a:pt x="396" y="130"/>
                  </a:lnTo>
                  <a:lnTo>
                    <a:pt x="432" y="156"/>
                  </a:lnTo>
                  <a:lnTo>
                    <a:pt x="434" y="162"/>
                  </a:lnTo>
                  <a:lnTo>
                    <a:pt x="448" y="174"/>
                  </a:lnTo>
                  <a:lnTo>
                    <a:pt x="456" y="180"/>
                  </a:lnTo>
                  <a:lnTo>
                    <a:pt x="466" y="186"/>
                  </a:lnTo>
                  <a:lnTo>
                    <a:pt x="476" y="192"/>
                  </a:lnTo>
                  <a:lnTo>
                    <a:pt x="488" y="194"/>
                  </a:lnTo>
                  <a:lnTo>
                    <a:pt x="498" y="192"/>
                  </a:lnTo>
                  <a:lnTo>
                    <a:pt x="510" y="186"/>
                  </a:lnTo>
                  <a:lnTo>
                    <a:pt x="516" y="188"/>
                  </a:lnTo>
                  <a:lnTo>
                    <a:pt x="520" y="192"/>
                  </a:lnTo>
                  <a:lnTo>
                    <a:pt x="532" y="204"/>
                  </a:lnTo>
                  <a:lnTo>
                    <a:pt x="560" y="226"/>
                  </a:lnTo>
                  <a:lnTo>
                    <a:pt x="558" y="234"/>
                  </a:lnTo>
                  <a:lnTo>
                    <a:pt x="556" y="240"/>
                  </a:lnTo>
                  <a:lnTo>
                    <a:pt x="554" y="244"/>
                  </a:lnTo>
                  <a:lnTo>
                    <a:pt x="550" y="256"/>
                  </a:lnTo>
                  <a:lnTo>
                    <a:pt x="548" y="270"/>
                  </a:lnTo>
                  <a:lnTo>
                    <a:pt x="544" y="282"/>
                  </a:lnTo>
                  <a:lnTo>
                    <a:pt x="528" y="276"/>
                  </a:lnTo>
                  <a:lnTo>
                    <a:pt x="514" y="256"/>
                  </a:lnTo>
                  <a:lnTo>
                    <a:pt x="504" y="240"/>
                  </a:lnTo>
                  <a:lnTo>
                    <a:pt x="500" y="234"/>
                  </a:lnTo>
                  <a:lnTo>
                    <a:pt x="492" y="232"/>
                  </a:lnTo>
                  <a:lnTo>
                    <a:pt x="484" y="230"/>
                  </a:lnTo>
                  <a:lnTo>
                    <a:pt x="472" y="232"/>
                  </a:lnTo>
                  <a:lnTo>
                    <a:pt x="474" y="302"/>
                  </a:lnTo>
                  <a:lnTo>
                    <a:pt x="466" y="316"/>
                  </a:lnTo>
                  <a:lnTo>
                    <a:pt x="454" y="330"/>
                  </a:lnTo>
                  <a:lnTo>
                    <a:pt x="442" y="344"/>
                  </a:lnTo>
                  <a:lnTo>
                    <a:pt x="428" y="354"/>
                  </a:lnTo>
                  <a:lnTo>
                    <a:pt x="428" y="376"/>
                  </a:lnTo>
                  <a:lnTo>
                    <a:pt x="436" y="384"/>
                  </a:lnTo>
                  <a:lnTo>
                    <a:pt x="450" y="392"/>
                  </a:lnTo>
                  <a:lnTo>
                    <a:pt x="460" y="430"/>
                  </a:lnTo>
                  <a:lnTo>
                    <a:pt x="462" y="434"/>
                  </a:lnTo>
                  <a:lnTo>
                    <a:pt x="466" y="438"/>
                  </a:lnTo>
                  <a:lnTo>
                    <a:pt x="474" y="444"/>
                  </a:lnTo>
                  <a:lnTo>
                    <a:pt x="480" y="446"/>
                  </a:lnTo>
                  <a:lnTo>
                    <a:pt x="486" y="446"/>
                  </a:lnTo>
                  <a:lnTo>
                    <a:pt x="492" y="440"/>
                  </a:lnTo>
                  <a:lnTo>
                    <a:pt x="498" y="436"/>
                  </a:lnTo>
                  <a:lnTo>
                    <a:pt x="504" y="434"/>
                  </a:lnTo>
                  <a:lnTo>
                    <a:pt x="514" y="436"/>
                  </a:lnTo>
                  <a:lnTo>
                    <a:pt x="520" y="448"/>
                  </a:lnTo>
                  <a:lnTo>
                    <a:pt x="526" y="464"/>
                  </a:lnTo>
                  <a:lnTo>
                    <a:pt x="528" y="474"/>
                  </a:lnTo>
                  <a:lnTo>
                    <a:pt x="530" y="484"/>
                  </a:lnTo>
                  <a:lnTo>
                    <a:pt x="530" y="492"/>
                  </a:lnTo>
                  <a:lnTo>
                    <a:pt x="526" y="502"/>
                  </a:lnTo>
                  <a:lnTo>
                    <a:pt x="516" y="504"/>
                  </a:lnTo>
                  <a:lnTo>
                    <a:pt x="506" y="510"/>
                  </a:lnTo>
                  <a:lnTo>
                    <a:pt x="492" y="522"/>
                  </a:lnTo>
                  <a:lnTo>
                    <a:pt x="478" y="542"/>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23" name="Freeform 27"/>
            <p:cNvSpPr>
              <a:spLocks/>
            </p:cNvSpPr>
            <p:nvPr/>
          </p:nvSpPr>
          <p:spPr bwMode="auto">
            <a:xfrm>
              <a:off x="5026025" y="2933701"/>
              <a:ext cx="777875" cy="1409700"/>
            </a:xfrm>
            <a:custGeom>
              <a:avLst/>
              <a:gdLst>
                <a:gd name="T0" fmla="*/ 320 w 490"/>
                <a:gd name="T1" fmla="*/ 878 h 888"/>
                <a:gd name="T2" fmla="*/ 252 w 490"/>
                <a:gd name="T3" fmla="*/ 834 h 888"/>
                <a:gd name="T4" fmla="*/ 196 w 490"/>
                <a:gd name="T5" fmla="*/ 838 h 888"/>
                <a:gd name="T6" fmla="*/ 170 w 490"/>
                <a:gd name="T7" fmla="*/ 842 h 888"/>
                <a:gd name="T8" fmla="*/ 136 w 490"/>
                <a:gd name="T9" fmla="*/ 824 h 888"/>
                <a:gd name="T10" fmla="*/ 106 w 490"/>
                <a:gd name="T11" fmla="*/ 804 h 888"/>
                <a:gd name="T12" fmla="*/ 56 w 490"/>
                <a:gd name="T13" fmla="*/ 800 h 888"/>
                <a:gd name="T14" fmla="*/ 12 w 490"/>
                <a:gd name="T15" fmla="*/ 776 h 888"/>
                <a:gd name="T16" fmla="*/ 20 w 490"/>
                <a:gd name="T17" fmla="*/ 744 h 888"/>
                <a:gd name="T18" fmla="*/ 8 w 490"/>
                <a:gd name="T19" fmla="*/ 726 h 888"/>
                <a:gd name="T20" fmla="*/ 0 w 490"/>
                <a:gd name="T21" fmla="*/ 706 h 888"/>
                <a:gd name="T22" fmla="*/ 62 w 490"/>
                <a:gd name="T23" fmla="*/ 696 h 888"/>
                <a:gd name="T24" fmla="*/ 66 w 490"/>
                <a:gd name="T25" fmla="*/ 648 h 888"/>
                <a:gd name="T26" fmla="*/ 52 w 490"/>
                <a:gd name="T27" fmla="*/ 602 h 888"/>
                <a:gd name="T28" fmla="*/ 56 w 490"/>
                <a:gd name="T29" fmla="*/ 536 h 888"/>
                <a:gd name="T30" fmla="*/ 104 w 490"/>
                <a:gd name="T31" fmla="*/ 530 h 888"/>
                <a:gd name="T32" fmla="*/ 168 w 490"/>
                <a:gd name="T33" fmla="*/ 548 h 888"/>
                <a:gd name="T34" fmla="*/ 172 w 490"/>
                <a:gd name="T35" fmla="*/ 504 h 888"/>
                <a:gd name="T36" fmla="*/ 190 w 490"/>
                <a:gd name="T37" fmla="*/ 494 h 888"/>
                <a:gd name="T38" fmla="*/ 214 w 490"/>
                <a:gd name="T39" fmla="*/ 500 h 888"/>
                <a:gd name="T40" fmla="*/ 248 w 490"/>
                <a:gd name="T41" fmla="*/ 478 h 888"/>
                <a:gd name="T42" fmla="*/ 246 w 490"/>
                <a:gd name="T43" fmla="*/ 416 h 888"/>
                <a:gd name="T44" fmla="*/ 256 w 490"/>
                <a:gd name="T45" fmla="*/ 384 h 888"/>
                <a:gd name="T46" fmla="*/ 240 w 490"/>
                <a:gd name="T47" fmla="*/ 362 h 888"/>
                <a:gd name="T48" fmla="*/ 196 w 490"/>
                <a:gd name="T49" fmla="*/ 334 h 888"/>
                <a:gd name="T50" fmla="*/ 152 w 490"/>
                <a:gd name="T51" fmla="*/ 318 h 888"/>
                <a:gd name="T52" fmla="*/ 126 w 490"/>
                <a:gd name="T53" fmla="*/ 296 h 888"/>
                <a:gd name="T54" fmla="*/ 130 w 490"/>
                <a:gd name="T55" fmla="*/ 244 h 888"/>
                <a:gd name="T56" fmla="*/ 148 w 490"/>
                <a:gd name="T57" fmla="*/ 222 h 888"/>
                <a:gd name="T58" fmla="*/ 184 w 490"/>
                <a:gd name="T59" fmla="*/ 226 h 888"/>
                <a:gd name="T60" fmla="*/ 270 w 490"/>
                <a:gd name="T61" fmla="*/ 220 h 888"/>
                <a:gd name="T62" fmla="*/ 278 w 490"/>
                <a:gd name="T63" fmla="*/ 162 h 888"/>
                <a:gd name="T64" fmla="*/ 280 w 490"/>
                <a:gd name="T65" fmla="*/ 130 h 888"/>
                <a:gd name="T66" fmla="*/ 304 w 490"/>
                <a:gd name="T67" fmla="*/ 104 h 888"/>
                <a:gd name="T68" fmla="*/ 364 w 490"/>
                <a:gd name="T69" fmla="*/ 38 h 888"/>
                <a:gd name="T70" fmla="*/ 404 w 490"/>
                <a:gd name="T71" fmla="*/ 28 h 888"/>
                <a:gd name="T72" fmla="*/ 416 w 490"/>
                <a:gd name="T73" fmla="*/ 22 h 888"/>
                <a:gd name="T74" fmla="*/ 440 w 490"/>
                <a:gd name="T75" fmla="*/ 2 h 888"/>
                <a:gd name="T76" fmla="*/ 462 w 490"/>
                <a:gd name="T77" fmla="*/ 20 h 888"/>
                <a:gd name="T78" fmla="*/ 452 w 490"/>
                <a:gd name="T79" fmla="*/ 52 h 888"/>
                <a:gd name="T80" fmla="*/ 438 w 490"/>
                <a:gd name="T81" fmla="*/ 108 h 888"/>
                <a:gd name="T82" fmla="*/ 422 w 490"/>
                <a:gd name="T83" fmla="*/ 138 h 888"/>
                <a:gd name="T84" fmla="*/ 430 w 490"/>
                <a:gd name="T85" fmla="*/ 228 h 888"/>
                <a:gd name="T86" fmla="*/ 408 w 490"/>
                <a:gd name="T87" fmla="*/ 284 h 888"/>
                <a:gd name="T88" fmla="*/ 398 w 490"/>
                <a:gd name="T89" fmla="*/ 384 h 888"/>
                <a:gd name="T90" fmla="*/ 418 w 490"/>
                <a:gd name="T91" fmla="*/ 454 h 888"/>
                <a:gd name="T92" fmla="*/ 412 w 490"/>
                <a:gd name="T93" fmla="*/ 526 h 888"/>
                <a:gd name="T94" fmla="*/ 428 w 490"/>
                <a:gd name="T95" fmla="*/ 556 h 888"/>
                <a:gd name="T96" fmla="*/ 432 w 490"/>
                <a:gd name="T97" fmla="*/ 600 h 888"/>
                <a:gd name="T98" fmla="*/ 476 w 490"/>
                <a:gd name="T99" fmla="*/ 690 h 888"/>
                <a:gd name="T100" fmla="*/ 462 w 490"/>
                <a:gd name="T101" fmla="*/ 726 h 888"/>
                <a:gd name="T102" fmla="*/ 362 w 490"/>
                <a:gd name="T103" fmla="*/ 728 h 888"/>
                <a:gd name="T104" fmla="*/ 354 w 490"/>
                <a:gd name="T105" fmla="*/ 744 h 888"/>
                <a:gd name="T106" fmla="*/ 398 w 490"/>
                <a:gd name="T107" fmla="*/ 792 h 888"/>
                <a:gd name="T108" fmla="*/ 350 w 490"/>
                <a:gd name="T109" fmla="*/ 828 h 888"/>
                <a:gd name="T110" fmla="*/ 344 w 490"/>
                <a:gd name="T111" fmla="*/ 888 h 88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490" h="888">
                  <a:moveTo>
                    <a:pt x="344" y="888"/>
                  </a:moveTo>
                  <a:lnTo>
                    <a:pt x="344" y="888"/>
                  </a:lnTo>
                  <a:lnTo>
                    <a:pt x="330" y="884"/>
                  </a:lnTo>
                  <a:lnTo>
                    <a:pt x="320" y="878"/>
                  </a:lnTo>
                  <a:lnTo>
                    <a:pt x="304" y="866"/>
                  </a:lnTo>
                  <a:lnTo>
                    <a:pt x="278" y="842"/>
                  </a:lnTo>
                  <a:lnTo>
                    <a:pt x="252" y="834"/>
                  </a:lnTo>
                  <a:lnTo>
                    <a:pt x="232" y="834"/>
                  </a:lnTo>
                  <a:lnTo>
                    <a:pt x="214" y="834"/>
                  </a:lnTo>
                  <a:lnTo>
                    <a:pt x="196" y="838"/>
                  </a:lnTo>
                  <a:lnTo>
                    <a:pt x="188" y="840"/>
                  </a:lnTo>
                  <a:lnTo>
                    <a:pt x="180" y="844"/>
                  </a:lnTo>
                  <a:lnTo>
                    <a:pt x="170" y="842"/>
                  </a:lnTo>
                  <a:lnTo>
                    <a:pt x="160" y="836"/>
                  </a:lnTo>
                  <a:lnTo>
                    <a:pt x="146" y="826"/>
                  </a:lnTo>
                  <a:lnTo>
                    <a:pt x="136" y="824"/>
                  </a:lnTo>
                  <a:lnTo>
                    <a:pt x="128" y="822"/>
                  </a:lnTo>
                  <a:lnTo>
                    <a:pt x="120" y="818"/>
                  </a:lnTo>
                  <a:lnTo>
                    <a:pt x="114" y="814"/>
                  </a:lnTo>
                  <a:lnTo>
                    <a:pt x="106" y="804"/>
                  </a:lnTo>
                  <a:lnTo>
                    <a:pt x="102" y="802"/>
                  </a:lnTo>
                  <a:lnTo>
                    <a:pt x="98" y="800"/>
                  </a:lnTo>
                  <a:lnTo>
                    <a:pt x="56" y="800"/>
                  </a:lnTo>
                  <a:lnTo>
                    <a:pt x="12" y="784"/>
                  </a:lnTo>
                  <a:lnTo>
                    <a:pt x="12" y="776"/>
                  </a:lnTo>
                  <a:lnTo>
                    <a:pt x="14" y="770"/>
                  </a:lnTo>
                  <a:lnTo>
                    <a:pt x="20" y="758"/>
                  </a:lnTo>
                  <a:lnTo>
                    <a:pt x="20" y="744"/>
                  </a:lnTo>
                  <a:lnTo>
                    <a:pt x="18" y="734"/>
                  </a:lnTo>
                  <a:lnTo>
                    <a:pt x="14" y="728"/>
                  </a:lnTo>
                  <a:lnTo>
                    <a:pt x="8" y="726"/>
                  </a:lnTo>
                  <a:lnTo>
                    <a:pt x="2" y="718"/>
                  </a:lnTo>
                  <a:lnTo>
                    <a:pt x="0" y="714"/>
                  </a:lnTo>
                  <a:lnTo>
                    <a:pt x="0" y="708"/>
                  </a:lnTo>
                  <a:lnTo>
                    <a:pt x="0" y="706"/>
                  </a:lnTo>
                  <a:lnTo>
                    <a:pt x="58" y="704"/>
                  </a:lnTo>
                  <a:lnTo>
                    <a:pt x="62" y="696"/>
                  </a:lnTo>
                  <a:lnTo>
                    <a:pt x="66" y="686"/>
                  </a:lnTo>
                  <a:lnTo>
                    <a:pt x="66" y="676"/>
                  </a:lnTo>
                  <a:lnTo>
                    <a:pt x="68" y="666"/>
                  </a:lnTo>
                  <a:lnTo>
                    <a:pt x="66" y="648"/>
                  </a:lnTo>
                  <a:lnTo>
                    <a:pt x="64" y="632"/>
                  </a:lnTo>
                  <a:lnTo>
                    <a:pt x="52" y="602"/>
                  </a:lnTo>
                  <a:lnTo>
                    <a:pt x="46" y="564"/>
                  </a:lnTo>
                  <a:lnTo>
                    <a:pt x="46" y="550"/>
                  </a:lnTo>
                  <a:lnTo>
                    <a:pt x="50" y="542"/>
                  </a:lnTo>
                  <a:lnTo>
                    <a:pt x="56" y="536"/>
                  </a:lnTo>
                  <a:lnTo>
                    <a:pt x="68" y="532"/>
                  </a:lnTo>
                  <a:lnTo>
                    <a:pt x="84" y="530"/>
                  </a:lnTo>
                  <a:lnTo>
                    <a:pt x="104" y="530"/>
                  </a:lnTo>
                  <a:lnTo>
                    <a:pt x="150" y="552"/>
                  </a:lnTo>
                  <a:lnTo>
                    <a:pt x="162" y="550"/>
                  </a:lnTo>
                  <a:lnTo>
                    <a:pt x="168" y="548"/>
                  </a:lnTo>
                  <a:lnTo>
                    <a:pt x="172" y="546"/>
                  </a:lnTo>
                  <a:lnTo>
                    <a:pt x="172" y="504"/>
                  </a:lnTo>
                  <a:lnTo>
                    <a:pt x="174" y="500"/>
                  </a:lnTo>
                  <a:lnTo>
                    <a:pt x="178" y="496"/>
                  </a:lnTo>
                  <a:lnTo>
                    <a:pt x="182" y="494"/>
                  </a:lnTo>
                  <a:lnTo>
                    <a:pt x="190" y="494"/>
                  </a:lnTo>
                  <a:lnTo>
                    <a:pt x="204" y="494"/>
                  </a:lnTo>
                  <a:lnTo>
                    <a:pt x="210" y="496"/>
                  </a:lnTo>
                  <a:lnTo>
                    <a:pt x="214" y="500"/>
                  </a:lnTo>
                  <a:lnTo>
                    <a:pt x="242" y="500"/>
                  </a:lnTo>
                  <a:lnTo>
                    <a:pt x="246" y="490"/>
                  </a:lnTo>
                  <a:lnTo>
                    <a:pt x="248" y="478"/>
                  </a:lnTo>
                  <a:lnTo>
                    <a:pt x="250" y="454"/>
                  </a:lnTo>
                  <a:lnTo>
                    <a:pt x="250" y="432"/>
                  </a:lnTo>
                  <a:lnTo>
                    <a:pt x="248" y="424"/>
                  </a:lnTo>
                  <a:lnTo>
                    <a:pt x="246" y="416"/>
                  </a:lnTo>
                  <a:lnTo>
                    <a:pt x="248" y="404"/>
                  </a:lnTo>
                  <a:lnTo>
                    <a:pt x="250" y="396"/>
                  </a:lnTo>
                  <a:lnTo>
                    <a:pt x="256" y="384"/>
                  </a:lnTo>
                  <a:lnTo>
                    <a:pt x="256" y="364"/>
                  </a:lnTo>
                  <a:lnTo>
                    <a:pt x="240" y="362"/>
                  </a:lnTo>
                  <a:lnTo>
                    <a:pt x="224" y="352"/>
                  </a:lnTo>
                  <a:lnTo>
                    <a:pt x="210" y="342"/>
                  </a:lnTo>
                  <a:lnTo>
                    <a:pt x="196" y="334"/>
                  </a:lnTo>
                  <a:lnTo>
                    <a:pt x="188" y="328"/>
                  </a:lnTo>
                  <a:lnTo>
                    <a:pt x="170" y="324"/>
                  </a:lnTo>
                  <a:lnTo>
                    <a:pt x="152" y="318"/>
                  </a:lnTo>
                  <a:lnTo>
                    <a:pt x="136" y="312"/>
                  </a:lnTo>
                  <a:lnTo>
                    <a:pt x="126" y="306"/>
                  </a:lnTo>
                  <a:lnTo>
                    <a:pt x="126" y="296"/>
                  </a:lnTo>
                  <a:lnTo>
                    <a:pt x="128" y="290"/>
                  </a:lnTo>
                  <a:lnTo>
                    <a:pt x="136" y="280"/>
                  </a:lnTo>
                  <a:lnTo>
                    <a:pt x="130" y="244"/>
                  </a:lnTo>
                  <a:lnTo>
                    <a:pt x="134" y="242"/>
                  </a:lnTo>
                  <a:lnTo>
                    <a:pt x="140" y="236"/>
                  </a:lnTo>
                  <a:lnTo>
                    <a:pt x="148" y="222"/>
                  </a:lnTo>
                  <a:lnTo>
                    <a:pt x="162" y="222"/>
                  </a:lnTo>
                  <a:lnTo>
                    <a:pt x="172" y="222"/>
                  </a:lnTo>
                  <a:lnTo>
                    <a:pt x="184" y="226"/>
                  </a:lnTo>
                  <a:lnTo>
                    <a:pt x="264" y="230"/>
                  </a:lnTo>
                  <a:lnTo>
                    <a:pt x="270" y="220"/>
                  </a:lnTo>
                  <a:lnTo>
                    <a:pt x="276" y="210"/>
                  </a:lnTo>
                  <a:lnTo>
                    <a:pt x="278" y="198"/>
                  </a:lnTo>
                  <a:lnTo>
                    <a:pt x="280" y="186"/>
                  </a:lnTo>
                  <a:lnTo>
                    <a:pt x="278" y="162"/>
                  </a:lnTo>
                  <a:lnTo>
                    <a:pt x="278" y="144"/>
                  </a:lnTo>
                  <a:lnTo>
                    <a:pt x="278" y="136"/>
                  </a:lnTo>
                  <a:lnTo>
                    <a:pt x="280" y="130"/>
                  </a:lnTo>
                  <a:lnTo>
                    <a:pt x="282" y="124"/>
                  </a:lnTo>
                  <a:lnTo>
                    <a:pt x="286" y="120"/>
                  </a:lnTo>
                  <a:lnTo>
                    <a:pt x="294" y="114"/>
                  </a:lnTo>
                  <a:lnTo>
                    <a:pt x="304" y="104"/>
                  </a:lnTo>
                  <a:lnTo>
                    <a:pt x="334" y="60"/>
                  </a:lnTo>
                  <a:lnTo>
                    <a:pt x="364" y="38"/>
                  </a:lnTo>
                  <a:lnTo>
                    <a:pt x="382" y="12"/>
                  </a:lnTo>
                  <a:lnTo>
                    <a:pt x="404" y="28"/>
                  </a:lnTo>
                  <a:lnTo>
                    <a:pt x="410" y="28"/>
                  </a:lnTo>
                  <a:lnTo>
                    <a:pt x="416" y="22"/>
                  </a:lnTo>
                  <a:lnTo>
                    <a:pt x="422" y="16"/>
                  </a:lnTo>
                  <a:lnTo>
                    <a:pt x="430" y="0"/>
                  </a:lnTo>
                  <a:lnTo>
                    <a:pt x="440" y="2"/>
                  </a:lnTo>
                  <a:lnTo>
                    <a:pt x="450" y="4"/>
                  </a:lnTo>
                  <a:lnTo>
                    <a:pt x="456" y="8"/>
                  </a:lnTo>
                  <a:lnTo>
                    <a:pt x="460" y="12"/>
                  </a:lnTo>
                  <a:lnTo>
                    <a:pt x="462" y="20"/>
                  </a:lnTo>
                  <a:lnTo>
                    <a:pt x="464" y="28"/>
                  </a:lnTo>
                  <a:lnTo>
                    <a:pt x="452" y="52"/>
                  </a:lnTo>
                  <a:lnTo>
                    <a:pt x="450" y="72"/>
                  </a:lnTo>
                  <a:lnTo>
                    <a:pt x="446" y="90"/>
                  </a:lnTo>
                  <a:lnTo>
                    <a:pt x="444" y="100"/>
                  </a:lnTo>
                  <a:lnTo>
                    <a:pt x="438" y="108"/>
                  </a:lnTo>
                  <a:lnTo>
                    <a:pt x="432" y="118"/>
                  </a:lnTo>
                  <a:lnTo>
                    <a:pt x="424" y="126"/>
                  </a:lnTo>
                  <a:lnTo>
                    <a:pt x="422" y="138"/>
                  </a:lnTo>
                  <a:lnTo>
                    <a:pt x="420" y="150"/>
                  </a:lnTo>
                  <a:lnTo>
                    <a:pt x="422" y="174"/>
                  </a:lnTo>
                  <a:lnTo>
                    <a:pt x="430" y="228"/>
                  </a:lnTo>
                  <a:lnTo>
                    <a:pt x="430" y="238"/>
                  </a:lnTo>
                  <a:lnTo>
                    <a:pt x="428" y="246"/>
                  </a:lnTo>
                  <a:lnTo>
                    <a:pt x="420" y="266"/>
                  </a:lnTo>
                  <a:lnTo>
                    <a:pt x="408" y="284"/>
                  </a:lnTo>
                  <a:lnTo>
                    <a:pt x="398" y="300"/>
                  </a:lnTo>
                  <a:lnTo>
                    <a:pt x="398" y="384"/>
                  </a:lnTo>
                  <a:lnTo>
                    <a:pt x="412" y="416"/>
                  </a:lnTo>
                  <a:lnTo>
                    <a:pt x="416" y="434"/>
                  </a:lnTo>
                  <a:lnTo>
                    <a:pt x="418" y="454"/>
                  </a:lnTo>
                  <a:lnTo>
                    <a:pt x="414" y="472"/>
                  </a:lnTo>
                  <a:lnTo>
                    <a:pt x="410" y="492"/>
                  </a:lnTo>
                  <a:lnTo>
                    <a:pt x="410" y="514"/>
                  </a:lnTo>
                  <a:lnTo>
                    <a:pt x="412" y="526"/>
                  </a:lnTo>
                  <a:lnTo>
                    <a:pt x="414" y="538"/>
                  </a:lnTo>
                  <a:lnTo>
                    <a:pt x="422" y="548"/>
                  </a:lnTo>
                  <a:lnTo>
                    <a:pt x="428" y="556"/>
                  </a:lnTo>
                  <a:lnTo>
                    <a:pt x="434" y="568"/>
                  </a:lnTo>
                  <a:lnTo>
                    <a:pt x="432" y="600"/>
                  </a:lnTo>
                  <a:lnTo>
                    <a:pt x="456" y="660"/>
                  </a:lnTo>
                  <a:lnTo>
                    <a:pt x="466" y="674"/>
                  </a:lnTo>
                  <a:lnTo>
                    <a:pt x="476" y="690"/>
                  </a:lnTo>
                  <a:lnTo>
                    <a:pt x="484" y="710"/>
                  </a:lnTo>
                  <a:lnTo>
                    <a:pt x="490" y="732"/>
                  </a:lnTo>
                  <a:lnTo>
                    <a:pt x="462" y="726"/>
                  </a:lnTo>
                  <a:lnTo>
                    <a:pt x="404" y="726"/>
                  </a:lnTo>
                  <a:lnTo>
                    <a:pt x="372" y="728"/>
                  </a:lnTo>
                  <a:lnTo>
                    <a:pt x="362" y="728"/>
                  </a:lnTo>
                  <a:lnTo>
                    <a:pt x="356" y="732"/>
                  </a:lnTo>
                  <a:lnTo>
                    <a:pt x="354" y="744"/>
                  </a:lnTo>
                  <a:lnTo>
                    <a:pt x="394" y="776"/>
                  </a:lnTo>
                  <a:lnTo>
                    <a:pt x="398" y="792"/>
                  </a:lnTo>
                  <a:lnTo>
                    <a:pt x="382" y="798"/>
                  </a:lnTo>
                  <a:lnTo>
                    <a:pt x="370" y="806"/>
                  </a:lnTo>
                  <a:lnTo>
                    <a:pt x="360" y="816"/>
                  </a:lnTo>
                  <a:lnTo>
                    <a:pt x="350" y="828"/>
                  </a:lnTo>
                  <a:lnTo>
                    <a:pt x="350" y="888"/>
                  </a:lnTo>
                  <a:lnTo>
                    <a:pt x="344" y="888"/>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24" name="Freeform 28"/>
            <p:cNvSpPr>
              <a:spLocks/>
            </p:cNvSpPr>
            <p:nvPr/>
          </p:nvSpPr>
          <p:spPr bwMode="auto">
            <a:xfrm>
              <a:off x="2630488" y="2922588"/>
              <a:ext cx="1962150" cy="1428750"/>
            </a:xfrm>
            <a:custGeom>
              <a:avLst/>
              <a:gdLst>
                <a:gd name="T0" fmla="*/ 494 w 1236"/>
                <a:gd name="T1" fmla="*/ 798 h 900"/>
                <a:gd name="T2" fmla="*/ 430 w 1236"/>
                <a:gd name="T3" fmla="*/ 762 h 900"/>
                <a:gd name="T4" fmla="*/ 278 w 1236"/>
                <a:gd name="T5" fmla="*/ 748 h 900"/>
                <a:gd name="T6" fmla="*/ 176 w 1236"/>
                <a:gd name="T7" fmla="*/ 704 h 900"/>
                <a:gd name="T8" fmla="*/ 148 w 1236"/>
                <a:gd name="T9" fmla="*/ 670 h 900"/>
                <a:gd name="T10" fmla="*/ 70 w 1236"/>
                <a:gd name="T11" fmla="*/ 640 h 900"/>
                <a:gd name="T12" fmla="*/ 24 w 1236"/>
                <a:gd name="T13" fmla="*/ 596 h 900"/>
                <a:gd name="T14" fmla="*/ 0 w 1236"/>
                <a:gd name="T15" fmla="*/ 412 h 900"/>
                <a:gd name="T16" fmla="*/ 16 w 1236"/>
                <a:gd name="T17" fmla="*/ 340 h 900"/>
                <a:gd name="T18" fmla="*/ 26 w 1236"/>
                <a:gd name="T19" fmla="*/ 328 h 900"/>
                <a:gd name="T20" fmla="*/ 52 w 1236"/>
                <a:gd name="T21" fmla="*/ 314 h 900"/>
                <a:gd name="T22" fmla="*/ 98 w 1236"/>
                <a:gd name="T23" fmla="*/ 336 h 900"/>
                <a:gd name="T24" fmla="*/ 150 w 1236"/>
                <a:gd name="T25" fmla="*/ 336 h 900"/>
                <a:gd name="T26" fmla="*/ 138 w 1236"/>
                <a:gd name="T27" fmla="*/ 274 h 900"/>
                <a:gd name="T28" fmla="*/ 168 w 1236"/>
                <a:gd name="T29" fmla="*/ 236 h 900"/>
                <a:gd name="T30" fmla="*/ 186 w 1236"/>
                <a:gd name="T31" fmla="*/ 192 h 900"/>
                <a:gd name="T32" fmla="*/ 152 w 1236"/>
                <a:gd name="T33" fmla="*/ 150 h 900"/>
                <a:gd name="T34" fmla="*/ 120 w 1236"/>
                <a:gd name="T35" fmla="*/ 120 h 900"/>
                <a:gd name="T36" fmla="*/ 118 w 1236"/>
                <a:gd name="T37" fmla="*/ 92 h 900"/>
                <a:gd name="T38" fmla="*/ 104 w 1236"/>
                <a:gd name="T39" fmla="*/ 58 h 900"/>
                <a:gd name="T40" fmla="*/ 234 w 1236"/>
                <a:gd name="T41" fmla="*/ 42 h 900"/>
                <a:gd name="T42" fmla="*/ 340 w 1236"/>
                <a:gd name="T43" fmla="*/ 4 h 900"/>
                <a:gd name="T44" fmla="*/ 430 w 1236"/>
                <a:gd name="T45" fmla="*/ 8 h 900"/>
                <a:gd name="T46" fmla="*/ 526 w 1236"/>
                <a:gd name="T47" fmla="*/ 22 h 900"/>
                <a:gd name="T48" fmla="*/ 654 w 1236"/>
                <a:gd name="T49" fmla="*/ 114 h 900"/>
                <a:gd name="T50" fmla="*/ 720 w 1236"/>
                <a:gd name="T51" fmla="*/ 110 h 900"/>
                <a:gd name="T52" fmla="*/ 720 w 1236"/>
                <a:gd name="T53" fmla="*/ 56 h 900"/>
                <a:gd name="T54" fmla="*/ 792 w 1236"/>
                <a:gd name="T55" fmla="*/ 72 h 900"/>
                <a:gd name="T56" fmla="*/ 930 w 1236"/>
                <a:gd name="T57" fmla="*/ 128 h 900"/>
                <a:gd name="T58" fmla="*/ 952 w 1236"/>
                <a:gd name="T59" fmla="*/ 142 h 900"/>
                <a:gd name="T60" fmla="*/ 1088 w 1236"/>
                <a:gd name="T61" fmla="*/ 224 h 900"/>
                <a:gd name="T62" fmla="*/ 1174 w 1236"/>
                <a:gd name="T63" fmla="*/ 250 h 900"/>
                <a:gd name="T64" fmla="*/ 1216 w 1236"/>
                <a:gd name="T65" fmla="*/ 368 h 900"/>
                <a:gd name="T66" fmla="*/ 1236 w 1236"/>
                <a:gd name="T67" fmla="*/ 452 h 900"/>
                <a:gd name="T68" fmla="*/ 1184 w 1236"/>
                <a:gd name="T69" fmla="*/ 496 h 900"/>
                <a:gd name="T70" fmla="*/ 1120 w 1236"/>
                <a:gd name="T71" fmla="*/ 584 h 900"/>
                <a:gd name="T72" fmla="*/ 1144 w 1236"/>
                <a:gd name="T73" fmla="*/ 626 h 900"/>
                <a:gd name="T74" fmla="*/ 1086 w 1236"/>
                <a:gd name="T75" fmla="*/ 606 h 900"/>
                <a:gd name="T76" fmla="*/ 1030 w 1236"/>
                <a:gd name="T77" fmla="*/ 642 h 900"/>
                <a:gd name="T78" fmla="*/ 1064 w 1236"/>
                <a:gd name="T79" fmla="*/ 694 h 900"/>
                <a:gd name="T80" fmla="*/ 1076 w 1236"/>
                <a:gd name="T81" fmla="*/ 792 h 900"/>
                <a:gd name="T82" fmla="*/ 1034 w 1236"/>
                <a:gd name="T83" fmla="*/ 804 h 900"/>
                <a:gd name="T84" fmla="*/ 996 w 1236"/>
                <a:gd name="T85" fmla="*/ 806 h 900"/>
                <a:gd name="T86" fmla="*/ 956 w 1236"/>
                <a:gd name="T87" fmla="*/ 788 h 900"/>
                <a:gd name="T88" fmla="*/ 920 w 1236"/>
                <a:gd name="T89" fmla="*/ 800 h 900"/>
                <a:gd name="T90" fmla="*/ 878 w 1236"/>
                <a:gd name="T91" fmla="*/ 780 h 900"/>
                <a:gd name="T92" fmla="*/ 828 w 1236"/>
                <a:gd name="T93" fmla="*/ 698 h 900"/>
                <a:gd name="T94" fmla="*/ 778 w 1236"/>
                <a:gd name="T95" fmla="*/ 654 h 900"/>
                <a:gd name="T96" fmla="*/ 700 w 1236"/>
                <a:gd name="T97" fmla="*/ 662 h 900"/>
                <a:gd name="T98" fmla="*/ 722 w 1236"/>
                <a:gd name="T99" fmla="*/ 746 h 900"/>
                <a:gd name="T100" fmla="*/ 694 w 1236"/>
                <a:gd name="T101" fmla="*/ 796 h 900"/>
                <a:gd name="T102" fmla="*/ 664 w 1236"/>
                <a:gd name="T103" fmla="*/ 862 h 900"/>
                <a:gd name="T104" fmla="*/ 634 w 1236"/>
                <a:gd name="T105" fmla="*/ 886 h 900"/>
                <a:gd name="T106" fmla="*/ 604 w 1236"/>
                <a:gd name="T107" fmla="*/ 884 h 900"/>
                <a:gd name="T108" fmla="*/ 568 w 1236"/>
                <a:gd name="T109" fmla="*/ 880 h 900"/>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236" h="900">
                  <a:moveTo>
                    <a:pt x="552" y="900"/>
                  </a:moveTo>
                  <a:lnTo>
                    <a:pt x="552" y="900"/>
                  </a:lnTo>
                  <a:lnTo>
                    <a:pt x="522" y="874"/>
                  </a:lnTo>
                  <a:lnTo>
                    <a:pt x="510" y="834"/>
                  </a:lnTo>
                  <a:lnTo>
                    <a:pt x="494" y="798"/>
                  </a:lnTo>
                  <a:lnTo>
                    <a:pt x="486" y="790"/>
                  </a:lnTo>
                  <a:lnTo>
                    <a:pt x="478" y="782"/>
                  </a:lnTo>
                  <a:lnTo>
                    <a:pt x="460" y="772"/>
                  </a:lnTo>
                  <a:lnTo>
                    <a:pt x="444" y="766"/>
                  </a:lnTo>
                  <a:lnTo>
                    <a:pt x="430" y="762"/>
                  </a:lnTo>
                  <a:lnTo>
                    <a:pt x="322" y="764"/>
                  </a:lnTo>
                  <a:lnTo>
                    <a:pt x="310" y="762"/>
                  </a:lnTo>
                  <a:lnTo>
                    <a:pt x="298" y="758"/>
                  </a:lnTo>
                  <a:lnTo>
                    <a:pt x="278" y="748"/>
                  </a:lnTo>
                  <a:lnTo>
                    <a:pt x="262" y="736"/>
                  </a:lnTo>
                  <a:lnTo>
                    <a:pt x="248" y="724"/>
                  </a:lnTo>
                  <a:lnTo>
                    <a:pt x="220" y="720"/>
                  </a:lnTo>
                  <a:lnTo>
                    <a:pt x="198" y="712"/>
                  </a:lnTo>
                  <a:lnTo>
                    <a:pt x="176" y="704"/>
                  </a:lnTo>
                  <a:lnTo>
                    <a:pt x="158" y="692"/>
                  </a:lnTo>
                  <a:lnTo>
                    <a:pt x="156" y="686"/>
                  </a:lnTo>
                  <a:lnTo>
                    <a:pt x="154" y="680"/>
                  </a:lnTo>
                  <a:lnTo>
                    <a:pt x="148" y="670"/>
                  </a:lnTo>
                  <a:lnTo>
                    <a:pt x="138" y="662"/>
                  </a:lnTo>
                  <a:lnTo>
                    <a:pt x="118" y="658"/>
                  </a:lnTo>
                  <a:lnTo>
                    <a:pt x="100" y="654"/>
                  </a:lnTo>
                  <a:lnTo>
                    <a:pt x="84" y="648"/>
                  </a:lnTo>
                  <a:lnTo>
                    <a:pt x="70" y="640"/>
                  </a:lnTo>
                  <a:lnTo>
                    <a:pt x="62" y="638"/>
                  </a:lnTo>
                  <a:lnTo>
                    <a:pt x="54" y="634"/>
                  </a:lnTo>
                  <a:lnTo>
                    <a:pt x="42" y="624"/>
                  </a:lnTo>
                  <a:lnTo>
                    <a:pt x="32" y="610"/>
                  </a:lnTo>
                  <a:lnTo>
                    <a:pt x="24" y="596"/>
                  </a:lnTo>
                  <a:lnTo>
                    <a:pt x="18" y="580"/>
                  </a:lnTo>
                  <a:lnTo>
                    <a:pt x="12" y="566"/>
                  </a:lnTo>
                  <a:lnTo>
                    <a:pt x="6" y="542"/>
                  </a:lnTo>
                  <a:lnTo>
                    <a:pt x="0" y="412"/>
                  </a:lnTo>
                  <a:lnTo>
                    <a:pt x="14" y="388"/>
                  </a:lnTo>
                  <a:lnTo>
                    <a:pt x="18" y="376"/>
                  </a:lnTo>
                  <a:lnTo>
                    <a:pt x="22" y="366"/>
                  </a:lnTo>
                  <a:lnTo>
                    <a:pt x="20" y="352"/>
                  </a:lnTo>
                  <a:lnTo>
                    <a:pt x="16" y="340"/>
                  </a:lnTo>
                  <a:lnTo>
                    <a:pt x="12" y="332"/>
                  </a:lnTo>
                  <a:lnTo>
                    <a:pt x="10" y="328"/>
                  </a:lnTo>
                  <a:lnTo>
                    <a:pt x="22" y="326"/>
                  </a:lnTo>
                  <a:lnTo>
                    <a:pt x="26" y="328"/>
                  </a:lnTo>
                  <a:lnTo>
                    <a:pt x="32" y="330"/>
                  </a:lnTo>
                  <a:lnTo>
                    <a:pt x="42" y="330"/>
                  </a:lnTo>
                  <a:lnTo>
                    <a:pt x="50" y="320"/>
                  </a:lnTo>
                  <a:lnTo>
                    <a:pt x="52" y="314"/>
                  </a:lnTo>
                  <a:lnTo>
                    <a:pt x="60" y="312"/>
                  </a:lnTo>
                  <a:lnTo>
                    <a:pt x="66" y="312"/>
                  </a:lnTo>
                  <a:lnTo>
                    <a:pt x="72" y="316"/>
                  </a:lnTo>
                  <a:lnTo>
                    <a:pt x="78" y="320"/>
                  </a:lnTo>
                  <a:lnTo>
                    <a:pt x="90" y="330"/>
                  </a:lnTo>
                  <a:lnTo>
                    <a:pt x="98" y="336"/>
                  </a:lnTo>
                  <a:lnTo>
                    <a:pt x="108" y="342"/>
                  </a:lnTo>
                  <a:lnTo>
                    <a:pt x="128" y="342"/>
                  </a:lnTo>
                  <a:lnTo>
                    <a:pt x="140" y="340"/>
                  </a:lnTo>
                  <a:lnTo>
                    <a:pt x="150" y="336"/>
                  </a:lnTo>
                  <a:lnTo>
                    <a:pt x="158" y="326"/>
                  </a:lnTo>
                  <a:lnTo>
                    <a:pt x="158" y="300"/>
                  </a:lnTo>
                  <a:lnTo>
                    <a:pt x="148" y="286"/>
                  </a:lnTo>
                  <a:lnTo>
                    <a:pt x="138" y="274"/>
                  </a:lnTo>
                  <a:lnTo>
                    <a:pt x="136" y="270"/>
                  </a:lnTo>
                  <a:lnTo>
                    <a:pt x="136" y="264"/>
                  </a:lnTo>
                  <a:lnTo>
                    <a:pt x="136" y="258"/>
                  </a:lnTo>
                  <a:lnTo>
                    <a:pt x="140" y="252"/>
                  </a:lnTo>
                  <a:lnTo>
                    <a:pt x="168" y="236"/>
                  </a:lnTo>
                  <a:lnTo>
                    <a:pt x="180" y="224"/>
                  </a:lnTo>
                  <a:lnTo>
                    <a:pt x="184" y="212"/>
                  </a:lnTo>
                  <a:lnTo>
                    <a:pt x="188" y="200"/>
                  </a:lnTo>
                  <a:lnTo>
                    <a:pt x="186" y="192"/>
                  </a:lnTo>
                  <a:lnTo>
                    <a:pt x="184" y="184"/>
                  </a:lnTo>
                  <a:lnTo>
                    <a:pt x="178" y="178"/>
                  </a:lnTo>
                  <a:lnTo>
                    <a:pt x="172" y="174"/>
                  </a:lnTo>
                  <a:lnTo>
                    <a:pt x="160" y="164"/>
                  </a:lnTo>
                  <a:lnTo>
                    <a:pt x="152" y="150"/>
                  </a:lnTo>
                  <a:lnTo>
                    <a:pt x="142" y="138"/>
                  </a:lnTo>
                  <a:lnTo>
                    <a:pt x="132" y="128"/>
                  </a:lnTo>
                  <a:lnTo>
                    <a:pt x="126" y="126"/>
                  </a:lnTo>
                  <a:lnTo>
                    <a:pt x="122" y="126"/>
                  </a:lnTo>
                  <a:lnTo>
                    <a:pt x="120" y="120"/>
                  </a:lnTo>
                  <a:lnTo>
                    <a:pt x="116" y="114"/>
                  </a:lnTo>
                  <a:lnTo>
                    <a:pt x="114" y="110"/>
                  </a:lnTo>
                  <a:lnTo>
                    <a:pt x="114" y="104"/>
                  </a:lnTo>
                  <a:lnTo>
                    <a:pt x="118" y="98"/>
                  </a:lnTo>
                  <a:lnTo>
                    <a:pt x="118" y="92"/>
                  </a:lnTo>
                  <a:lnTo>
                    <a:pt x="118" y="86"/>
                  </a:lnTo>
                  <a:lnTo>
                    <a:pt x="116" y="80"/>
                  </a:lnTo>
                  <a:lnTo>
                    <a:pt x="110" y="70"/>
                  </a:lnTo>
                  <a:lnTo>
                    <a:pt x="104" y="66"/>
                  </a:lnTo>
                  <a:lnTo>
                    <a:pt x="104" y="58"/>
                  </a:lnTo>
                  <a:lnTo>
                    <a:pt x="120" y="56"/>
                  </a:lnTo>
                  <a:lnTo>
                    <a:pt x="138" y="52"/>
                  </a:lnTo>
                  <a:lnTo>
                    <a:pt x="176" y="50"/>
                  </a:lnTo>
                  <a:lnTo>
                    <a:pt x="214" y="46"/>
                  </a:lnTo>
                  <a:lnTo>
                    <a:pt x="234" y="42"/>
                  </a:lnTo>
                  <a:lnTo>
                    <a:pt x="252" y="38"/>
                  </a:lnTo>
                  <a:lnTo>
                    <a:pt x="280" y="24"/>
                  </a:lnTo>
                  <a:lnTo>
                    <a:pt x="310" y="12"/>
                  </a:lnTo>
                  <a:lnTo>
                    <a:pt x="324" y="6"/>
                  </a:lnTo>
                  <a:lnTo>
                    <a:pt x="340" y="4"/>
                  </a:lnTo>
                  <a:lnTo>
                    <a:pt x="358" y="0"/>
                  </a:lnTo>
                  <a:lnTo>
                    <a:pt x="378" y="0"/>
                  </a:lnTo>
                  <a:lnTo>
                    <a:pt x="400" y="10"/>
                  </a:lnTo>
                  <a:lnTo>
                    <a:pt x="430" y="8"/>
                  </a:lnTo>
                  <a:lnTo>
                    <a:pt x="462" y="10"/>
                  </a:lnTo>
                  <a:lnTo>
                    <a:pt x="478" y="10"/>
                  </a:lnTo>
                  <a:lnTo>
                    <a:pt x="494" y="12"/>
                  </a:lnTo>
                  <a:lnTo>
                    <a:pt x="510" y="16"/>
                  </a:lnTo>
                  <a:lnTo>
                    <a:pt x="526" y="22"/>
                  </a:lnTo>
                  <a:lnTo>
                    <a:pt x="604" y="72"/>
                  </a:lnTo>
                  <a:lnTo>
                    <a:pt x="612" y="84"/>
                  </a:lnTo>
                  <a:lnTo>
                    <a:pt x="638" y="104"/>
                  </a:lnTo>
                  <a:lnTo>
                    <a:pt x="654" y="114"/>
                  </a:lnTo>
                  <a:lnTo>
                    <a:pt x="676" y="122"/>
                  </a:lnTo>
                  <a:lnTo>
                    <a:pt x="706" y="122"/>
                  </a:lnTo>
                  <a:lnTo>
                    <a:pt x="720" y="110"/>
                  </a:lnTo>
                  <a:lnTo>
                    <a:pt x="722" y="94"/>
                  </a:lnTo>
                  <a:lnTo>
                    <a:pt x="720" y="80"/>
                  </a:lnTo>
                  <a:lnTo>
                    <a:pt x="718" y="68"/>
                  </a:lnTo>
                  <a:lnTo>
                    <a:pt x="716" y="58"/>
                  </a:lnTo>
                  <a:lnTo>
                    <a:pt x="720" y="56"/>
                  </a:lnTo>
                  <a:lnTo>
                    <a:pt x="724" y="54"/>
                  </a:lnTo>
                  <a:lnTo>
                    <a:pt x="736" y="52"/>
                  </a:lnTo>
                  <a:lnTo>
                    <a:pt x="762" y="52"/>
                  </a:lnTo>
                  <a:lnTo>
                    <a:pt x="792" y="72"/>
                  </a:lnTo>
                  <a:lnTo>
                    <a:pt x="822" y="80"/>
                  </a:lnTo>
                  <a:lnTo>
                    <a:pt x="858" y="84"/>
                  </a:lnTo>
                  <a:lnTo>
                    <a:pt x="898" y="104"/>
                  </a:lnTo>
                  <a:lnTo>
                    <a:pt x="930" y="128"/>
                  </a:lnTo>
                  <a:lnTo>
                    <a:pt x="930" y="132"/>
                  </a:lnTo>
                  <a:lnTo>
                    <a:pt x="940" y="140"/>
                  </a:lnTo>
                  <a:lnTo>
                    <a:pt x="952" y="142"/>
                  </a:lnTo>
                  <a:lnTo>
                    <a:pt x="964" y="140"/>
                  </a:lnTo>
                  <a:lnTo>
                    <a:pt x="992" y="136"/>
                  </a:lnTo>
                  <a:lnTo>
                    <a:pt x="1032" y="184"/>
                  </a:lnTo>
                  <a:lnTo>
                    <a:pt x="1088" y="224"/>
                  </a:lnTo>
                  <a:lnTo>
                    <a:pt x="1116" y="238"/>
                  </a:lnTo>
                  <a:lnTo>
                    <a:pt x="1166" y="238"/>
                  </a:lnTo>
                  <a:lnTo>
                    <a:pt x="1174" y="250"/>
                  </a:lnTo>
                  <a:lnTo>
                    <a:pt x="1182" y="272"/>
                  </a:lnTo>
                  <a:lnTo>
                    <a:pt x="1188" y="294"/>
                  </a:lnTo>
                  <a:lnTo>
                    <a:pt x="1194" y="316"/>
                  </a:lnTo>
                  <a:lnTo>
                    <a:pt x="1216" y="368"/>
                  </a:lnTo>
                  <a:lnTo>
                    <a:pt x="1220" y="412"/>
                  </a:lnTo>
                  <a:lnTo>
                    <a:pt x="1228" y="422"/>
                  </a:lnTo>
                  <a:lnTo>
                    <a:pt x="1234" y="436"/>
                  </a:lnTo>
                  <a:lnTo>
                    <a:pt x="1236" y="444"/>
                  </a:lnTo>
                  <a:lnTo>
                    <a:pt x="1236" y="452"/>
                  </a:lnTo>
                  <a:lnTo>
                    <a:pt x="1232" y="458"/>
                  </a:lnTo>
                  <a:lnTo>
                    <a:pt x="1226" y="466"/>
                  </a:lnTo>
                  <a:lnTo>
                    <a:pt x="1200" y="482"/>
                  </a:lnTo>
                  <a:lnTo>
                    <a:pt x="1192" y="488"/>
                  </a:lnTo>
                  <a:lnTo>
                    <a:pt x="1184" y="496"/>
                  </a:lnTo>
                  <a:lnTo>
                    <a:pt x="1172" y="514"/>
                  </a:lnTo>
                  <a:lnTo>
                    <a:pt x="1156" y="542"/>
                  </a:lnTo>
                  <a:lnTo>
                    <a:pt x="1120" y="568"/>
                  </a:lnTo>
                  <a:lnTo>
                    <a:pt x="1120" y="584"/>
                  </a:lnTo>
                  <a:lnTo>
                    <a:pt x="1154" y="614"/>
                  </a:lnTo>
                  <a:lnTo>
                    <a:pt x="1152" y="620"/>
                  </a:lnTo>
                  <a:lnTo>
                    <a:pt x="1148" y="624"/>
                  </a:lnTo>
                  <a:lnTo>
                    <a:pt x="1144" y="626"/>
                  </a:lnTo>
                  <a:lnTo>
                    <a:pt x="1138" y="628"/>
                  </a:lnTo>
                  <a:lnTo>
                    <a:pt x="1128" y="628"/>
                  </a:lnTo>
                  <a:lnTo>
                    <a:pt x="1120" y="628"/>
                  </a:lnTo>
                  <a:lnTo>
                    <a:pt x="1086" y="606"/>
                  </a:lnTo>
                  <a:lnTo>
                    <a:pt x="1052" y="604"/>
                  </a:lnTo>
                  <a:lnTo>
                    <a:pt x="1038" y="606"/>
                  </a:lnTo>
                  <a:lnTo>
                    <a:pt x="1030" y="608"/>
                  </a:lnTo>
                  <a:lnTo>
                    <a:pt x="1030" y="632"/>
                  </a:lnTo>
                  <a:lnTo>
                    <a:pt x="1030" y="642"/>
                  </a:lnTo>
                  <a:lnTo>
                    <a:pt x="1032" y="652"/>
                  </a:lnTo>
                  <a:lnTo>
                    <a:pt x="1036" y="662"/>
                  </a:lnTo>
                  <a:lnTo>
                    <a:pt x="1042" y="672"/>
                  </a:lnTo>
                  <a:lnTo>
                    <a:pt x="1052" y="682"/>
                  </a:lnTo>
                  <a:lnTo>
                    <a:pt x="1064" y="694"/>
                  </a:lnTo>
                  <a:lnTo>
                    <a:pt x="1064" y="730"/>
                  </a:lnTo>
                  <a:lnTo>
                    <a:pt x="1080" y="780"/>
                  </a:lnTo>
                  <a:lnTo>
                    <a:pt x="1078" y="788"/>
                  </a:lnTo>
                  <a:lnTo>
                    <a:pt x="1076" y="792"/>
                  </a:lnTo>
                  <a:lnTo>
                    <a:pt x="1074" y="796"/>
                  </a:lnTo>
                  <a:lnTo>
                    <a:pt x="1068" y="798"/>
                  </a:lnTo>
                  <a:lnTo>
                    <a:pt x="1058" y="800"/>
                  </a:lnTo>
                  <a:lnTo>
                    <a:pt x="1046" y="800"/>
                  </a:lnTo>
                  <a:lnTo>
                    <a:pt x="1034" y="804"/>
                  </a:lnTo>
                  <a:lnTo>
                    <a:pt x="1028" y="808"/>
                  </a:lnTo>
                  <a:lnTo>
                    <a:pt x="1014" y="818"/>
                  </a:lnTo>
                  <a:lnTo>
                    <a:pt x="1004" y="818"/>
                  </a:lnTo>
                  <a:lnTo>
                    <a:pt x="996" y="806"/>
                  </a:lnTo>
                  <a:lnTo>
                    <a:pt x="968" y="804"/>
                  </a:lnTo>
                  <a:lnTo>
                    <a:pt x="968" y="798"/>
                  </a:lnTo>
                  <a:lnTo>
                    <a:pt x="964" y="794"/>
                  </a:lnTo>
                  <a:lnTo>
                    <a:pt x="956" y="788"/>
                  </a:lnTo>
                  <a:lnTo>
                    <a:pt x="936" y="786"/>
                  </a:lnTo>
                  <a:lnTo>
                    <a:pt x="934" y="792"/>
                  </a:lnTo>
                  <a:lnTo>
                    <a:pt x="926" y="796"/>
                  </a:lnTo>
                  <a:lnTo>
                    <a:pt x="920" y="800"/>
                  </a:lnTo>
                  <a:lnTo>
                    <a:pt x="914" y="800"/>
                  </a:lnTo>
                  <a:lnTo>
                    <a:pt x="908" y="786"/>
                  </a:lnTo>
                  <a:lnTo>
                    <a:pt x="878" y="780"/>
                  </a:lnTo>
                  <a:lnTo>
                    <a:pt x="836" y="732"/>
                  </a:lnTo>
                  <a:lnTo>
                    <a:pt x="830" y="722"/>
                  </a:lnTo>
                  <a:lnTo>
                    <a:pt x="830" y="710"/>
                  </a:lnTo>
                  <a:lnTo>
                    <a:pt x="828" y="698"/>
                  </a:lnTo>
                  <a:lnTo>
                    <a:pt x="824" y="690"/>
                  </a:lnTo>
                  <a:lnTo>
                    <a:pt x="820" y="682"/>
                  </a:lnTo>
                  <a:lnTo>
                    <a:pt x="808" y="670"/>
                  </a:lnTo>
                  <a:lnTo>
                    <a:pt x="796" y="658"/>
                  </a:lnTo>
                  <a:lnTo>
                    <a:pt x="778" y="654"/>
                  </a:lnTo>
                  <a:lnTo>
                    <a:pt x="758" y="652"/>
                  </a:lnTo>
                  <a:lnTo>
                    <a:pt x="724" y="654"/>
                  </a:lnTo>
                  <a:lnTo>
                    <a:pt x="706" y="656"/>
                  </a:lnTo>
                  <a:lnTo>
                    <a:pt x="702" y="660"/>
                  </a:lnTo>
                  <a:lnTo>
                    <a:pt x="700" y="662"/>
                  </a:lnTo>
                  <a:lnTo>
                    <a:pt x="698" y="674"/>
                  </a:lnTo>
                  <a:lnTo>
                    <a:pt x="698" y="694"/>
                  </a:lnTo>
                  <a:lnTo>
                    <a:pt x="722" y="726"/>
                  </a:lnTo>
                  <a:lnTo>
                    <a:pt x="722" y="746"/>
                  </a:lnTo>
                  <a:lnTo>
                    <a:pt x="712" y="758"/>
                  </a:lnTo>
                  <a:lnTo>
                    <a:pt x="700" y="772"/>
                  </a:lnTo>
                  <a:lnTo>
                    <a:pt x="696" y="778"/>
                  </a:lnTo>
                  <a:lnTo>
                    <a:pt x="694" y="786"/>
                  </a:lnTo>
                  <a:lnTo>
                    <a:pt x="694" y="796"/>
                  </a:lnTo>
                  <a:lnTo>
                    <a:pt x="698" y="804"/>
                  </a:lnTo>
                  <a:lnTo>
                    <a:pt x="698" y="810"/>
                  </a:lnTo>
                  <a:lnTo>
                    <a:pt x="694" y="818"/>
                  </a:lnTo>
                  <a:lnTo>
                    <a:pt x="684" y="834"/>
                  </a:lnTo>
                  <a:lnTo>
                    <a:pt x="664" y="862"/>
                  </a:lnTo>
                  <a:lnTo>
                    <a:pt x="658" y="870"/>
                  </a:lnTo>
                  <a:lnTo>
                    <a:pt x="652" y="878"/>
                  </a:lnTo>
                  <a:lnTo>
                    <a:pt x="644" y="882"/>
                  </a:lnTo>
                  <a:lnTo>
                    <a:pt x="634" y="886"/>
                  </a:lnTo>
                  <a:lnTo>
                    <a:pt x="624" y="898"/>
                  </a:lnTo>
                  <a:lnTo>
                    <a:pt x="618" y="896"/>
                  </a:lnTo>
                  <a:lnTo>
                    <a:pt x="612" y="896"/>
                  </a:lnTo>
                  <a:lnTo>
                    <a:pt x="608" y="890"/>
                  </a:lnTo>
                  <a:lnTo>
                    <a:pt x="604" y="884"/>
                  </a:lnTo>
                  <a:lnTo>
                    <a:pt x="604" y="880"/>
                  </a:lnTo>
                  <a:lnTo>
                    <a:pt x="598" y="878"/>
                  </a:lnTo>
                  <a:lnTo>
                    <a:pt x="594" y="876"/>
                  </a:lnTo>
                  <a:lnTo>
                    <a:pt x="582" y="876"/>
                  </a:lnTo>
                  <a:lnTo>
                    <a:pt x="568" y="880"/>
                  </a:lnTo>
                  <a:lnTo>
                    <a:pt x="560" y="892"/>
                  </a:lnTo>
                  <a:lnTo>
                    <a:pt x="556" y="896"/>
                  </a:lnTo>
                  <a:lnTo>
                    <a:pt x="552" y="900"/>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25" name="Freeform 29"/>
            <p:cNvSpPr>
              <a:spLocks/>
            </p:cNvSpPr>
            <p:nvPr/>
          </p:nvSpPr>
          <p:spPr bwMode="auto">
            <a:xfrm>
              <a:off x="5676900" y="2717801"/>
              <a:ext cx="539750" cy="1085850"/>
            </a:xfrm>
            <a:custGeom>
              <a:avLst/>
              <a:gdLst>
                <a:gd name="T0" fmla="*/ 24 w 340"/>
                <a:gd name="T1" fmla="*/ 676 h 684"/>
                <a:gd name="T2" fmla="*/ 10 w 340"/>
                <a:gd name="T3" fmla="*/ 654 h 684"/>
                <a:gd name="T4" fmla="*/ 10 w 340"/>
                <a:gd name="T5" fmla="*/ 624 h 684"/>
                <a:gd name="T6" fmla="*/ 18 w 340"/>
                <a:gd name="T7" fmla="*/ 560 h 684"/>
                <a:gd name="T8" fmla="*/ 0 w 340"/>
                <a:gd name="T9" fmla="*/ 514 h 684"/>
                <a:gd name="T10" fmla="*/ 8 w 340"/>
                <a:gd name="T11" fmla="*/ 426 h 684"/>
                <a:gd name="T12" fmla="*/ 30 w 340"/>
                <a:gd name="T13" fmla="*/ 386 h 684"/>
                <a:gd name="T14" fmla="*/ 24 w 340"/>
                <a:gd name="T15" fmla="*/ 326 h 684"/>
                <a:gd name="T16" fmla="*/ 22 w 340"/>
                <a:gd name="T17" fmla="*/ 282 h 684"/>
                <a:gd name="T18" fmla="*/ 44 w 340"/>
                <a:gd name="T19" fmla="*/ 248 h 684"/>
                <a:gd name="T20" fmla="*/ 50 w 340"/>
                <a:gd name="T21" fmla="*/ 218 h 684"/>
                <a:gd name="T22" fmla="*/ 64 w 340"/>
                <a:gd name="T23" fmla="*/ 170 h 684"/>
                <a:gd name="T24" fmla="*/ 70 w 340"/>
                <a:gd name="T25" fmla="*/ 150 h 684"/>
                <a:gd name="T26" fmla="*/ 94 w 340"/>
                <a:gd name="T27" fmla="*/ 122 h 684"/>
                <a:gd name="T28" fmla="*/ 128 w 340"/>
                <a:gd name="T29" fmla="*/ 82 h 684"/>
                <a:gd name="T30" fmla="*/ 152 w 340"/>
                <a:gd name="T31" fmla="*/ 58 h 684"/>
                <a:gd name="T32" fmla="*/ 170 w 340"/>
                <a:gd name="T33" fmla="*/ 40 h 684"/>
                <a:gd name="T34" fmla="*/ 224 w 340"/>
                <a:gd name="T35" fmla="*/ 40 h 684"/>
                <a:gd name="T36" fmla="*/ 238 w 340"/>
                <a:gd name="T37" fmla="*/ 32 h 684"/>
                <a:gd name="T38" fmla="*/ 270 w 340"/>
                <a:gd name="T39" fmla="*/ 20 h 684"/>
                <a:gd name="T40" fmla="*/ 290 w 340"/>
                <a:gd name="T41" fmla="*/ 0 h 684"/>
                <a:gd name="T42" fmla="*/ 308 w 340"/>
                <a:gd name="T43" fmla="*/ 12 h 684"/>
                <a:gd name="T44" fmla="*/ 290 w 340"/>
                <a:gd name="T45" fmla="*/ 34 h 684"/>
                <a:gd name="T46" fmla="*/ 276 w 340"/>
                <a:gd name="T47" fmla="*/ 54 h 684"/>
                <a:gd name="T48" fmla="*/ 286 w 340"/>
                <a:gd name="T49" fmla="*/ 64 h 684"/>
                <a:gd name="T50" fmla="*/ 310 w 340"/>
                <a:gd name="T51" fmla="*/ 82 h 684"/>
                <a:gd name="T52" fmla="*/ 340 w 340"/>
                <a:gd name="T53" fmla="*/ 124 h 684"/>
                <a:gd name="T54" fmla="*/ 328 w 340"/>
                <a:gd name="T55" fmla="*/ 158 h 684"/>
                <a:gd name="T56" fmla="*/ 290 w 340"/>
                <a:gd name="T57" fmla="*/ 186 h 684"/>
                <a:gd name="T58" fmla="*/ 268 w 340"/>
                <a:gd name="T59" fmla="*/ 228 h 684"/>
                <a:gd name="T60" fmla="*/ 274 w 340"/>
                <a:gd name="T61" fmla="*/ 256 h 684"/>
                <a:gd name="T62" fmla="*/ 300 w 340"/>
                <a:gd name="T63" fmla="*/ 278 h 684"/>
                <a:gd name="T64" fmla="*/ 320 w 340"/>
                <a:gd name="T65" fmla="*/ 312 h 684"/>
                <a:gd name="T66" fmla="*/ 328 w 340"/>
                <a:gd name="T67" fmla="*/ 344 h 684"/>
                <a:gd name="T68" fmla="*/ 316 w 340"/>
                <a:gd name="T69" fmla="*/ 384 h 684"/>
                <a:gd name="T70" fmla="*/ 298 w 340"/>
                <a:gd name="T71" fmla="*/ 412 h 684"/>
                <a:gd name="T72" fmla="*/ 276 w 340"/>
                <a:gd name="T73" fmla="*/ 436 h 684"/>
                <a:gd name="T74" fmla="*/ 298 w 340"/>
                <a:gd name="T75" fmla="*/ 474 h 684"/>
                <a:gd name="T76" fmla="*/ 302 w 340"/>
                <a:gd name="T77" fmla="*/ 506 h 684"/>
                <a:gd name="T78" fmla="*/ 296 w 340"/>
                <a:gd name="T79" fmla="*/ 544 h 684"/>
                <a:gd name="T80" fmla="*/ 236 w 340"/>
                <a:gd name="T81" fmla="*/ 602 h 684"/>
                <a:gd name="T82" fmla="*/ 164 w 340"/>
                <a:gd name="T83" fmla="*/ 620 h 684"/>
                <a:gd name="T84" fmla="*/ 112 w 340"/>
                <a:gd name="T85" fmla="*/ 644 h 684"/>
                <a:gd name="T86" fmla="*/ 66 w 340"/>
                <a:gd name="T87" fmla="*/ 664 h 684"/>
                <a:gd name="T88" fmla="*/ 48 w 340"/>
                <a:gd name="T89" fmla="*/ 678 h 684"/>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40" h="684">
                  <a:moveTo>
                    <a:pt x="32" y="684"/>
                  </a:moveTo>
                  <a:lnTo>
                    <a:pt x="32" y="684"/>
                  </a:lnTo>
                  <a:lnTo>
                    <a:pt x="24" y="676"/>
                  </a:lnTo>
                  <a:lnTo>
                    <a:pt x="16" y="668"/>
                  </a:lnTo>
                  <a:lnTo>
                    <a:pt x="12" y="662"/>
                  </a:lnTo>
                  <a:lnTo>
                    <a:pt x="10" y="654"/>
                  </a:lnTo>
                  <a:lnTo>
                    <a:pt x="10" y="638"/>
                  </a:lnTo>
                  <a:lnTo>
                    <a:pt x="10" y="624"/>
                  </a:lnTo>
                  <a:lnTo>
                    <a:pt x="20" y="594"/>
                  </a:lnTo>
                  <a:lnTo>
                    <a:pt x="18" y="560"/>
                  </a:lnTo>
                  <a:lnTo>
                    <a:pt x="0" y="514"/>
                  </a:lnTo>
                  <a:lnTo>
                    <a:pt x="0" y="440"/>
                  </a:lnTo>
                  <a:lnTo>
                    <a:pt x="8" y="426"/>
                  </a:lnTo>
                  <a:lnTo>
                    <a:pt x="16" y="412"/>
                  </a:lnTo>
                  <a:lnTo>
                    <a:pt x="30" y="386"/>
                  </a:lnTo>
                  <a:lnTo>
                    <a:pt x="30" y="358"/>
                  </a:lnTo>
                  <a:lnTo>
                    <a:pt x="24" y="326"/>
                  </a:lnTo>
                  <a:lnTo>
                    <a:pt x="22" y="310"/>
                  </a:lnTo>
                  <a:lnTo>
                    <a:pt x="20" y="296"/>
                  </a:lnTo>
                  <a:lnTo>
                    <a:pt x="22" y="282"/>
                  </a:lnTo>
                  <a:lnTo>
                    <a:pt x="24" y="270"/>
                  </a:lnTo>
                  <a:lnTo>
                    <a:pt x="32" y="258"/>
                  </a:lnTo>
                  <a:lnTo>
                    <a:pt x="44" y="248"/>
                  </a:lnTo>
                  <a:lnTo>
                    <a:pt x="48" y="232"/>
                  </a:lnTo>
                  <a:lnTo>
                    <a:pt x="50" y="218"/>
                  </a:lnTo>
                  <a:lnTo>
                    <a:pt x="52" y="192"/>
                  </a:lnTo>
                  <a:lnTo>
                    <a:pt x="64" y="170"/>
                  </a:lnTo>
                  <a:lnTo>
                    <a:pt x="66" y="158"/>
                  </a:lnTo>
                  <a:lnTo>
                    <a:pt x="70" y="150"/>
                  </a:lnTo>
                  <a:lnTo>
                    <a:pt x="74" y="142"/>
                  </a:lnTo>
                  <a:lnTo>
                    <a:pt x="80" y="134"/>
                  </a:lnTo>
                  <a:lnTo>
                    <a:pt x="94" y="122"/>
                  </a:lnTo>
                  <a:lnTo>
                    <a:pt x="110" y="110"/>
                  </a:lnTo>
                  <a:lnTo>
                    <a:pt x="128" y="82"/>
                  </a:lnTo>
                  <a:lnTo>
                    <a:pt x="140" y="68"/>
                  </a:lnTo>
                  <a:lnTo>
                    <a:pt x="146" y="62"/>
                  </a:lnTo>
                  <a:lnTo>
                    <a:pt x="152" y="58"/>
                  </a:lnTo>
                  <a:lnTo>
                    <a:pt x="170" y="40"/>
                  </a:lnTo>
                  <a:lnTo>
                    <a:pt x="204" y="42"/>
                  </a:lnTo>
                  <a:lnTo>
                    <a:pt x="214" y="42"/>
                  </a:lnTo>
                  <a:lnTo>
                    <a:pt x="224" y="40"/>
                  </a:lnTo>
                  <a:lnTo>
                    <a:pt x="232" y="38"/>
                  </a:lnTo>
                  <a:lnTo>
                    <a:pt x="238" y="32"/>
                  </a:lnTo>
                  <a:lnTo>
                    <a:pt x="250" y="30"/>
                  </a:lnTo>
                  <a:lnTo>
                    <a:pt x="260" y="26"/>
                  </a:lnTo>
                  <a:lnTo>
                    <a:pt x="270" y="20"/>
                  </a:lnTo>
                  <a:lnTo>
                    <a:pt x="282" y="10"/>
                  </a:lnTo>
                  <a:lnTo>
                    <a:pt x="290" y="0"/>
                  </a:lnTo>
                  <a:lnTo>
                    <a:pt x="308" y="12"/>
                  </a:lnTo>
                  <a:lnTo>
                    <a:pt x="306" y="18"/>
                  </a:lnTo>
                  <a:lnTo>
                    <a:pt x="302" y="24"/>
                  </a:lnTo>
                  <a:lnTo>
                    <a:pt x="290" y="34"/>
                  </a:lnTo>
                  <a:lnTo>
                    <a:pt x="284" y="40"/>
                  </a:lnTo>
                  <a:lnTo>
                    <a:pt x="280" y="46"/>
                  </a:lnTo>
                  <a:lnTo>
                    <a:pt x="276" y="54"/>
                  </a:lnTo>
                  <a:lnTo>
                    <a:pt x="278" y="62"/>
                  </a:lnTo>
                  <a:lnTo>
                    <a:pt x="286" y="64"/>
                  </a:lnTo>
                  <a:lnTo>
                    <a:pt x="296" y="68"/>
                  </a:lnTo>
                  <a:lnTo>
                    <a:pt x="302" y="74"/>
                  </a:lnTo>
                  <a:lnTo>
                    <a:pt x="310" y="82"/>
                  </a:lnTo>
                  <a:lnTo>
                    <a:pt x="324" y="100"/>
                  </a:lnTo>
                  <a:lnTo>
                    <a:pt x="340" y="124"/>
                  </a:lnTo>
                  <a:lnTo>
                    <a:pt x="340" y="142"/>
                  </a:lnTo>
                  <a:lnTo>
                    <a:pt x="328" y="158"/>
                  </a:lnTo>
                  <a:lnTo>
                    <a:pt x="318" y="168"/>
                  </a:lnTo>
                  <a:lnTo>
                    <a:pt x="290" y="186"/>
                  </a:lnTo>
                  <a:lnTo>
                    <a:pt x="280" y="202"/>
                  </a:lnTo>
                  <a:lnTo>
                    <a:pt x="272" y="218"/>
                  </a:lnTo>
                  <a:lnTo>
                    <a:pt x="268" y="228"/>
                  </a:lnTo>
                  <a:lnTo>
                    <a:pt x="268" y="238"/>
                  </a:lnTo>
                  <a:lnTo>
                    <a:pt x="268" y="248"/>
                  </a:lnTo>
                  <a:lnTo>
                    <a:pt x="274" y="256"/>
                  </a:lnTo>
                  <a:lnTo>
                    <a:pt x="300" y="278"/>
                  </a:lnTo>
                  <a:lnTo>
                    <a:pt x="308" y="290"/>
                  </a:lnTo>
                  <a:lnTo>
                    <a:pt x="316" y="302"/>
                  </a:lnTo>
                  <a:lnTo>
                    <a:pt x="320" y="312"/>
                  </a:lnTo>
                  <a:lnTo>
                    <a:pt x="324" y="320"/>
                  </a:lnTo>
                  <a:lnTo>
                    <a:pt x="326" y="332"/>
                  </a:lnTo>
                  <a:lnTo>
                    <a:pt x="328" y="344"/>
                  </a:lnTo>
                  <a:lnTo>
                    <a:pt x="322" y="364"/>
                  </a:lnTo>
                  <a:lnTo>
                    <a:pt x="316" y="384"/>
                  </a:lnTo>
                  <a:lnTo>
                    <a:pt x="308" y="398"/>
                  </a:lnTo>
                  <a:lnTo>
                    <a:pt x="298" y="412"/>
                  </a:lnTo>
                  <a:lnTo>
                    <a:pt x="286" y="426"/>
                  </a:lnTo>
                  <a:lnTo>
                    <a:pt x="276" y="436"/>
                  </a:lnTo>
                  <a:lnTo>
                    <a:pt x="274" y="448"/>
                  </a:lnTo>
                  <a:lnTo>
                    <a:pt x="298" y="474"/>
                  </a:lnTo>
                  <a:lnTo>
                    <a:pt x="302" y="488"/>
                  </a:lnTo>
                  <a:lnTo>
                    <a:pt x="302" y="506"/>
                  </a:lnTo>
                  <a:lnTo>
                    <a:pt x="300" y="524"/>
                  </a:lnTo>
                  <a:lnTo>
                    <a:pt x="296" y="544"/>
                  </a:lnTo>
                  <a:lnTo>
                    <a:pt x="282" y="560"/>
                  </a:lnTo>
                  <a:lnTo>
                    <a:pt x="268" y="574"/>
                  </a:lnTo>
                  <a:lnTo>
                    <a:pt x="236" y="602"/>
                  </a:lnTo>
                  <a:lnTo>
                    <a:pt x="164" y="620"/>
                  </a:lnTo>
                  <a:lnTo>
                    <a:pt x="146" y="632"/>
                  </a:lnTo>
                  <a:lnTo>
                    <a:pt x="128" y="640"/>
                  </a:lnTo>
                  <a:lnTo>
                    <a:pt x="112" y="644"/>
                  </a:lnTo>
                  <a:lnTo>
                    <a:pt x="92" y="648"/>
                  </a:lnTo>
                  <a:lnTo>
                    <a:pt x="66" y="664"/>
                  </a:lnTo>
                  <a:lnTo>
                    <a:pt x="56" y="672"/>
                  </a:lnTo>
                  <a:lnTo>
                    <a:pt x="48" y="678"/>
                  </a:lnTo>
                  <a:lnTo>
                    <a:pt x="32" y="684"/>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26" name="Freeform 30"/>
            <p:cNvSpPr>
              <a:spLocks/>
            </p:cNvSpPr>
            <p:nvPr/>
          </p:nvSpPr>
          <p:spPr bwMode="auto">
            <a:xfrm>
              <a:off x="6384925" y="3101976"/>
              <a:ext cx="1016000" cy="679450"/>
            </a:xfrm>
            <a:custGeom>
              <a:avLst/>
              <a:gdLst>
                <a:gd name="T0" fmla="*/ 42 w 640"/>
                <a:gd name="T1" fmla="*/ 410 h 428"/>
                <a:gd name="T2" fmla="*/ 0 w 640"/>
                <a:gd name="T3" fmla="*/ 372 h 428"/>
                <a:gd name="T4" fmla="*/ 26 w 640"/>
                <a:gd name="T5" fmla="*/ 338 h 428"/>
                <a:gd name="T6" fmla="*/ 38 w 640"/>
                <a:gd name="T7" fmla="*/ 322 h 428"/>
                <a:gd name="T8" fmla="*/ 26 w 640"/>
                <a:gd name="T9" fmla="*/ 244 h 428"/>
                <a:gd name="T10" fmla="*/ 12 w 640"/>
                <a:gd name="T11" fmla="*/ 208 h 428"/>
                <a:gd name="T12" fmla="*/ 20 w 640"/>
                <a:gd name="T13" fmla="*/ 174 h 428"/>
                <a:gd name="T14" fmla="*/ 42 w 640"/>
                <a:gd name="T15" fmla="*/ 144 h 428"/>
                <a:gd name="T16" fmla="*/ 76 w 640"/>
                <a:gd name="T17" fmla="*/ 106 h 428"/>
                <a:gd name="T18" fmla="*/ 104 w 640"/>
                <a:gd name="T19" fmla="*/ 80 h 428"/>
                <a:gd name="T20" fmla="*/ 150 w 640"/>
                <a:gd name="T21" fmla="*/ 52 h 428"/>
                <a:gd name="T22" fmla="*/ 210 w 640"/>
                <a:gd name="T23" fmla="*/ 38 h 428"/>
                <a:gd name="T24" fmla="*/ 236 w 640"/>
                <a:gd name="T25" fmla="*/ 38 h 428"/>
                <a:gd name="T26" fmla="*/ 268 w 640"/>
                <a:gd name="T27" fmla="*/ 16 h 428"/>
                <a:gd name="T28" fmla="*/ 294 w 640"/>
                <a:gd name="T29" fmla="*/ 12 h 428"/>
                <a:gd name="T30" fmla="*/ 308 w 640"/>
                <a:gd name="T31" fmla="*/ 36 h 428"/>
                <a:gd name="T32" fmla="*/ 308 w 640"/>
                <a:gd name="T33" fmla="*/ 80 h 428"/>
                <a:gd name="T34" fmla="*/ 360 w 640"/>
                <a:gd name="T35" fmla="*/ 108 h 428"/>
                <a:gd name="T36" fmla="*/ 384 w 640"/>
                <a:gd name="T37" fmla="*/ 110 h 428"/>
                <a:gd name="T38" fmla="*/ 432 w 640"/>
                <a:gd name="T39" fmla="*/ 38 h 428"/>
                <a:gd name="T40" fmla="*/ 452 w 640"/>
                <a:gd name="T41" fmla="*/ 24 h 428"/>
                <a:gd name="T42" fmla="*/ 492 w 640"/>
                <a:gd name="T43" fmla="*/ 16 h 428"/>
                <a:gd name="T44" fmla="*/ 536 w 640"/>
                <a:gd name="T45" fmla="*/ 34 h 428"/>
                <a:gd name="T46" fmla="*/ 640 w 640"/>
                <a:gd name="T47" fmla="*/ 36 h 428"/>
                <a:gd name="T48" fmla="*/ 636 w 640"/>
                <a:gd name="T49" fmla="*/ 46 h 428"/>
                <a:gd name="T50" fmla="*/ 632 w 640"/>
                <a:gd name="T51" fmla="*/ 76 h 428"/>
                <a:gd name="T52" fmla="*/ 570 w 640"/>
                <a:gd name="T53" fmla="*/ 96 h 428"/>
                <a:gd name="T54" fmla="*/ 514 w 640"/>
                <a:gd name="T55" fmla="*/ 136 h 428"/>
                <a:gd name="T56" fmla="*/ 500 w 640"/>
                <a:gd name="T57" fmla="*/ 160 h 428"/>
                <a:gd name="T58" fmla="*/ 472 w 640"/>
                <a:gd name="T59" fmla="*/ 178 h 428"/>
                <a:gd name="T60" fmla="*/ 446 w 640"/>
                <a:gd name="T61" fmla="*/ 188 h 428"/>
                <a:gd name="T62" fmla="*/ 438 w 640"/>
                <a:gd name="T63" fmla="*/ 228 h 428"/>
                <a:gd name="T64" fmla="*/ 418 w 640"/>
                <a:gd name="T65" fmla="*/ 252 h 428"/>
                <a:gd name="T66" fmla="*/ 400 w 640"/>
                <a:gd name="T67" fmla="*/ 276 h 428"/>
                <a:gd name="T68" fmla="*/ 390 w 640"/>
                <a:gd name="T69" fmla="*/ 324 h 428"/>
                <a:gd name="T70" fmla="*/ 374 w 640"/>
                <a:gd name="T71" fmla="*/ 326 h 428"/>
                <a:gd name="T72" fmla="*/ 350 w 640"/>
                <a:gd name="T73" fmla="*/ 342 h 428"/>
                <a:gd name="T74" fmla="*/ 338 w 640"/>
                <a:gd name="T75" fmla="*/ 366 h 428"/>
                <a:gd name="T76" fmla="*/ 322 w 640"/>
                <a:gd name="T77" fmla="*/ 400 h 428"/>
                <a:gd name="T78" fmla="*/ 314 w 640"/>
                <a:gd name="T79" fmla="*/ 400 h 428"/>
                <a:gd name="T80" fmla="*/ 304 w 640"/>
                <a:gd name="T81" fmla="*/ 392 h 428"/>
                <a:gd name="T82" fmla="*/ 274 w 640"/>
                <a:gd name="T83" fmla="*/ 404 h 428"/>
                <a:gd name="T84" fmla="*/ 250 w 640"/>
                <a:gd name="T85" fmla="*/ 422 h 428"/>
                <a:gd name="T86" fmla="*/ 214 w 640"/>
                <a:gd name="T87" fmla="*/ 416 h 428"/>
                <a:gd name="T88" fmla="*/ 208 w 640"/>
                <a:gd name="T89" fmla="*/ 404 h 428"/>
                <a:gd name="T90" fmla="*/ 142 w 640"/>
                <a:gd name="T91" fmla="*/ 362 h 428"/>
                <a:gd name="T92" fmla="*/ 138 w 640"/>
                <a:gd name="T93" fmla="*/ 380 h 428"/>
                <a:gd name="T94" fmla="*/ 126 w 640"/>
                <a:gd name="T95" fmla="*/ 406 h 428"/>
                <a:gd name="T96" fmla="*/ 108 w 640"/>
                <a:gd name="T97" fmla="*/ 418 h 428"/>
                <a:gd name="T98" fmla="*/ 86 w 640"/>
                <a:gd name="T99" fmla="*/ 422 h 42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40" h="428">
                  <a:moveTo>
                    <a:pt x="70" y="428"/>
                  </a:moveTo>
                  <a:lnTo>
                    <a:pt x="70" y="428"/>
                  </a:lnTo>
                  <a:lnTo>
                    <a:pt x="42" y="410"/>
                  </a:lnTo>
                  <a:lnTo>
                    <a:pt x="0" y="372"/>
                  </a:lnTo>
                  <a:lnTo>
                    <a:pt x="10" y="352"/>
                  </a:lnTo>
                  <a:lnTo>
                    <a:pt x="26" y="338"/>
                  </a:lnTo>
                  <a:lnTo>
                    <a:pt x="32" y="330"/>
                  </a:lnTo>
                  <a:lnTo>
                    <a:pt x="38" y="322"/>
                  </a:lnTo>
                  <a:lnTo>
                    <a:pt x="38" y="288"/>
                  </a:lnTo>
                  <a:lnTo>
                    <a:pt x="26" y="244"/>
                  </a:lnTo>
                  <a:lnTo>
                    <a:pt x="18" y="220"/>
                  </a:lnTo>
                  <a:lnTo>
                    <a:pt x="12" y="208"/>
                  </a:lnTo>
                  <a:lnTo>
                    <a:pt x="12" y="186"/>
                  </a:lnTo>
                  <a:lnTo>
                    <a:pt x="14" y="180"/>
                  </a:lnTo>
                  <a:lnTo>
                    <a:pt x="20" y="174"/>
                  </a:lnTo>
                  <a:lnTo>
                    <a:pt x="30" y="156"/>
                  </a:lnTo>
                  <a:lnTo>
                    <a:pt x="42" y="144"/>
                  </a:lnTo>
                  <a:lnTo>
                    <a:pt x="68" y="118"/>
                  </a:lnTo>
                  <a:lnTo>
                    <a:pt x="76" y="106"/>
                  </a:lnTo>
                  <a:lnTo>
                    <a:pt x="84" y="96"/>
                  </a:lnTo>
                  <a:lnTo>
                    <a:pt x="92" y="88"/>
                  </a:lnTo>
                  <a:lnTo>
                    <a:pt x="104" y="80"/>
                  </a:lnTo>
                  <a:lnTo>
                    <a:pt x="126" y="66"/>
                  </a:lnTo>
                  <a:lnTo>
                    <a:pt x="150" y="52"/>
                  </a:lnTo>
                  <a:lnTo>
                    <a:pt x="202" y="0"/>
                  </a:lnTo>
                  <a:lnTo>
                    <a:pt x="210" y="38"/>
                  </a:lnTo>
                  <a:lnTo>
                    <a:pt x="236" y="38"/>
                  </a:lnTo>
                  <a:lnTo>
                    <a:pt x="248" y="16"/>
                  </a:lnTo>
                  <a:lnTo>
                    <a:pt x="268" y="16"/>
                  </a:lnTo>
                  <a:lnTo>
                    <a:pt x="282" y="16"/>
                  </a:lnTo>
                  <a:lnTo>
                    <a:pt x="294" y="12"/>
                  </a:lnTo>
                  <a:lnTo>
                    <a:pt x="294" y="16"/>
                  </a:lnTo>
                  <a:lnTo>
                    <a:pt x="298" y="22"/>
                  </a:lnTo>
                  <a:lnTo>
                    <a:pt x="308" y="36"/>
                  </a:lnTo>
                  <a:lnTo>
                    <a:pt x="308" y="80"/>
                  </a:lnTo>
                  <a:lnTo>
                    <a:pt x="322" y="90"/>
                  </a:lnTo>
                  <a:lnTo>
                    <a:pt x="340" y="100"/>
                  </a:lnTo>
                  <a:lnTo>
                    <a:pt x="360" y="108"/>
                  </a:lnTo>
                  <a:lnTo>
                    <a:pt x="372" y="110"/>
                  </a:lnTo>
                  <a:lnTo>
                    <a:pt x="384" y="110"/>
                  </a:lnTo>
                  <a:lnTo>
                    <a:pt x="424" y="48"/>
                  </a:lnTo>
                  <a:lnTo>
                    <a:pt x="432" y="38"/>
                  </a:lnTo>
                  <a:lnTo>
                    <a:pt x="440" y="30"/>
                  </a:lnTo>
                  <a:lnTo>
                    <a:pt x="452" y="24"/>
                  </a:lnTo>
                  <a:lnTo>
                    <a:pt x="462" y="18"/>
                  </a:lnTo>
                  <a:lnTo>
                    <a:pt x="476" y="16"/>
                  </a:lnTo>
                  <a:lnTo>
                    <a:pt x="492" y="16"/>
                  </a:lnTo>
                  <a:lnTo>
                    <a:pt x="536" y="34"/>
                  </a:lnTo>
                  <a:lnTo>
                    <a:pt x="632" y="32"/>
                  </a:lnTo>
                  <a:lnTo>
                    <a:pt x="640" y="36"/>
                  </a:lnTo>
                  <a:lnTo>
                    <a:pt x="636" y="40"/>
                  </a:lnTo>
                  <a:lnTo>
                    <a:pt x="636" y="46"/>
                  </a:lnTo>
                  <a:lnTo>
                    <a:pt x="632" y="76"/>
                  </a:lnTo>
                  <a:lnTo>
                    <a:pt x="598" y="80"/>
                  </a:lnTo>
                  <a:lnTo>
                    <a:pt x="570" y="96"/>
                  </a:lnTo>
                  <a:lnTo>
                    <a:pt x="540" y="114"/>
                  </a:lnTo>
                  <a:lnTo>
                    <a:pt x="526" y="124"/>
                  </a:lnTo>
                  <a:lnTo>
                    <a:pt x="514" y="136"/>
                  </a:lnTo>
                  <a:lnTo>
                    <a:pt x="506" y="148"/>
                  </a:lnTo>
                  <a:lnTo>
                    <a:pt x="500" y="160"/>
                  </a:lnTo>
                  <a:lnTo>
                    <a:pt x="478" y="170"/>
                  </a:lnTo>
                  <a:lnTo>
                    <a:pt x="472" y="178"/>
                  </a:lnTo>
                  <a:lnTo>
                    <a:pt x="464" y="182"/>
                  </a:lnTo>
                  <a:lnTo>
                    <a:pt x="446" y="188"/>
                  </a:lnTo>
                  <a:lnTo>
                    <a:pt x="440" y="194"/>
                  </a:lnTo>
                  <a:lnTo>
                    <a:pt x="438" y="228"/>
                  </a:lnTo>
                  <a:lnTo>
                    <a:pt x="430" y="240"/>
                  </a:lnTo>
                  <a:lnTo>
                    <a:pt x="418" y="252"/>
                  </a:lnTo>
                  <a:lnTo>
                    <a:pt x="408" y="264"/>
                  </a:lnTo>
                  <a:lnTo>
                    <a:pt x="400" y="276"/>
                  </a:lnTo>
                  <a:lnTo>
                    <a:pt x="400" y="298"/>
                  </a:lnTo>
                  <a:lnTo>
                    <a:pt x="396" y="312"/>
                  </a:lnTo>
                  <a:lnTo>
                    <a:pt x="390" y="324"/>
                  </a:lnTo>
                  <a:lnTo>
                    <a:pt x="382" y="324"/>
                  </a:lnTo>
                  <a:lnTo>
                    <a:pt x="374" y="326"/>
                  </a:lnTo>
                  <a:lnTo>
                    <a:pt x="366" y="328"/>
                  </a:lnTo>
                  <a:lnTo>
                    <a:pt x="360" y="332"/>
                  </a:lnTo>
                  <a:lnTo>
                    <a:pt x="350" y="342"/>
                  </a:lnTo>
                  <a:lnTo>
                    <a:pt x="342" y="352"/>
                  </a:lnTo>
                  <a:lnTo>
                    <a:pt x="338" y="366"/>
                  </a:lnTo>
                  <a:lnTo>
                    <a:pt x="334" y="380"/>
                  </a:lnTo>
                  <a:lnTo>
                    <a:pt x="326" y="394"/>
                  </a:lnTo>
                  <a:lnTo>
                    <a:pt x="322" y="400"/>
                  </a:lnTo>
                  <a:lnTo>
                    <a:pt x="314" y="404"/>
                  </a:lnTo>
                  <a:lnTo>
                    <a:pt x="314" y="400"/>
                  </a:lnTo>
                  <a:lnTo>
                    <a:pt x="304" y="392"/>
                  </a:lnTo>
                  <a:lnTo>
                    <a:pt x="286" y="390"/>
                  </a:lnTo>
                  <a:lnTo>
                    <a:pt x="274" y="404"/>
                  </a:lnTo>
                  <a:lnTo>
                    <a:pt x="262" y="420"/>
                  </a:lnTo>
                  <a:lnTo>
                    <a:pt x="250" y="422"/>
                  </a:lnTo>
                  <a:lnTo>
                    <a:pt x="236" y="422"/>
                  </a:lnTo>
                  <a:lnTo>
                    <a:pt x="222" y="420"/>
                  </a:lnTo>
                  <a:lnTo>
                    <a:pt x="214" y="416"/>
                  </a:lnTo>
                  <a:lnTo>
                    <a:pt x="208" y="404"/>
                  </a:lnTo>
                  <a:lnTo>
                    <a:pt x="168" y="364"/>
                  </a:lnTo>
                  <a:lnTo>
                    <a:pt x="142" y="362"/>
                  </a:lnTo>
                  <a:lnTo>
                    <a:pt x="140" y="370"/>
                  </a:lnTo>
                  <a:lnTo>
                    <a:pt x="138" y="380"/>
                  </a:lnTo>
                  <a:lnTo>
                    <a:pt x="136" y="404"/>
                  </a:lnTo>
                  <a:lnTo>
                    <a:pt x="126" y="406"/>
                  </a:lnTo>
                  <a:lnTo>
                    <a:pt x="118" y="410"/>
                  </a:lnTo>
                  <a:lnTo>
                    <a:pt x="112" y="414"/>
                  </a:lnTo>
                  <a:lnTo>
                    <a:pt x="108" y="418"/>
                  </a:lnTo>
                  <a:lnTo>
                    <a:pt x="96" y="420"/>
                  </a:lnTo>
                  <a:lnTo>
                    <a:pt x="86" y="422"/>
                  </a:lnTo>
                  <a:lnTo>
                    <a:pt x="70" y="428"/>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27" name="Freeform 31"/>
            <p:cNvSpPr>
              <a:spLocks/>
            </p:cNvSpPr>
            <p:nvPr/>
          </p:nvSpPr>
          <p:spPr bwMode="auto">
            <a:xfrm>
              <a:off x="4806950" y="3000376"/>
              <a:ext cx="438150" cy="682625"/>
            </a:xfrm>
            <a:custGeom>
              <a:avLst/>
              <a:gdLst>
                <a:gd name="T0" fmla="*/ 106 w 276"/>
                <a:gd name="T1" fmla="*/ 398 h 430"/>
                <a:gd name="T2" fmla="*/ 98 w 276"/>
                <a:gd name="T3" fmla="*/ 364 h 430"/>
                <a:gd name="T4" fmla="*/ 92 w 276"/>
                <a:gd name="T5" fmla="*/ 318 h 430"/>
                <a:gd name="T6" fmla="*/ 86 w 276"/>
                <a:gd name="T7" fmla="*/ 280 h 430"/>
                <a:gd name="T8" fmla="*/ 52 w 276"/>
                <a:gd name="T9" fmla="*/ 240 h 430"/>
                <a:gd name="T10" fmla="*/ 26 w 276"/>
                <a:gd name="T11" fmla="*/ 214 h 430"/>
                <a:gd name="T12" fmla="*/ 0 w 276"/>
                <a:gd name="T13" fmla="*/ 200 h 430"/>
                <a:gd name="T14" fmla="*/ 4 w 276"/>
                <a:gd name="T15" fmla="*/ 196 h 430"/>
                <a:gd name="T16" fmla="*/ 28 w 276"/>
                <a:gd name="T17" fmla="*/ 186 h 430"/>
                <a:gd name="T18" fmla="*/ 68 w 276"/>
                <a:gd name="T19" fmla="*/ 180 h 430"/>
                <a:gd name="T20" fmla="*/ 84 w 276"/>
                <a:gd name="T21" fmla="*/ 166 h 430"/>
                <a:gd name="T22" fmla="*/ 112 w 276"/>
                <a:gd name="T23" fmla="*/ 160 h 430"/>
                <a:gd name="T24" fmla="*/ 130 w 276"/>
                <a:gd name="T25" fmla="*/ 138 h 430"/>
                <a:gd name="T26" fmla="*/ 128 w 276"/>
                <a:gd name="T27" fmla="*/ 98 h 430"/>
                <a:gd name="T28" fmla="*/ 158 w 276"/>
                <a:gd name="T29" fmla="*/ 42 h 430"/>
                <a:gd name="T30" fmla="*/ 162 w 276"/>
                <a:gd name="T31" fmla="*/ 12 h 430"/>
                <a:gd name="T32" fmla="*/ 170 w 276"/>
                <a:gd name="T33" fmla="*/ 10 h 430"/>
                <a:gd name="T34" fmla="*/ 190 w 276"/>
                <a:gd name="T35" fmla="*/ 2 h 430"/>
                <a:gd name="T36" fmla="*/ 204 w 276"/>
                <a:gd name="T37" fmla="*/ 0 h 430"/>
                <a:gd name="T38" fmla="*/ 220 w 276"/>
                <a:gd name="T39" fmla="*/ 6 h 430"/>
                <a:gd name="T40" fmla="*/ 226 w 276"/>
                <a:gd name="T41" fmla="*/ 22 h 430"/>
                <a:gd name="T42" fmla="*/ 218 w 276"/>
                <a:gd name="T43" fmla="*/ 40 h 430"/>
                <a:gd name="T44" fmla="*/ 212 w 276"/>
                <a:gd name="T45" fmla="*/ 58 h 430"/>
                <a:gd name="T46" fmla="*/ 196 w 276"/>
                <a:gd name="T47" fmla="*/ 82 h 430"/>
                <a:gd name="T48" fmla="*/ 192 w 276"/>
                <a:gd name="T49" fmla="*/ 108 h 430"/>
                <a:gd name="T50" fmla="*/ 194 w 276"/>
                <a:gd name="T51" fmla="*/ 132 h 430"/>
                <a:gd name="T52" fmla="*/ 232 w 276"/>
                <a:gd name="T53" fmla="*/ 138 h 430"/>
                <a:gd name="T54" fmla="*/ 248 w 276"/>
                <a:gd name="T55" fmla="*/ 154 h 430"/>
                <a:gd name="T56" fmla="*/ 268 w 276"/>
                <a:gd name="T57" fmla="*/ 168 h 430"/>
                <a:gd name="T58" fmla="*/ 276 w 276"/>
                <a:gd name="T59" fmla="*/ 170 h 430"/>
                <a:gd name="T60" fmla="*/ 270 w 276"/>
                <a:gd name="T61" fmla="*/ 184 h 430"/>
                <a:gd name="T62" fmla="*/ 258 w 276"/>
                <a:gd name="T63" fmla="*/ 198 h 430"/>
                <a:gd name="T64" fmla="*/ 252 w 276"/>
                <a:gd name="T65" fmla="*/ 206 h 430"/>
                <a:gd name="T66" fmla="*/ 228 w 276"/>
                <a:gd name="T67" fmla="*/ 226 h 430"/>
                <a:gd name="T68" fmla="*/ 216 w 276"/>
                <a:gd name="T69" fmla="*/ 228 h 430"/>
                <a:gd name="T70" fmla="*/ 202 w 276"/>
                <a:gd name="T71" fmla="*/ 232 h 430"/>
                <a:gd name="T72" fmla="*/ 202 w 276"/>
                <a:gd name="T73" fmla="*/ 248 h 430"/>
                <a:gd name="T74" fmla="*/ 198 w 276"/>
                <a:gd name="T75" fmla="*/ 270 h 430"/>
                <a:gd name="T76" fmla="*/ 188 w 276"/>
                <a:gd name="T77" fmla="*/ 284 h 430"/>
                <a:gd name="T78" fmla="*/ 180 w 276"/>
                <a:gd name="T79" fmla="*/ 308 h 430"/>
                <a:gd name="T80" fmla="*/ 178 w 276"/>
                <a:gd name="T81" fmla="*/ 332 h 430"/>
                <a:gd name="T82" fmla="*/ 194 w 276"/>
                <a:gd name="T83" fmla="*/ 346 h 430"/>
                <a:gd name="T84" fmla="*/ 214 w 276"/>
                <a:gd name="T85" fmla="*/ 352 h 430"/>
                <a:gd name="T86" fmla="*/ 222 w 276"/>
                <a:gd name="T87" fmla="*/ 364 h 430"/>
                <a:gd name="T88" fmla="*/ 222 w 276"/>
                <a:gd name="T89" fmla="*/ 382 h 430"/>
                <a:gd name="T90" fmla="*/ 216 w 276"/>
                <a:gd name="T91" fmla="*/ 394 h 430"/>
                <a:gd name="T92" fmla="*/ 198 w 276"/>
                <a:gd name="T93" fmla="*/ 400 h 430"/>
                <a:gd name="T94" fmla="*/ 184 w 276"/>
                <a:gd name="T95" fmla="*/ 406 h 430"/>
                <a:gd name="T96" fmla="*/ 154 w 276"/>
                <a:gd name="T97" fmla="*/ 430 h 430"/>
                <a:gd name="T98" fmla="*/ 142 w 276"/>
                <a:gd name="T99" fmla="*/ 428 h 430"/>
                <a:gd name="T100" fmla="*/ 106 w 276"/>
                <a:gd name="T101" fmla="*/ 398 h 43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276" h="430">
                  <a:moveTo>
                    <a:pt x="106" y="398"/>
                  </a:moveTo>
                  <a:lnTo>
                    <a:pt x="106" y="398"/>
                  </a:lnTo>
                  <a:lnTo>
                    <a:pt x="98" y="364"/>
                  </a:lnTo>
                  <a:lnTo>
                    <a:pt x="96" y="340"/>
                  </a:lnTo>
                  <a:lnTo>
                    <a:pt x="92" y="318"/>
                  </a:lnTo>
                  <a:lnTo>
                    <a:pt x="86" y="280"/>
                  </a:lnTo>
                  <a:lnTo>
                    <a:pt x="68" y="258"/>
                  </a:lnTo>
                  <a:lnTo>
                    <a:pt x="52" y="240"/>
                  </a:lnTo>
                  <a:lnTo>
                    <a:pt x="36" y="226"/>
                  </a:lnTo>
                  <a:lnTo>
                    <a:pt x="26" y="214"/>
                  </a:lnTo>
                  <a:lnTo>
                    <a:pt x="0" y="200"/>
                  </a:lnTo>
                  <a:lnTo>
                    <a:pt x="4" y="196"/>
                  </a:lnTo>
                  <a:lnTo>
                    <a:pt x="10" y="192"/>
                  </a:lnTo>
                  <a:lnTo>
                    <a:pt x="28" y="186"/>
                  </a:lnTo>
                  <a:lnTo>
                    <a:pt x="68" y="180"/>
                  </a:lnTo>
                  <a:lnTo>
                    <a:pt x="78" y="170"/>
                  </a:lnTo>
                  <a:lnTo>
                    <a:pt x="84" y="166"/>
                  </a:lnTo>
                  <a:lnTo>
                    <a:pt x="94" y="162"/>
                  </a:lnTo>
                  <a:lnTo>
                    <a:pt x="112" y="160"/>
                  </a:lnTo>
                  <a:lnTo>
                    <a:pt x="130" y="138"/>
                  </a:lnTo>
                  <a:lnTo>
                    <a:pt x="128" y="98"/>
                  </a:lnTo>
                  <a:lnTo>
                    <a:pt x="158" y="42"/>
                  </a:lnTo>
                  <a:lnTo>
                    <a:pt x="162" y="12"/>
                  </a:lnTo>
                  <a:lnTo>
                    <a:pt x="170" y="10"/>
                  </a:lnTo>
                  <a:lnTo>
                    <a:pt x="176" y="8"/>
                  </a:lnTo>
                  <a:lnTo>
                    <a:pt x="190" y="2"/>
                  </a:lnTo>
                  <a:lnTo>
                    <a:pt x="198" y="0"/>
                  </a:lnTo>
                  <a:lnTo>
                    <a:pt x="204" y="0"/>
                  </a:lnTo>
                  <a:lnTo>
                    <a:pt x="212" y="2"/>
                  </a:lnTo>
                  <a:lnTo>
                    <a:pt x="220" y="6"/>
                  </a:lnTo>
                  <a:lnTo>
                    <a:pt x="226" y="22"/>
                  </a:lnTo>
                  <a:lnTo>
                    <a:pt x="218" y="40"/>
                  </a:lnTo>
                  <a:lnTo>
                    <a:pt x="212" y="58"/>
                  </a:lnTo>
                  <a:lnTo>
                    <a:pt x="198" y="74"/>
                  </a:lnTo>
                  <a:lnTo>
                    <a:pt x="196" y="82"/>
                  </a:lnTo>
                  <a:lnTo>
                    <a:pt x="192" y="90"/>
                  </a:lnTo>
                  <a:lnTo>
                    <a:pt x="192" y="108"/>
                  </a:lnTo>
                  <a:lnTo>
                    <a:pt x="194" y="132"/>
                  </a:lnTo>
                  <a:lnTo>
                    <a:pt x="232" y="138"/>
                  </a:lnTo>
                  <a:lnTo>
                    <a:pt x="238" y="146"/>
                  </a:lnTo>
                  <a:lnTo>
                    <a:pt x="248" y="154"/>
                  </a:lnTo>
                  <a:lnTo>
                    <a:pt x="260" y="164"/>
                  </a:lnTo>
                  <a:lnTo>
                    <a:pt x="268" y="168"/>
                  </a:lnTo>
                  <a:lnTo>
                    <a:pt x="276" y="170"/>
                  </a:lnTo>
                  <a:lnTo>
                    <a:pt x="274" y="176"/>
                  </a:lnTo>
                  <a:lnTo>
                    <a:pt x="270" y="184"/>
                  </a:lnTo>
                  <a:lnTo>
                    <a:pt x="264" y="192"/>
                  </a:lnTo>
                  <a:lnTo>
                    <a:pt x="258" y="198"/>
                  </a:lnTo>
                  <a:lnTo>
                    <a:pt x="252" y="206"/>
                  </a:lnTo>
                  <a:lnTo>
                    <a:pt x="244" y="214"/>
                  </a:lnTo>
                  <a:lnTo>
                    <a:pt x="228" y="226"/>
                  </a:lnTo>
                  <a:lnTo>
                    <a:pt x="216" y="228"/>
                  </a:lnTo>
                  <a:lnTo>
                    <a:pt x="206" y="228"/>
                  </a:lnTo>
                  <a:lnTo>
                    <a:pt x="202" y="232"/>
                  </a:lnTo>
                  <a:lnTo>
                    <a:pt x="200" y="236"/>
                  </a:lnTo>
                  <a:lnTo>
                    <a:pt x="202" y="248"/>
                  </a:lnTo>
                  <a:lnTo>
                    <a:pt x="200" y="258"/>
                  </a:lnTo>
                  <a:lnTo>
                    <a:pt x="198" y="270"/>
                  </a:lnTo>
                  <a:lnTo>
                    <a:pt x="188" y="284"/>
                  </a:lnTo>
                  <a:lnTo>
                    <a:pt x="182" y="296"/>
                  </a:lnTo>
                  <a:lnTo>
                    <a:pt x="180" y="308"/>
                  </a:lnTo>
                  <a:lnTo>
                    <a:pt x="178" y="332"/>
                  </a:lnTo>
                  <a:lnTo>
                    <a:pt x="194" y="346"/>
                  </a:lnTo>
                  <a:lnTo>
                    <a:pt x="202" y="348"/>
                  </a:lnTo>
                  <a:lnTo>
                    <a:pt x="214" y="352"/>
                  </a:lnTo>
                  <a:lnTo>
                    <a:pt x="218" y="358"/>
                  </a:lnTo>
                  <a:lnTo>
                    <a:pt x="222" y="364"/>
                  </a:lnTo>
                  <a:lnTo>
                    <a:pt x="224" y="372"/>
                  </a:lnTo>
                  <a:lnTo>
                    <a:pt x="222" y="382"/>
                  </a:lnTo>
                  <a:lnTo>
                    <a:pt x="216" y="394"/>
                  </a:lnTo>
                  <a:lnTo>
                    <a:pt x="198" y="400"/>
                  </a:lnTo>
                  <a:lnTo>
                    <a:pt x="184" y="406"/>
                  </a:lnTo>
                  <a:lnTo>
                    <a:pt x="160" y="426"/>
                  </a:lnTo>
                  <a:lnTo>
                    <a:pt x="154" y="430"/>
                  </a:lnTo>
                  <a:lnTo>
                    <a:pt x="148" y="430"/>
                  </a:lnTo>
                  <a:lnTo>
                    <a:pt x="142" y="428"/>
                  </a:lnTo>
                  <a:lnTo>
                    <a:pt x="134" y="422"/>
                  </a:lnTo>
                  <a:lnTo>
                    <a:pt x="106" y="398"/>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28" name="Freeform 32"/>
            <p:cNvSpPr>
              <a:spLocks/>
            </p:cNvSpPr>
            <p:nvPr/>
          </p:nvSpPr>
          <p:spPr bwMode="auto">
            <a:xfrm>
              <a:off x="6108700" y="2295526"/>
              <a:ext cx="850900" cy="1219200"/>
            </a:xfrm>
            <a:custGeom>
              <a:avLst/>
              <a:gdLst>
                <a:gd name="T0" fmla="*/ 108 w 536"/>
                <a:gd name="T1" fmla="*/ 754 h 768"/>
                <a:gd name="T2" fmla="*/ 22 w 536"/>
                <a:gd name="T3" fmla="*/ 720 h 768"/>
                <a:gd name="T4" fmla="*/ 52 w 536"/>
                <a:gd name="T5" fmla="*/ 664 h 768"/>
                <a:gd name="T6" fmla="*/ 58 w 536"/>
                <a:gd name="T7" fmla="*/ 572 h 768"/>
                <a:gd name="T8" fmla="*/ 6 w 536"/>
                <a:gd name="T9" fmla="*/ 508 h 768"/>
                <a:gd name="T10" fmla="*/ 32 w 536"/>
                <a:gd name="T11" fmla="*/ 458 h 768"/>
                <a:gd name="T12" fmla="*/ 78 w 536"/>
                <a:gd name="T13" fmla="*/ 412 h 768"/>
                <a:gd name="T14" fmla="*/ 40 w 536"/>
                <a:gd name="T15" fmla="*/ 334 h 768"/>
                <a:gd name="T16" fmla="*/ 18 w 536"/>
                <a:gd name="T17" fmla="*/ 316 h 768"/>
                <a:gd name="T18" fmla="*/ 46 w 536"/>
                <a:gd name="T19" fmla="*/ 282 h 768"/>
                <a:gd name="T20" fmla="*/ 24 w 536"/>
                <a:gd name="T21" fmla="*/ 236 h 768"/>
                <a:gd name="T22" fmla="*/ 0 w 536"/>
                <a:gd name="T23" fmla="*/ 164 h 768"/>
                <a:gd name="T24" fmla="*/ 28 w 536"/>
                <a:gd name="T25" fmla="*/ 142 h 768"/>
                <a:gd name="T26" fmla="*/ 44 w 536"/>
                <a:gd name="T27" fmla="*/ 84 h 768"/>
                <a:gd name="T28" fmla="*/ 70 w 536"/>
                <a:gd name="T29" fmla="*/ 88 h 768"/>
                <a:gd name="T30" fmla="*/ 72 w 536"/>
                <a:gd name="T31" fmla="*/ 118 h 768"/>
                <a:gd name="T32" fmla="*/ 82 w 536"/>
                <a:gd name="T33" fmla="*/ 150 h 768"/>
                <a:gd name="T34" fmla="*/ 124 w 536"/>
                <a:gd name="T35" fmla="*/ 154 h 768"/>
                <a:gd name="T36" fmla="*/ 136 w 536"/>
                <a:gd name="T37" fmla="*/ 134 h 768"/>
                <a:gd name="T38" fmla="*/ 180 w 536"/>
                <a:gd name="T39" fmla="*/ 106 h 768"/>
                <a:gd name="T40" fmla="*/ 252 w 536"/>
                <a:gd name="T41" fmla="*/ 92 h 768"/>
                <a:gd name="T42" fmla="*/ 266 w 536"/>
                <a:gd name="T43" fmla="*/ 22 h 768"/>
                <a:gd name="T44" fmla="*/ 310 w 536"/>
                <a:gd name="T45" fmla="*/ 0 h 768"/>
                <a:gd name="T46" fmla="*/ 332 w 536"/>
                <a:gd name="T47" fmla="*/ 40 h 768"/>
                <a:gd name="T48" fmla="*/ 378 w 536"/>
                <a:gd name="T49" fmla="*/ 128 h 768"/>
                <a:gd name="T50" fmla="*/ 424 w 536"/>
                <a:gd name="T51" fmla="*/ 138 h 768"/>
                <a:gd name="T52" fmla="*/ 444 w 536"/>
                <a:gd name="T53" fmla="*/ 152 h 768"/>
                <a:gd name="T54" fmla="*/ 430 w 536"/>
                <a:gd name="T55" fmla="*/ 188 h 768"/>
                <a:gd name="T56" fmla="*/ 448 w 536"/>
                <a:gd name="T57" fmla="*/ 210 h 768"/>
                <a:gd name="T58" fmla="*/ 520 w 536"/>
                <a:gd name="T59" fmla="*/ 250 h 768"/>
                <a:gd name="T60" fmla="*/ 488 w 536"/>
                <a:gd name="T61" fmla="*/ 330 h 768"/>
                <a:gd name="T62" fmla="*/ 450 w 536"/>
                <a:gd name="T63" fmla="*/ 370 h 768"/>
                <a:gd name="T64" fmla="*/ 398 w 536"/>
                <a:gd name="T65" fmla="*/ 384 h 768"/>
                <a:gd name="T66" fmla="*/ 350 w 536"/>
                <a:gd name="T67" fmla="*/ 340 h 768"/>
                <a:gd name="T68" fmla="*/ 344 w 536"/>
                <a:gd name="T69" fmla="*/ 288 h 768"/>
                <a:gd name="T70" fmla="*/ 310 w 536"/>
                <a:gd name="T71" fmla="*/ 252 h 768"/>
                <a:gd name="T72" fmla="*/ 294 w 536"/>
                <a:gd name="T73" fmla="*/ 200 h 768"/>
                <a:gd name="T74" fmla="*/ 258 w 536"/>
                <a:gd name="T75" fmla="*/ 184 h 768"/>
                <a:gd name="T76" fmla="*/ 226 w 536"/>
                <a:gd name="T77" fmla="*/ 190 h 768"/>
                <a:gd name="T78" fmla="*/ 194 w 536"/>
                <a:gd name="T79" fmla="*/ 228 h 768"/>
                <a:gd name="T80" fmla="*/ 178 w 536"/>
                <a:gd name="T81" fmla="*/ 266 h 768"/>
                <a:gd name="T82" fmla="*/ 172 w 536"/>
                <a:gd name="T83" fmla="*/ 298 h 768"/>
                <a:gd name="T84" fmla="*/ 142 w 536"/>
                <a:gd name="T85" fmla="*/ 314 h 768"/>
                <a:gd name="T86" fmla="*/ 142 w 536"/>
                <a:gd name="T87" fmla="*/ 360 h 768"/>
                <a:gd name="T88" fmla="*/ 222 w 536"/>
                <a:gd name="T89" fmla="*/ 346 h 768"/>
                <a:gd name="T90" fmla="*/ 252 w 536"/>
                <a:gd name="T91" fmla="*/ 342 h 768"/>
                <a:gd name="T92" fmla="*/ 274 w 536"/>
                <a:gd name="T93" fmla="*/ 360 h 768"/>
                <a:gd name="T94" fmla="*/ 300 w 536"/>
                <a:gd name="T95" fmla="*/ 436 h 768"/>
                <a:gd name="T96" fmla="*/ 352 w 536"/>
                <a:gd name="T97" fmla="*/ 468 h 768"/>
                <a:gd name="T98" fmla="*/ 354 w 536"/>
                <a:gd name="T99" fmla="*/ 512 h 768"/>
                <a:gd name="T100" fmla="*/ 328 w 536"/>
                <a:gd name="T101" fmla="*/ 540 h 768"/>
                <a:gd name="T102" fmla="*/ 266 w 536"/>
                <a:gd name="T103" fmla="*/ 582 h 768"/>
                <a:gd name="T104" fmla="*/ 202 w 536"/>
                <a:gd name="T105" fmla="*/ 650 h 768"/>
                <a:gd name="T106" fmla="*/ 180 w 536"/>
                <a:gd name="T107" fmla="*/ 730 h 76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36" h="768">
                  <a:moveTo>
                    <a:pt x="192" y="768"/>
                  </a:moveTo>
                  <a:lnTo>
                    <a:pt x="192" y="768"/>
                  </a:lnTo>
                  <a:lnTo>
                    <a:pt x="178" y="754"/>
                  </a:lnTo>
                  <a:lnTo>
                    <a:pt x="108" y="754"/>
                  </a:lnTo>
                  <a:lnTo>
                    <a:pt x="44" y="740"/>
                  </a:lnTo>
                  <a:lnTo>
                    <a:pt x="32" y="730"/>
                  </a:lnTo>
                  <a:lnTo>
                    <a:pt x="22" y="720"/>
                  </a:lnTo>
                  <a:lnTo>
                    <a:pt x="16" y="712"/>
                  </a:lnTo>
                  <a:lnTo>
                    <a:pt x="14" y="708"/>
                  </a:lnTo>
                  <a:lnTo>
                    <a:pt x="52" y="664"/>
                  </a:lnTo>
                  <a:lnTo>
                    <a:pt x="62" y="630"/>
                  </a:lnTo>
                  <a:lnTo>
                    <a:pt x="66" y="608"/>
                  </a:lnTo>
                  <a:lnTo>
                    <a:pt x="64" y="588"/>
                  </a:lnTo>
                  <a:lnTo>
                    <a:pt x="58" y="572"/>
                  </a:lnTo>
                  <a:lnTo>
                    <a:pt x="50" y="558"/>
                  </a:lnTo>
                  <a:lnTo>
                    <a:pt x="42" y="544"/>
                  </a:lnTo>
                  <a:lnTo>
                    <a:pt x="30" y="532"/>
                  </a:lnTo>
                  <a:lnTo>
                    <a:pt x="6" y="508"/>
                  </a:lnTo>
                  <a:lnTo>
                    <a:pt x="6" y="494"/>
                  </a:lnTo>
                  <a:lnTo>
                    <a:pt x="10" y="482"/>
                  </a:lnTo>
                  <a:lnTo>
                    <a:pt x="16" y="474"/>
                  </a:lnTo>
                  <a:lnTo>
                    <a:pt x="22" y="464"/>
                  </a:lnTo>
                  <a:lnTo>
                    <a:pt x="32" y="458"/>
                  </a:lnTo>
                  <a:lnTo>
                    <a:pt x="40" y="450"/>
                  </a:lnTo>
                  <a:lnTo>
                    <a:pt x="62" y="438"/>
                  </a:lnTo>
                  <a:lnTo>
                    <a:pt x="78" y="412"/>
                  </a:lnTo>
                  <a:lnTo>
                    <a:pt x="78" y="382"/>
                  </a:lnTo>
                  <a:lnTo>
                    <a:pt x="64" y="362"/>
                  </a:lnTo>
                  <a:lnTo>
                    <a:pt x="52" y="346"/>
                  </a:lnTo>
                  <a:lnTo>
                    <a:pt x="40" y="334"/>
                  </a:lnTo>
                  <a:lnTo>
                    <a:pt x="26" y="322"/>
                  </a:lnTo>
                  <a:lnTo>
                    <a:pt x="18" y="320"/>
                  </a:lnTo>
                  <a:lnTo>
                    <a:pt x="18" y="316"/>
                  </a:lnTo>
                  <a:lnTo>
                    <a:pt x="38" y="300"/>
                  </a:lnTo>
                  <a:lnTo>
                    <a:pt x="44" y="288"/>
                  </a:lnTo>
                  <a:lnTo>
                    <a:pt x="46" y="282"/>
                  </a:lnTo>
                  <a:lnTo>
                    <a:pt x="48" y="276"/>
                  </a:lnTo>
                  <a:lnTo>
                    <a:pt x="24" y="256"/>
                  </a:lnTo>
                  <a:lnTo>
                    <a:pt x="24" y="236"/>
                  </a:lnTo>
                  <a:lnTo>
                    <a:pt x="10" y="220"/>
                  </a:lnTo>
                  <a:lnTo>
                    <a:pt x="0" y="208"/>
                  </a:lnTo>
                  <a:lnTo>
                    <a:pt x="0" y="164"/>
                  </a:lnTo>
                  <a:lnTo>
                    <a:pt x="16" y="146"/>
                  </a:lnTo>
                  <a:lnTo>
                    <a:pt x="22" y="144"/>
                  </a:lnTo>
                  <a:lnTo>
                    <a:pt x="28" y="142"/>
                  </a:lnTo>
                  <a:lnTo>
                    <a:pt x="34" y="140"/>
                  </a:lnTo>
                  <a:lnTo>
                    <a:pt x="34" y="94"/>
                  </a:lnTo>
                  <a:lnTo>
                    <a:pt x="44" y="84"/>
                  </a:lnTo>
                  <a:lnTo>
                    <a:pt x="50" y="80"/>
                  </a:lnTo>
                  <a:lnTo>
                    <a:pt x="58" y="78"/>
                  </a:lnTo>
                  <a:lnTo>
                    <a:pt x="64" y="82"/>
                  </a:lnTo>
                  <a:lnTo>
                    <a:pt x="70" y="88"/>
                  </a:lnTo>
                  <a:lnTo>
                    <a:pt x="76" y="98"/>
                  </a:lnTo>
                  <a:lnTo>
                    <a:pt x="78" y="104"/>
                  </a:lnTo>
                  <a:lnTo>
                    <a:pt x="80" y="112"/>
                  </a:lnTo>
                  <a:lnTo>
                    <a:pt x="72" y="118"/>
                  </a:lnTo>
                  <a:lnTo>
                    <a:pt x="68" y="124"/>
                  </a:lnTo>
                  <a:lnTo>
                    <a:pt x="68" y="130"/>
                  </a:lnTo>
                  <a:lnTo>
                    <a:pt x="70" y="136"/>
                  </a:lnTo>
                  <a:lnTo>
                    <a:pt x="76" y="142"/>
                  </a:lnTo>
                  <a:lnTo>
                    <a:pt x="82" y="150"/>
                  </a:lnTo>
                  <a:lnTo>
                    <a:pt x="98" y="164"/>
                  </a:lnTo>
                  <a:lnTo>
                    <a:pt x="108" y="164"/>
                  </a:lnTo>
                  <a:lnTo>
                    <a:pt x="124" y="154"/>
                  </a:lnTo>
                  <a:lnTo>
                    <a:pt x="124" y="148"/>
                  </a:lnTo>
                  <a:lnTo>
                    <a:pt x="128" y="142"/>
                  </a:lnTo>
                  <a:lnTo>
                    <a:pt x="132" y="138"/>
                  </a:lnTo>
                  <a:lnTo>
                    <a:pt x="136" y="134"/>
                  </a:lnTo>
                  <a:lnTo>
                    <a:pt x="148" y="126"/>
                  </a:lnTo>
                  <a:lnTo>
                    <a:pt x="162" y="120"/>
                  </a:lnTo>
                  <a:lnTo>
                    <a:pt x="170" y="110"/>
                  </a:lnTo>
                  <a:lnTo>
                    <a:pt x="180" y="106"/>
                  </a:lnTo>
                  <a:lnTo>
                    <a:pt x="190" y="104"/>
                  </a:lnTo>
                  <a:lnTo>
                    <a:pt x="202" y="102"/>
                  </a:lnTo>
                  <a:lnTo>
                    <a:pt x="228" y="100"/>
                  </a:lnTo>
                  <a:lnTo>
                    <a:pt x="240" y="98"/>
                  </a:lnTo>
                  <a:lnTo>
                    <a:pt x="252" y="92"/>
                  </a:lnTo>
                  <a:lnTo>
                    <a:pt x="250" y="40"/>
                  </a:lnTo>
                  <a:lnTo>
                    <a:pt x="258" y="30"/>
                  </a:lnTo>
                  <a:lnTo>
                    <a:pt x="266" y="22"/>
                  </a:lnTo>
                  <a:lnTo>
                    <a:pt x="288" y="8"/>
                  </a:lnTo>
                  <a:lnTo>
                    <a:pt x="296" y="2"/>
                  </a:lnTo>
                  <a:lnTo>
                    <a:pt x="304" y="0"/>
                  </a:lnTo>
                  <a:lnTo>
                    <a:pt x="310" y="0"/>
                  </a:lnTo>
                  <a:lnTo>
                    <a:pt x="314" y="4"/>
                  </a:lnTo>
                  <a:lnTo>
                    <a:pt x="318" y="10"/>
                  </a:lnTo>
                  <a:lnTo>
                    <a:pt x="322" y="18"/>
                  </a:lnTo>
                  <a:lnTo>
                    <a:pt x="332" y="40"/>
                  </a:lnTo>
                  <a:lnTo>
                    <a:pt x="370" y="100"/>
                  </a:lnTo>
                  <a:lnTo>
                    <a:pt x="372" y="112"/>
                  </a:lnTo>
                  <a:lnTo>
                    <a:pt x="374" y="122"/>
                  </a:lnTo>
                  <a:lnTo>
                    <a:pt x="378" y="128"/>
                  </a:lnTo>
                  <a:lnTo>
                    <a:pt x="382" y="132"/>
                  </a:lnTo>
                  <a:lnTo>
                    <a:pt x="388" y="136"/>
                  </a:lnTo>
                  <a:lnTo>
                    <a:pt x="398" y="140"/>
                  </a:lnTo>
                  <a:lnTo>
                    <a:pt x="424" y="138"/>
                  </a:lnTo>
                  <a:lnTo>
                    <a:pt x="442" y="138"/>
                  </a:lnTo>
                  <a:lnTo>
                    <a:pt x="458" y="140"/>
                  </a:lnTo>
                  <a:lnTo>
                    <a:pt x="450" y="146"/>
                  </a:lnTo>
                  <a:lnTo>
                    <a:pt x="444" y="152"/>
                  </a:lnTo>
                  <a:lnTo>
                    <a:pt x="436" y="158"/>
                  </a:lnTo>
                  <a:lnTo>
                    <a:pt x="430" y="166"/>
                  </a:lnTo>
                  <a:lnTo>
                    <a:pt x="430" y="178"/>
                  </a:lnTo>
                  <a:lnTo>
                    <a:pt x="430" y="188"/>
                  </a:lnTo>
                  <a:lnTo>
                    <a:pt x="432" y="192"/>
                  </a:lnTo>
                  <a:lnTo>
                    <a:pt x="436" y="198"/>
                  </a:lnTo>
                  <a:lnTo>
                    <a:pt x="440" y="204"/>
                  </a:lnTo>
                  <a:lnTo>
                    <a:pt x="448" y="210"/>
                  </a:lnTo>
                  <a:lnTo>
                    <a:pt x="458" y="212"/>
                  </a:lnTo>
                  <a:lnTo>
                    <a:pt x="466" y="216"/>
                  </a:lnTo>
                  <a:lnTo>
                    <a:pt x="482" y="226"/>
                  </a:lnTo>
                  <a:lnTo>
                    <a:pt x="500" y="238"/>
                  </a:lnTo>
                  <a:lnTo>
                    <a:pt x="520" y="250"/>
                  </a:lnTo>
                  <a:lnTo>
                    <a:pt x="536" y="264"/>
                  </a:lnTo>
                  <a:lnTo>
                    <a:pt x="488" y="330"/>
                  </a:lnTo>
                  <a:lnTo>
                    <a:pt x="486" y="336"/>
                  </a:lnTo>
                  <a:lnTo>
                    <a:pt x="482" y="344"/>
                  </a:lnTo>
                  <a:lnTo>
                    <a:pt x="476" y="352"/>
                  </a:lnTo>
                  <a:lnTo>
                    <a:pt x="468" y="358"/>
                  </a:lnTo>
                  <a:lnTo>
                    <a:pt x="450" y="370"/>
                  </a:lnTo>
                  <a:lnTo>
                    <a:pt x="436" y="376"/>
                  </a:lnTo>
                  <a:lnTo>
                    <a:pt x="416" y="380"/>
                  </a:lnTo>
                  <a:lnTo>
                    <a:pt x="398" y="384"/>
                  </a:lnTo>
                  <a:lnTo>
                    <a:pt x="382" y="372"/>
                  </a:lnTo>
                  <a:lnTo>
                    <a:pt x="370" y="360"/>
                  </a:lnTo>
                  <a:lnTo>
                    <a:pt x="360" y="348"/>
                  </a:lnTo>
                  <a:lnTo>
                    <a:pt x="350" y="340"/>
                  </a:lnTo>
                  <a:lnTo>
                    <a:pt x="346" y="332"/>
                  </a:lnTo>
                  <a:lnTo>
                    <a:pt x="346" y="324"/>
                  </a:lnTo>
                  <a:lnTo>
                    <a:pt x="346" y="308"/>
                  </a:lnTo>
                  <a:lnTo>
                    <a:pt x="344" y="294"/>
                  </a:lnTo>
                  <a:lnTo>
                    <a:pt x="344" y="288"/>
                  </a:lnTo>
                  <a:lnTo>
                    <a:pt x="342" y="284"/>
                  </a:lnTo>
                  <a:lnTo>
                    <a:pt x="310" y="272"/>
                  </a:lnTo>
                  <a:lnTo>
                    <a:pt x="310" y="252"/>
                  </a:lnTo>
                  <a:lnTo>
                    <a:pt x="312" y="232"/>
                  </a:lnTo>
                  <a:lnTo>
                    <a:pt x="314" y="214"/>
                  </a:lnTo>
                  <a:lnTo>
                    <a:pt x="314" y="202"/>
                  </a:lnTo>
                  <a:lnTo>
                    <a:pt x="294" y="200"/>
                  </a:lnTo>
                  <a:lnTo>
                    <a:pt x="278" y="198"/>
                  </a:lnTo>
                  <a:lnTo>
                    <a:pt x="270" y="196"/>
                  </a:lnTo>
                  <a:lnTo>
                    <a:pt x="264" y="192"/>
                  </a:lnTo>
                  <a:lnTo>
                    <a:pt x="260" y="188"/>
                  </a:lnTo>
                  <a:lnTo>
                    <a:pt x="258" y="184"/>
                  </a:lnTo>
                  <a:lnTo>
                    <a:pt x="238" y="184"/>
                  </a:lnTo>
                  <a:lnTo>
                    <a:pt x="232" y="184"/>
                  </a:lnTo>
                  <a:lnTo>
                    <a:pt x="228" y="186"/>
                  </a:lnTo>
                  <a:lnTo>
                    <a:pt x="226" y="190"/>
                  </a:lnTo>
                  <a:lnTo>
                    <a:pt x="224" y="196"/>
                  </a:lnTo>
                  <a:lnTo>
                    <a:pt x="220" y="214"/>
                  </a:lnTo>
                  <a:lnTo>
                    <a:pt x="206" y="220"/>
                  </a:lnTo>
                  <a:lnTo>
                    <a:pt x="194" y="228"/>
                  </a:lnTo>
                  <a:lnTo>
                    <a:pt x="172" y="244"/>
                  </a:lnTo>
                  <a:lnTo>
                    <a:pt x="172" y="250"/>
                  </a:lnTo>
                  <a:lnTo>
                    <a:pt x="174" y="258"/>
                  </a:lnTo>
                  <a:lnTo>
                    <a:pt x="178" y="266"/>
                  </a:lnTo>
                  <a:lnTo>
                    <a:pt x="184" y="278"/>
                  </a:lnTo>
                  <a:lnTo>
                    <a:pt x="182" y="286"/>
                  </a:lnTo>
                  <a:lnTo>
                    <a:pt x="176" y="292"/>
                  </a:lnTo>
                  <a:lnTo>
                    <a:pt x="172" y="298"/>
                  </a:lnTo>
                  <a:lnTo>
                    <a:pt x="164" y="300"/>
                  </a:lnTo>
                  <a:lnTo>
                    <a:pt x="152" y="306"/>
                  </a:lnTo>
                  <a:lnTo>
                    <a:pt x="146" y="310"/>
                  </a:lnTo>
                  <a:lnTo>
                    <a:pt x="142" y="314"/>
                  </a:lnTo>
                  <a:lnTo>
                    <a:pt x="142" y="326"/>
                  </a:lnTo>
                  <a:lnTo>
                    <a:pt x="140" y="338"/>
                  </a:lnTo>
                  <a:lnTo>
                    <a:pt x="138" y="350"/>
                  </a:lnTo>
                  <a:lnTo>
                    <a:pt x="140" y="356"/>
                  </a:lnTo>
                  <a:lnTo>
                    <a:pt x="142" y="360"/>
                  </a:lnTo>
                  <a:lnTo>
                    <a:pt x="206" y="360"/>
                  </a:lnTo>
                  <a:lnTo>
                    <a:pt x="214" y="352"/>
                  </a:lnTo>
                  <a:lnTo>
                    <a:pt x="222" y="346"/>
                  </a:lnTo>
                  <a:lnTo>
                    <a:pt x="228" y="342"/>
                  </a:lnTo>
                  <a:lnTo>
                    <a:pt x="234" y="342"/>
                  </a:lnTo>
                  <a:lnTo>
                    <a:pt x="242" y="340"/>
                  </a:lnTo>
                  <a:lnTo>
                    <a:pt x="252" y="342"/>
                  </a:lnTo>
                  <a:lnTo>
                    <a:pt x="256" y="348"/>
                  </a:lnTo>
                  <a:lnTo>
                    <a:pt x="260" y="350"/>
                  </a:lnTo>
                  <a:lnTo>
                    <a:pt x="266" y="356"/>
                  </a:lnTo>
                  <a:lnTo>
                    <a:pt x="274" y="360"/>
                  </a:lnTo>
                  <a:lnTo>
                    <a:pt x="282" y="378"/>
                  </a:lnTo>
                  <a:lnTo>
                    <a:pt x="290" y="422"/>
                  </a:lnTo>
                  <a:lnTo>
                    <a:pt x="300" y="436"/>
                  </a:lnTo>
                  <a:lnTo>
                    <a:pt x="314" y="448"/>
                  </a:lnTo>
                  <a:lnTo>
                    <a:pt x="330" y="460"/>
                  </a:lnTo>
                  <a:lnTo>
                    <a:pt x="340" y="464"/>
                  </a:lnTo>
                  <a:lnTo>
                    <a:pt x="352" y="468"/>
                  </a:lnTo>
                  <a:lnTo>
                    <a:pt x="372" y="502"/>
                  </a:lnTo>
                  <a:lnTo>
                    <a:pt x="368" y="502"/>
                  </a:lnTo>
                  <a:lnTo>
                    <a:pt x="362" y="504"/>
                  </a:lnTo>
                  <a:lnTo>
                    <a:pt x="354" y="512"/>
                  </a:lnTo>
                  <a:lnTo>
                    <a:pt x="346" y="520"/>
                  </a:lnTo>
                  <a:lnTo>
                    <a:pt x="340" y="526"/>
                  </a:lnTo>
                  <a:lnTo>
                    <a:pt x="336" y="534"/>
                  </a:lnTo>
                  <a:lnTo>
                    <a:pt x="328" y="540"/>
                  </a:lnTo>
                  <a:lnTo>
                    <a:pt x="312" y="554"/>
                  </a:lnTo>
                  <a:lnTo>
                    <a:pt x="296" y="564"/>
                  </a:lnTo>
                  <a:lnTo>
                    <a:pt x="280" y="570"/>
                  </a:lnTo>
                  <a:lnTo>
                    <a:pt x="266" y="582"/>
                  </a:lnTo>
                  <a:lnTo>
                    <a:pt x="254" y="592"/>
                  </a:lnTo>
                  <a:lnTo>
                    <a:pt x="244" y="606"/>
                  </a:lnTo>
                  <a:lnTo>
                    <a:pt x="234" y="620"/>
                  </a:lnTo>
                  <a:lnTo>
                    <a:pt x="202" y="650"/>
                  </a:lnTo>
                  <a:lnTo>
                    <a:pt x="190" y="662"/>
                  </a:lnTo>
                  <a:lnTo>
                    <a:pt x="182" y="676"/>
                  </a:lnTo>
                  <a:lnTo>
                    <a:pt x="176" y="690"/>
                  </a:lnTo>
                  <a:lnTo>
                    <a:pt x="176" y="708"/>
                  </a:lnTo>
                  <a:lnTo>
                    <a:pt x="180" y="730"/>
                  </a:lnTo>
                  <a:lnTo>
                    <a:pt x="190" y="756"/>
                  </a:lnTo>
                  <a:lnTo>
                    <a:pt x="192" y="768"/>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29" name="Freeform 33"/>
            <p:cNvSpPr>
              <a:spLocks/>
            </p:cNvSpPr>
            <p:nvPr/>
          </p:nvSpPr>
          <p:spPr bwMode="auto">
            <a:xfrm>
              <a:off x="555625" y="1035051"/>
              <a:ext cx="3143250" cy="2406650"/>
            </a:xfrm>
            <a:custGeom>
              <a:avLst/>
              <a:gdLst>
                <a:gd name="T0" fmla="*/ 1348 w 1980"/>
                <a:gd name="T1" fmla="*/ 1486 h 1516"/>
                <a:gd name="T2" fmla="*/ 1296 w 1980"/>
                <a:gd name="T3" fmla="*/ 1480 h 1516"/>
                <a:gd name="T4" fmla="*/ 1206 w 1980"/>
                <a:gd name="T5" fmla="*/ 1418 h 1516"/>
                <a:gd name="T6" fmla="*/ 1068 w 1980"/>
                <a:gd name="T7" fmla="*/ 1416 h 1516"/>
                <a:gd name="T8" fmla="*/ 938 w 1980"/>
                <a:gd name="T9" fmla="*/ 1464 h 1516"/>
                <a:gd name="T10" fmla="*/ 842 w 1980"/>
                <a:gd name="T11" fmla="*/ 1464 h 1516"/>
                <a:gd name="T12" fmla="*/ 720 w 1980"/>
                <a:gd name="T13" fmla="*/ 1458 h 1516"/>
                <a:gd name="T14" fmla="*/ 664 w 1980"/>
                <a:gd name="T15" fmla="*/ 1408 h 1516"/>
                <a:gd name="T16" fmla="*/ 580 w 1980"/>
                <a:gd name="T17" fmla="*/ 1446 h 1516"/>
                <a:gd name="T18" fmla="*/ 528 w 1980"/>
                <a:gd name="T19" fmla="*/ 1412 h 1516"/>
                <a:gd name="T20" fmla="*/ 420 w 1980"/>
                <a:gd name="T21" fmla="*/ 1446 h 1516"/>
                <a:gd name="T22" fmla="*/ 332 w 1980"/>
                <a:gd name="T23" fmla="*/ 1490 h 1516"/>
                <a:gd name="T24" fmla="*/ 278 w 1980"/>
                <a:gd name="T25" fmla="*/ 1444 h 1516"/>
                <a:gd name="T26" fmla="*/ 256 w 1980"/>
                <a:gd name="T27" fmla="*/ 1350 h 1516"/>
                <a:gd name="T28" fmla="*/ 190 w 1980"/>
                <a:gd name="T29" fmla="*/ 1318 h 1516"/>
                <a:gd name="T30" fmla="*/ 112 w 1980"/>
                <a:gd name="T31" fmla="*/ 1224 h 1516"/>
                <a:gd name="T32" fmla="*/ 98 w 1980"/>
                <a:gd name="T33" fmla="*/ 1128 h 1516"/>
                <a:gd name="T34" fmla="*/ 36 w 1980"/>
                <a:gd name="T35" fmla="*/ 1054 h 1516"/>
                <a:gd name="T36" fmla="*/ 86 w 1980"/>
                <a:gd name="T37" fmla="*/ 920 h 1516"/>
                <a:gd name="T38" fmla="*/ 20 w 1980"/>
                <a:gd name="T39" fmla="*/ 884 h 1516"/>
                <a:gd name="T40" fmla="*/ 0 w 1980"/>
                <a:gd name="T41" fmla="*/ 864 h 1516"/>
                <a:gd name="T42" fmla="*/ 8 w 1980"/>
                <a:gd name="T43" fmla="*/ 798 h 1516"/>
                <a:gd name="T44" fmla="*/ 106 w 1980"/>
                <a:gd name="T45" fmla="*/ 726 h 1516"/>
                <a:gd name="T46" fmla="*/ 236 w 1980"/>
                <a:gd name="T47" fmla="*/ 732 h 1516"/>
                <a:gd name="T48" fmla="*/ 308 w 1980"/>
                <a:gd name="T49" fmla="*/ 746 h 1516"/>
                <a:gd name="T50" fmla="*/ 418 w 1980"/>
                <a:gd name="T51" fmla="*/ 684 h 1516"/>
                <a:gd name="T52" fmla="*/ 510 w 1980"/>
                <a:gd name="T53" fmla="*/ 688 h 1516"/>
                <a:gd name="T54" fmla="*/ 638 w 1980"/>
                <a:gd name="T55" fmla="*/ 620 h 1516"/>
                <a:gd name="T56" fmla="*/ 708 w 1980"/>
                <a:gd name="T57" fmla="*/ 536 h 1516"/>
                <a:gd name="T58" fmla="*/ 728 w 1980"/>
                <a:gd name="T59" fmla="*/ 392 h 1516"/>
                <a:gd name="T60" fmla="*/ 772 w 1980"/>
                <a:gd name="T61" fmla="*/ 326 h 1516"/>
                <a:gd name="T62" fmla="*/ 904 w 1980"/>
                <a:gd name="T63" fmla="*/ 356 h 1516"/>
                <a:gd name="T64" fmla="*/ 926 w 1980"/>
                <a:gd name="T65" fmla="*/ 302 h 1516"/>
                <a:gd name="T66" fmla="*/ 1008 w 1980"/>
                <a:gd name="T67" fmla="*/ 172 h 1516"/>
                <a:gd name="T68" fmla="*/ 1092 w 1980"/>
                <a:gd name="T69" fmla="*/ 186 h 1516"/>
                <a:gd name="T70" fmla="*/ 1196 w 1980"/>
                <a:gd name="T71" fmla="*/ 202 h 1516"/>
                <a:gd name="T72" fmla="*/ 1246 w 1980"/>
                <a:gd name="T73" fmla="*/ 76 h 1516"/>
                <a:gd name="T74" fmla="*/ 1352 w 1980"/>
                <a:gd name="T75" fmla="*/ 36 h 1516"/>
                <a:gd name="T76" fmla="*/ 1426 w 1980"/>
                <a:gd name="T77" fmla="*/ 22 h 1516"/>
                <a:gd name="T78" fmla="*/ 1568 w 1980"/>
                <a:gd name="T79" fmla="*/ 164 h 1516"/>
                <a:gd name="T80" fmla="*/ 1612 w 1980"/>
                <a:gd name="T81" fmla="*/ 320 h 1516"/>
                <a:gd name="T82" fmla="*/ 1568 w 1980"/>
                <a:gd name="T83" fmla="*/ 390 h 1516"/>
                <a:gd name="T84" fmla="*/ 1614 w 1980"/>
                <a:gd name="T85" fmla="*/ 488 h 1516"/>
                <a:gd name="T86" fmla="*/ 1778 w 1980"/>
                <a:gd name="T87" fmla="*/ 526 h 1516"/>
                <a:gd name="T88" fmla="*/ 1918 w 1980"/>
                <a:gd name="T89" fmla="*/ 628 h 1516"/>
                <a:gd name="T90" fmla="*/ 1974 w 1980"/>
                <a:gd name="T91" fmla="*/ 736 h 1516"/>
                <a:gd name="T92" fmla="*/ 1952 w 1980"/>
                <a:gd name="T93" fmla="*/ 832 h 1516"/>
                <a:gd name="T94" fmla="*/ 1878 w 1980"/>
                <a:gd name="T95" fmla="*/ 908 h 1516"/>
                <a:gd name="T96" fmla="*/ 1774 w 1980"/>
                <a:gd name="T97" fmla="*/ 980 h 1516"/>
                <a:gd name="T98" fmla="*/ 1672 w 1980"/>
                <a:gd name="T99" fmla="*/ 1034 h 1516"/>
                <a:gd name="T100" fmla="*/ 1646 w 1980"/>
                <a:gd name="T101" fmla="*/ 1106 h 1516"/>
                <a:gd name="T102" fmla="*/ 1580 w 1980"/>
                <a:gd name="T103" fmla="*/ 1194 h 1516"/>
                <a:gd name="T104" fmla="*/ 1396 w 1980"/>
                <a:gd name="T105" fmla="*/ 1236 h 1516"/>
                <a:gd name="T106" fmla="*/ 1404 w 1980"/>
                <a:gd name="T107" fmla="*/ 1294 h 1516"/>
                <a:gd name="T108" fmla="*/ 1474 w 1980"/>
                <a:gd name="T109" fmla="*/ 1370 h 1516"/>
                <a:gd name="T110" fmla="*/ 1434 w 1980"/>
                <a:gd name="T111" fmla="*/ 1426 h 1516"/>
                <a:gd name="T112" fmla="*/ 1450 w 1980"/>
                <a:gd name="T113" fmla="*/ 1504 h 151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980" h="1516">
                  <a:moveTo>
                    <a:pt x="1416" y="1516"/>
                  </a:moveTo>
                  <a:lnTo>
                    <a:pt x="1416" y="1516"/>
                  </a:lnTo>
                  <a:lnTo>
                    <a:pt x="1402" y="1508"/>
                  </a:lnTo>
                  <a:lnTo>
                    <a:pt x="1378" y="1484"/>
                  </a:lnTo>
                  <a:lnTo>
                    <a:pt x="1362" y="1484"/>
                  </a:lnTo>
                  <a:lnTo>
                    <a:pt x="1352" y="1484"/>
                  </a:lnTo>
                  <a:lnTo>
                    <a:pt x="1348" y="1486"/>
                  </a:lnTo>
                  <a:lnTo>
                    <a:pt x="1346" y="1488"/>
                  </a:lnTo>
                  <a:lnTo>
                    <a:pt x="1340" y="1502"/>
                  </a:lnTo>
                  <a:lnTo>
                    <a:pt x="1330" y="1498"/>
                  </a:lnTo>
                  <a:lnTo>
                    <a:pt x="1304" y="1500"/>
                  </a:lnTo>
                  <a:lnTo>
                    <a:pt x="1298" y="1490"/>
                  </a:lnTo>
                  <a:lnTo>
                    <a:pt x="1296" y="1480"/>
                  </a:lnTo>
                  <a:lnTo>
                    <a:pt x="1294" y="1466"/>
                  </a:lnTo>
                  <a:lnTo>
                    <a:pt x="1276" y="1458"/>
                  </a:lnTo>
                  <a:lnTo>
                    <a:pt x="1252" y="1438"/>
                  </a:lnTo>
                  <a:lnTo>
                    <a:pt x="1242" y="1430"/>
                  </a:lnTo>
                  <a:lnTo>
                    <a:pt x="1230" y="1424"/>
                  </a:lnTo>
                  <a:lnTo>
                    <a:pt x="1218" y="1420"/>
                  </a:lnTo>
                  <a:lnTo>
                    <a:pt x="1206" y="1418"/>
                  </a:lnTo>
                  <a:lnTo>
                    <a:pt x="1194" y="1418"/>
                  </a:lnTo>
                  <a:lnTo>
                    <a:pt x="1180" y="1422"/>
                  </a:lnTo>
                  <a:lnTo>
                    <a:pt x="1142" y="1428"/>
                  </a:lnTo>
                  <a:lnTo>
                    <a:pt x="1122" y="1428"/>
                  </a:lnTo>
                  <a:lnTo>
                    <a:pt x="1104" y="1428"/>
                  </a:lnTo>
                  <a:lnTo>
                    <a:pt x="1068" y="1416"/>
                  </a:lnTo>
                  <a:lnTo>
                    <a:pt x="1038" y="1416"/>
                  </a:lnTo>
                  <a:lnTo>
                    <a:pt x="1018" y="1426"/>
                  </a:lnTo>
                  <a:lnTo>
                    <a:pt x="1000" y="1436"/>
                  </a:lnTo>
                  <a:lnTo>
                    <a:pt x="984" y="1450"/>
                  </a:lnTo>
                  <a:lnTo>
                    <a:pt x="978" y="1458"/>
                  </a:lnTo>
                  <a:lnTo>
                    <a:pt x="972" y="1466"/>
                  </a:lnTo>
                  <a:lnTo>
                    <a:pt x="938" y="1464"/>
                  </a:lnTo>
                  <a:lnTo>
                    <a:pt x="906" y="1450"/>
                  </a:lnTo>
                  <a:lnTo>
                    <a:pt x="884" y="1450"/>
                  </a:lnTo>
                  <a:lnTo>
                    <a:pt x="876" y="1452"/>
                  </a:lnTo>
                  <a:lnTo>
                    <a:pt x="870" y="1458"/>
                  </a:lnTo>
                  <a:lnTo>
                    <a:pt x="842" y="1464"/>
                  </a:lnTo>
                  <a:lnTo>
                    <a:pt x="826" y="1466"/>
                  </a:lnTo>
                  <a:lnTo>
                    <a:pt x="814" y="1470"/>
                  </a:lnTo>
                  <a:lnTo>
                    <a:pt x="802" y="1476"/>
                  </a:lnTo>
                  <a:lnTo>
                    <a:pt x="788" y="1480"/>
                  </a:lnTo>
                  <a:lnTo>
                    <a:pt x="776" y="1480"/>
                  </a:lnTo>
                  <a:lnTo>
                    <a:pt x="764" y="1476"/>
                  </a:lnTo>
                  <a:lnTo>
                    <a:pt x="740" y="1468"/>
                  </a:lnTo>
                  <a:lnTo>
                    <a:pt x="720" y="1458"/>
                  </a:lnTo>
                  <a:lnTo>
                    <a:pt x="708" y="1448"/>
                  </a:lnTo>
                  <a:lnTo>
                    <a:pt x="706" y="1428"/>
                  </a:lnTo>
                  <a:lnTo>
                    <a:pt x="704" y="1424"/>
                  </a:lnTo>
                  <a:lnTo>
                    <a:pt x="702" y="1420"/>
                  </a:lnTo>
                  <a:lnTo>
                    <a:pt x="694" y="1414"/>
                  </a:lnTo>
                  <a:lnTo>
                    <a:pt x="684" y="1406"/>
                  </a:lnTo>
                  <a:lnTo>
                    <a:pt x="664" y="1408"/>
                  </a:lnTo>
                  <a:lnTo>
                    <a:pt x="658" y="1408"/>
                  </a:lnTo>
                  <a:lnTo>
                    <a:pt x="654" y="1410"/>
                  </a:lnTo>
                  <a:lnTo>
                    <a:pt x="646" y="1418"/>
                  </a:lnTo>
                  <a:lnTo>
                    <a:pt x="634" y="1434"/>
                  </a:lnTo>
                  <a:lnTo>
                    <a:pt x="618" y="1438"/>
                  </a:lnTo>
                  <a:lnTo>
                    <a:pt x="602" y="1440"/>
                  </a:lnTo>
                  <a:lnTo>
                    <a:pt x="586" y="1442"/>
                  </a:lnTo>
                  <a:lnTo>
                    <a:pt x="580" y="1446"/>
                  </a:lnTo>
                  <a:lnTo>
                    <a:pt x="572" y="1448"/>
                  </a:lnTo>
                  <a:lnTo>
                    <a:pt x="566" y="1448"/>
                  </a:lnTo>
                  <a:lnTo>
                    <a:pt x="562" y="1438"/>
                  </a:lnTo>
                  <a:lnTo>
                    <a:pt x="550" y="1428"/>
                  </a:lnTo>
                  <a:lnTo>
                    <a:pt x="540" y="1420"/>
                  </a:lnTo>
                  <a:lnTo>
                    <a:pt x="528" y="1412"/>
                  </a:lnTo>
                  <a:lnTo>
                    <a:pt x="516" y="1406"/>
                  </a:lnTo>
                  <a:lnTo>
                    <a:pt x="504" y="1400"/>
                  </a:lnTo>
                  <a:lnTo>
                    <a:pt x="492" y="1398"/>
                  </a:lnTo>
                  <a:lnTo>
                    <a:pt x="482" y="1396"/>
                  </a:lnTo>
                  <a:lnTo>
                    <a:pt x="470" y="1398"/>
                  </a:lnTo>
                  <a:lnTo>
                    <a:pt x="448" y="1414"/>
                  </a:lnTo>
                  <a:lnTo>
                    <a:pt x="432" y="1428"/>
                  </a:lnTo>
                  <a:lnTo>
                    <a:pt x="420" y="1446"/>
                  </a:lnTo>
                  <a:lnTo>
                    <a:pt x="408" y="1468"/>
                  </a:lnTo>
                  <a:lnTo>
                    <a:pt x="398" y="1480"/>
                  </a:lnTo>
                  <a:lnTo>
                    <a:pt x="388" y="1488"/>
                  </a:lnTo>
                  <a:lnTo>
                    <a:pt x="376" y="1494"/>
                  </a:lnTo>
                  <a:lnTo>
                    <a:pt x="362" y="1498"/>
                  </a:lnTo>
                  <a:lnTo>
                    <a:pt x="332" y="1490"/>
                  </a:lnTo>
                  <a:lnTo>
                    <a:pt x="322" y="1484"/>
                  </a:lnTo>
                  <a:lnTo>
                    <a:pt x="318" y="1482"/>
                  </a:lnTo>
                  <a:lnTo>
                    <a:pt x="312" y="1482"/>
                  </a:lnTo>
                  <a:lnTo>
                    <a:pt x="308" y="1472"/>
                  </a:lnTo>
                  <a:lnTo>
                    <a:pt x="304" y="1464"/>
                  </a:lnTo>
                  <a:lnTo>
                    <a:pt x="298" y="1456"/>
                  </a:lnTo>
                  <a:lnTo>
                    <a:pt x="292" y="1452"/>
                  </a:lnTo>
                  <a:lnTo>
                    <a:pt x="278" y="1444"/>
                  </a:lnTo>
                  <a:lnTo>
                    <a:pt x="264" y="1438"/>
                  </a:lnTo>
                  <a:lnTo>
                    <a:pt x="252" y="1420"/>
                  </a:lnTo>
                  <a:lnTo>
                    <a:pt x="252" y="1378"/>
                  </a:lnTo>
                  <a:lnTo>
                    <a:pt x="256" y="1372"/>
                  </a:lnTo>
                  <a:lnTo>
                    <a:pt x="256" y="1364"/>
                  </a:lnTo>
                  <a:lnTo>
                    <a:pt x="256" y="1350"/>
                  </a:lnTo>
                  <a:lnTo>
                    <a:pt x="250" y="1340"/>
                  </a:lnTo>
                  <a:lnTo>
                    <a:pt x="244" y="1332"/>
                  </a:lnTo>
                  <a:lnTo>
                    <a:pt x="234" y="1326"/>
                  </a:lnTo>
                  <a:lnTo>
                    <a:pt x="226" y="1324"/>
                  </a:lnTo>
                  <a:lnTo>
                    <a:pt x="206" y="1322"/>
                  </a:lnTo>
                  <a:lnTo>
                    <a:pt x="198" y="1320"/>
                  </a:lnTo>
                  <a:lnTo>
                    <a:pt x="190" y="1318"/>
                  </a:lnTo>
                  <a:lnTo>
                    <a:pt x="174" y="1302"/>
                  </a:lnTo>
                  <a:lnTo>
                    <a:pt x="150" y="1258"/>
                  </a:lnTo>
                  <a:lnTo>
                    <a:pt x="114" y="1250"/>
                  </a:lnTo>
                  <a:lnTo>
                    <a:pt x="112" y="1242"/>
                  </a:lnTo>
                  <a:lnTo>
                    <a:pt x="112" y="1232"/>
                  </a:lnTo>
                  <a:lnTo>
                    <a:pt x="112" y="1224"/>
                  </a:lnTo>
                  <a:lnTo>
                    <a:pt x="114" y="1216"/>
                  </a:lnTo>
                  <a:lnTo>
                    <a:pt x="120" y="1200"/>
                  </a:lnTo>
                  <a:lnTo>
                    <a:pt x="126" y="1186"/>
                  </a:lnTo>
                  <a:lnTo>
                    <a:pt x="124" y="1174"/>
                  </a:lnTo>
                  <a:lnTo>
                    <a:pt x="122" y="1162"/>
                  </a:lnTo>
                  <a:lnTo>
                    <a:pt x="118" y="1152"/>
                  </a:lnTo>
                  <a:lnTo>
                    <a:pt x="112" y="1144"/>
                  </a:lnTo>
                  <a:lnTo>
                    <a:pt x="98" y="1128"/>
                  </a:lnTo>
                  <a:lnTo>
                    <a:pt x="84" y="1114"/>
                  </a:lnTo>
                  <a:lnTo>
                    <a:pt x="38" y="1092"/>
                  </a:lnTo>
                  <a:lnTo>
                    <a:pt x="32" y="1084"/>
                  </a:lnTo>
                  <a:lnTo>
                    <a:pt x="32" y="1062"/>
                  </a:lnTo>
                  <a:lnTo>
                    <a:pt x="32" y="1056"/>
                  </a:lnTo>
                  <a:lnTo>
                    <a:pt x="36" y="1054"/>
                  </a:lnTo>
                  <a:lnTo>
                    <a:pt x="40" y="1050"/>
                  </a:lnTo>
                  <a:lnTo>
                    <a:pt x="46" y="1048"/>
                  </a:lnTo>
                  <a:lnTo>
                    <a:pt x="66" y="1038"/>
                  </a:lnTo>
                  <a:lnTo>
                    <a:pt x="78" y="1028"/>
                  </a:lnTo>
                  <a:lnTo>
                    <a:pt x="82" y="1024"/>
                  </a:lnTo>
                  <a:lnTo>
                    <a:pt x="86" y="1018"/>
                  </a:lnTo>
                  <a:lnTo>
                    <a:pt x="86" y="920"/>
                  </a:lnTo>
                  <a:lnTo>
                    <a:pt x="82" y="904"/>
                  </a:lnTo>
                  <a:lnTo>
                    <a:pt x="76" y="894"/>
                  </a:lnTo>
                  <a:lnTo>
                    <a:pt x="68" y="888"/>
                  </a:lnTo>
                  <a:lnTo>
                    <a:pt x="60" y="886"/>
                  </a:lnTo>
                  <a:lnTo>
                    <a:pt x="50" y="884"/>
                  </a:lnTo>
                  <a:lnTo>
                    <a:pt x="40" y="884"/>
                  </a:lnTo>
                  <a:lnTo>
                    <a:pt x="20" y="884"/>
                  </a:lnTo>
                  <a:lnTo>
                    <a:pt x="14" y="888"/>
                  </a:lnTo>
                  <a:lnTo>
                    <a:pt x="10" y="894"/>
                  </a:lnTo>
                  <a:lnTo>
                    <a:pt x="8" y="894"/>
                  </a:lnTo>
                  <a:lnTo>
                    <a:pt x="8" y="898"/>
                  </a:lnTo>
                  <a:lnTo>
                    <a:pt x="2" y="882"/>
                  </a:lnTo>
                  <a:lnTo>
                    <a:pt x="0" y="872"/>
                  </a:lnTo>
                  <a:lnTo>
                    <a:pt x="0" y="864"/>
                  </a:lnTo>
                  <a:lnTo>
                    <a:pt x="2" y="856"/>
                  </a:lnTo>
                  <a:lnTo>
                    <a:pt x="26" y="844"/>
                  </a:lnTo>
                  <a:lnTo>
                    <a:pt x="26" y="820"/>
                  </a:lnTo>
                  <a:lnTo>
                    <a:pt x="18" y="808"/>
                  </a:lnTo>
                  <a:lnTo>
                    <a:pt x="12" y="802"/>
                  </a:lnTo>
                  <a:lnTo>
                    <a:pt x="8" y="798"/>
                  </a:lnTo>
                  <a:lnTo>
                    <a:pt x="8" y="796"/>
                  </a:lnTo>
                  <a:lnTo>
                    <a:pt x="16" y="792"/>
                  </a:lnTo>
                  <a:lnTo>
                    <a:pt x="26" y="786"/>
                  </a:lnTo>
                  <a:lnTo>
                    <a:pt x="40" y="778"/>
                  </a:lnTo>
                  <a:lnTo>
                    <a:pt x="64" y="742"/>
                  </a:lnTo>
                  <a:lnTo>
                    <a:pt x="106" y="726"/>
                  </a:lnTo>
                  <a:lnTo>
                    <a:pt x="136" y="724"/>
                  </a:lnTo>
                  <a:lnTo>
                    <a:pt x="160" y="722"/>
                  </a:lnTo>
                  <a:lnTo>
                    <a:pt x="186" y="716"/>
                  </a:lnTo>
                  <a:lnTo>
                    <a:pt x="214" y="704"/>
                  </a:lnTo>
                  <a:lnTo>
                    <a:pt x="232" y="704"/>
                  </a:lnTo>
                  <a:lnTo>
                    <a:pt x="232" y="716"/>
                  </a:lnTo>
                  <a:lnTo>
                    <a:pt x="236" y="732"/>
                  </a:lnTo>
                  <a:lnTo>
                    <a:pt x="240" y="738"/>
                  </a:lnTo>
                  <a:lnTo>
                    <a:pt x="246" y="746"/>
                  </a:lnTo>
                  <a:lnTo>
                    <a:pt x="254" y="752"/>
                  </a:lnTo>
                  <a:lnTo>
                    <a:pt x="262" y="756"/>
                  </a:lnTo>
                  <a:lnTo>
                    <a:pt x="274" y="756"/>
                  </a:lnTo>
                  <a:lnTo>
                    <a:pt x="284" y="754"/>
                  </a:lnTo>
                  <a:lnTo>
                    <a:pt x="296" y="752"/>
                  </a:lnTo>
                  <a:lnTo>
                    <a:pt x="308" y="746"/>
                  </a:lnTo>
                  <a:lnTo>
                    <a:pt x="338" y="706"/>
                  </a:lnTo>
                  <a:lnTo>
                    <a:pt x="362" y="708"/>
                  </a:lnTo>
                  <a:lnTo>
                    <a:pt x="374" y="708"/>
                  </a:lnTo>
                  <a:lnTo>
                    <a:pt x="388" y="706"/>
                  </a:lnTo>
                  <a:lnTo>
                    <a:pt x="402" y="694"/>
                  </a:lnTo>
                  <a:lnTo>
                    <a:pt x="418" y="684"/>
                  </a:lnTo>
                  <a:lnTo>
                    <a:pt x="436" y="682"/>
                  </a:lnTo>
                  <a:lnTo>
                    <a:pt x="458" y="690"/>
                  </a:lnTo>
                  <a:lnTo>
                    <a:pt x="472" y="694"/>
                  </a:lnTo>
                  <a:lnTo>
                    <a:pt x="488" y="696"/>
                  </a:lnTo>
                  <a:lnTo>
                    <a:pt x="498" y="692"/>
                  </a:lnTo>
                  <a:lnTo>
                    <a:pt x="510" y="688"/>
                  </a:lnTo>
                  <a:lnTo>
                    <a:pt x="536" y="686"/>
                  </a:lnTo>
                  <a:lnTo>
                    <a:pt x="562" y="682"/>
                  </a:lnTo>
                  <a:lnTo>
                    <a:pt x="576" y="678"/>
                  </a:lnTo>
                  <a:lnTo>
                    <a:pt x="588" y="674"/>
                  </a:lnTo>
                  <a:lnTo>
                    <a:pt x="628" y="650"/>
                  </a:lnTo>
                  <a:lnTo>
                    <a:pt x="638" y="620"/>
                  </a:lnTo>
                  <a:lnTo>
                    <a:pt x="648" y="616"/>
                  </a:lnTo>
                  <a:lnTo>
                    <a:pt x="656" y="608"/>
                  </a:lnTo>
                  <a:lnTo>
                    <a:pt x="662" y="600"/>
                  </a:lnTo>
                  <a:lnTo>
                    <a:pt x="668" y="590"/>
                  </a:lnTo>
                  <a:lnTo>
                    <a:pt x="676" y="568"/>
                  </a:lnTo>
                  <a:lnTo>
                    <a:pt x="682" y="550"/>
                  </a:lnTo>
                  <a:lnTo>
                    <a:pt x="700" y="542"/>
                  </a:lnTo>
                  <a:lnTo>
                    <a:pt x="708" y="536"/>
                  </a:lnTo>
                  <a:lnTo>
                    <a:pt x="716" y="528"/>
                  </a:lnTo>
                  <a:lnTo>
                    <a:pt x="730" y="496"/>
                  </a:lnTo>
                  <a:lnTo>
                    <a:pt x="732" y="438"/>
                  </a:lnTo>
                  <a:lnTo>
                    <a:pt x="726" y="414"/>
                  </a:lnTo>
                  <a:lnTo>
                    <a:pt x="728" y="392"/>
                  </a:lnTo>
                  <a:lnTo>
                    <a:pt x="732" y="370"/>
                  </a:lnTo>
                  <a:lnTo>
                    <a:pt x="732" y="358"/>
                  </a:lnTo>
                  <a:lnTo>
                    <a:pt x="732" y="350"/>
                  </a:lnTo>
                  <a:lnTo>
                    <a:pt x="730" y="342"/>
                  </a:lnTo>
                  <a:lnTo>
                    <a:pt x="726" y="334"/>
                  </a:lnTo>
                  <a:lnTo>
                    <a:pt x="722" y="324"/>
                  </a:lnTo>
                  <a:lnTo>
                    <a:pt x="772" y="326"/>
                  </a:lnTo>
                  <a:lnTo>
                    <a:pt x="798" y="328"/>
                  </a:lnTo>
                  <a:lnTo>
                    <a:pt x="824" y="332"/>
                  </a:lnTo>
                  <a:lnTo>
                    <a:pt x="834" y="334"/>
                  </a:lnTo>
                  <a:lnTo>
                    <a:pt x="842" y="338"/>
                  </a:lnTo>
                  <a:lnTo>
                    <a:pt x="860" y="340"/>
                  </a:lnTo>
                  <a:lnTo>
                    <a:pt x="882" y="344"/>
                  </a:lnTo>
                  <a:lnTo>
                    <a:pt x="892" y="350"/>
                  </a:lnTo>
                  <a:lnTo>
                    <a:pt x="904" y="356"/>
                  </a:lnTo>
                  <a:lnTo>
                    <a:pt x="918" y="356"/>
                  </a:lnTo>
                  <a:lnTo>
                    <a:pt x="932" y="342"/>
                  </a:lnTo>
                  <a:lnTo>
                    <a:pt x="932" y="328"/>
                  </a:lnTo>
                  <a:lnTo>
                    <a:pt x="928" y="314"/>
                  </a:lnTo>
                  <a:lnTo>
                    <a:pt x="926" y="302"/>
                  </a:lnTo>
                  <a:lnTo>
                    <a:pt x="930" y="290"/>
                  </a:lnTo>
                  <a:lnTo>
                    <a:pt x="934" y="280"/>
                  </a:lnTo>
                  <a:lnTo>
                    <a:pt x="972" y="234"/>
                  </a:lnTo>
                  <a:lnTo>
                    <a:pt x="978" y="214"/>
                  </a:lnTo>
                  <a:lnTo>
                    <a:pt x="984" y="200"/>
                  </a:lnTo>
                  <a:lnTo>
                    <a:pt x="994" y="186"/>
                  </a:lnTo>
                  <a:lnTo>
                    <a:pt x="1008" y="172"/>
                  </a:lnTo>
                  <a:lnTo>
                    <a:pt x="1012" y="160"/>
                  </a:lnTo>
                  <a:lnTo>
                    <a:pt x="1016" y="154"/>
                  </a:lnTo>
                  <a:lnTo>
                    <a:pt x="1018" y="152"/>
                  </a:lnTo>
                  <a:lnTo>
                    <a:pt x="1022" y="150"/>
                  </a:lnTo>
                  <a:lnTo>
                    <a:pt x="1034" y="150"/>
                  </a:lnTo>
                  <a:lnTo>
                    <a:pt x="1092" y="186"/>
                  </a:lnTo>
                  <a:lnTo>
                    <a:pt x="1104" y="188"/>
                  </a:lnTo>
                  <a:lnTo>
                    <a:pt x="1118" y="190"/>
                  </a:lnTo>
                  <a:lnTo>
                    <a:pt x="1134" y="194"/>
                  </a:lnTo>
                  <a:lnTo>
                    <a:pt x="1142" y="198"/>
                  </a:lnTo>
                  <a:lnTo>
                    <a:pt x="1150" y="204"/>
                  </a:lnTo>
                  <a:lnTo>
                    <a:pt x="1172" y="204"/>
                  </a:lnTo>
                  <a:lnTo>
                    <a:pt x="1184" y="204"/>
                  </a:lnTo>
                  <a:lnTo>
                    <a:pt x="1196" y="202"/>
                  </a:lnTo>
                  <a:lnTo>
                    <a:pt x="1208" y="198"/>
                  </a:lnTo>
                  <a:lnTo>
                    <a:pt x="1218" y="194"/>
                  </a:lnTo>
                  <a:lnTo>
                    <a:pt x="1226" y="186"/>
                  </a:lnTo>
                  <a:lnTo>
                    <a:pt x="1232" y="174"/>
                  </a:lnTo>
                  <a:lnTo>
                    <a:pt x="1226" y="106"/>
                  </a:lnTo>
                  <a:lnTo>
                    <a:pt x="1236" y="88"/>
                  </a:lnTo>
                  <a:lnTo>
                    <a:pt x="1246" y="76"/>
                  </a:lnTo>
                  <a:lnTo>
                    <a:pt x="1258" y="68"/>
                  </a:lnTo>
                  <a:lnTo>
                    <a:pt x="1270" y="62"/>
                  </a:lnTo>
                  <a:lnTo>
                    <a:pt x="1284" y="58"/>
                  </a:lnTo>
                  <a:lnTo>
                    <a:pt x="1298" y="56"/>
                  </a:lnTo>
                  <a:lnTo>
                    <a:pt x="1336" y="52"/>
                  </a:lnTo>
                  <a:lnTo>
                    <a:pt x="1340" y="50"/>
                  </a:lnTo>
                  <a:lnTo>
                    <a:pt x="1344" y="46"/>
                  </a:lnTo>
                  <a:lnTo>
                    <a:pt x="1352" y="36"/>
                  </a:lnTo>
                  <a:lnTo>
                    <a:pt x="1360" y="14"/>
                  </a:lnTo>
                  <a:lnTo>
                    <a:pt x="1374" y="0"/>
                  </a:lnTo>
                  <a:lnTo>
                    <a:pt x="1418" y="0"/>
                  </a:lnTo>
                  <a:lnTo>
                    <a:pt x="1420" y="2"/>
                  </a:lnTo>
                  <a:lnTo>
                    <a:pt x="1424" y="8"/>
                  </a:lnTo>
                  <a:lnTo>
                    <a:pt x="1426" y="22"/>
                  </a:lnTo>
                  <a:lnTo>
                    <a:pt x="1430" y="40"/>
                  </a:lnTo>
                  <a:lnTo>
                    <a:pt x="1436" y="58"/>
                  </a:lnTo>
                  <a:lnTo>
                    <a:pt x="1480" y="124"/>
                  </a:lnTo>
                  <a:lnTo>
                    <a:pt x="1504" y="134"/>
                  </a:lnTo>
                  <a:lnTo>
                    <a:pt x="1538" y="144"/>
                  </a:lnTo>
                  <a:lnTo>
                    <a:pt x="1568" y="164"/>
                  </a:lnTo>
                  <a:lnTo>
                    <a:pt x="1584" y="190"/>
                  </a:lnTo>
                  <a:lnTo>
                    <a:pt x="1590" y="242"/>
                  </a:lnTo>
                  <a:lnTo>
                    <a:pt x="1610" y="280"/>
                  </a:lnTo>
                  <a:lnTo>
                    <a:pt x="1612" y="298"/>
                  </a:lnTo>
                  <a:lnTo>
                    <a:pt x="1612" y="320"/>
                  </a:lnTo>
                  <a:lnTo>
                    <a:pt x="1612" y="332"/>
                  </a:lnTo>
                  <a:lnTo>
                    <a:pt x="1610" y="342"/>
                  </a:lnTo>
                  <a:lnTo>
                    <a:pt x="1606" y="354"/>
                  </a:lnTo>
                  <a:lnTo>
                    <a:pt x="1602" y="364"/>
                  </a:lnTo>
                  <a:lnTo>
                    <a:pt x="1580" y="378"/>
                  </a:lnTo>
                  <a:lnTo>
                    <a:pt x="1574" y="382"/>
                  </a:lnTo>
                  <a:lnTo>
                    <a:pt x="1572" y="386"/>
                  </a:lnTo>
                  <a:lnTo>
                    <a:pt x="1568" y="390"/>
                  </a:lnTo>
                  <a:lnTo>
                    <a:pt x="1568" y="396"/>
                  </a:lnTo>
                  <a:lnTo>
                    <a:pt x="1566" y="420"/>
                  </a:lnTo>
                  <a:lnTo>
                    <a:pt x="1570" y="440"/>
                  </a:lnTo>
                  <a:lnTo>
                    <a:pt x="1574" y="452"/>
                  </a:lnTo>
                  <a:lnTo>
                    <a:pt x="1582" y="466"/>
                  </a:lnTo>
                  <a:lnTo>
                    <a:pt x="1614" y="488"/>
                  </a:lnTo>
                  <a:lnTo>
                    <a:pt x="1662" y="500"/>
                  </a:lnTo>
                  <a:lnTo>
                    <a:pt x="1674" y="506"/>
                  </a:lnTo>
                  <a:lnTo>
                    <a:pt x="1688" y="512"/>
                  </a:lnTo>
                  <a:lnTo>
                    <a:pt x="1700" y="516"/>
                  </a:lnTo>
                  <a:lnTo>
                    <a:pt x="1714" y="520"/>
                  </a:lnTo>
                  <a:lnTo>
                    <a:pt x="1744" y="524"/>
                  </a:lnTo>
                  <a:lnTo>
                    <a:pt x="1778" y="526"/>
                  </a:lnTo>
                  <a:lnTo>
                    <a:pt x="1790" y="534"/>
                  </a:lnTo>
                  <a:lnTo>
                    <a:pt x="1806" y="546"/>
                  </a:lnTo>
                  <a:lnTo>
                    <a:pt x="1836" y="576"/>
                  </a:lnTo>
                  <a:lnTo>
                    <a:pt x="1882" y="614"/>
                  </a:lnTo>
                  <a:lnTo>
                    <a:pt x="1894" y="616"/>
                  </a:lnTo>
                  <a:lnTo>
                    <a:pt x="1906" y="620"/>
                  </a:lnTo>
                  <a:lnTo>
                    <a:pt x="1918" y="628"/>
                  </a:lnTo>
                  <a:lnTo>
                    <a:pt x="1930" y="640"/>
                  </a:lnTo>
                  <a:lnTo>
                    <a:pt x="1938" y="672"/>
                  </a:lnTo>
                  <a:lnTo>
                    <a:pt x="1944" y="690"/>
                  </a:lnTo>
                  <a:lnTo>
                    <a:pt x="1952" y="710"/>
                  </a:lnTo>
                  <a:lnTo>
                    <a:pt x="1964" y="718"/>
                  </a:lnTo>
                  <a:lnTo>
                    <a:pt x="1968" y="724"/>
                  </a:lnTo>
                  <a:lnTo>
                    <a:pt x="1974" y="736"/>
                  </a:lnTo>
                  <a:lnTo>
                    <a:pt x="1972" y="766"/>
                  </a:lnTo>
                  <a:lnTo>
                    <a:pt x="1980" y="788"/>
                  </a:lnTo>
                  <a:lnTo>
                    <a:pt x="1968" y="796"/>
                  </a:lnTo>
                  <a:lnTo>
                    <a:pt x="1960" y="804"/>
                  </a:lnTo>
                  <a:lnTo>
                    <a:pt x="1956" y="814"/>
                  </a:lnTo>
                  <a:lnTo>
                    <a:pt x="1952" y="832"/>
                  </a:lnTo>
                  <a:lnTo>
                    <a:pt x="1952" y="864"/>
                  </a:lnTo>
                  <a:lnTo>
                    <a:pt x="1958" y="902"/>
                  </a:lnTo>
                  <a:lnTo>
                    <a:pt x="1952" y="906"/>
                  </a:lnTo>
                  <a:lnTo>
                    <a:pt x="1878" y="908"/>
                  </a:lnTo>
                  <a:lnTo>
                    <a:pt x="1844" y="914"/>
                  </a:lnTo>
                  <a:lnTo>
                    <a:pt x="1830" y="918"/>
                  </a:lnTo>
                  <a:lnTo>
                    <a:pt x="1818" y="922"/>
                  </a:lnTo>
                  <a:lnTo>
                    <a:pt x="1808" y="930"/>
                  </a:lnTo>
                  <a:lnTo>
                    <a:pt x="1798" y="940"/>
                  </a:lnTo>
                  <a:lnTo>
                    <a:pt x="1792" y="952"/>
                  </a:lnTo>
                  <a:lnTo>
                    <a:pt x="1786" y="968"/>
                  </a:lnTo>
                  <a:lnTo>
                    <a:pt x="1774" y="980"/>
                  </a:lnTo>
                  <a:lnTo>
                    <a:pt x="1766" y="990"/>
                  </a:lnTo>
                  <a:lnTo>
                    <a:pt x="1760" y="1002"/>
                  </a:lnTo>
                  <a:lnTo>
                    <a:pt x="1754" y="1018"/>
                  </a:lnTo>
                  <a:lnTo>
                    <a:pt x="1744" y="1024"/>
                  </a:lnTo>
                  <a:lnTo>
                    <a:pt x="1732" y="1028"/>
                  </a:lnTo>
                  <a:lnTo>
                    <a:pt x="1710" y="1032"/>
                  </a:lnTo>
                  <a:lnTo>
                    <a:pt x="1690" y="1034"/>
                  </a:lnTo>
                  <a:lnTo>
                    <a:pt x="1672" y="1034"/>
                  </a:lnTo>
                  <a:lnTo>
                    <a:pt x="1670" y="1044"/>
                  </a:lnTo>
                  <a:lnTo>
                    <a:pt x="1664" y="1056"/>
                  </a:lnTo>
                  <a:lnTo>
                    <a:pt x="1656" y="1066"/>
                  </a:lnTo>
                  <a:lnTo>
                    <a:pt x="1648" y="1074"/>
                  </a:lnTo>
                  <a:lnTo>
                    <a:pt x="1644" y="1082"/>
                  </a:lnTo>
                  <a:lnTo>
                    <a:pt x="1644" y="1090"/>
                  </a:lnTo>
                  <a:lnTo>
                    <a:pt x="1646" y="1106"/>
                  </a:lnTo>
                  <a:lnTo>
                    <a:pt x="1652" y="1124"/>
                  </a:lnTo>
                  <a:lnTo>
                    <a:pt x="1658" y="1146"/>
                  </a:lnTo>
                  <a:lnTo>
                    <a:pt x="1660" y="1170"/>
                  </a:lnTo>
                  <a:lnTo>
                    <a:pt x="1604" y="1182"/>
                  </a:lnTo>
                  <a:lnTo>
                    <a:pt x="1592" y="1188"/>
                  </a:lnTo>
                  <a:lnTo>
                    <a:pt x="1580" y="1194"/>
                  </a:lnTo>
                  <a:lnTo>
                    <a:pt x="1560" y="1206"/>
                  </a:lnTo>
                  <a:lnTo>
                    <a:pt x="1526" y="1214"/>
                  </a:lnTo>
                  <a:lnTo>
                    <a:pt x="1490" y="1220"/>
                  </a:lnTo>
                  <a:lnTo>
                    <a:pt x="1458" y="1224"/>
                  </a:lnTo>
                  <a:lnTo>
                    <a:pt x="1426" y="1224"/>
                  </a:lnTo>
                  <a:lnTo>
                    <a:pt x="1408" y="1228"/>
                  </a:lnTo>
                  <a:lnTo>
                    <a:pt x="1396" y="1236"/>
                  </a:lnTo>
                  <a:lnTo>
                    <a:pt x="1396" y="1244"/>
                  </a:lnTo>
                  <a:lnTo>
                    <a:pt x="1398" y="1250"/>
                  </a:lnTo>
                  <a:lnTo>
                    <a:pt x="1402" y="1258"/>
                  </a:lnTo>
                  <a:lnTo>
                    <a:pt x="1412" y="1272"/>
                  </a:lnTo>
                  <a:lnTo>
                    <a:pt x="1406" y="1280"/>
                  </a:lnTo>
                  <a:lnTo>
                    <a:pt x="1404" y="1288"/>
                  </a:lnTo>
                  <a:lnTo>
                    <a:pt x="1404" y="1294"/>
                  </a:lnTo>
                  <a:lnTo>
                    <a:pt x="1408" y="1302"/>
                  </a:lnTo>
                  <a:lnTo>
                    <a:pt x="1412" y="1308"/>
                  </a:lnTo>
                  <a:lnTo>
                    <a:pt x="1420" y="1314"/>
                  </a:lnTo>
                  <a:lnTo>
                    <a:pt x="1438" y="1328"/>
                  </a:lnTo>
                  <a:lnTo>
                    <a:pt x="1460" y="1360"/>
                  </a:lnTo>
                  <a:lnTo>
                    <a:pt x="1468" y="1364"/>
                  </a:lnTo>
                  <a:lnTo>
                    <a:pt x="1474" y="1370"/>
                  </a:lnTo>
                  <a:lnTo>
                    <a:pt x="1476" y="1374"/>
                  </a:lnTo>
                  <a:lnTo>
                    <a:pt x="1476" y="1380"/>
                  </a:lnTo>
                  <a:lnTo>
                    <a:pt x="1476" y="1396"/>
                  </a:lnTo>
                  <a:lnTo>
                    <a:pt x="1464" y="1408"/>
                  </a:lnTo>
                  <a:lnTo>
                    <a:pt x="1444" y="1418"/>
                  </a:lnTo>
                  <a:lnTo>
                    <a:pt x="1438" y="1422"/>
                  </a:lnTo>
                  <a:lnTo>
                    <a:pt x="1434" y="1426"/>
                  </a:lnTo>
                  <a:lnTo>
                    <a:pt x="1430" y="1432"/>
                  </a:lnTo>
                  <a:lnTo>
                    <a:pt x="1428" y="1438"/>
                  </a:lnTo>
                  <a:lnTo>
                    <a:pt x="1428" y="1460"/>
                  </a:lnTo>
                  <a:lnTo>
                    <a:pt x="1434" y="1466"/>
                  </a:lnTo>
                  <a:lnTo>
                    <a:pt x="1442" y="1476"/>
                  </a:lnTo>
                  <a:lnTo>
                    <a:pt x="1448" y="1488"/>
                  </a:lnTo>
                  <a:lnTo>
                    <a:pt x="1450" y="1496"/>
                  </a:lnTo>
                  <a:lnTo>
                    <a:pt x="1450" y="1504"/>
                  </a:lnTo>
                  <a:lnTo>
                    <a:pt x="1440" y="1510"/>
                  </a:lnTo>
                  <a:lnTo>
                    <a:pt x="1430" y="1512"/>
                  </a:lnTo>
                  <a:lnTo>
                    <a:pt x="1416" y="1516"/>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30" name="Freeform 34"/>
            <p:cNvSpPr>
              <a:spLocks/>
            </p:cNvSpPr>
            <p:nvPr/>
          </p:nvSpPr>
          <p:spPr bwMode="auto">
            <a:xfrm>
              <a:off x="3883025" y="361951"/>
              <a:ext cx="3463925" cy="2965450"/>
            </a:xfrm>
            <a:custGeom>
              <a:avLst/>
              <a:gdLst>
                <a:gd name="T0" fmla="*/ 538 w 2182"/>
                <a:gd name="T1" fmla="*/ 1714 h 1868"/>
                <a:gd name="T2" fmla="*/ 526 w 2182"/>
                <a:gd name="T3" fmla="*/ 1632 h 1868"/>
                <a:gd name="T4" fmla="*/ 362 w 2182"/>
                <a:gd name="T5" fmla="*/ 1664 h 1868"/>
                <a:gd name="T6" fmla="*/ 286 w 2182"/>
                <a:gd name="T7" fmla="*/ 1690 h 1868"/>
                <a:gd name="T8" fmla="*/ 168 w 2182"/>
                <a:gd name="T9" fmla="*/ 1576 h 1868"/>
                <a:gd name="T10" fmla="*/ 220 w 2182"/>
                <a:gd name="T11" fmla="*/ 1468 h 1868"/>
                <a:gd name="T12" fmla="*/ 66 w 2182"/>
                <a:gd name="T13" fmla="*/ 1450 h 1868"/>
                <a:gd name="T14" fmla="*/ 20 w 2182"/>
                <a:gd name="T15" fmla="*/ 1304 h 1868"/>
                <a:gd name="T16" fmla="*/ 400 w 2182"/>
                <a:gd name="T17" fmla="*/ 1336 h 1868"/>
                <a:gd name="T18" fmla="*/ 594 w 2182"/>
                <a:gd name="T19" fmla="*/ 1418 h 1868"/>
                <a:gd name="T20" fmla="*/ 724 w 2182"/>
                <a:gd name="T21" fmla="*/ 1354 h 1868"/>
                <a:gd name="T22" fmla="*/ 828 w 2182"/>
                <a:gd name="T23" fmla="*/ 1308 h 1868"/>
                <a:gd name="T24" fmla="*/ 1006 w 2182"/>
                <a:gd name="T25" fmla="*/ 1300 h 1868"/>
                <a:gd name="T26" fmla="*/ 1170 w 2182"/>
                <a:gd name="T27" fmla="*/ 1170 h 1868"/>
                <a:gd name="T28" fmla="*/ 1178 w 2182"/>
                <a:gd name="T29" fmla="*/ 1032 h 1868"/>
                <a:gd name="T30" fmla="*/ 1260 w 2182"/>
                <a:gd name="T31" fmla="*/ 1006 h 1868"/>
                <a:gd name="T32" fmla="*/ 1410 w 2182"/>
                <a:gd name="T33" fmla="*/ 924 h 1868"/>
                <a:gd name="T34" fmla="*/ 1524 w 2182"/>
                <a:gd name="T35" fmla="*/ 876 h 1868"/>
                <a:gd name="T36" fmla="*/ 1632 w 2182"/>
                <a:gd name="T37" fmla="*/ 776 h 1868"/>
                <a:gd name="T38" fmla="*/ 1798 w 2182"/>
                <a:gd name="T39" fmla="*/ 740 h 1868"/>
                <a:gd name="T40" fmla="*/ 1712 w 2182"/>
                <a:gd name="T41" fmla="*/ 614 h 1868"/>
                <a:gd name="T42" fmla="*/ 1586 w 2182"/>
                <a:gd name="T43" fmla="*/ 646 h 1868"/>
                <a:gd name="T44" fmla="*/ 1456 w 2182"/>
                <a:gd name="T45" fmla="*/ 650 h 1868"/>
                <a:gd name="T46" fmla="*/ 1480 w 2182"/>
                <a:gd name="T47" fmla="*/ 512 h 1868"/>
                <a:gd name="T48" fmla="*/ 1602 w 2182"/>
                <a:gd name="T49" fmla="*/ 428 h 1868"/>
                <a:gd name="T50" fmla="*/ 1698 w 2182"/>
                <a:gd name="T51" fmla="*/ 250 h 1868"/>
                <a:gd name="T52" fmla="*/ 1738 w 2182"/>
                <a:gd name="T53" fmla="*/ 108 h 1868"/>
                <a:gd name="T54" fmla="*/ 1736 w 2182"/>
                <a:gd name="T55" fmla="*/ 20 h 1868"/>
                <a:gd name="T56" fmla="*/ 1800 w 2182"/>
                <a:gd name="T57" fmla="*/ 42 h 1868"/>
                <a:gd name="T58" fmla="*/ 1848 w 2182"/>
                <a:gd name="T59" fmla="*/ 80 h 1868"/>
                <a:gd name="T60" fmla="*/ 1926 w 2182"/>
                <a:gd name="T61" fmla="*/ 178 h 1868"/>
                <a:gd name="T62" fmla="*/ 2052 w 2182"/>
                <a:gd name="T63" fmla="*/ 152 h 1868"/>
                <a:gd name="T64" fmla="*/ 2136 w 2182"/>
                <a:gd name="T65" fmla="*/ 246 h 1868"/>
                <a:gd name="T66" fmla="*/ 2136 w 2182"/>
                <a:gd name="T67" fmla="*/ 440 h 1868"/>
                <a:gd name="T68" fmla="*/ 2118 w 2182"/>
                <a:gd name="T69" fmla="*/ 476 h 1868"/>
                <a:gd name="T70" fmla="*/ 2064 w 2182"/>
                <a:gd name="T71" fmla="*/ 514 h 1868"/>
                <a:gd name="T72" fmla="*/ 2020 w 2182"/>
                <a:gd name="T73" fmla="*/ 674 h 1868"/>
                <a:gd name="T74" fmla="*/ 2068 w 2182"/>
                <a:gd name="T75" fmla="*/ 716 h 1868"/>
                <a:gd name="T76" fmla="*/ 2026 w 2182"/>
                <a:gd name="T77" fmla="*/ 796 h 1868"/>
                <a:gd name="T78" fmla="*/ 1968 w 2182"/>
                <a:gd name="T79" fmla="*/ 828 h 1868"/>
                <a:gd name="T80" fmla="*/ 2054 w 2182"/>
                <a:gd name="T81" fmla="*/ 986 h 1868"/>
                <a:gd name="T82" fmla="*/ 2154 w 2182"/>
                <a:gd name="T83" fmla="*/ 1034 h 1868"/>
                <a:gd name="T84" fmla="*/ 2156 w 2182"/>
                <a:gd name="T85" fmla="*/ 1130 h 1868"/>
                <a:gd name="T86" fmla="*/ 2054 w 2182"/>
                <a:gd name="T87" fmla="*/ 1170 h 1868"/>
                <a:gd name="T88" fmla="*/ 1920 w 2182"/>
                <a:gd name="T89" fmla="*/ 1272 h 1868"/>
                <a:gd name="T90" fmla="*/ 1850 w 2182"/>
                <a:gd name="T91" fmla="*/ 1260 h 1868"/>
                <a:gd name="T92" fmla="*/ 1786 w 2182"/>
                <a:gd name="T93" fmla="*/ 1338 h 1868"/>
                <a:gd name="T94" fmla="*/ 1696 w 2182"/>
                <a:gd name="T95" fmla="*/ 1206 h 1868"/>
                <a:gd name="T96" fmla="*/ 1524 w 2182"/>
                <a:gd name="T97" fmla="*/ 1346 h 1868"/>
                <a:gd name="T98" fmla="*/ 1494 w 2182"/>
                <a:gd name="T99" fmla="*/ 1334 h 1868"/>
                <a:gd name="T100" fmla="*/ 1424 w 2182"/>
                <a:gd name="T101" fmla="*/ 1310 h 1868"/>
                <a:gd name="T102" fmla="*/ 1392 w 2182"/>
                <a:gd name="T103" fmla="*/ 1430 h 1868"/>
                <a:gd name="T104" fmla="*/ 1288 w 2182"/>
                <a:gd name="T105" fmla="*/ 1520 h 1868"/>
                <a:gd name="T106" fmla="*/ 1140 w 2182"/>
                <a:gd name="T107" fmla="*/ 1612 h 1868"/>
                <a:gd name="T108" fmla="*/ 1076 w 2182"/>
                <a:gd name="T109" fmla="*/ 1650 h 1868"/>
                <a:gd name="T110" fmla="*/ 988 w 2182"/>
                <a:gd name="T111" fmla="*/ 1790 h 1868"/>
                <a:gd name="T112" fmla="*/ 838 w 2182"/>
                <a:gd name="T113" fmla="*/ 1810 h 1868"/>
                <a:gd name="T114" fmla="*/ 814 w 2182"/>
                <a:gd name="T115" fmla="*/ 1666 h 1868"/>
                <a:gd name="T116" fmla="*/ 732 w 2182"/>
                <a:gd name="T117" fmla="*/ 1678 h 1868"/>
                <a:gd name="T118" fmla="*/ 662 w 2182"/>
                <a:gd name="T119" fmla="*/ 1816 h 186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182" h="1868">
                  <a:moveTo>
                    <a:pt x="556" y="1868"/>
                  </a:moveTo>
                  <a:lnTo>
                    <a:pt x="556" y="1868"/>
                  </a:lnTo>
                  <a:lnTo>
                    <a:pt x="518" y="1832"/>
                  </a:lnTo>
                  <a:lnTo>
                    <a:pt x="498" y="1792"/>
                  </a:lnTo>
                  <a:lnTo>
                    <a:pt x="500" y="1764"/>
                  </a:lnTo>
                  <a:lnTo>
                    <a:pt x="502" y="1754"/>
                  </a:lnTo>
                  <a:lnTo>
                    <a:pt x="506" y="1744"/>
                  </a:lnTo>
                  <a:lnTo>
                    <a:pt x="512" y="1736"/>
                  </a:lnTo>
                  <a:lnTo>
                    <a:pt x="518" y="1728"/>
                  </a:lnTo>
                  <a:lnTo>
                    <a:pt x="528" y="1720"/>
                  </a:lnTo>
                  <a:lnTo>
                    <a:pt x="538" y="1714"/>
                  </a:lnTo>
                  <a:lnTo>
                    <a:pt x="556" y="1698"/>
                  </a:lnTo>
                  <a:lnTo>
                    <a:pt x="572" y="1674"/>
                  </a:lnTo>
                  <a:lnTo>
                    <a:pt x="570" y="1658"/>
                  </a:lnTo>
                  <a:lnTo>
                    <a:pt x="562" y="1646"/>
                  </a:lnTo>
                  <a:lnTo>
                    <a:pt x="556" y="1638"/>
                  </a:lnTo>
                  <a:lnTo>
                    <a:pt x="548" y="1634"/>
                  </a:lnTo>
                  <a:lnTo>
                    <a:pt x="542" y="1632"/>
                  </a:lnTo>
                  <a:lnTo>
                    <a:pt x="534" y="1630"/>
                  </a:lnTo>
                  <a:lnTo>
                    <a:pt x="526" y="1632"/>
                  </a:lnTo>
                  <a:lnTo>
                    <a:pt x="506" y="1638"/>
                  </a:lnTo>
                  <a:lnTo>
                    <a:pt x="482" y="1658"/>
                  </a:lnTo>
                  <a:lnTo>
                    <a:pt x="448" y="1674"/>
                  </a:lnTo>
                  <a:lnTo>
                    <a:pt x="442" y="1668"/>
                  </a:lnTo>
                  <a:lnTo>
                    <a:pt x="436" y="1664"/>
                  </a:lnTo>
                  <a:lnTo>
                    <a:pt x="426" y="1658"/>
                  </a:lnTo>
                  <a:lnTo>
                    <a:pt x="384" y="1658"/>
                  </a:lnTo>
                  <a:lnTo>
                    <a:pt x="370" y="1660"/>
                  </a:lnTo>
                  <a:lnTo>
                    <a:pt x="362" y="1664"/>
                  </a:lnTo>
                  <a:lnTo>
                    <a:pt x="356" y="1672"/>
                  </a:lnTo>
                  <a:lnTo>
                    <a:pt x="352" y="1682"/>
                  </a:lnTo>
                  <a:lnTo>
                    <a:pt x="350" y="1700"/>
                  </a:lnTo>
                  <a:lnTo>
                    <a:pt x="348" y="1722"/>
                  </a:lnTo>
                  <a:lnTo>
                    <a:pt x="342" y="1726"/>
                  </a:lnTo>
                  <a:lnTo>
                    <a:pt x="336" y="1726"/>
                  </a:lnTo>
                  <a:lnTo>
                    <a:pt x="330" y="1726"/>
                  </a:lnTo>
                  <a:lnTo>
                    <a:pt x="324" y="1724"/>
                  </a:lnTo>
                  <a:lnTo>
                    <a:pt x="314" y="1718"/>
                  </a:lnTo>
                  <a:lnTo>
                    <a:pt x="306" y="1716"/>
                  </a:lnTo>
                  <a:lnTo>
                    <a:pt x="286" y="1690"/>
                  </a:lnTo>
                  <a:lnTo>
                    <a:pt x="270" y="1674"/>
                  </a:lnTo>
                  <a:lnTo>
                    <a:pt x="262" y="1654"/>
                  </a:lnTo>
                  <a:lnTo>
                    <a:pt x="252" y="1638"/>
                  </a:lnTo>
                  <a:lnTo>
                    <a:pt x="248" y="1632"/>
                  </a:lnTo>
                  <a:lnTo>
                    <a:pt x="242" y="1626"/>
                  </a:lnTo>
                  <a:lnTo>
                    <a:pt x="234" y="1624"/>
                  </a:lnTo>
                  <a:lnTo>
                    <a:pt x="226" y="1620"/>
                  </a:lnTo>
                  <a:lnTo>
                    <a:pt x="190" y="1582"/>
                  </a:lnTo>
                  <a:lnTo>
                    <a:pt x="168" y="1576"/>
                  </a:lnTo>
                  <a:lnTo>
                    <a:pt x="170" y="1568"/>
                  </a:lnTo>
                  <a:lnTo>
                    <a:pt x="172" y="1560"/>
                  </a:lnTo>
                  <a:lnTo>
                    <a:pt x="178" y="1554"/>
                  </a:lnTo>
                  <a:lnTo>
                    <a:pt x="184" y="1548"/>
                  </a:lnTo>
                  <a:lnTo>
                    <a:pt x="198" y="1538"/>
                  </a:lnTo>
                  <a:lnTo>
                    <a:pt x="206" y="1532"/>
                  </a:lnTo>
                  <a:lnTo>
                    <a:pt x="212" y="1526"/>
                  </a:lnTo>
                  <a:lnTo>
                    <a:pt x="226" y="1496"/>
                  </a:lnTo>
                  <a:lnTo>
                    <a:pt x="226" y="1484"/>
                  </a:lnTo>
                  <a:lnTo>
                    <a:pt x="224" y="1474"/>
                  </a:lnTo>
                  <a:lnTo>
                    <a:pt x="220" y="1468"/>
                  </a:lnTo>
                  <a:lnTo>
                    <a:pt x="216" y="1464"/>
                  </a:lnTo>
                  <a:lnTo>
                    <a:pt x="182" y="1464"/>
                  </a:lnTo>
                  <a:lnTo>
                    <a:pt x="150" y="1468"/>
                  </a:lnTo>
                  <a:lnTo>
                    <a:pt x="120" y="1474"/>
                  </a:lnTo>
                  <a:lnTo>
                    <a:pt x="92" y="1484"/>
                  </a:lnTo>
                  <a:lnTo>
                    <a:pt x="84" y="1490"/>
                  </a:lnTo>
                  <a:lnTo>
                    <a:pt x="76" y="1492"/>
                  </a:lnTo>
                  <a:lnTo>
                    <a:pt x="70" y="1492"/>
                  </a:lnTo>
                  <a:lnTo>
                    <a:pt x="64" y="1492"/>
                  </a:lnTo>
                  <a:lnTo>
                    <a:pt x="66" y="1450"/>
                  </a:lnTo>
                  <a:lnTo>
                    <a:pt x="50" y="1428"/>
                  </a:lnTo>
                  <a:lnTo>
                    <a:pt x="14" y="1398"/>
                  </a:lnTo>
                  <a:lnTo>
                    <a:pt x="14" y="1386"/>
                  </a:lnTo>
                  <a:lnTo>
                    <a:pt x="18" y="1376"/>
                  </a:lnTo>
                  <a:lnTo>
                    <a:pt x="26" y="1358"/>
                  </a:lnTo>
                  <a:lnTo>
                    <a:pt x="24" y="1328"/>
                  </a:lnTo>
                  <a:lnTo>
                    <a:pt x="24" y="1316"/>
                  </a:lnTo>
                  <a:lnTo>
                    <a:pt x="20" y="1304"/>
                  </a:lnTo>
                  <a:lnTo>
                    <a:pt x="0" y="1278"/>
                  </a:lnTo>
                  <a:lnTo>
                    <a:pt x="0" y="1244"/>
                  </a:lnTo>
                  <a:lnTo>
                    <a:pt x="100" y="1268"/>
                  </a:lnTo>
                  <a:lnTo>
                    <a:pt x="274" y="1270"/>
                  </a:lnTo>
                  <a:lnTo>
                    <a:pt x="306" y="1278"/>
                  </a:lnTo>
                  <a:lnTo>
                    <a:pt x="326" y="1284"/>
                  </a:lnTo>
                  <a:lnTo>
                    <a:pt x="344" y="1290"/>
                  </a:lnTo>
                  <a:lnTo>
                    <a:pt x="400" y="1336"/>
                  </a:lnTo>
                  <a:lnTo>
                    <a:pt x="414" y="1342"/>
                  </a:lnTo>
                  <a:lnTo>
                    <a:pt x="466" y="1350"/>
                  </a:lnTo>
                  <a:lnTo>
                    <a:pt x="490" y="1366"/>
                  </a:lnTo>
                  <a:lnTo>
                    <a:pt x="556" y="1388"/>
                  </a:lnTo>
                  <a:lnTo>
                    <a:pt x="562" y="1392"/>
                  </a:lnTo>
                  <a:lnTo>
                    <a:pt x="568" y="1398"/>
                  </a:lnTo>
                  <a:lnTo>
                    <a:pt x="584" y="1412"/>
                  </a:lnTo>
                  <a:lnTo>
                    <a:pt x="594" y="1418"/>
                  </a:lnTo>
                  <a:lnTo>
                    <a:pt x="604" y="1420"/>
                  </a:lnTo>
                  <a:lnTo>
                    <a:pt x="614" y="1418"/>
                  </a:lnTo>
                  <a:lnTo>
                    <a:pt x="628" y="1412"/>
                  </a:lnTo>
                  <a:lnTo>
                    <a:pt x="632" y="1406"/>
                  </a:lnTo>
                  <a:lnTo>
                    <a:pt x="638" y="1400"/>
                  </a:lnTo>
                  <a:lnTo>
                    <a:pt x="650" y="1392"/>
                  </a:lnTo>
                  <a:lnTo>
                    <a:pt x="666" y="1386"/>
                  </a:lnTo>
                  <a:lnTo>
                    <a:pt x="680" y="1380"/>
                  </a:lnTo>
                  <a:lnTo>
                    <a:pt x="696" y="1368"/>
                  </a:lnTo>
                  <a:lnTo>
                    <a:pt x="708" y="1360"/>
                  </a:lnTo>
                  <a:lnTo>
                    <a:pt x="724" y="1354"/>
                  </a:lnTo>
                  <a:lnTo>
                    <a:pt x="746" y="1350"/>
                  </a:lnTo>
                  <a:lnTo>
                    <a:pt x="746" y="1346"/>
                  </a:lnTo>
                  <a:lnTo>
                    <a:pt x="750" y="1344"/>
                  </a:lnTo>
                  <a:lnTo>
                    <a:pt x="758" y="1340"/>
                  </a:lnTo>
                  <a:lnTo>
                    <a:pt x="768" y="1336"/>
                  </a:lnTo>
                  <a:lnTo>
                    <a:pt x="778" y="1332"/>
                  </a:lnTo>
                  <a:lnTo>
                    <a:pt x="784" y="1332"/>
                  </a:lnTo>
                  <a:lnTo>
                    <a:pt x="792" y="1328"/>
                  </a:lnTo>
                  <a:lnTo>
                    <a:pt x="806" y="1320"/>
                  </a:lnTo>
                  <a:lnTo>
                    <a:pt x="820" y="1310"/>
                  </a:lnTo>
                  <a:lnTo>
                    <a:pt x="828" y="1308"/>
                  </a:lnTo>
                  <a:lnTo>
                    <a:pt x="836" y="1306"/>
                  </a:lnTo>
                  <a:lnTo>
                    <a:pt x="848" y="1300"/>
                  </a:lnTo>
                  <a:lnTo>
                    <a:pt x="862" y="1296"/>
                  </a:lnTo>
                  <a:lnTo>
                    <a:pt x="876" y="1296"/>
                  </a:lnTo>
                  <a:lnTo>
                    <a:pt x="894" y="1296"/>
                  </a:lnTo>
                  <a:lnTo>
                    <a:pt x="918" y="1302"/>
                  </a:lnTo>
                  <a:lnTo>
                    <a:pt x="952" y="1306"/>
                  </a:lnTo>
                  <a:lnTo>
                    <a:pt x="970" y="1306"/>
                  </a:lnTo>
                  <a:lnTo>
                    <a:pt x="986" y="1306"/>
                  </a:lnTo>
                  <a:lnTo>
                    <a:pt x="1000" y="1302"/>
                  </a:lnTo>
                  <a:lnTo>
                    <a:pt x="1006" y="1300"/>
                  </a:lnTo>
                  <a:lnTo>
                    <a:pt x="1010" y="1296"/>
                  </a:lnTo>
                  <a:lnTo>
                    <a:pt x="1028" y="1294"/>
                  </a:lnTo>
                  <a:lnTo>
                    <a:pt x="1044" y="1286"/>
                  </a:lnTo>
                  <a:lnTo>
                    <a:pt x="1060" y="1278"/>
                  </a:lnTo>
                  <a:lnTo>
                    <a:pt x="1074" y="1266"/>
                  </a:lnTo>
                  <a:lnTo>
                    <a:pt x="1086" y="1254"/>
                  </a:lnTo>
                  <a:lnTo>
                    <a:pt x="1100" y="1240"/>
                  </a:lnTo>
                  <a:lnTo>
                    <a:pt x="1122" y="1212"/>
                  </a:lnTo>
                  <a:lnTo>
                    <a:pt x="1156" y="1182"/>
                  </a:lnTo>
                  <a:lnTo>
                    <a:pt x="1170" y="1170"/>
                  </a:lnTo>
                  <a:lnTo>
                    <a:pt x="1186" y="1158"/>
                  </a:lnTo>
                  <a:lnTo>
                    <a:pt x="1202" y="1150"/>
                  </a:lnTo>
                  <a:lnTo>
                    <a:pt x="1210" y="1146"/>
                  </a:lnTo>
                  <a:lnTo>
                    <a:pt x="1218" y="1138"/>
                  </a:lnTo>
                  <a:lnTo>
                    <a:pt x="1216" y="1112"/>
                  </a:lnTo>
                  <a:lnTo>
                    <a:pt x="1182" y="1080"/>
                  </a:lnTo>
                  <a:lnTo>
                    <a:pt x="1176" y="1058"/>
                  </a:lnTo>
                  <a:lnTo>
                    <a:pt x="1178" y="1032"/>
                  </a:lnTo>
                  <a:lnTo>
                    <a:pt x="1180" y="1020"/>
                  </a:lnTo>
                  <a:lnTo>
                    <a:pt x="1182" y="1010"/>
                  </a:lnTo>
                  <a:lnTo>
                    <a:pt x="1186" y="1002"/>
                  </a:lnTo>
                  <a:lnTo>
                    <a:pt x="1192" y="994"/>
                  </a:lnTo>
                  <a:lnTo>
                    <a:pt x="1200" y="986"/>
                  </a:lnTo>
                  <a:lnTo>
                    <a:pt x="1212" y="982"/>
                  </a:lnTo>
                  <a:lnTo>
                    <a:pt x="1214" y="978"/>
                  </a:lnTo>
                  <a:lnTo>
                    <a:pt x="1216" y="976"/>
                  </a:lnTo>
                  <a:lnTo>
                    <a:pt x="1220" y="978"/>
                  </a:lnTo>
                  <a:lnTo>
                    <a:pt x="1226" y="982"/>
                  </a:lnTo>
                  <a:lnTo>
                    <a:pt x="1260" y="1006"/>
                  </a:lnTo>
                  <a:lnTo>
                    <a:pt x="1286" y="1014"/>
                  </a:lnTo>
                  <a:lnTo>
                    <a:pt x="1314" y="1014"/>
                  </a:lnTo>
                  <a:lnTo>
                    <a:pt x="1326" y="1010"/>
                  </a:lnTo>
                  <a:lnTo>
                    <a:pt x="1336" y="1002"/>
                  </a:lnTo>
                  <a:lnTo>
                    <a:pt x="1348" y="992"/>
                  </a:lnTo>
                  <a:lnTo>
                    <a:pt x="1358" y="980"/>
                  </a:lnTo>
                  <a:lnTo>
                    <a:pt x="1380" y="956"/>
                  </a:lnTo>
                  <a:lnTo>
                    <a:pt x="1398" y="932"/>
                  </a:lnTo>
                  <a:lnTo>
                    <a:pt x="1404" y="928"/>
                  </a:lnTo>
                  <a:lnTo>
                    <a:pt x="1410" y="924"/>
                  </a:lnTo>
                  <a:lnTo>
                    <a:pt x="1416" y="924"/>
                  </a:lnTo>
                  <a:lnTo>
                    <a:pt x="1424" y="922"/>
                  </a:lnTo>
                  <a:lnTo>
                    <a:pt x="1438" y="924"/>
                  </a:lnTo>
                  <a:lnTo>
                    <a:pt x="1454" y="926"/>
                  </a:lnTo>
                  <a:lnTo>
                    <a:pt x="1464" y="918"/>
                  </a:lnTo>
                  <a:lnTo>
                    <a:pt x="1472" y="914"/>
                  </a:lnTo>
                  <a:lnTo>
                    <a:pt x="1492" y="906"/>
                  </a:lnTo>
                  <a:lnTo>
                    <a:pt x="1518" y="882"/>
                  </a:lnTo>
                  <a:lnTo>
                    <a:pt x="1522" y="880"/>
                  </a:lnTo>
                  <a:lnTo>
                    <a:pt x="1524" y="876"/>
                  </a:lnTo>
                  <a:lnTo>
                    <a:pt x="1530" y="866"/>
                  </a:lnTo>
                  <a:lnTo>
                    <a:pt x="1534" y="848"/>
                  </a:lnTo>
                  <a:lnTo>
                    <a:pt x="1540" y="832"/>
                  </a:lnTo>
                  <a:lnTo>
                    <a:pt x="1546" y="822"/>
                  </a:lnTo>
                  <a:lnTo>
                    <a:pt x="1554" y="816"/>
                  </a:lnTo>
                  <a:lnTo>
                    <a:pt x="1562" y="812"/>
                  </a:lnTo>
                  <a:lnTo>
                    <a:pt x="1580" y="806"/>
                  </a:lnTo>
                  <a:lnTo>
                    <a:pt x="1594" y="804"/>
                  </a:lnTo>
                  <a:lnTo>
                    <a:pt x="1610" y="798"/>
                  </a:lnTo>
                  <a:lnTo>
                    <a:pt x="1620" y="786"/>
                  </a:lnTo>
                  <a:lnTo>
                    <a:pt x="1632" y="776"/>
                  </a:lnTo>
                  <a:lnTo>
                    <a:pt x="1646" y="768"/>
                  </a:lnTo>
                  <a:lnTo>
                    <a:pt x="1660" y="760"/>
                  </a:lnTo>
                  <a:lnTo>
                    <a:pt x="1670" y="754"/>
                  </a:lnTo>
                  <a:lnTo>
                    <a:pt x="1680" y="752"/>
                  </a:lnTo>
                  <a:lnTo>
                    <a:pt x="1696" y="750"/>
                  </a:lnTo>
                  <a:lnTo>
                    <a:pt x="1712" y="750"/>
                  </a:lnTo>
                  <a:lnTo>
                    <a:pt x="1746" y="752"/>
                  </a:lnTo>
                  <a:lnTo>
                    <a:pt x="1776" y="756"/>
                  </a:lnTo>
                  <a:lnTo>
                    <a:pt x="1792" y="748"/>
                  </a:lnTo>
                  <a:lnTo>
                    <a:pt x="1798" y="740"/>
                  </a:lnTo>
                  <a:lnTo>
                    <a:pt x="1802" y="730"/>
                  </a:lnTo>
                  <a:lnTo>
                    <a:pt x="1804" y="720"/>
                  </a:lnTo>
                  <a:lnTo>
                    <a:pt x="1804" y="712"/>
                  </a:lnTo>
                  <a:lnTo>
                    <a:pt x="1802" y="702"/>
                  </a:lnTo>
                  <a:lnTo>
                    <a:pt x="1798" y="694"/>
                  </a:lnTo>
                  <a:lnTo>
                    <a:pt x="1790" y="680"/>
                  </a:lnTo>
                  <a:lnTo>
                    <a:pt x="1764" y="656"/>
                  </a:lnTo>
                  <a:lnTo>
                    <a:pt x="1718" y="628"/>
                  </a:lnTo>
                  <a:lnTo>
                    <a:pt x="1716" y="622"/>
                  </a:lnTo>
                  <a:lnTo>
                    <a:pt x="1712" y="614"/>
                  </a:lnTo>
                  <a:lnTo>
                    <a:pt x="1702" y="604"/>
                  </a:lnTo>
                  <a:lnTo>
                    <a:pt x="1688" y="590"/>
                  </a:lnTo>
                  <a:lnTo>
                    <a:pt x="1656" y="590"/>
                  </a:lnTo>
                  <a:lnTo>
                    <a:pt x="1640" y="608"/>
                  </a:lnTo>
                  <a:lnTo>
                    <a:pt x="1610" y="608"/>
                  </a:lnTo>
                  <a:lnTo>
                    <a:pt x="1604" y="644"/>
                  </a:lnTo>
                  <a:lnTo>
                    <a:pt x="1596" y="646"/>
                  </a:lnTo>
                  <a:lnTo>
                    <a:pt x="1586" y="646"/>
                  </a:lnTo>
                  <a:lnTo>
                    <a:pt x="1578" y="644"/>
                  </a:lnTo>
                  <a:lnTo>
                    <a:pt x="1570" y="642"/>
                  </a:lnTo>
                  <a:lnTo>
                    <a:pt x="1554" y="634"/>
                  </a:lnTo>
                  <a:lnTo>
                    <a:pt x="1544" y="630"/>
                  </a:lnTo>
                  <a:lnTo>
                    <a:pt x="1516" y="630"/>
                  </a:lnTo>
                  <a:lnTo>
                    <a:pt x="1504" y="634"/>
                  </a:lnTo>
                  <a:lnTo>
                    <a:pt x="1494" y="640"/>
                  </a:lnTo>
                  <a:lnTo>
                    <a:pt x="1476" y="654"/>
                  </a:lnTo>
                  <a:lnTo>
                    <a:pt x="1466" y="654"/>
                  </a:lnTo>
                  <a:lnTo>
                    <a:pt x="1456" y="650"/>
                  </a:lnTo>
                  <a:lnTo>
                    <a:pt x="1450" y="646"/>
                  </a:lnTo>
                  <a:lnTo>
                    <a:pt x="1446" y="640"/>
                  </a:lnTo>
                  <a:lnTo>
                    <a:pt x="1442" y="634"/>
                  </a:lnTo>
                  <a:lnTo>
                    <a:pt x="1440" y="628"/>
                  </a:lnTo>
                  <a:lnTo>
                    <a:pt x="1440" y="616"/>
                  </a:lnTo>
                  <a:lnTo>
                    <a:pt x="1470" y="588"/>
                  </a:lnTo>
                  <a:lnTo>
                    <a:pt x="1468" y="556"/>
                  </a:lnTo>
                  <a:lnTo>
                    <a:pt x="1470" y="544"/>
                  </a:lnTo>
                  <a:lnTo>
                    <a:pt x="1470" y="532"/>
                  </a:lnTo>
                  <a:lnTo>
                    <a:pt x="1480" y="512"/>
                  </a:lnTo>
                  <a:lnTo>
                    <a:pt x="1488" y="494"/>
                  </a:lnTo>
                  <a:lnTo>
                    <a:pt x="1488" y="472"/>
                  </a:lnTo>
                  <a:lnTo>
                    <a:pt x="1490" y="456"/>
                  </a:lnTo>
                  <a:lnTo>
                    <a:pt x="1494" y="440"/>
                  </a:lnTo>
                  <a:lnTo>
                    <a:pt x="1502" y="426"/>
                  </a:lnTo>
                  <a:lnTo>
                    <a:pt x="1522" y="426"/>
                  </a:lnTo>
                  <a:lnTo>
                    <a:pt x="1546" y="430"/>
                  </a:lnTo>
                  <a:lnTo>
                    <a:pt x="1574" y="432"/>
                  </a:lnTo>
                  <a:lnTo>
                    <a:pt x="1588" y="430"/>
                  </a:lnTo>
                  <a:lnTo>
                    <a:pt x="1602" y="428"/>
                  </a:lnTo>
                  <a:lnTo>
                    <a:pt x="1616" y="424"/>
                  </a:lnTo>
                  <a:lnTo>
                    <a:pt x="1628" y="416"/>
                  </a:lnTo>
                  <a:lnTo>
                    <a:pt x="1642" y="404"/>
                  </a:lnTo>
                  <a:lnTo>
                    <a:pt x="1658" y="390"/>
                  </a:lnTo>
                  <a:lnTo>
                    <a:pt x="1672" y="376"/>
                  </a:lnTo>
                  <a:lnTo>
                    <a:pt x="1684" y="362"/>
                  </a:lnTo>
                  <a:lnTo>
                    <a:pt x="1684" y="332"/>
                  </a:lnTo>
                  <a:lnTo>
                    <a:pt x="1686" y="296"/>
                  </a:lnTo>
                  <a:lnTo>
                    <a:pt x="1688" y="278"/>
                  </a:lnTo>
                  <a:lnTo>
                    <a:pt x="1692" y="262"/>
                  </a:lnTo>
                  <a:lnTo>
                    <a:pt x="1698" y="250"/>
                  </a:lnTo>
                  <a:lnTo>
                    <a:pt x="1702" y="246"/>
                  </a:lnTo>
                  <a:lnTo>
                    <a:pt x="1708" y="242"/>
                  </a:lnTo>
                  <a:lnTo>
                    <a:pt x="1714" y="232"/>
                  </a:lnTo>
                  <a:lnTo>
                    <a:pt x="1720" y="220"/>
                  </a:lnTo>
                  <a:lnTo>
                    <a:pt x="1724" y="198"/>
                  </a:lnTo>
                  <a:lnTo>
                    <a:pt x="1730" y="176"/>
                  </a:lnTo>
                  <a:lnTo>
                    <a:pt x="1736" y="166"/>
                  </a:lnTo>
                  <a:lnTo>
                    <a:pt x="1742" y="158"/>
                  </a:lnTo>
                  <a:lnTo>
                    <a:pt x="1742" y="116"/>
                  </a:lnTo>
                  <a:lnTo>
                    <a:pt x="1738" y="108"/>
                  </a:lnTo>
                  <a:lnTo>
                    <a:pt x="1716" y="82"/>
                  </a:lnTo>
                  <a:lnTo>
                    <a:pt x="1696" y="72"/>
                  </a:lnTo>
                  <a:lnTo>
                    <a:pt x="1696" y="62"/>
                  </a:lnTo>
                  <a:lnTo>
                    <a:pt x="1698" y="54"/>
                  </a:lnTo>
                  <a:lnTo>
                    <a:pt x="1702" y="46"/>
                  </a:lnTo>
                  <a:lnTo>
                    <a:pt x="1706" y="40"/>
                  </a:lnTo>
                  <a:lnTo>
                    <a:pt x="1712" y="34"/>
                  </a:lnTo>
                  <a:lnTo>
                    <a:pt x="1720" y="28"/>
                  </a:lnTo>
                  <a:lnTo>
                    <a:pt x="1736" y="20"/>
                  </a:lnTo>
                  <a:lnTo>
                    <a:pt x="1744" y="20"/>
                  </a:lnTo>
                  <a:lnTo>
                    <a:pt x="1750" y="16"/>
                  </a:lnTo>
                  <a:lnTo>
                    <a:pt x="1764" y="10"/>
                  </a:lnTo>
                  <a:lnTo>
                    <a:pt x="1778" y="4"/>
                  </a:lnTo>
                  <a:lnTo>
                    <a:pt x="1784" y="2"/>
                  </a:lnTo>
                  <a:lnTo>
                    <a:pt x="1794" y="0"/>
                  </a:lnTo>
                  <a:lnTo>
                    <a:pt x="1794" y="6"/>
                  </a:lnTo>
                  <a:lnTo>
                    <a:pt x="1796" y="8"/>
                  </a:lnTo>
                  <a:lnTo>
                    <a:pt x="1804" y="16"/>
                  </a:lnTo>
                  <a:lnTo>
                    <a:pt x="1800" y="42"/>
                  </a:lnTo>
                  <a:lnTo>
                    <a:pt x="1792" y="52"/>
                  </a:lnTo>
                  <a:lnTo>
                    <a:pt x="1786" y="58"/>
                  </a:lnTo>
                  <a:lnTo>
                    <a:pt x="1782" y="66"/>
                  </a:lnTo>
                  <a:lnTo>
                    <a:pt x="1780" y="78"/>
                  </a:lnTo>
                  <a:lnTo>
                    <a:pt x="1804" y="96"/>
                  </a:lnTo>
                  <a:lnTo>
                    <a:pt x="1810" y="104"/>
                  </a:lnTo>
                  <a:lnTo>
                    <a:pt x="1816" y="110"/>
                  </a:lnTo>
                  <a:lnTo>
                    <a:pt x="1826" y="114"/>
                  </a:lnTo>
                  <a:lnTo>
                    <a:pt x="1842" y="116"/>
                  </a:lnTo>
                  <a:lnTo>
                    <a:pt x="1848" y="80"/>
                  </a:lnTo>
                  <a:lnTo>
                    <a:pt x="1856" y="80"/>
                  </a:lnTo>
                  <a:lnTo>
                    <a:pt x="1866" y="80"/>
                  </a:lnTo>
                  <a:lnTo>
                    <a:pt x="1878" y="84"/>
                  </a:lnTo>
                  <a:lnTo>
                    <a:pt x="1892" y="92"/>
                  </a:lnTo>
                  <a:lnTo>
                    <a:pt x="1900" y="104"/>
                  </a:lnTo>
                  <a:lnTo>
                    <a:pt x="1904" y="122"/>
                  </a:lnTo>
                  <a:lnTo>
                    <a:pt x="1908" y="140"/>
                  </a:lnTo>
                  <a:lnTo>
                    <a:pt x="1914" y="160"/>
                  </a:lnTo>
                  <a:lnTo>
                    <a:pt x="1920" y="168"/>
                  </a:lnTo>
                  <a:lnTo>
                    <a:pt x="1926" y="178"/>
                  </a:lnTo>
                  <a:lnTo>
                    <a:pt x="1938" y="184"/>
                  </a:lnTo>
                  <a:lnTo>
                    <a:pt x="1968" y="182"/>
                  </a:lnTo>
                  <a:lnTo>
                    <a:pt x="1978" y="178"/>
                  </a:lnTo>
                  <a:lnTo>
                    <a:pt x="1988" y="174"/>
                  </a:lnTo>
                  <a:lnTo>
                    <a:pt x="2010" y="172"/>
                  </a:lnTo>
                  <a:lnTo>
                    <a:pt x="2022" y="168"/>
                  </a:lnTo>
                  <a:lnTo>
                    <a:pt x="2032" y="166"/>
                  </a:lnTo>
                  <a:lnTo>
                    <a:pt x="2042" y="160"/>
                  </a:lnTo>
                  <a:lnTo>
                    <a:pt x="2052" y="152"/>
                  </a:lnTo>
                  <a:lnTo>
                    <a:pt x="2060" y="138"/>
                  </a:lnTo>
                  <a:lnTo>
                    <a:pt x="2068" y="128"/>
                  </a:lnTo>
                  <a:lnTo>
                    <a:pt x="2076" y="122"/>
                  </a:lnTo>
                  <a:lnTo>
                    <a:pt x="2084" y="118"/>
                  </a:lnTo>
                  <a:lnTo>
                    <a:pt x="2094" y="120"/>
                  </a:lnTo>
                  <a:lnTo>
                    <a:pt x="2104" y="124"/>
                  </a:lnTo>
                  <a:lnTo>
                    <a:pt x="2114" y="132"/>
                  </a:lnTo>
                  <a:lnTo>
                    <a:pt x="2126" y="146"/>
                  </a:lnTo>
                  <a:lnTo>
                    <a:pt x="2146" y="200"/>
                  </a:lnTo>
                  <a:lnTo>
                    <a:pt x="2142" y="220"/>
                  </a:lnTo>
                  <a:lnTo>
                    <a:pt x="2136" y="246"/>
                  </a:lnTo>
                  <a:lnTo>
                    <a:pt x="2128" y="274"/>
                  </a:lnTo>
                  <a:lnTo>
                    <a:pt x="2118" y="296"/>
                  </a:lnTo>
                  <a:lnTo>
                    <a:pt x="2118" y="320"/>
                  </a:lnTo>
                  <a:lnTo>
                    <a:pt x="2142" y="366"/>
                  </a:lnTo>
                  <a:lnTo>
                    <a:pt x="2140" y="374"/>
                  </a:lnTo>
                  <a:lnTo>
                    <a:pt x="2138" y="384"/>
                  </a:lnTo>
                  <a:lnTo>
                    <a:pt x="2130" y="406"/>
                  </a:lnTo>
                  <a:lnTo>
                    <a:pt x="2128" y="418"/>
                  </a:lnTo>
                  <a:lnTo>
                    <a:pt x="2130" y="428"/>
                  </a:lnTo>
                  <a:lnTo>
                    <a:pt x="2136" y="440"/>
                  </a:lnTo>
                  <a:lnTo>
                    <a:pt x="2140" y="444"/>
                  </a:lnTo>
                  <a:lnTo>
                    <a:pt x="2148" y="450"/>
                  </a:lnTo>
                  <a:lnTo>
                    <a:pt x="2150" y="462"/>
                  </a:lnTo>
                  <a:lnTo>
                    <a:pt x="2150" y="476"/>
                  </a:lnTo>
                  <a:lnTo>
                    <a:pt x="2148" y="510"/>
                  </a:lnTo>
                  <a:lnTo>
                    <a:pt x="2126" y="514"/>
                  </a:lnTo>
                  <a:lnTo>
                    <a:pt x="2122" y="508"/>
                  </a:lnTo>
                  <a:lnTo>
                    <a:pt x="2118" y="502"/>
                  </a:lnTo>
                  <a:lnTo>
                    <a:pt x="2116" y="492"/>
                  </a:lnTo>
                  <a:lnTo>
                    <a:pt x="2118" y="476"/>
                  </a:lnTo>
                  <a:lnTo>
                    <a:pt x="2114" y="466"/>
                  </a:lnTo>
                  <a:lnTo>
                    <a:pt x="2108" y="458"/>
                  </a:lnTo>
                  <a:lnTo>
                    <a:pt x="2094" y="460"/>
                  </a:lnTo>
                  <a:lnTo>
                    <a:pt x="2086" y="462"/>
                  </a:lnTo>
                  <a:lnTo>
                    <a:pt x="2084" y="466"/>
                  </a:lnTo>
                  <a:lnTo>
                    <a:pt x="2082" y="470"/>
                  </a:lnTo>
                  <a:lnTo>
                    <a:pt x="2084" y="484"/>
                  </a:lnTo>
                  <a:lnTo>
                    <a:pt x="2082" y="492"/>
                  </a:lnTo>
                  <a:lnTo>
                    <a:pt x="2078" y="500"/>
                  </a:lnTo>
                  <a:lnTo>
                    <a:pt x="2064" y="514"/>
                  </a:lnTo>
                  <a:lnTo>
                    <a:pt x="2054" y="528"/>
                  </a:lnTo>
                  <a:lnTo>
                    <a:pt x="2046" y="544"/>
                  </a:lnTo>
                  <a:lnTo>
                    <a:pt x="2042" y="564"/>
                  </a:lnTo>
                  <a:lnTo>
                    <a:pt x="2034" y="576"/>
                  </a:lnTo>
                  <a:lnTo>
                    <a:pt x="2024" y="586"/>
                  </a:lnTo>
                  <a:lnTo>
                    <a:pt x="2012" y="598"/>
                  </a:lnTo>
                  <a:lnTo>
                    <a:pt x="2002" y="606"/>
                  </a:lnTo>
                  <a:lnTo>
                    <a:pt x="2000" y="642"/>
                  </a:lnTo>
                  <a:lnTo>
                    <a:pt x="2008" y="654"/>
                  </a:lnTo>
                  <a:lnTo>
                    <a:pt x="2020" y="674"/>
                  </a:lnTo>
                  <a:lnTo>
                    <a:pt x="2054" y="694"/>
                  </a:lnTo>
                  <a:lnTo>
                    <a:pt x="2078" y="692"/>
                  </a:lnTo>
                  <a:lnTo>
                    <a:pt x="2094" y="668"/>
                  </a:lnTo>
                  <a:lnTo>
                    <a:pt x="2100" y="680"/>
                  </a:lnTo>
                  <a:lnTo>
                    <a:pt x="2104" y="690"/>
                  </a:lnTo>
                  <a:lnTo>
                    <a:pt x="2106" y="702"/>
                  </a:lnTo>
                  <a:lnTo>
                    <a:pt x="2086" y="708"/>
                  </a:lnTo>
                  <a:lnTo>
                    <a:pt x="2068" y="716"/>
                  </a:lnTo>
                  <a:lnTo>
                    <a:pt x="2068" y="724"/>
                  </a:lnTo>
                  <a:lnTo>
                    <a:pt x="2070" y="732"/>
                  </a:lnTo>
                  <a:lnTo>
                    <a:pt x="2070" y="738"/>
                  </a:lnTo>
                  <a:lnTo>
                    <a:pt x="2074" y="742"/>
                  </a:lnTo>
                  <a:lnTo>
                    <a:pt x="2078" y="748"/>
                  </a:lnTo>
                  <a:lnTo>
                    <a:pt x="2084" y="750"/>
                  </a:lnTo>
                  <a:lnTo>
                    <a:pt x="2064" y="778"/>
                  </a:lnTo>
                  <a:lnTo>
                    <a:pt x="2052" y="790"/>
                  </a:lnTo>
                  <a:lnTo>
                    <a:pt x="2040" y="800"/>
                  </a:lnTo>
                  <a:lnTo>
                    <a:pt x="2026" y="796"/>
                  </a:lnTo>
                  <a:lnTo>
                    <a:pt x="1986" y="770"/>
                  </a:lnTo>
                  <a:lnTo>
                    <a:pt x="1968" y="770"/>
                  </a:lnTo>
                  <a:lnTo>
                    <a:pt x="1960" y="780"/>
                  </a:lnTo>
                  <a:lnTo>
                    <a:pt x="1958" y="786"/>
                  </a:lnTo>
                  <a:lnTo>
                    <a:pt x="1956" y="792"/>
                  </a:lnTo>
                  <a:lnTo>
                    <a:pt x="1958" y="818"/>
                  </a:lnTo>
                  <a:lnTo>
                    <a:pt x="1962" y="824"/>
                  </a:lnTo>
                  <a:lnTo>
                    <a:pt x="1968" y="828"/>
                  </a:lnTo>
                  <a:lnTo>
                    <a:pt x="1982" y="838"/>
                  </a:lnTo>
                  <a:lnTo>
                    <a:pt x="2000" y="852"/>
                  </a:lnTo>
                  <a:lnTo>
                    <a:pt x="2008" y="860"/>
                  </a:lnTo>
                  <a:lnTo>
                    <a:pt x="2016" y="870"/>
                  </a:lnTo>
                  <a:lnTo>
                    <a:pt x="2016" y="908"/>
                  </a:lnTo>
                  <a:lnTo>
                    <a:pt x="2024" y="920"/>
                  </a:lnTo>
                  <a:lnTo>
                    <a:pt x="2032" y="938"/>
                  </a:lnTo>
                  <a:lnTo>
                    <a:pt x="2046" y="976"/>
                  </a:lnTo>
                  <a:lnTo>
                    <a:pt x="2054" y="986"/>
                  </a:lnTo>
                  <a:lnTo>
                    <a:pt x="2070" y="986"/>
                  </a:lnTo>
                  <a:lnTo>
                    <a:pt x="2084" y="958"/>
                  </a:lnTo>
                  <a:lnTo>
                    <a:pt x="2110" y="940"/>
                  </a:lnTo>
                  <a:lnTo>
                    <a:pt x="2124" y="962"/>
                  </a:lnTo>
                  <a:lnTo>
                    <a:pt x="2134" y="976"/>
                  </a:lnTo>
                  <a:lnTo>
                    <a:pt x="2142" y="994"/>
                  </a:lnTo>
                  <a:lnTo>
                    <a:pt x="2144" y="1010"/>
                  </a:lnTo>
                  <a:lnTo>
                    <a:pt x="2150" y="1026"/>
                  </a:lnTo>
                  <a:lnTo>
                    <a:pt x="2154" y="1034"/>
                  </a:lnTo>
                  <a:lnTo>
                    <a:pt x="2160" y="1040"/>
                  </a:lnTo>
                  <a:lnTo>
                    <a:pt x="2168" y="1048"/>
                  </a:lnTo>
                  <a:lnTo>
                    <a:pt x="2178" y="1054"/>
                  </a:lnTo>
                  <a:lnTo>
                    <a:pt x="2182" y="1062"/>
                  </a:lnTo>
                  <a:lnTo>
                    <a:pt x="2180" y="1074"/>
                  </a:lnTo>
                  <a:lnTo>
                    <a:pt x="2180" y="1088"/>
                  </a:lnTo>
                  <a:lnTo>
                    <a:pt x="2180" y="1120"/>
                  </a:lnTo>
                  <a:lnTo>
                    <a:pt x="2168" y="1132"/>
                  </a:lnTo>
                  <a:lnTo>
                    <a:pt x="2156" y="1130"/>
                  </a:lnTo>
                  <a:lnTo>
                    <a:pt x="2150" y="1126"/>
                  </a:lnTo>
                  <a:lnTo>
                    <a:pt x="2138" y="1120"/>
                  </a:lnTo>
                  <a:lnTo>
                    <a:pt x="2108" y="1122"/>
                  </a:lnTo>
                  <a:lnTo>
                    <a:pt x="2096" y="1124"/>
                  </a:lnTo>
                  <a:lnTo>
                    <a:pt x="2088" y="1128"/>
                  </a:lnTo>
                  <a:lnTo>
                    <a:pt x="2080" y="1134"/>
                  </a:lnTo>
                  <a:lnTo>
                    <a:pt x="2074" y="1140"/>
                  </a:lnTo>
                  <a:lnTo>
                    <a:pt x="2062" y="1162"/>
                  </a:lnTo>
                  <a:lnTo>
                    <a:pt x="2058" y="1166"/>
                  </a:lnTo>
                  <a:lnTo>
                    <a:pt x="2054" y="1170"/>
                  </a:lnTo>
                  <a:lnTo>
                    <a:pt x="2052" y="1176"/>
                  </a:lnTo>
                  <a:lnTo>
                    <a:pt x="2046" y="1182"/>
                  </a:lnTo>
                  <a:lnTo>
                    <a:pt x="2028" y="1196"/>
                  </a:lnTo>
                  <a:lnTo>
                    <a:pt x="1994" y="1218"/>
                  </a:lnTo>
                  <a:lnTo>
                    <a:pt x="1988" y="1228"/>
                  </a:lnTo>
                  <a:lnTo>
                    <a:pt x="1974" y="1238"/>
                  </a:lnTo>
                  <a:lnTo>
                    <a:pt x="1948" y="1256"/>
                  </a:lnTo>
                  <a:lnTo>
                    <a:pt x="1938" y="1268"/>
                  </a:lnTo>
                  <a:lnTo>
                    <a:pt x="1920" y="1272"/>
                  </a:lnTo>
                  <a:lnTo>
                    <a:pt x="1902" y="1254"/>
                  </a:lnTo>
                  <a:lnTo>
                    <a:pt x="1894" y="1236"/>
                  </a:lnTo>
                  <a:lnTo>
                    <a:pt x="1890" y="1230"/>
                  </a:lnTo>
                  <a:lnTo>
                    <a:pt x="1884" y="1226"/>
                  </a:lnTo>
                  <a:lnTo>
                    <a:pt x="1880" y="1222"/>
                  </a:lnTo>
                  <a:lnTo>
                    <a:pt x="1874" y="1222"/>
                  </a:lnTo>
                  <a:lnTo>
                    <a:pt x="1860" y="1220"/>
                  </a:lnTo>
                  <a:lnTo>
                    <a:pt x="1856" y="1228"/>
                  </a:lnTo>
                  <a:lnTo>
                    <a:pt x="1854" y="1238"/>
                  </a:lnTo>
                  <a:lnTo>
                    <a:pt x="1852" y="1248"/>
                  </a:lnTo>
                  <a:lnTo>
                    <a:pt x="1850" y="1260"/>
                  </a:lnTo>
                  <a:lnTo>
                    <a:pt x="1852" y="1270"/>
                  </a:lnTo>
                  <a:lnTo>
                    <a:pt x="1854" y="1282"/>
                  </a:lnTo>
                  <a:lnTo>
                    <a:pt x="1860" y="1292"/>
                  </a:lnTo>
                  <a:lnTo>
                    <a:pt x="1868" y="1302"/>
                  </a:lnTo>
                  <a:lnTo>
                    <a:pt x="1872" y="1344"/>
                  </a:lnTo>
                  <a:lnTo>
                    <a:pt x="1846" y="1346"/>
                  </a:lnTo>
                  <a:lnTo>
                    <a:pt x="1824" y="1348"/>
                  </a:lnTo>
                  <a:lnTo>
                    <a:pt x="1812" y="1346"/>
                  </a:lnTo>
                  <a:lnTo>
                    <a:pt x="1802" y="1344"/>
                  </a:lnTo>
                  <a:lnTo>
                    <a:pt x="1794" y="1342"/>
                  </a:lnTo>
                  <a:lnTo>
                    <a:pt x="1786" y="1338"/>
                  </a:lnTo>
                  <a:lnTo>
                    <a:pt x="1782" y="1316"/>
                  </a:lnTo>
                  <a:lnTo>
                    <a:pt x="1776" y="1302"/>
                  </a:lnTo>
                  <a:lnTo>
                    <a:pt x="1768" y="1292"/>
                  </a:lnTo>
                  <a:lnTo>
                    <a:pt x="1758" y="1280"/>
                  </a:lnTo>
                  <a:lnTo>
                    <a:pt x="1732" y="1222"/>
                  </a:lnTo>
                  <a:lnTo>
                    <a:pt x="1720" y="1210"/>
                  </a:lnTo>
                  <a:lnTo>
                    <a:pt x="1712" y="1206"/>
                  </a:lnTo>
                  <a:lnTo>
                    <a:pt x="1706" y="1206"/>
                  </a:lnTo>
                  <a:lnTo>
                    <a:pt x="1696" y="1206"/>
                  </a:lnTo>
                  <a:lnTo>
                    <a:pt x="1684" y="1216"/>
                  </a:lnTo>
                  <a:lnTo>
                    <a:pt x="1670" y="1226"/>
                  </a:lnTo>
                  <a:lnTo>
                    <a:pt x="1658" y="1234"/>
                  </a:lnTo>
                  <a:lnTo>
                    <a:pt x="1646" y="1244"/>
                  </a:lnTo>
                  <a:lnTo>
                    <a:pt x="1642" y="1256"/>
                  </a:lnTo>
                  <a:lnTo>
                    <a:pt x="1640" y="1270"/>
                  </a:lnTo>
                  <a:lnTo>
                    <a:pt x="1640" y="1288"/>
                  </a:lnTo>
                  <a:lnTo>
                    <a:pt x="1644" y="1306"/>
                  </a:lnTo>
                  <a:lnTo>
                    <a:pt x="1580" y="1312"/>
                  </a:lnTo>
                  <a:lnTo>
                    <a:pt x="1524" y="1346"/>
                  </a:lnTo>
                  <a:lnTo>
                    <a:pt x="1516" y="1362"/>
                  </a:lnTo>
                  <a:lnTo>
                    <a:pt x="1510" y="1368"/>
                  </a:lnTo>
                  <a:lnTo>
                    <a:pt x="1508" y="1370"/>
                  </a:lnTo>
                  <a:lnTo>
                    <a:pt x="1504" y="1370"/>
                  </a:lnTo>
                  <a:lnTo>
                    <a:pt x="1492" y="1362"/>
                  </a:lnTo>
                  <a:lnTo>
                    <a:pt x="1486" y="1356"/>
                  </a:lnTo>
                  <a:lnTo>
                    <a:pt x="1484" y="1348"/>
                  </a:lnTo>
                  <a:lnTo>
                    <a:pt x="1482" y="1342"/>
                  </a:lnTo>
                  <a:lnTo>
                    <a:pt x="1494" y="1334"/>
                  </a:lnTo>
                  <a:lnTo>
                    <a:pt x="1492" y="1322"/>
                  </a:lnTo>
                  <a:lnTo>
                    <a:pt x="1490" y="1312"/>
                  </a:lnTo>
                  <a:lnTo>
                    <a:pt x="1486" y="1304"/>
                  </a:lnTo>
                  <a:lnTo>
                    <a:pt x="1480" y="1298"/>
                  </a:lnTo>
                  <a:lnTo>
                    <a:pt x="1474" y="1292"/>
                  </a:lnTo>
                  <a:lnTo>
                    <a:pt x="1466" y="1288"/>
                  </a:lnTo>
                  <a:lnTo>
                    <a:pt x="1458" y="1286"/>
                  </a:lnTo>
                  <a:lnTo>
                    <a:pt x="1450" y="1286"/>
                  </a:lnTo>
                  <a:lnTo>
                    <a:pt x="1440" y="1290"/>
                  </a:lnTo>
                  <a:lnTo>
                    <a:pt x="1434" y="1296"/>
                  </a:lnTo>
                  <a:lnTo>
                    <a:pt x="1428" y="1302"/>
                  </a:lnTo>
                  <a:lnTo>
                    <a:pt x="1424" y="1310"/>
                  </a:lnTo>
                  <a:lnTo>
                    <a:pt x="1424" y="1318"/>
                  </a:lnTo>
                  <a:lnTo>
                    <a:pt x="1424" y="1328"/>
                  </a:lnTo>
                  <a:lnTo>
                    <a:pt x="1428" y="1352"/>
                  </a:lnTo>
                  <a:lnTo>
                    <a:pt x="1408" y="1356"/>
                  </a:lnTo>
                  <a:lnTo>
                    <a:pt x="1404" y="1362"/>
                  </a:lnTo>
                  <a:lnTo>
                    <a:pt x="1402" y="1370"/>
                  </a:lnTo>
                  <a:lnTo>
                    <a:pt x="1392" y="1374"/>
                  </a:lnTo>
                  <a:lnTo>
                    <a:pt x="1392" y="1430"/>
                  </a:lnTo>
                  <a:lnTo>
                    <a:pt x="1412" y="1454"/>
                  </a:lnTo>
                  <a:lnTo>
                    <a:pt x="1412" y="1472"/>
                  </a:lnTo>
                  <a:lnTo>
                    <a:pt x="1402" y="1490"/>
                  </a:lnTo>
                  <a:lnTo>
                    <a:pt x="1380" y="1504"/>
                  </a:lnTo>
                  <a:lnTo>
                    <a:pt x="1356" y="1510"/>
                  </a:lnTo>
                  <a:lnTo>
                    <a:pt x="1336" y="1514"/>
                  </a:lnTo>
                  <a:lnTo>
                    <a:pt x="1314" y="1514"/>
                  </a:lnTo>
                  <a:lnTo>
                    <a:pt x="1298" y="1516"/>
                  </a:lnTo>
                  <a:lnTo>
                    <a:pt x="1288" y="1520"/>
                  </a:lnTo>
                  <a:lnTo>
                    <a:pt x="1280" y="1526"/>
                  </a:lnTo>
                  <a:lnTo>
                    <a:pt x="1270" y="1534"/>
                  </a:lnTo>
                  <a:lnTo>
                    <a:pt x="1256" y="1546"/>
                  </a:lnTo>
                  <a:lnTo>
                    <a:pt x="1244" y="1566"/>
                  </a:lnTo>
                  <a:lnTo>
                    <a:pt x="1228" y="1586"/>
                  </a:lnTo>
                  <a:lnTo>
                    <a:pt x="1192" y="1626"/>
                  </a:lnTo>
                  <a:lnTo>
                    <a:pt x="1168" y="1610"/>
                  </a:lnTo>
                  <a:lnTo>
                    <a:pt x="1140" y="1612"/>
                  </a:lnTo>
                  <a:lnTo>
                    <a:pt x="1136" y="1626"/>
                  </a:lnTo>
                  <a:lnTo>
                    <a:pt x="1132" y="1632"/>
                  </a:lnTo>
                  <a:lnTo>
                    <a:pt x="1128" y="1636"/>
                  </a:lnTo>
                  <a:lnTo>
                    <a:pt x="1124" y="1630"/>
                  </a:lnTo>
                  <a:lnTo>
                    <a:pt x="1118" y="1626"/>
                  </a:lnTo>
                  <a:lnTo>
                    <a:pt x="1108" y="1622"/>
                  </a:lnTo>
                  <a:lnTo>
                    <a:pt x="1100" y="1622"/>
                  </a:lnTo>
                  <a:lnTo>
                    <a:pt x="1092" y="1622"/>
                  </a:lnTo>
                  <a:lnTo>
                    <a:pt x="1088" y="1632"/>
                  </a:lnTo>
                  <a:lnTo>
                    <a:pt x="1082" y="1640"/>
                  </a:lnTo>
                  <a:lnTo>
                    <a:pt x="1076" y="1650"/>
                  </a:lnTo>
                  <a:lnTo>
                    <a:pt x="1066" y="1658"/>
                  </a:lnTo>
                  <a:lnTo>
                    <a:pt x="1056" y="1664"/>
                  </a:lnTo>
                  <a:lnTo>
                    <a:pt x="1046" y="1674"/>
                  </a:lnTo>
                  <a:lnTo>
                    <a:pt x="1038" y="1684"/>
                  </a:lnTo>
                  <a:lnTo>
                    <a:pt x="1030" y="1696"/>
                  </a:lnTo>
                  <a:lnTo>
                    <a:pt x="1014" y="1718"/>
                  </a:lnTo>
                  <a:lnTo>
                    <a:pt x="1004" y="1728"/>
                  </a:lnTo>
                  <a:lnTo>
                    <a:pt x="994" y="1736"/>
                  </a:lnTo>
                  <a:lnTo>
                    <a:pt x="990" y="1748"/>
                  </a:lnTo>
                  <a:lnTo>
                    <a:pt x="988" y="1760"/>
                  </a:lnTo>
                  <a:lnTo>
                    <a:pt x="988" y="1790"/>
                  </a:lnTo>
                  <a:lnTo>
                    <a:pt x="988" y="1798"/>
                  </a:lnTo>
                  <a:lnTo>
                    <a:pt x="988" y="1812"/>
                  </a:lnTo>
                  <a:lnTo>
                    <a:pt x="982" y="1836"/>
                  </a:lnTo>
                  <a:lnTo>
                    <a:pt x="976" y="1840"/>
                  </a:lnTo>
                  <a:lnTo>
                    <a:pt x="946" y="1838"/>
                  </a:lnTo>
                  <a:lnTo>
                    <a:pt x="920" y="1834"/>
                  </a:lnTo>
                  <a:lnTo>
                    <a:pt x="870" y="1826"/>
                  </a:lnTo>
                  <a:lnTo>
                    <a:pt x="838" y="1810"/>
                  </a:lnTo>
                  <a:lnTo>
                    <a:pt x="820" y="1790"/>
                  </a:lnTo>
                  <a:lnTo>
                    <a:pt x="784" y="1782"/>
                  </a:lnTo>
                  <a:lnTo>
                    <a:pt x="784" y="1752"/>
                  </a:lnTo>
                  <a:lnTo>
                    <a:pt x="796" y="1734"/>
                  </a:lnTo>
                  <a:lnTo>
                    <a:pt x="808" y="1716"/>
                  </a:lnTo>
                  <a:lnTo>
                    <a:pt x="816" y="1696"/>
                  </a:lnTo>
                  <a:lnTo>
                    <a:pt x="818" y="1686"/>
                  </a:lnTo>
                  <a:lnTo>
                    <a:pt x="818" y="1676"/>
                  </a:lnTo>
                  <a:lnTo>
                    <a:pt x="814" y="1666"/>
                  </a:lnTo>
                  <a:lnTo>
                    <a:pt x="810" y="1660"/>
                  </a:lnTo>
                  <a:lnTo>
                    <a:pt x="804" y="1656"/>
                  </a:lnTo>
                  <a:lnTo>
                    <a:pt x="798" y="1652"/>
                  </a:lnTo>
                  <a:lnTo>
                    <a:pt x="784" y="1652"/>
                  </a:lnTo>
                  <a:lnTo>
                    <a:pt x="772" y="1652"/>
                  </a:lnTo>
                  <a:lnTo>
                    <a:pt x="764" y="1656"/>
                  </a:lnTo>
                  <a:lnTo>
                    <a:pt x="758" y="1660"/>
                  </a:lnTo>
                  <a:lnTo>
                    <a:pt x="740" y="1662"/>
                  </a:lnTo>
                  <a:lnTo>
                    <a:pt x="734" y="1664"/>
                  </a:lnTo>
                  <a:lnTo>
                    <a:pt x="732" y="1668"/>
                  </a:lnTo>
                  <a:lnTo>
                    <a:pt x="732" y="1678"/>
                  </a:lnTo>
                  <a:lnTo>
                    <a:pt x="730" y="1700"/>
                  </a:lnTo>
                  <a:lnTo>
                    <a:pt x="722" y="1708"/>
                  </a:lnTo>
                  <a:lnTo>
                    <a:pt x="718" y="1720"/>
                  </a:lnTo>
                  <a:lnTo>
                    <a:pt x="698" y="1756"/>
                  </a:lnTo>
                  <a:lnTo>
                    <a:pt x="700" y="1796"/>
                  </a:lnTo>
                  <a:lnTo>
                    <a:pt x="688" y="1810"/>
                  </a:lnTo>
                  <a:lnTo>
                    <a:pt x="672" y="1814"/>
                  </a:lnTo>
                  <a:lnTo>
                    <a:pt x="662" y="1816"/>
                  </a:lnTo>
                  <a:lnTo>
                    <a:pt x="654" y="1822"/>
                  </a:lnTo>
                  <a:lnTo>
                    <a:pt x="644" y="1830"/>
                  </a:lnTo>
                  <a:lnTo>
                    <a:pt x="618" y="1836"/>
                  </a:lnTo>
                  <a:lnTo>
                    <a:pt x="590" y="1842"/>
                  </a:lnTo>
                  <a:lnTo>
                    <a:pt x="580" y="1850"/>
                  </a:lnTo>
                  <a:lnTo>
                    <a:pt x="572" y="1856"/>
                  </a:lnTo>
                  <a:lnTo>
                    <a:pt x="566" y="1864"/>
                  </a:lnTo>
                  <a:lnTo>
                    <a:pt x="556" y="1868"/>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31" name="Freeform 35"/>
            <p:cNvSpPr>
              <a:spLocks/>
            </p:cNvSpPr>
            <p:nvPr/>
          </p:nvSpPr>
          <p:spPr bwMode="auto">
            <a:xfrm>
              <a:off x="6346825" y="2600326"/>
              <a:ext cx="368300" cy="419100"/>
            </a:xfrm>
            <a:custGeom>
              <a:avLst/>
              <a:gdLst>
                <a:gd name="T0" fmla="*/ 196 w 232"/>
                <a:gd name="T1" fmla="*/ 264 h 264"/>
                <a:gd name="T2" fmla="*/ 170 w 232"/>
                <a:gd name="T3" fmla="*/ 248 h 264"/>
                <a:gd name="T4" fmla="*/ 158 w 232"/>
                <a:gd name="T5" fmla="*/ 238 h 264"/>
                <a:gd name="T6" fmla="*/ 148 w 232"/>
                <a:gd name="T7" fmla="*/ 218 h 264"/>
                <a:gd name="T8" fmla="*/ 144 w 232"/>
                <a:gd name="T9" fmla="*/ 186 h 264"/>
                <a:gd name="T10" fmla="*/ 140 w 232"/>
                <a:gd name="T11" fmla="*/ 178 h 264"/>
                <a:gd name="T12" fmla="*/ 136 w 232"/>
                <a:gd name="T13" fmla="*/ 166 h 264"/>
                <a:gd name="T14" fmla="*/ 116 w 232"/>
                <a:gd name="T15" fmla="*/ 148 h 264"/>
                <a:gd name="T16" fmla="*/ 100 w 232"/>
                <a:gd name="T17" fmla="*/ 140 h 264"/>
                <a:gd name="T18" fmla="*/ 82 w 232"/>
                <a:gd name="T19" fmla="*/ 140 h 264"/>
                <a:gd name="T20" fmla="*/ 62 w 232"/>
                <a:gd name="T21" fmla="*/ 144 h 264"/>
                <a:gd name="T22" fmla="*/ 50 w 232"/>
                <a:gd name="T23" fmla="*/ 158 h 264"/>
                <a:gd name="T24" fmla="*/ 0 w 232"/>
                <a:gd name="T25" fmla="*/ 160 h 264"/>
                <a:gd name="T26" fmla="*/ 0 w 232"/>
                <a:gd name="T27" fmla="*/ 146 h 264"/>
                <a:gd name="T28" fmla="*/ 2 w 232"/>
                <a:gd name="T29" fmla="*/ 130 h 264"/>
                <a:gd name="T30" fmla="*/ 10 w 232"/>
                <a:gd name="T31" fmla="*/ 124 h 264"/>
                <a:gd name="T32" fmla="*/ 18 w 232"/>
                <a:gd name="T33" fmla="*/ 122 h 264"/>
                <a:gd name="T34" fmla="*/ 40 w 232"/>
                <a:gd name="T35" fmla="*/ 104 h 264"/>
                <a:gd name="T36" fmla="*/ 44 w 232"/>
                <a:gd name="T37" fmla="*/ 88 h 264"/>
                <a:gd name="T38" fmla="*/ 42 w 232"/>
                <a:gd name="T39" fmla="*/ 76 h 264"/>
                <a:gd name="T40" fmla="*/ 34 w 232"/>
                <a:gd name="T41" fmla="*/ 60 h 264"/>
                <a:gd name="T42" fmla="*/ 34 w 232"/>
                <a:gd name="T43" fmla="*/ 56 h 264"/>
                <a:gd name="T44" fmla="*/ 70 w 232"/>
                <a:gd name="T45" fmla="*/ 32 h 264"/>
                <a:gd name="T46" fmla="*/ 82 w 232"/>
                <a:gd name="T47" fmla="*/ 22 h 264"/>
                <a:gd name="T48" fmla="*/ 86 w 232"/>
                <a:gd name="T49" fmla="*/ 6 h 264"/>
                <a:gd name="T50" fmla="*/ 100 w 232"/>
                <a:gd name="T51" fmla="*/ 0 h 264"/>
                <a:gd name="T52" fmla="*/ 118 w 232"/>
                <a:gd name="T53" fmla="*/ 16 h 264"/>
                <a:gd name="T54" fmla="*/ 154 w 232"/>
                <a:gd name="T55" fmla="*/ 20 h 264"/>
                <a:gd name="T56" fmla="*/ 150 w 232"/>
                <a:gd name="T57" fmla="*/ 32 h 264"/>
                <a:gd name="T58" fmla="*/ 150 w 232"/>
                <a:gd name="T59" fmla="*/ 74 h 264"/>
                <a:gd name="T60" fmla="*/ 156 w 232"/>
                <a:gd name="T61" fmla="*/ 94 h 264"/>
                <a:gd name="T62" fmla="*/ 174 w 232"/>
                <a:gd name="T63" fmla="*/ 96 h 264"/>
                <a:gd name="T64" fmla="*/ 186 w 232"/>
                <a:gd name="T65" fmla="*/ 104 h 264"/>
                <a:gd name="T66" fmla="*/ 184 w 232"/>
                <a:gd name="T67" fmla="*/ 124 h 264"/>
                <a:gd name="T68" fmla="*/ 186 w 232"/>
                <a:gd name="T69" fmla="*/ 140 h 264"/>
                <a:gd name="T70" fmla="*/ 194 w 232"/>
                <a:gd name="T71" fmla="*/ 154 h 264"/>
                <a:gd name="T72" fmla="*/ 212 w 232"/>
                <a:gd name="T73" fmla="*/ 170 h 264"/>
                <a:gd name="T74" fmla="*/ 232 w 232"/>
                <a:gd name="T75" fmla="*/ 196 h 264"/>
                <a:gd name="T76" fmla="*/ 208 w 232"/>
                <a:gd name="T77" fmla="*/ 208 h 264"/>
                <a:gd name="T78" fmla="*/ 194 w 232"/>
                <a:gd name="T79" fmla="*/ 224 h 264"/>
                <a:gd name="T80" fmla="*/ 196 w 232"/>
                <a:gd name="T81" fmla="*/ 264 h 26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32" h="264">
                  <a:moveTo>
                    <a:pt x="196" y="264"/>
                  </a:moveTo>
                  <a:lnTo>
                    <a:pt x="196" y="264"/>
                  </a:lnTo>
                  <a:lnTo>
                    <a:pt x="182" y="256"/>
                  </a:lnTo>
                  <a:lnTo>
                    <a:pt x="170" y="248"/>
                  </a:lnTo>
                  <a:lnTo>
                    <a:pt x="158" y="238"/>
                  </a:lnTo>
                  <a:lnTo>
                    <a:pt x="152" y="228"/>
                  </a:lnTo>
                  <a:lnTo>
                    <a:pt x="148" y="218"/>
                  </a:lnTo>
                  <a:lnTo>
                    <a:pt x="146" y="202"/>
                  </a:lnTo>
                  <a:lnTo>
                    <a:pt x="144" y="186"/>
                  </a:lnTo>
                  <a:lnTo>
                    <a:pt x="142" y="182"/>
                  </a:lnTo>
                  <a:lnTo>
                    <a:pt x="140" y="178"/>
                  </a:lnTo>
                  <a:lnTo>
                    <a:pt x="136" y="166"/>
                  </a:lnTo>
                  <a:lnTo>
                    <a:pt x="116" y="148"/>
                  </a:lnTo>
                  <a:lnTo>
                    <a:pt x="108" y="144"/>
                  </a:lnTo>
                  <a:lnTo>
                    <a:pt x="100" y="140"/>
                  </a:lnTo>
                  <a:lnTo>
                    <a:pt x="92" y="138"/>
                  </a:lnTo>
                  <a:lnTo>
                    <a:pt x="82" y="140"/>
                  </a:lnTo>
                  <a:lnTo>
                    <a:pt x="62" y="144"/>
                  </a:lnTo>
                  <a:lnTo>
                    <a:pt x="56" y="152"/>
                  </a:lnTo>
                  <a:lnTo>
                    <a:pt x="50" y="158"/>
                  </a:lnTo>
                  <a:lnTo>
                    <a:pt x="0" y="160"/>
                  </a:lnTo>
                  <a:lnTo>
                    <a:pt x="0" y="146"/>
                  </a:lnTo>
                  <a:lnTo>
                    <a:pt x="2" y="134"/>
                  </a:lnTo>
                  <a:lnTo>
                    <a:pt x="2" y="130"/>
                  </a:lnTo>
                  <a:lnTo>
                    <a:pt x="6" y="126"/>
                  </a:lnTo>
                  <a:lnTo>
                    <a:pt x="10" y="124"/>
                  </a:lnTo>
                  <a:lnTo>
                    <a:pt x="18" y="122"/>
                  </a:lnTo>
                  <a:lnTo>
                    <a:pt x="40" y="104"/>
                  </a:lnTo>
                  <a:lnTo>
                    <a:pt x="42" y="96"/>
                  </a:lnTo>
                  <a:lnTo>
                    <a:pt x="44" y="88"/>
                  </a:lnTo>
                  <a:lnTo>
                    <a:pt x="44" y="82"/>
                  </a:lnTo>
                  <a:lnTo>
                    <a:pt x="42" y="76"/>
                  </a:lnTo>
                  <a:lnTo>
                    <a:pt x="36" y="66"/>
                  </a:lnTo>
                  <a:lnTo>
                    <a:pt x="34" y="60"/>
                  </a:lnTo>
                  <a:lnTo>
                    <a:pt x="34" y="56"/>
                  </a:lnTo>
                  <a:lnTo>
                    <a:pt x="58" y="42"/>
                  </a:lnTo>
                  <a:lnTo>
                    <a:pt x="70" y="32"/>
                  </a:lnTo>
                  <a:lnTo>
                    <a:pt x="82" y="22"/>
                  </a:lnTo>
                  <a:lnTo>
                    <a:pt x="84" y="12"/>
                  </a:lnTo>
                  <a:lnTo>
                    <a:pt x="86" y="6"/>
                  </a:lnTo>
                  <a:lnTo>
                    <a:pt x="90" y="2"/>
                  </a:lnTo>
                  <a:lnTo>
                    <a:pt x="100" y="0"/>
                  </a:lnTo>
                  <a:lnTo>
                    <a:pt x="118" y="16"/>
                  </a:lnTo>
                  <a:lnTo>
                    <a:pt x="154" y="20"/>
                  </a:lnTo>
                  <a:lnTo>
                    <a:pt x="150" y="32"/>
                  </a:lnTo>
                  <a:lnTo>
                    <a:pt x="148" y="52"/>
                  </a:lnTo>
                  <a:lnTo>
                    <a:pt x="150" y="74"/>
                  </a:lnTo>
                  <a:lnTo>
                    <a:pt x="152" y="84"/>
                  </a:lnTo>
                  <a:lnTo>
                    <a:pt x="156" y="94"/>
                  </a:lnTo>
                  <a:lnTo>
                    <a:pt x="174" y="96"/>
                  </a:lnTo>
                  <a:lnTo>
                    <a:pt x="186" y="104"/>
                  </a:lnTo>
                  <a:lnTo>
                    <a:pt x="184" y="124"/>
                  </a:lnTo>
                  <a:lnTo>
                    <a:pt x="184" y="132"/>
                  </a:lnTo>
                  <a:lnTo>
                    <a:pt x="186" y="140"/>
                  </a:lnTo>
                  <a:lnTo>
                    <a:pt x="188" y="146"/>
                  </a:lnTo>
                  <a:lnTo>
                    <a:pt x="194" y="154"/>
                  </a:lnTo>
                  <a:lnTo>
                    <a:pt x="200" y="162"/>
                  </a:lnTo>
                  <a:lnTo>
                    <a:pt x="212" y="170"/>
                  </a:lnTo>
                  <a:lnTo>
                    <a:pt x="232" y="196"/>
                  </a:lnTo>
                  <a:lnTo>
                    <a:pt x="208" y="208"/>
                  </a:lnTo>
                  <a:lnTo>
                    <a:pt x="200" y="214"/>
                  </a:lnTo>
                  <a:lnTo>
                    <a:pt x="194" y="224"/>
                  </a:lnTo>
                  <a:lnTo>
                    <a:pt x="196" y="264"/>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32" name="Freeform 36"/>
            <p:cNvSpPr>
              <a:spLocks/>
            </p:cNvSpPr>
            <p:nvPr/>
          </p:nvSpPr>
          <p:spPr bwMode="auto">
            <a:xfrm>
              <a:off x="6807200" y="2041526"/>
              <a:ext cx="933450" cy="879475"/>
            </a:xfrm>
            <a:custGeom>
              <a:avLst/>
              <a:gdLst>
                <a:gd name="T0" fmla="*/ 234 w 588"/>
                <a:gd name="T1" fmla="*/ 550 h 554"/>
                <a:gd name="T2" fmla="*/ 248 w 588"/>
                <a:gd name="T3" fmla="*/ 530 h 554"/>
                <a:gd name="T4" fmla="*/ 264 w 588"/>
                <a:gd name="T5" fmla="*/ 516 h 554"/>
                <a:gd name="T6" fmla="*/ 274 w 588"/>
                <a:gd name="T7" fmla="*/ 480 h 554"/>
                <a:gd name="T8" fmla="*/ 252 w 588"/>
                <a:gd name="T9" fmla="*/ 468 h 554"/>
                <a:gd name="T10" fmla="*/ 252 w 588"/>
                <a:gd name="T11" fmla="*/ 438 h 554"/>
                <a:gd name="T12" fmla="*/ 280 w 588"/>
                <a:gd name="T13" fmla="*/ 404 h 554"/>
                <a:gd name="T14" fmla="*/ 288 w 588"/>
                <a:gd name="T15" fmla="*/ 388 h 554"/>
                <a:gd name="T16" fmla="*/ 290 w 588"/>
                <a:gd name="T17" fmla="*/ 342 h 554"/>
                <a:gd name="T18" fmla="*/ 252 w 588"/>
                <a:gd name="T19" fmla="*/ 300 h 554"/>
                <a:gd name="T20" fmla="*/ 200 w 588"/>
                <a:gd name="T21" fmla="*/ 304 h 554"/>
                <a:gd name="T22" fmla="*/ 174 w 588"/>
                <a:gd name="T23" fmla="*/ 330 h 554"/>
                <a:gd name="T24" fmla="*/ 130 w 588"/>
                <a:gd name="T25" fmla="*/ 390 h 554"/>
                <a:gd name="T26" fmla="*/ 110 w 588"/>
                <a:gd name="T27" fmla="*/ 416 h 554"/>
                <a:gd name="T28" fmla="*/ 36 w 588"/>
                <a:gd name="T29" fmla="*/ 364 h 554"/>
                <a:gd name="T30" fmla="*/ 12 w 588"/>
                <a:gd name="T31" fmla="*/ 358 h 554"/>
                <a:gd name="T32" fmla="*/ 0 w 588"/>
                <a:gd name="T33" fmla="*/ 348 h 554"/>
                <a:gd name="T34" fmla="*/ 4 w 588"/>
                <a:gd name="T35" fmla="*/ 324 h 554"/>
                <a:gd name="T36" fmla="*/ 18 w 588"/>
                <a:gd name="T37" fmla="*/ 320 h 554"/>
                <a:gd name="T38" fmla="*/ 40 w 588"/>
                <a:gd name="T39" fmla="*/ 292 h 554"/>
                <a:gd name="T40" fmla="*/ 34 w 588"/>
                <a:gd name="T41" fmla="*/ 238 h 554"/>
                <a:gd name="T42" fmla="*/ 28 w 588"/>
                <a:gd name="T43" fmla="*/ 228 h 554"/>
                <a:gd name="T44" fmla="*/ 20 w 588"/>
                <a:gd name="T45" fmla="*/ 186 h 554"/>
                <a:gd name="T46" fmla="*/ 26 w 588"/>
                <a:gd name="T47" fmla="*/ 172 h 554"/>
                <a:gd name="T48" fmla="*/ 44 w 588"/>
                <a:gd name="T49" fmla="*/ 190 h 554"/>
                <a:gd name="T50" fmla="*/ 58 w 588"/>
                <a:gd name="T51" fmla="*/ 210 h 554"/>
                <a:gd name="T52" fmla="*/ 80 w 588"/>
                <a:gd name="T53" fmla="*/ 224 h 554"/>
                <a:gd name="T54" fmla="*/ 100 w 588"/>
                <a:gd name="T55" fmla="*/ 222 h 554"/>
                <a:gd name="T56" fmla="*/ 142 w 588"/>
                <a:gd name="T57" fmla="*/ 186 h 554"/>
                <a:gd name="T58" fmla="*/ 216 w 588"/>
                <a:gd name="T59" fmla="*/ 128 h 554"/>
                <a:gd name="T60" fmla="*/ 232 w 588"/>
                <a:gd name="T61" fmla="*/ 104 h 554"/>
                <a:gd name="T62" fmla="*/ 262 w 588"/>
                <a:gd name="T63" fmla="*/ 76 h 554"/>
                <a:gd name="T64" fmla="*/ 292 w 588"/>
                <a:gd name="T65" fmla="*/ 74 h 554"/>
                <a:gd name="T66" fmla="*/ 312 w 588"/>
                <a:gd name="T67" fmla="*/ 84 h 554"/>
                <a:gd name="T68" fmla="*/ 348 w 588"/>
                <a:gd name="T69" fmla="*/ 66 h 554"/>
                <a:gd name="T70" fmla="*/ 348 w 588"/>
                <a:gd name="T71" fmla="*/ 16 h 554"/>
                <a:gd name="T72" fmla="*/ 362 w 588"/>
                <a:gd name="T73" fmla="*/ 2 h 554"/>
                <a:gd name="T74" fmla="*/ 396 w 588"/>
                <a:gd name="T75" fmla="*/ 32 h 554"/>
                <a:gd name="T76" fmla="*/ 418 w 588"/>
                <a:gd name="T77" fmla="*/ 46 h 554"/>
                <a:gd name="T78" fmla="*/ 436 w 588"/>
                <a:gd name="T79" fmla="*/ 44 h 554"/>
                <a:gd name="T80" fmla="*/ 440 w 588"/>
                <a:gd name="T81" fmla="*/ 28 h 554"/>
                <a:gd name="T82" fmla="*/ 458 w 588"/>
                <a:gd name="T83" fmla="*/ 24 h 554"/>
                <a:gd name="T84" fmla="*/ 460 w 588"/>
                <a:gd name="T85" fmla="*/ 62 h 554"/>
                <a:gd name="T86" fmla="*/ 498 w 588"/>
                <a:gd name="T87" fmla="*/ 110 h 554"/>
                <a:gd name="T88" fmla="*/ 516 w 588"/>
                <a:gd name="T89" fmla="*/ 178 h 554"/>
                <a:gd name="T90" fmla="*/ 530 w 588"/>
                <a:gd name="T91" fmla="*/ 196 h 554"/>
                <a:gd name="T92" fmla="*/ 588 w 588"/>
                <a:gd name="T93" fmla="*/ 236 h 554"/>
                <a:gd name="T94" fmla="*/ 580 w 588"/>
                <a:gd name="T95" fmla="*/ 250 h 554"/>
                <a:gd name="T96" fmla="*/ 520 w 588"/>
                <a:gd name="T97" fmla="*/ 292 h 554"/>
                <a:gd name="T98" fmla="*/ 502 w 588"/>
                <a:gd name="T99" fmla="*/ 310 h 554"/>
                <a:gd name="T100" fmla="*/ 472 w 588"/>
                <a:gd name="T101" fmla="*/ 346 h 554"/>
                <a:gd name="T102" fmla="*/ 466 w 588"/>
                <a:gd name="T103" fmla="*/ 374 h 554"/>
                <a:gd name="T104" fmla="*/ 448 w 588"/>
                <a:gd name="T105" fmla="*/ 390 h 554"/>
                <a:gd name="T106" fmla="*/ 412 w 588"/>
                <a:gd name="T107" fmla="*/ 402 h 554"/>
                <a:gd name="T108" fmla="*/ 362 w 588"/>
                <a:gd name="T109" fmla="*/ 424 h 554"/>
                <a:gd name="T110" fmla="*/ 322 w 588"/>
                <a:gd name="T111" fmla="*/ 460 h 554"/>
                <a:gd name="T112" fmla="*/ 304 w 588"/>
                <a:gd name="T113" fmla="*/ 494 h 554"/>
                <a:gd name="T114" fmla="*/ 290 w 588"/>
                <a:gd name="T115" fmla="*/ 542 h 554"/>
                <a:gd name="T116" fmla="*/ 236 w 588"/>
                <a:gd name="T117" fmla="*/ 554 h 55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588" h="554">
                  <a:moveTo>
                    <a:pt x="236" y="554"/>
                  </a:moveTo>
                  <a:lnTo>
                    <a:pt x="236" y="554"/>
                  </a:lnTo>
                  <a:lnTo>
                    <a:pt x="234" y="550"/>
                  </a:lnTo>
                  <a:lnTo>
                    <a:pt x="240" y="536"/>
                  </a:lnTo>
                  <a:lnTo>
                    <a:pt x="248" y="530"/>
                  </a:lnTo>
                  <a:lnTo>
                    <a:pt x="254" y="524"/>
                  </a:lnTo>
                  <a:lnTo>
                    <a:pt x="264" y="516"/>
                  </a:lnTo>
                  <a:lnTo>
                    <a:pt x="274" y="496"/>
                  </a:lnTo>
                  <a:lnTo>
                    <a:pt x="274" y="480"/>
                  </a:lnTo>
                  <a:lnTo>
                    <a:pt x="252" y="468"/>
                  </a:lnTo>
                  <a:lnTo>
                    <a:pt x="250" y="456"/>
                  </a:lnTo>
                  <a:lnTo>
                    <a:pt x="250" y="446"/>
                  </a:lnTo>
                  <a:lnTo>
                    <a:pt x="252" y="438"/>
                  </a:lnTo>
                  <a:lnTo>
                    <a:pt x="256" y="430"/>
                  </a:lnTo>
                  <a:lnTo>
                    <a:pt x="266" y="416"/>
                  </a:lnTo>
                  <a:lnTo>
                    <a:pt x="280" y="404"/>
                  </a:lnTo>
                  <a:lnTo>
                    <a:pt x="284" y="396"/>
                  </a:lnTo>
                  <a:lnTo>
                    <a:pt x="288" y="388"/>
                  </a:lnTo>
                  <a:lnTo>
                    <a:pt x="290" y="370"/>
                  </a:lnTo>
                  <a:lnTo>
                    <a:pt x="290" y="356"/>
                  </a:lnTo>
                  <a:lnTo>
                    <a:pt x="290" y="342"/>
                  </a:lnTo>
                  <a:lnTo>
                    <a:pt x="252" y="300"/>
                  </a:lnTo>
                  <a:lnTo>
                    <a:pt x="234" y="298"/>
                  </a:lnTo>
                  <a:lnTo>
                    <a:pt x="200" y="304"/>
                  </a:lnTo>
                  <a:lnTo>
                    <a:pt x="186" y="316"/>
                  </a:lnTo>
                  <a:lnTo>
                    <a:pt x="174" y="330"/>
                  </a:lnTo>
                  <a:lnTo>
                    <a:pt x="148" y="360"/>
                  </a:lnTo>
                  <a:lnTo>
                    <a:pt x="130" y="390"/>
                  </a:lnTo>
                  <a:lnTo>
                    <a:pt x="120" y="404"/>
                  </a:lnTo>
                  <a:lnTo>
                    <a:pt x="110" y="416"/>
                  </a:lnTo>
                  <a:lnTo>
                    <a:pt x="70" y="390"/>
                  </a:lnTo>
                  <a:lnTo>
                    <a:pt x="52" y="376"/>
                  </a:lnTo>
                  <a:lnTo>
                    <a:pt x="36" y="364"/>
                  </a:lnTo>
                  <a:lnTo>
                    <a:pt x="22" y="362"/>
                  </a:lnTo>
                  <a:lnTo>
                    <a:pt x="12" y="358"/>
                  </a:lnTo>
                  <a:lnTo>
                    <a:pt x="6" y="352"/>
                  </a:lnTo>
                  <a:lnTo>
                    <a:pt x="0" y="348"/>
                  </a:lnTo>
                  <a:lnTo>
                    <a:pt x="0" y="334"/>
                  </a:lnTo>
                  <a:lnTo>
                    <a:pt x="2" y="326"/>
                  </a:lnTo>
                  <a:lnTo>
                    <a:pt x="4" y="324"/>
                  </a:lnTo>
                  <a:lnTo>
                    <a:pt x="6" y="322"/>
                  </a:lnTo>
                  <a:lnTo>
                    <a:pt x="18" y="320"/>
                  </a:lnTo>
                  <a:lnTo>
                    <a:pt x="28" y="306"/>
                  </a:lnTo>
                  <a:lnTo>
                    <a:pt x="40" y="292"/>
                  </a:lnTo>
                  <a:lnTo>
                    <a:pt x="38" y="240"/>
                  </a:lnTo>
                  <a:lnTo>
                    <a:pt x="34" y="238"/>
                  </a:lnTo>
                  <a:lnTo>
                    <a:pt x="28" y="228"/>
                  </a:lnTo>
                  <a:lnTo>
                    <a:pt x="20" y="206"/>
                  </a:lnTo>
                  <a:lnTo>
                    <a:pt x="20" y="186"/>
                  </a:lnTo>
                  <a:lnTo>
                    <a:pt x="22" y="178"/>
                  </a:lnTo>
                  <a:lnTo>
                    <a:pt x="26" y="172"/>
                  </a:lnTo>
                  <a:lnTo>
                    <a:pt x="34" y="176"/>
                  </a:lnTo>
                  <a:lnTo>
                    <a:pt x="40" y="180"/>
                  </a:lnTo>
                  <a:lnTo>
                    <a:pt x="44" y="190"/>
                  </a:lnTo>
                  <a:lnTo>
                    <a:pt x="48" y="202"/>
                  </a:lnTo>
                  <a:lnTo>
                    <a:pt x="58" y="210"/>
                  </a:lnTo>
                  <a:lnTo>
                    <a:pt x="68" y="218"/>
                  </a:lnTo>
                  <a:lnTo>
                    <a:pt x="74" y="222"/>
                  </a:lnTo>
                  <a:lnTo>
                    <a:pt x="80" y="224"/>
                  </a:lnTo>
                  <a:lnTo>
                    <a:pt x="88" y="224"/>
                  </a:lnTo>
                  <a:lnTo>
                    <a:pt x="100" y="222"/>
                  </a:lnTo>
                  <a:lnTo>
                    <a:pt x="118" y="204"/>
                  </a:lnTo>
                  <a:lnTo>
                    <a:pt x="142" y="186"/>
                  </a:lnTo>
                  <a:lnTo>
                    <a:pt x="168" y="166"/>
                  </a:lnTo>
                  <a:lnTo>
                    <a:pt x="192" y="146"/>
                  </a:lnTo>
                  <a:lnTo>
                    <a:pt x="216" y="128"/>
                  </a:lnTo>
                  <a:lnTo>
                    <a:pt x="226" y="116"/>
                  </a:lnTo>
                  <a:lnTo>
                    <a:pt x="232" y="104"/>
                  </a:lnTo>
                  <a:lnTo>
                    <a:pt x="244" y="82"/>
                  </a:lnTo>
                  <a:lnTo>
                    <a:pt x="262" y="76"/>
                  </a:lnTo>
                  <a:lnTo>
                    <a:pt x="278" y="72"/>
                  </a:lnTo>
                  <a:lnTo>
                    <a:pt x="284" y="72"/>
                  </a:lnTo>
                  <a:lnTo>
                    <a:pt x="292" y="74"/>
                  </a:lnTo>
                  <a:lnTo>
                    <a:pt x="302" y="78"/>
                  </a:lnTo>
                  <a:lnTo>
                    <a:pt x="312" y="84"/>
                  </a:lnTo>
                  <a:lnTo>
                    <a:pt x="332" y="84"/>
                  </a:lnTo>
                  <a:lnTo>
                    <a:pt x="348" y="66"/>
                  </a:lnTo>
                  <a:lnTo>
                    <a:pt x="348" y="16"/>
                  </a:lnTo>
                  <a:lnTo>
                    <a:pt x="354" y="0"/>
                  </a:lnTo>
                  <a:lnTo>
                    <a:pt x="362" y="2"/>
                  </a:lnTo>
                  <a:lnTo>
                    <a:pt x="374" y="8"/>
                  </a:lnTo>
                  <a:lnTo>
                    <a:pt x="384" y="18"/>
                  </a:lnTo>
                  <a:lnTo>
                    <a:pt x="396" y="32"/>
                  </a:lnTo>
                  <a:lnTo>
                    <a:pt x="408" y="42"/>
                  </a:lnTo>
                  <a:lnTo>
                    <a:pt x="418" y="46"/>
                  </a:lnTo>
                  <a:lnTo>
                    <a:pt x="432" y="48"/>
                  </a:lnTo>
                  <a:lnTo>
                    <a:pt x="436" y="44"/>
                  </a:lnTo>
                  <a:lnTo>
                    <a:pt x="438" y="36"/>
                  </a:lnTo>
                  <a:lnTo>
                    <a:pt x="440" y="28"/>
                  </a:lnTo>
                  <a:lnTo>
                    <a:pt x="450" y="16"/>
                  </a:lnTo>
                  <a:lnTo>
                    <a:pt x="458" y="24"/>
                  </a:lnTo>
                  <a:lnTo>
                    <a:pt x="460" y="62"/>
                  </a:lnTo>
                  <a:lnTo>
                    <a:pt x="472" y="76"/>
                  </a:lnTo>
                  <a:lnTo>
                    <a:pt x="484" y="92"/>
                  </a:lnTo>
                  <a:lnTo>
                    <a:pt x="498" y="110"/>
                  </a:lnTo>
                  <a:lnTo>
                    <a:pt x="516" y="128"/>
                  </a:lnTo>
                  <a:lnTo>
                    <a:pt x="516" y="178"/>
                  </a:lnTo>
                  <a:lnTo>
                    <a:pt x="530" y="196"/>
                  </a:lnTo>
                  <a:lnTo>
                    <a:pt x="564" y="220"/>
                  </a:lnTo>
                  <a:lnTo>
                    <a:pt x="588" y="236"/>
                  </a:lnTo>
                  <a:lnTo>
                    <a:pt x="586" y="242"/>
                  </a:lnTo>
                  <a:lnTo>
                    <a:pt x="580" y="250"/>
                  </a:lnTo>
                  <a:lnTo>
                    <a:pt x="558" y="266"/>
                  </a:lnTo>
                  <a:lnTo>
                    <a:pt x="534" y="282"/>
                  </a:lnTo>
                  <a:lnTo>
                    <a:pt x="520" y="292"/>
                  </a:lnTo>
                  <a:lnTo>
                    <a:pt x="502" y="310"/>
                  </a:lnTo>
                  <a:lnTo>
                    <a:pt x="486" y="328"/>
                  </a:lnTo>
                  <a:lnTo>
                    <a:pt x="472" y="346"/>
                  </a:lnTo>
                  <a:lnTo>
                    <a:pt x="470" y="354"/>
                  </a:lnTo>
                  <a:lnTo>
                    <a:pt x="468" y="364"/>
                  </a:lnTo>
                  <a:lnTo>
                    <a:pt x="466" y="374"/>
                  </a:lnTo>
                  <a:lnTo>
                    <a:pt x="462" y="384"/>
                  </a:lnTo>
                  <a:lnTo>
                    <a:pt x="448" y="390"/>
                  </a:lnTo>
                  <a:lnTo>
                    <a:pt x="432" y="398"/>
                  </a:lnTo>
                  <a:lnTo>
                    <a:pt x="412" y="402"/>
                  </a:lnTo>
                  <a:lnTo>
                    <a:pt x="394" y="408"/>
                  </a:lnTo>
                  <a:lnTo>
                    <a:pt x="378" y="416"/>
                  </a:lnTo>
                  <a:lnTo>
                    <a:pt x="362" y="424"/>
                  </a:lnTo>
                  <a:lnTo>
                    <a:pt x="348" y="434"/>
                  </a:lnTo>
                  <a:lnTo>
                    <a:pt x="336" y="446"/>
                  </a:lnTo>
                  <a:lnTo>
                    <a:pt x="322" y="460"/>
                  </a:lnTo>
                  <a:lnTo>
                    <a:pt x="310" y="476"/>
                  </a:lnTo>
                  <a:lnTo>
                    <a:pt x="304" y="494"/>
                  </a:lnTo>
                  <a:lnTo>
                    <a:pt x="296" y="518"/>
                  </a:lnTo>
                  <a:lnTo>
                    <a:pt x="290" y="542"/>
                  </a:lnTo>
                  <a:lnTo>
                    <a:pt x="260" y="550"/>
                  </a:lnTo>
                  <a:lnTo>
                    <a:pt x="236" y="554"/>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33" name="Freeform 37"/>
            <p:cNvSpPr>
              <a:spLocks/>
            </p:cNvSpPr>
            <p:nvPr/>
          </p:nvSpPr>
          <p:spPr bwMode="auto">
            <a:xfrm>
              <a:off x="7004050" y="1552576"/>
              <a:ext cx="1330325" cy="844550"/>
            </a:xfrm>
            <a:custGeom>
              <a:avLst/>
              <a:gdLst>
                <a:gd name="T0" fmla="*/ 410 w 838"/>
                <a:gd name="T1" fmla="*/ 492 h 532"/>
                <a:gd name="T2" fmla="*/ 402 w 838"/>
                <a:gd name="T3" fmla="*/ 438 h 532"/>
                <a:gd name="T4" fmla="*/ 376 w 838"/>
                <a:gd name="T5" fmla="*/ 398 h 532"/>
                <a:gd name="T6" fmla="*/ 346 w 838"/>
                <a:gd name="T7" fmla="*/ 366 h 532"/>
                <a:gd name="T8" fmla="*/ 324 w 838"/>
                <a:gd name="T9" fmla="*/ 314 h 532"/>
                <a:gd name="T10" fmla="*/ 300 w 838"/>
                <a:gd name="T11" fmla="*/ 346 h 532"/>
                <a:gd name="T12" fmla="*/ 258 w 838"/>
                <a:gd name="T13" fmla="*/ 308 h 532"/>
                <a:gd name="T14" fmla="*/ 206 w 838"/>
                <a:gd name="T15" fmla="*/ 288 h 532"/>
                <a:gd name="T16" fmla="*/ 186 w 838"/>
                <a:gd name="T17" fmla="*/ 240 h 532"/>
                <a:gd name="T18" fmla="*/ 152 w 838"/>
                <a:gd name="T19" fmla="*/ 174 h 532"/>
                <a:gd name="T20" fmla="*/ 112 w 838"/>
                <a:gd name="T21" fmla="*/ 200 h 532"/>
                <a:gd name="T22" fmla="*/ 80 w 838"/>
                <a:gd name="T23" fmla="*/ 200 h 532"/>
                <a:gd name="T24" fmla="*/ 60 w 838"/>
                <a:gd name="T25" fmla="*/ 152 h 532"/>
                <a:gd name="T26" fmla="*/ 36 w 838"/>
                <a:gd name="T27" fmla="*/ 88 h 532"/>
                <a:gd name="T28" fmla="*/ 0 w 838"/>
                <a:gd name="T29" fmla="*/ 58 h 532"/>
                <a:gd name="T30" fmla="*/ 14 w 838"/>
                <a:gd name="T31" fmla="*/ 30 h 532"/>
                <a:gd name="T32" fmla="*/ 68 w 838"/>
                <a:gd name="T33" fmla="*/ 60 h 532"/>
                <a:gd name="T34" fmla="*/ 108 w 838"/>
                <a:gd name="T35" fmla="*/ 32 h 532"/>
                <a:gd name="T36" fmla="*/ 138 w 838"/>
                <a:gd name="T37" fmla="*/ 0 h 532"/>
                <a:gd name="T38" fmla="*/ 166 w 838"/>
                <a:gd name="T39" fmla="*/ 22 h 532"/>
                <a:gd name="T40" fmla="*/ 198 w 838"/>
                <a:gd name="T41" fmla="*/ 68 h 532"/>
                <a:gd name="T42" fmla="*/ 294 w 838"/>
                <a:gd name="T43" fmla="*/ 66 h 532"/>
                <a:gd name="T44" fmla="*/ 350 w 838"/>
                <a:gd name="T45" fmla="*/ 30 h 532"/>
                <a:gd name="T46" fmla="*/ 358 w 838"/>
                <a:gd name="T47" fmla="*/ 80 h 532"/>
                <a:gd name="T48" fmla="*/ 398 w 838"/>
                <a:gd name="T49" fmla="*/ 78 h 532"/>
                <a:gd name="T50" fmla="*/ 422 w 838"/>
                <a:gd name="T51" fmla="*/ 76 h 532"/>
                <a:gd name="T52" fmla="*/ 470 w 838"/>
                <a:gd name="T53" fmla="*/ 110 h 532"/>
                <a:gd name="T54" fmla="*/ 518 w 838"/>
                <a:gd name="T55" fmla="*/ 166 h 532"/>
                <a:gd name="T56" fmla="*/ 546 w 838"/>
                <a:gd name="T57" fmla="*/ 134 h 532"/>
                <a:gd name="T58" fmla="*/ 572 w 838"/>
                <a:gd name="T59" fmla="*/ 140 h 532"/>
                <a:gd name="T60" fmla="*/ 606 w 838"/>
                <a:gd name="T61" fmla="*/ 184 h 532"/>
                <a:gd name="T62" fmla="*/ 664 w 838"/>
                <a:gd name="T63" fmla="*/ 204 h 532"/>
                <a:gd name="T64" fmla="*/ 684 w 838"/>
                <a:gd name="T65" fmla="*/ 186 h 532"/>
                <a:gd name="T66" fmla="*/ 684 w 838"/>
                <a:gd name="T67" fmla="*/ 168 h 532"/>
                <a:gd name="T68" fmla="*/ 724 w 838"/>
                <a:gd name="T69" fmla="*/ 146 h 532"/>
                <a:gd name="T70" fmla="*/ 742 w 838"/>
                <a:gd name="T71" fmla="*/ 132 h 532"/>
                <a:gd name="T72" fmla="*/ 756 w 838"/>
                <a:gd name="T73" fmla="*/ 154 h 532"/>
                <a:gd name="T74" fmla="*/ 806 w 838"/>
                <a:gd name="T75" fmla="*/ 188 h 532"/>
                <a:gd name="T76" fmla="*/ 838 w 838"/>
                <a:gd name="T77" fmla="*/ 228 h 532"/>
                <a:gd name="T78" fmla="*/ 818 w 838"/>
                <a:gd name="T79" fmla="*/ 272 h 532"/>
                <a:gd name="T80" fmla="*/ 802 w 838"/>
                <a:gd name="T81" fmla="*/ 308 h 532"/>
                <a:gd name="T82" fmla="*/ 778 w 838"/>
                <a:gd name="T83" fmla="*/ 300 h 532"/>
                <a:gd name="T84" fmla="*/ 770 w 838"/>
                <a:gd name="T85" fmla="*/ 258 h 532"/>
                <a:gd name="T86" fmla="*/ 744 w 838"/>
                <a:gd name="T87" fmla="*/ 242 h 532"/>
                <a:gd name="T88" fmla="*/ 716 w 838"/>
                <a:gd name="T89" fmla="*/ 282 h 532"/>
                <a:gd name="T90" fmla="*/ 686 w 838"/>
                <a:gd name="T91" fmla="*/ 346 h 532"/>
                <a:gd name="T92" fmla="*/ 632 w 838"/>
                <a:gd name="T93" fmla="*/ 368 h 532"/>
                <a:gd name="T94" fmla="*/ 618 w 838"/>
                <a:gd name="T95" fmla="*/ 410 h 532"/>
                <a:gd name="T96" fmla="*/ 638 w 838"/>
                <a:gd name="T97" fmla="*/ 444 h 532"/>
                <a:gd name="T98" fmla="*/ 588 w 838"/>
                <a:gd name="T99" fmla="*/ 456 h 532"/>
                <a:gd name="T100" fmla="*/ 540 w 838"/>
                <a:gd name="T101" fmla="*/ 438 h 532"/>
                <a:gd name="T102" fmla="*/ 502 w 838"/>
                <a:gd name="T103" fmla="*/ 456 h 532"/>
                <a:gd name="T104" fmla="*/ 476 w 838"/>
                <a:gd name="T105" fmla="*/ 530 h 53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838" h="532">
                  <a:moveTo>
                    <a:pt x="464" y="532"/>
                  </a:moveTo>
                  <a:lnTo>
                    <a:pt x="464" y="532"/>
                  </a:lnTo>
                  <a:lnTo>
                    <a:pt x="452" y="520"/>
                  </a:lnTo>
                  <a:lnTo>
                    <a:pt x="436" y="508"/>
                  </a:lnTo>
                  <a:lnTo>
                    <a:pt x="410" y="492"/>
                  </a:lnTo>
                  <a:lnTo>
                    <a:pt x="402" y="482"/>
                  </a:lnTo>
                  <a:lnTo>
                    <a:pt x="404" y="450"/>
                  </a:lnTo>
                  <a:lnTo>
                    <a:pt x="402" y="438"/>
                  </a:lnTo>
                  <a:lnTo>
                    <a:pt x="398" y="426"/>
                  </a:lnTo>
                  <a:lnTo>
                    <a:pt x="388" y="416"/>
                  </a:lnTo>
                  <a:lnTo>
                    <a:pt x="382" y="410"/>
                  </a:lnTo>
                  <a:lnTo>
                    <a:pt x="376" y="398"/>
                  </a:lnTo>
                  <a:lnTo>
                    <a:pt x="348" y="368"/>
                  </a:lnTo>
                  <a:lnTo>
                    <a:pt x="346" y="366"/>
                  </a:lnTo>
                  <a:lnTo>
                    <a:pt x="344" y="326"/>
                  </a:lnTo>
                  <a:lnTo>
                    <a:pt x="336" y="318"/>
                  </a:lnTo>
                  <a:lnTo>
                    <a:pt x="330" y="314"/>
                  </a:lnTo>
                  <a:lnTo>
                    <a:pt x="324" y="314"/>
                  </a:lnTo>
                  <a:lnTo>
                    <a:pt x="318" y="314"/>
                  </a:lnTo>
                  <a:lnTo>
                    <a:pt x="312" y="322"/>
                  </a:lnTo>
                  <a:lnTo>
                    <a:pt x="308" y="328"/>
                  </a:lnTo>
                  <a:lnTo>
                    <a:pt x="300" y="346"/>
                  </a:lnTo>
                  <a:lnTo>
                    <a:pt x="296" y="346"/>
                  </a:lnTo>
                  <a:lnTo>
                    <a:pt x="270" y="320"/>
                  </a:lnTo>
                  <a:lnTo>
                    <a:pt x="258" y="308"/>
                  </a:lnTo>
                  <a:lnTo>
                    <a:pt x="246" y="300"/>
                  </a:lnTo>
                  <a:lnTo>
                    <a:pt x="228" y="296"/>
                  </a:lnTo>
                  <a:lnTo>
                    <a:pt x="216" y="292"/>
                  </a:lnTo>
                  <a:lnTo>
                    <a:pt x="206" y="288"/>
                  </a:lnTo>
                  <a:lnTo>
                    <a:pt x="200" y="280"/>
                  </a:lnTo>
                  <a:lnTo>
                    <a:pt x="194" y="274"/>
                  </a:lnTo>
                  <a:lnTo>
                    <a:pt x="192" y="264"/>
                  </a:lnTo>
                  <a:lnTo>
                    <a:pt x="186" y="240"/>
                  </a:lnTo>
                  <a:lnTo>
                    <a:pt x="180" y="224"/>
                  </a:lnTo>
                  <a:lnTo>
                    <a:pt x="170" y="210"/>
                  </a:lnTo>
                  <a:lnTo>
                    <a:pt x="156" y="190"/>
                  </a:lnTo>
                  <a:lnTo>
                    <a:pt x="152" y="174"/>
                  </a:lnTo>
                  <a:lnTo>
                    <a:pt x="144" y="172"/>
                  </a:lnTo>
                  <a:lnTo>
                    <a:pt x="112" y="200"/>
                  </a:lnTo>
                  <a:lnTo>
                    <a:pt x="98" y="226"/>
                  </a:lnTo>
                  <a:lnTo>
                    <a:pt x="90" y="220"/>
                  </a:lnTo>
                  <a:lnTo>
                    <a:pt x="86" y="214"/>
                  </a:lnTo>
                  <a:lnTo>
                    <a:pt x="80" y="200"/>
                  </a:lnTo>
                  <a:lnTo>
                    <a:pt x="76" y="186"/>
                  </a:lnTo>
                  <a:lnTo>
                    <a:pt x="74" y="182"/>
                  </a:lnTo>
                  <a:lnTo>
                    <a:pt x="72" y="178"/>
                  </a:lnTo>
                  <a:lnTo>
                    <a:pt x="60" y="152"/>
                  </a:lnTo>
                  <a:lnTo>
                    <a:pt x="60" y="116"/>
                  </a:lnTo>
                  <a:lnTo>
                    <a:pt x="48" y="100"/>
                  </a:lnTo>
                  <a:lnTo>
                    <a:pt x="36" y="88"/>
                  </a:lnTo>
                  <a:lnTo>
                    <a:pt x="12" y="68"/>
                  </a:lnTo>
                  <a:lnTo>
                    <a:pt x="6" y="66"/>
                  </a:lnTo>
                  <a:lnTo>
                    <a:pt x="2" y="64"/>
                  </a:lnTo>
                  <a:lnTo>
                    <a:pt x="0" y="58"/>
                  </a:lnTo>
                  <a:lnTo>
                    <a:pt x="0" y="52"/>
                  </a:lnTo>
                  <a:lnTo>
                    <a:pt x="4" y="38"/>
                  </a:lnTo>
                  <a:lnTo>
                    <a:pt x="8" y="32"/>
                  </a:lnTo>
                  <a:lnTo>
                    <a:pt x="14" y="30"/>
                  </a:lnTo>
                  <a:lnTo>
                    <a:pt x="28" y="40"/>
                  </a:lnTo>
                  <a:lnTo>
                    <a:pt x="42" y="50"/>
                  </a:lnTo>
                  <a:lnTo>
                    <a:pt x="58" y="56"/>
                  </a:lnTo>
                  <a:lnTo>
                    <a:pt x="68" y="60"/>
                  </a:lnTo>
                  <a:lnTo>
                    <a:pt x="78" y="60"/>
                  </a:lnTo>
                  <a:lnTo>
                    <a:pt x="88" y="52"/>
                  </a:lnTo>
                  <a:lnTo>
                    <a:pt x="98" y="42"/>
                  </a:lnTo>
                  <a:lnTo>
                    <a:pt x="108" y="32"/>
                  </a:lnTo>
                  <a:lnTo>
                    <a:pt x="118" y="24"/>
                  </a:lnTo>
                  <a:lnTo>
                    <a:pt x="128" y="8"/>
                  </a:lnTo>
                  <a:lnTo>
                    <a:pt x="134" y="4"/>
                  </a:lnTo>
                  <a:lnTo>
                    <a:pt x="138" y="0"/>
                  </a:lnTo>
                  <a:lnTo>
                    <a:pt x="144" y="0"/>
                  </a:lnTo>
                  <a:lnTo>
                    <a:pt x="152" y="4"/>
                  </a:lnTo>
                  <a:lnTo>
                    <a:pt x="158" y="10"/>
                  </a:lnTo>
                  <a:lnTo>
                    <a:pt x="166" y="22"/>
                  </a:lnTo>
                  <a:lnTo>
                    <a:pt x="168" y="32"/>
                  </a:lnTo>
                  <a:lnTo>
                    <a:pt x="172" y="42"/>
                  </a:lnTo>
                  <a:lnTo>
                    <a:pt x="180" y="52"/>
                  </a:lnTo>
                  <a:lnTo>
                    <a:pt x="188" y="60"/>
                  </a:lnTo>
                  <a:lnTo>
                    <a:pt x="198" y="68"/>
                  </a:lnTo>
                  <a:lnTo>
                    <a:pt x="210" y="74"/>
                  </a:lnTo>
                  <a:lnTo>
                    <a:pt x="224" y="78"/>
                  </a:lnTo>
                  <a:lnTo>
                    <a:pt x="238" y="82"/>
                  </a:lnTo>
                  <a:lnTo>
                    <a:pt x="294" y="66"/>
                  </a:lnTo>
                  <a:lnTo>
                    <a:pt x="340" y="26"/>
                  </a:lnTo>
                  <a:lnTo>
                    <a:pt x="350" y="30"/>
                  </a:lnTo>
                  <a:lnTo>
                    <a:pt x="348" y="46"/>
                  </a:lnTo>
                  <a:lnTo>
                    <a:pt x="348" y="54"/>
                  </a:lnTo>
                  <a:lnTo>
                    <a:pt x="348" y="64"/>
                  </a:lnTo>
                  <a:lnTo>
                    <a:pt x="352" y="72"/>
                  </a:lnTo>
                  <a:lnTo>
                    <a:pt x="358" y="80"/>
                  </a:lnTo>
                  <a:lnTo>
                    <a:pt x="366" y="84"/>
                  </a:lnTo>
                  <a:lnTo>
                    <a:pt x="380" y="86"/>
                  </a:lnTo>
                  <a:lnTo>
                    <a:pt x="388" y="82"/>
                  </a:lnTo>
                  <a:lnTo>
                    <a:pt x="398" y="78"/>
                  </a:lnTo>
                  <a:lnTo>
                    <a:pt x="404" y="74"/>
                  </a:lnTo>
                  <a:lnTo>
                    <a:pt x="410" y="72"/>
                  </a:lnTo>
                  <a:lnTo>
                    <a:pt x="416" y="74"/>
                  </a:lnTo>
                  <a:lnTo>
                    <a:pt x="422" y="76"/>
                  </a:lnTo>
                  <a:lnTo>
                    <a:pt x="434" y="88"/>
                  </a:lnTo>
                  <a:lnTo>
                    <a:pt x="446" y="102"/>
                  </a:lnTo>
                  <a:lnTo>
                    <a:pt x="470" y="110"/>
                  </a:lnTo>
                  <a:lnTo>
                    <a:pt x="478" y="122"/>
                  </a:lnTo>
                  <a:lnTo>
                    <a:pt x="488" y="136"/>
                  </a:lnTo>
                  <a:lnTo>
                    <a:pt x="500" y="152"/>
                  </a:lnTo>
                  <a:lnTo>
                    <a:pt x="518" y="166"/>
                  </a:lnTo>
                  <a:lnTo>
                    <a:pt x="526" y="166"/>
                  </a:lnTo>
                  <a:lnTo>
                    <a:pt x="536" y="156"/>
                  </a:lnTo>
                  <a:lnTo>
                    <a:pt x="542" y="144"/>
                  </a:lnTo>
                  <a:lnTo>
                    <a:pt x="546" y="134"/>
                  </a:lnTo>
                  <a:lnTo>
                    <a:pt x="550" y="122"/>
                  </a:lnTo>
                  <a:lnTo>
                    <a:pt x="568" y="128"/>
                  </a:lnTo>
                  <a:lnTo>
                    <a:pt x="572" y="140"/>
                  </a:lnTo>
                  <a:lnTo>
                    <a:pt x="580" y="154"/>
                  </a:lnTo>
                  <a:lnTo>
                    <a:pt x="592" y="168"/>
                  </a:lnTo>
                  <a:lnTo>
                    <a:pt x="606" y="180"/>
                  </a:lnTo>
                  <a:lnTo>
                    <a:pt x="606" y="184"/>
                  </a:lnTo>
                  <a:lnTo>
                    <a:pt x="632" y="206"/>
                  </a:lnTo>
                  <a:lnTo>
                    <a:pt x="664" y="204"/>
                  </a:lnTo>
                  <a:lnTo>
                    <a:pt x="670" y="196"/>
                  </a:lnTo>
                  <a:lnTo>
                    <a:pt x="678" y="190"/>
                  </a:lnTo>
                  <a:lnTo>
                    <a:pt x="680" y="188"/>
                  </a:lnTo>
                  <a:lnTo>
                    <a:pt x="684" y="186"/>
                  </a:lnTo>
                  <a:lnTo>
                    <a:pt x="690" y="180"/>
                  </a:lnTo>
                  <a:lnTo>
                    <a:pt x="690" y="172"/>
                  </a:lnTo>
                  <a:lnTo>
                    <a:pt x="684" y="168"/>
                  </a:lnTo>
                  <a:lnTo>
                    <a:pt x="684" y="164"/>
                  </a:lnTo>
                  <a:lnTo>
                    <a:pt x="688" y="160"/>
                  </a:lnTo>
                  <a:lnTo>
                    <a:pt x="700" y="154"/>
                  </a:lnTo>
                  <a:lnTo>
                    <a:pt x="724" y="146"/>
                  </a:lnTo>
                  <a:lnTo>
                    <a:pt x="730" y="142"/>
                  </a:lnTo>
                  <a:lnTo>
                    <a:pt x="734" y="140"/>
                  </a:lnTo>
                  <a:lnTo>
                    <a:pt x="742" y="132"/>
                  </a:lnTo>
                  <a:lnTo>
                    <a:pt x="744" y="134"/>
                  </a:lnTo>
                  <a:lnTo>
                    <a:pt x="746" y="136"/>
                  </a:lnTo>
                  <a:lnTo>
                    <a:pt x="750" y="144"/>
                  </a:lnTo>
                  <a:lnTo>
                    <a:pt x="756" y="154"/>
                  </a:lnTo>
                  <a:lnTo>
                    <a:pt x="762" y="158"/>
                  </a:lnTo>
                  <a:lnTo>
                    <a:pt x="770" y="162"/>
                  </a:lnTo>
                  <a:lnTo>
                    <a:pt x="806" y="188"/>
                  </a:lnTo>
                  <a:lnTo>
                    <a:pt x="838" y="194"/>
                  </a:lnTo>
                  <a:lnTo>
                    <a:pt x="838" y="204"/>
                  </a:lnTo>
                  <a:lnTo>
                    <a:pt x="838" y="220"/>
                  </a:lnTo>
                  <a:lnTo>
                    <a:pt x="838" y="228"/>
                  </a:lnTo>
                  <a:lnTo>
                    <a:pt x="836" y="236"/>
                  </a:lnTo>
                  <a:lnTo>
                    <a:pt x="834" y="242"/>
                  </a:lnTo>
                  <a:lnTo>
                    <a:pt x="828" y="246"/>
                  </a:lnTo>
                  <a:lnTo>
                    <a:pt x="818" y="272"/>
                  </a:lnTo>
                  <a:lnTo>
                    <a:pt x="812" y="306"/>
                  </a:lnTo>
                  <a:lnTo>
                    <a:pt x="802" y="308"/>
                  </a:lnTo>
                  <a:lnTo>
                    <a:pt x="800" y="302"/>
                  </a:lnTo>
                  <a:lnTo>
                    <a:pt x="796" y="300"/>
                  </a:lnTo>
                  <a:lnTo>
                    <a:pt x="792" y="298"/>
                  </a:lnTo>
                  <a:lnTo>
                    <a:pt x="788" y="298"/>
                  </a:lnTo>
                  <a:lnTo>
                    <a:pt x="778" y="300"/>
                  </a:lnTo>
                  <a:lnTo>
                    <a:pt x="774" y="302"/>
                  </a:lnTo>
                  <a:lnTo>
                    <a:pt x="770" y="300"/>
                  </a:lnTo>
                  <a:lnTo>
                    <a:pt x="770" y="258"/>
                  </a:lnTo>
                  <a:lnTo>
                    <a:pt x="762" y="248"/>
                  </a:lnTo>
                  <a:lnTo>
                    <a:pt x="756" y="244"/>
                  </a:lnTo>
                  <a:lnTo>
                    <a:pt x="750" y="242"/>
                  </a:lnTo>
                  <a:lnTo>
                    <a:pt x="744" y="242"/>
                  </a:lnTo>
                  <a:lnTo>
                    <a:pt x="738" y="244"/>
                  </a:lnTo>
                  <a:lnTo>
                    <a:pt x="732" y="250"/>
                  </a:lnTo>
                  <a:lnTo>
                    <a:pt x="722" y="264"/>
                  </a:lnTo>
                  <a:lnTo>
                    <a:pt x="716" y="282"/>
                  </a:lnTo>
                  <a:lnTo>
                    <a:pt x="708" y="302"/>
                  </a:lnTo>
                  <a:lnTo>
                    <a:pt x="698" y="320"/>
                  </a:lnTo>
                  <a:lnTo>
                    <a:pt x="690" y="340"/>
                  </a:lnTo>
                  <a:lnTo>
                    <a:pt x="686" y="346"/>
                  </a:lnTo>
                  <a:lnTo>
                    <a:pt x="680" y="354"/>
                  </a:lnTo>
                  <a:lnTo>
                    <a:pt x="666" y="362"/>
                  </a:lnTo>
                  <a:lnTo>
                    <a:pt x="652" y="366"/>
                  </a:lnTo>
                  <a:lnTo>
                    <a:pt x="632" y="368"/>
                  </a:lnTo>
                  <a:lnTo>
                    <a:pt x="624" y="372"/>
                  </a:lnTo>
                  <a:lnTo>
                    <a:pt x="622" y="374"/>
                  </a:lnTo>
                  <a:lnTo>
                    <a:pt x="620" y="378"/>
                  </a:lnTo>
                  <a:lnTo>
                    <a:pt x="618" y="390"/>
                  </a:lnTo>
                  <a:lnTo>
                    <a:pt x="618" y="410"/>
                  </a:lnTo>
                  <a:lnTo>
                    <a:pt x="644" y="432"/>
                  </a:lnTo>
                  <a:lnTo>
                    <a:pt x="642" y="438"/>
                  </a:lnTo>
                  <a:lnTo>
                    <a:pt x="638" y="444"/>
                  </a:lnTo>
                  <a:lnTo>
                    <a:pt x="628" y="454"/>
                  </a:lnTo>
                  <a:lnTo>
                    <a:pt x="620" y="456"/>
                  </a:lnTo>
                  <a:lnTo>
                    <a:pt x="610" y="456"/>
                  </a:lnTo>
                  <a:lnTo>
                    <a:pt x="588" y="456"/>
                  </a:lnTo>
                  <a:lnTo>
                    <a:pt x="570" y="452"/>
                  </a:lnTo>
                  <a:lnTo>
                    <a:pt x="556" y="448"/>
                  </a:lnTo>
                  <a:lnTo>
                    <a:pt x="548" y="442"/>
                  </a:lnTo>
                  <a:lnTo>
                    <a:pt x="540" y="438"/>
                  </a:lnTo>
                  <a:lnTo>
                    <a:pt x="532" y="436"/>
                  </a:lnTo>
                  <a:lnTo>
                    <a:pt x="526" y="438"/>
                  </a:lnTo>
                  <a:lnTo>
                    <a:pt x="520" y="440"/>
                  </a:lnTo>
                  <a:lnTo>
                    <a:pt x="514" y="446"/>
                  </a:lnTo>
                  <a:lnTo>
                    <a:pt x="502" y="456"/>
                  </a:lnTo>
                  <a:lnTo>
                    <a:pt x="480" y="520"/>
                  </a:lnTo>
                  <a:lnTo>
                    <a:pt x="476" y="530"/>
                  </a:lnTo>
                  <a:lnTo>
                    <a:pt x="464" y="532"/>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34" name="Freeform 38"/>
            <p:cNvSpPr>
              <a:spLocks/>
            </p:cNvSpPr>
            <p:nvPr/>
          </p:nvSpPr>
          <p:spPr bwMode="auto">
            <a:xfrm>
              <a:off x="6727825" y="285751"/>
              <a:ext cx="1768475" cy="1581150"/>
            </a:xfrm>
            <a:custGeom>
              <a:avLst/>
              <a:gdLst>
                <a:gd name="T0" fmla="*/ 750 w 1114"/>
                <a:gd name="T1" fmla="*/ 920 h 996"/>
                <a:gd name="T2" fmla="*/ 698 w 1114"/>
                <a:gd name="T3" fmla="*/ 952 h 996"/>
                <a:gd name="T4" fmla="*/ 656 w 1114"/>
                <a:gd name="T5" fmla="*/ 908 h 996"/>
                <a:gd name="T6" fmla="*/ 614 w 1114"/>
                <a:gd name="T7" fmla="*/ 872 h 996"/>
                <a:gd name="T8" fmla="*/ 568 w 1114"/>
                <a:gd name="T9" fmla="*/ 866 h 996"/>
                <a:gd name="T10" fmla="*/ 534 w 1114"/>
                <a:gd name="T11" fmla="*/ 824 h 996"/>
                <a:gd name="T12" fmla="*/ 488 w 1114"/>
                <a:gd name="T13" fmla="*/ 834 h 996"/>
                <a:gd name="T14" fmla="*/ 442 w 1114"/>
                <a:gd name="T15" fmla="*/ 860 h 996"/>
                <a:gd name="T16" fmla="*/ 360 w 1114"/>
                <a:gd name="T17" fmla="*/ 840 h 996"/>
                <a:gd name="T18" fmla="*/ 320 w 1114"/>
                <a:gd name="T19" fmla="*/ 790 h 996"/>
                <a:gd name="T20" fmla="*/ 288 w 1114"/>
                <a:gd name="T21" fmla="*/ 776 h 996"/>
                <a:gd name="T22" fmla="*/ 324 w 1114"/>
                <a:gd name="T23" fmla="*/ 756 h 996"/>
                <a:gd name="T24" fmla="*/ 288 w 1114"/>
                <a:gd name="T25" fmla="*/ 712 h 996"/>
                <a:gd name="T26" fmla="*/ 244 w 1114"/>
                <a:gd name="T27" fmla="*/ 716 h 996"/>
                <a:gd name="T28" fmla="*/ 220 w 1114"/>
                <a:gd name="T29" fmla="*/ 662 h 996"/>
                <a:gd name="T30" fmla="*/ 268 w 1114"/>
                <a:gd name="T31" fmla="*/ 592 h 996"/>
                <a:gd name="T32" fmla="*/ 304 w 1114"/>
                <a:gd name="T33" fmla="*/ 516 h 996"/>
                <a:gd name="T34" fmla="*/ 314 w 1114"/>
                <a:gd name="T35" fmla="*/ 550 h 996"/>
                <a:gd name="T36" fmla="*/ 358 w 1114"/>
                <a:gd name="T37" fmla="*/ 568 h 996"/>
                <a:gd name="T38" fmla="*/ 358 w 1114"/>
                <a:gd name="T39" fmla="*/ 484 h 996"/>
                <a:gd name="T40" fmla="*/ 360 w 1114"/>
                <a:gd name="T41" fmla="*/ 428 h 996"/>
                <a:gd name="T42" fmla="*/ 338 w 1114"/>
                <a:gd name="T43" fmla="*/ 348 h 996"/>
                <a:gd name="T44" fmla="*/ 362 w 1114"/>
                <a:gd name="T45" fmla="*/ 252 h 996"/>
                <a:gd name="T46" fmla="*/ 314 w 1114"/>
                <a:gd name="T47" fmla="*/ 158 h 996"/>
                <a:gd name="T48" fmla="*/ 252 w 1114"/>
                <a:gd name="T49" fmla="*/ 188 h 996"/>
                <a:gd name="T50" fmla="*/ 166 w 1114"/>
                <a:gd name="T51" fmla="*/ 218 h 996"/>
                <a:gd name="T52" fmla="*/ 130 w 1114"/>
                <a:gd name="T53" fmla="*/ 192 h 996"/>
                <a:gd name="T54" fmla="*/ 102 w 1114"/>
                <a:gd name="T55" fmla="*/ 126 h 996"/>
                <a:gd name="T56" fmla="*/ 44 w 1114"/>
                <a:gd name="T57" fmla="*/ 140 h 996"/>
                <a:gd name="T58" fmla="*/ 20 w 1114"/>
                <a:gd name="T59" fmla="*/ 96 h 996"/>
                <a:gd name="T60" fmla="*/ 72 w 1114"/>
                <a:gd name="T61" fmla="*/ 10 h 996"/>
                <a:gd name="T62" fmla="*/ 168 w 1114"/>
                <a:gd name="T63" fmla="*/ 16 h 996"/>
                <a:gd name="T64" fmla="*/ 282 w 1114"/>
                <a:gd name="T65" fmla="*/ 26 h 996"/>
                <a:gd name="T66" fmla="*/ 392 w 1114"/>
                <a:gd name="T67" fmla="*/ 184 h 996"/>
                <a:gd name="T68" fmla="*/ 458 w 1114"/>
                <a:gd name="T69" fmla="*/ 278 h 996"/>
                <a:gd name="T70" fmla="*/ 498 w 1114"/>
                <a:gd name="T71" fmla="*/ 330 h 996"/>
                <a:gd name="T72" fmla="*/ 570 w 1114"/>
                <a:gd name="T73" fmla="*/ 354 h 996"/>
                <a:gd name="T74" fmla="*/ 638 w 1114"/>
                <a:gd name="T75" fmla="*/ 366 h 996"/>
                <a:gd name="T76" fmla="*/ 716 w 1114"/>
                <a:gd name="T77" fmla="*/ 396 h 996"/>
                <a:gd name="T78" fmla="*/ 770 w 1114"/>
                <a:gd name="T79" fmla="*/ 448 h 996"/>
                <a:gd name="T80" fmla="*/ 814 w 1114"/>
                <a:gd name="T81" fmla="*/ 512 h 996"/>
                <a:gd name="T82" fmla="*/ 912 w 1114"/>
                <a:gd name="T83" fmla="*/ 486 h 996"/>
                <a:gd name="T84" fmla="*/ 990 w 1114"/>
                <a:gd name="T85" fmla="*/ 404 h 996"/>
                <a:gd name="T86" fmla="*/ 1084 w 1114"/>
                <a:gd name="T87" fmla="*/ 340 h 996"/>
                <a:gd name="T88" fmla="*/ 1084 w 1114"/>
                <a:gd name="T89" fmla="*/ 412 h 996"/>
                <a:gd name="T90" fmla="*/ 1112 w 1114"/>
                <a:gd name="T91" fmla="*/ 498 h 996"/>
                <a:gd name="T92" fmla="*/ 1096 w 1114"/>
                <a:gd name="T93" fmla="*/ 584 h 996"/>
                <a:gd name="T94" fmla="*/ 1088 w 1114"/>
                <a:gd name="T95" fmla="*/ 732 h 996"/>
                <a:gd name="T96" fmla="*/ 1028 w 1114"/>
                <a:gd name="T97" fmla="*/ 748 h 996"/>
                <a:gd name="T98" fmla="*/ 974 w 1114"/>
                <a:gd name="T99" fmla="*/ 772 h 996"/>
                <a:gd name="T100" fmla="*/ 942 w 1114"/>
                <a:gd name="T101" fmla="*/ 800 h 996"/>
                <a:gd name="T102" fmla="*/ 984 w 1114"/>
                <a:gd name="T103" fmla="*/ 910 h 996"/>
                <a:gd name="T104" fmla="*/ 972 w 1114"/>
                <a:gd name="T105" fmla="*/ 968 h 996"/>
                <a:gd name="T106" fmla="*/ 928 w 1114"/>
                <a:gd name="T107" fmla="*/ 924 h 996"/>
                <a:gd name="T108" fmla="*/ 904 w 1114"/>
                <a:gd name="T109" fmla="*/ 930 h 996"/>
                <a:gd name="T110" fmla="*/ 848 w 1114"/>
                <a:gd name="T111" fmla="*/ 972 h 996"/>
                <a:gd name="T112" fmla="*/ 812 w 1114"/>
                <a:gd name="T113" fmla="*/ 996 h 99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1114" h="996">
                  <a:moveTo>
                    <a:pt x="812" y="996"/>
                  </a:moveTo>
                  <a:lnTo>
                    <a:pt x="812" y="996"/>
                  </a:lnTo>
                  <a:lnTo>
                    <a:pt x="772" y="958"/>
                  </a:lnTo>
                  <a:lnTo>
                    <a:pt x="760" y="936"/>
                  </a:lnTo>
                  <a:lnTo>
                    <a:pt x="754" y="926"/>
                  </a:lnTo>
                  <a:lnTo>
                    <a:pt x="750" y="920"/>
                  </a:lnTo>
                  <a:lnTo>
                    <a:pt x="742" y="916"/>
                  </a:lnTo>
                  <a:lnTo>
                    <a:pt x="736" y="912"/>
                  </a:lnTo>
                  <a:lnTo>
                    <a:pt x="726" y="910"/>
                  </a:lnTo>
                  <a:lnTo>
                    <a:pt x="716" y="912"/>
                  </a:lnTo>
                  <a:lnTo>
                    <a:pt x="698" y="952"/>
                  </a:lnTo>
                  <a:lnTo>
                    <a:pt x="692" y="950"/>
                  </a:lnTo>
                  <a:lnTo>
                    <a:pt x="684" y="946"/>
                  </a:lnTo>
                  <a:lnTo>
                    <a:pt x="672" y="932"/>
                  </a:lnTo>
                  <a:lnTo>
                    <a:pt x="664" y="918"/>
                  </a:lnTo>
                  <a:lnTo>
                    <a:pt x="660" y="910"/>
                  </a:lnTo>
                  <a:lnTo>
                    <a:pt x="656" y="908"/>
                  </a:lnTo>
                  <a:lnTo>
                    <a:pt x="654" y="904"/>
                  </a:lnTo>
                  <a:lnTo>
                    <a:pt x="650" y="896"/>
                  </a:lnTo>
                  <a:lnTo>
                    <a:pt x="628" y="892"/>
                  </a:lnTo>
                  <a:lnTo>
                    <a:pt x="620" y="880"/>
                  </a:lnTo>
                  <a:lnTo>
                    <a:pt x="614" y="872"/>
                  </a:lnTo>
                  <a:lnTo>
                    <a:pt x="608" y="868"/>
                  </a:lnTo>
                  <a:lnTo>
                    <a:pt x="602" y="864"/>
                  </a:lnTo>
                  <a:lnTo>
                    <a:pt x="588" y="862"/>
                  </a:lnTo>
                  <a:lnTo>
                    <a:pt x="572" y="860"/>
                  </a:lnTo>
                  <a:lnTo>
                    <a:pt x="568" y="866"/>
                  </a:lnTo>
                  <a:lnTo>
                    <a:pt x="554" y="870"/>
                  </a:lnTo>
                  <a:lnTo>
                    <a:pt x="544" y="870"/>
                  </a:lnTo>
                  <a:lnTo>
                    <a:pt x="538" y="866"/>
                  </a:lnTo>
                  <a:lnTo>
                    <a:pt x="536" y="860"/>
                  </a:lnTo>
                  <a:lnTo>
                    <a:pt x="534" y="852"/>
                  </a:lnTo>
                  <a:lnTo>
                    <a:pt x="534" y="842"/>
                  </a:lnTo>
                  <a:lnTo>
                    <a:pt x="534" y="824"/>
                  </a:lnTo>
                  <a:lnTo>
                    <a:pt x="526" y="816"/>
                  </a:lnTo>
                  <a:lnTo>
                    <a:pt x="520" y="814"/>
                  </a:lnTo>
                  <a:lnTo>
                    <a:pt x="514" y="812"/>
                  </a:lnTo>
                  <a:lnTo>
                    <a:pt x="506" y="812"/>
                  </a:lnTo>
                  <a:lnTo>
                    <a:pt x="488" y="834"/>
                  </a:lnTo>
                  <a:lnTo>
                    <a:pt x="474" y="842"/>
                  </a:lnTo>
                  <a:lnTo>
                    <a:pt x="468" y="848"/>
                  </a:lnTo>
                  <a:lnTo>
                    <a:pt x="460" y="852"/>
                  </a:lnTo>
                  <a:lnTo>
                    <a:pt x="452" y="858"/>
                  </a:lnTo>
                  <a:lnTo>
                    <a:pt x="442" y="860"/>
                  </a:lnTo>
                  <a:lnTo>
                    <a:pt x="422" y="866"/>
                  </a:lnTo>
                  <a:lnTo>
                    <a:pt x="404" y="868"/>
                  </a:lnTo>
                  <a:lnTo>
                    <a:pt x="380" y="858"/>
                  </a:lnTo>
                  <a:lnTo>
                    <a:pt x="372" y="852"/>
                  </a:lnTo>
                  <a:lnTo>
                    <a:pt x="364" y="846"/>
                  </a:lnTo>
                  <a:lnTo>
                    <a:pt x="360" y="840"/>
                  </a:lnTo>
                  <a:lnTo>
                    <a:pt x="354" y="832"/>
                  </a:lnTo>
                  <a:lnTo>
                    <a:pt x="348" y="814"/>
                  </a:lnTo>
                  <a:lnTo>
                    <a:pt x="336" y="796"/>
                  </a:lnTo>
                  <a:lnTo>
                    <a:pt x="332" y="792"/>
                  </a:lnTo>
                  <a:lnTo>
                    <a:pt x="330" y="790"/>
                  </a:lnTo>
                  <a:lnTo>
                    <a:pt x="320" y="790"/>
                  </a:lnTo>
                  <a:lnTo>
                    <a:pt x="304" y="788"/>
                  </a:lnTo>
                  <a:lnTo>
                    <a:pt x="302" y="790"/>
                  </a:lnTo>
                  <a:lnTo>
                    <a:pt x="294" y="786"/>
                  </a:lnTo>
                  <a:lnTo>
                    <a:pt x="290" y="782"/>
                  </a:lnTo>
                  <a:lnTo>
                    <a:pt x="288" y="776"/>
                  </a:lnTo>
                  <a:lnTo>
                    <a:pt x="286" y="770"/>
                  </a:lnTo>
                  <a:lnTo>
                    <a:pt x="294" y="768"/>
                  </a:lnTo>
                  <a:lnTo>
                    <a:pt x="304" y="766"/>
                  </a:lnTo>
                  <a:lnTo>
                    <a:pt x="314" y="762"/>
                  </a:lnTo>
                  <a:lnTo>
                    <a:pt x="324" y="756"/>
                  </a:lnTo>
                  <a:lnTo>
                    <a:pt x="322" y="736"/>
                  </a:lnTo>
                  <a:lnTo>
                    <a:pt x="318" y="722"/>
                  </a:lnTo>
                  <a:lnTo>
                    <a:pt x="310" y="708"/>
                  </a:lnTo>
                  <a:lnTo>
                    <a:pt x="296" y="708"/>
                  </a:lnTo>
                  <a:lnTo>
                    <a:pt x="288" y="712"/>
                  </a:lnTo>
                  <a:lnTo>
                    <a:pt x="284" y="720"/>
                  </a:lnTo>
                  <a:lnTo>
                    <a:pt x="278" y="732"/>
                  </a:lnTo>
                  <a:lnTo>
                    <a:pt x="270" y="732"/>
                  </a:lnTo>
                  <a:lnTo>
                    <a:pt x="264" y="730"/>
                  </a:lnTo>
                  <a:lnTo>
                    <a:pt x="252" y="724"/>
                  </a:lnTo>
                  <a:lnTo>
                    <a:pt x="244" y="716"/>
                  </a:lnTo>
                  <a:lnTo>
                    <a:pt x="234" y="712"/>
                  </a:lnTo>
                  <a:lnTo>
                    <a:pt x="232" y="702"/>
                  </a:lnTo>
                  <a:lnTo>
                    <a:pt x="228" y="696"/>
                  </a:lnTo>
                  <a:lnTo>
                    <a:pt x="220" y="686"/>
                  </a:lnTo>
                  <a:lnTo>
                    <a:pt x="220" y="662"/>
                  </a:lnTo>
                  <a:lnTo>
                    <a:pt x="232" y="650"/>
                  </a:lnTo>
                  <a:lnTo>
                    <a:pt x="244" y="640"/>
                  </a:lnTo>
                  <a:lnTo>
                    <a:pt x="260" y="616"/>
                  </a:lnTo>
                  <a:lnTo>
                    <a:pt x="264" y="602"/>
                  </a:lnTo>
                  <a:lnTo>
                    <a:pt x="268" y="592"/>
                  </a:lnTo>
                  <a:lnTo>
                    <a:pt x="274" y="582"/>
                  </a:lnTo>
                  <a:lnTo>
                    <a:pt x="280" y="572"/>
                  </a:lnTo>
                  <a:lnTo>
                    <a:pt x="292" y="556"/>
                  </a:lnTo>
                  <a:lnTo>
                    <a:pt x="298" y="546"/>
                  </a:lnTo>
                  <a:lnTo>
                    <a:pt x="302" y="536"/>
                  </a:lnTo>
                  <a:lnTo>
                    <a:pt x="304" y="516"/>
                  </a:lnTo>
                  <a:lnTo>
                    <a:pt x="308" y="518"/>
                  </a:lnTo>
                  <a:lnTo>
                    <a:pt x="312" y="520"/>
                  </a:lnTo>
                  <a:lnTo>
                    <a:pt x="316" y="528"/>
                  </a:lnTo>
                  <a:lnTo>
                    <a:pt x="316" y="538"/>
                  </a:lnTo>
                  <a:lnTo>
                    <a:pt x="314" y="550"/>
                  </a:lnTo>
                  <a:lnTo>
                    <a:pt x="316" y="556"/>
                  </a:lnTo>
                  <a:lnTo>
                    <a:pt x="318" y="562"/>
                  </a:lnTo>
                  <a:lnTo>
                    <a:pt x="322" y="568"/>
                  </a:lnTo>
                  <a:lnTo>
                    <a:pt x="330" y="572"/>
                  </a:lnTo>
                  <a:lnTo>
                    <a:pt x="348" y="572"/>
                  </a:lnTo>
                  <a:lnTo>
                    <a:pt x="358" y="568"/>
                  </a:lnTo>
                  <a:lnTo>
                    <a:pt x="366" y="562"/>
                  </a:lnTo>
                  <a:lnTo>
                    <a:pt x="368" y="524"/>
                  </a:lnTo>
                  <a:lnTo>
                    <a:pt x="368" y="508"/>
                  </a:lnTo>
                  <a:lnTo>
                    <a:pt x="366" y="494"/>
                  </a:lnTo>
                  <a:lnTo>
                    <a:pt x="358" y="484"/>
                  </a:lnTo>
                  <a:lnTo>
                    <a:pt x="352" y="474"/>
                  </a:lnTo>
                  <a:lnTo>
                    <a:pt x="348" y="466"/>
                  </a:lnTo>
                  <a:lnTo>
                    <a:pt x="348" y="458"/>
                  </a:lnTo>
                  <a:lnTo>
                    <a:pt x="350" y="452"/>
                  </a:lnTo>
                  <a:lnTo>
                    <a:pt x="352" y="444"/>
                  </a:lnTo>
                  <a:lnTo>
                    <a:pt x="360" y="428"/>
                  </a:lnTo>
                  <a:lnTo>
                    <a:pt x="358" y="410"/>
                  </a:lnTo>
                  <a:lnTo>
                    <a:pt x="352" y="392"/>
                  </a:lnTo>
                  <a:lnTo>
                    <a:pt x="346" y="380"/>
                  </a:lnTo>
                  <a:lnTo>
                    <a:pt x="340" y="372"/>
                  </a:lnTo>
                  <a:lnTo>
                    <a:pt x="338" y="348"/>
                  </a:lnTo>
                  <a:lnTo>
                    <a:pt x="350" y="320"/>
                  </a:lnTo>
                  <a:lnTo>
                    <a:pt x="352" y="306"/>
                  </a:lnTo>
                  <a:lnTo>
                    <a:pt x="354" y="294"/>
                  </a:lnTo>
                  <a:lnTo>
                    <a:pt x="364" y="268"/>
                  </a:lnTo>
                  <a:lnTo>
                    <a:pt x="362" y="252"/>
                  </a:lnTo>
                  <a:lnTo>
                    <a:pt x="360" y="236"/>
                  </a:lnTo>
                  <a:lnTo>
                    <a:pt x="356" y="218"/>
                  </a:lnTo>
                  <a:lnTo>
                    <a:pt x="350" y="202"/>
                  </a:lnTo>
                  <a:lnTo>
                    <a:pt x="342" y="188"/>
                  </a:lnTo>
                  <a:lnTo>
                    <a:pt x="334" y="174"/>
                  </a:lnTo>
                  <a:lnTo>
                    <a:pt x="324" y="164"/>
                  </a:lnTo>
                  <a:lnTo>
                    <a:pt x="314" y="158"/>
                  </a:lnTo>
                  <a:lnTo>
                    <a:pt x="296" y="158"/>
                  </a:lnTo>
                  <a:lnTo>
                    <a:pt x="284" y="160"/>
                  </a:lnTo>
                  <a:lnTo>
                    <a:pt x="272" y="164"/>
                  </a:lnTo>
                  <a:lnTo>
                    <a:pt x="262" y="172"/>
                  </a:lnTo>
                  <a:lnTo>
                    <a:pt x="252" y="188"/>
                  </a:lnTo>
                  <a:lnTo>
                    <a:pt x="244" y="198"/>
                  </a:lnTo>
                  <a:lnTo>
                    <a:pt x="234" y="204"/>
                  </a:lnTo>
                  <a:lnTo>
                    <a:pt x="216" y="208"/>
                  </a:lnTo>
                  <a:lnTo>
                    <a:pt x="198" y="210"/>
                  </a:lnTo>
                  <a:lnTo>
                    <a:pt x="182" y="214"/>
                  </a:lnTo>
                  <a:lnTo>
                    <a:pt x="166" y="218"/>
                  </a:lnTo>
                  <a:lnTo>
                    <a:pt x="152" y="222"/>
                  </a:lnTo>
                  <a:lnTo>
                    <a:pt x="144" y="218"/>
                  </a:lnTo>
                  <a:lnTo>
                    <a:pt x="138" y="212"/>
                  </a:lnTo>
                  <a:lnTo>
                    <a:pt x="134" y="208"/>
                  </a:lnTo>
                  <a:lnTo>
                    <a:pt x="132" y="202"/>
                  </a:lnTo>
                  <a:lnTo>
                    <a:pt x="130" y="192"/>
                  </a:lnTo>
                  <a:lnTo>
                    <a:pt x="128" y="184"/>
                  </a:lnTo>
                  <a:lnTo>
                    <a:pt x="124" y="164"/>
                  </a:lnTo>
                  <a:lnTo>
                    <a:pt x="118" y="148"/>
                  </a:lnTo>
                  <a:lnTo>
                    <a:pt x="110" y="136"/>
                  </a:lnTo>
                  <a:lnTo>
                    <a:pt x="102" y="126"/>
                  </a:lnTo>
                  <a:lnTo>
                    <a:pt x="86" y="120"/>
                  </a:lnTo>
                  <a:lnTo>
                    <a:pt x="72" y="116"/>
                  </a:lnTo>
                  <a:lnTo>
                    <a:pt x="62" y="114"/>
                  </a:lnTo>
                  <a:lnTo>
                    <a:pt x="54" y="116"/>
                  </a:lnTo>
                  <a:lnTo>
                    <a:pt x="48" y="122"/>
                  </a:lnTo>
                  <a:lnTo>
                    <a:pt x="46" y="130"/>
                  </a:lnTo>
                  <a:lnTo>
                    <a:pt x="44" y="140"/>
                  </a:lnTo>
                  <a:lnTo>
                    <a:pt x="44" y="156"/>
                  </a:lnTo>
                  <a:lnTo>
                    <a:pt x="0" y="124"/>
                  </a:lnTo>
                  <a:lnTo>
                    <a:pt x="0" y="118"/>
                  </a:lnTo>
                  <a:lnTo>
                    <a:pt x="20" y="96"/>
                  </a:lnTo>
                  <a:lnTo>
                    <a:pt x="24" y="58"/>
                  </a:lnTo>
                  <a:lnTo>
                    <a:pt x="10" y="46"/>
                  </a:lnTo>
                  <a:lnTo>
                    <a:pt x="72" y="10"/>
                  </a:lnTo>
                  <a:lnTo>
                    <a:pt x="88" y="4"/>
                  </a:lnTo>
                  <a:lnTo>
                    <a:pt x="104" y="0"/>
                  </a:lnTo>
                  <a:lnTo>
                    <a:pt x="122" y="0"/>
                  </a:lnTo>
                  <a:lnTo>
                    <a:pt x="142" y="2"/>
                  </a:lnTo>
                  <a:lnTo>
                    <a:pt x="156" y="10"/>
                  </a:lnTo>
                  <a:lnTo>
                    <a:pt x="168" y="16"/>
                  </a:lnTo>
                  <a:lnTo>
                    <a:pt x="184" y="18"/>
                  </a:lnTo>
                  <a:lnTo>
                    <a:pt x="204" y="20"/>
                  </a:lnTo>
                  <a:lnTo>
                    <a:pt x="224" y="16"/>
                  </a:lnTo>
                  <a:lnTo>
                    <a:pt x="240" y="14"/>
                  </a:lnTo>
                  <a:lnTo>
                    <a:pt x="258" y="18"/>
                  </a:lnTo>
                  <a:lnTo>
                    <a:pt x="282" y="26"/>
                  </a:lnTo>
                  <a:lnTo>
                    <a:pt x="324" y="78"/>
                  </a:lnTo>
                  <a:lnTo>
                    <a:pt x="348" y="106"/>
                  </a:lnTo>
                  <a:lnTo>
                    <a:pt x="374" y="136"/>
                  </a:lnTo>
                  <a:lnTo>
                    <a:pt x="392" y="184"/>
                  </a:lnTo>
                  <a:lnTo>
                    <a:pt x="436" y="222"/>
                  </a:lnTo>
                  <a:lnTo>
                    <a:pt x="446" y="236"/>
                  </a:lnTo>
                  <a:lnTo>
                    <a:pt x="452" y="246"/>
                  </a:lnTo>
                  <a:lnTo>
                    <a:pt x="456" y="258"/>
                  </a:lnTo>
                  <a:lnTo>
                    <a:pt x="458" y="278"/>
                  </a:lnTo>
                  <a:lnTo>
                    <a:pt x="464" y="284"/>
                  </a:lnTo>
                  <a:lnTo>
                    <a:pt x="470" y="290"/>
                  </a:lnTo>
                  <a:lnTo>
                    <a:pt x="492" y="306"/>
                  </a:lnTo>
                  <a:lnTo>
                    <a:pt x="496" y="314"/>
                  </a:lnTo>
                  <a:lnTo>
                    <a:pt x="498" y="330"/>
                  </a:lnTo>
                  <a:lnTo>
                    <a:pt x="504" y="354"/>
                  </a:lnTo>
                  <a:lnTo>
                    <a:pt x="514" y="358"/>
                  </a:lnTo>
                  <a:lnTo>
                    <a:pt x="532" y="358"/>
                  </a:lnTo>
                  <a:lnTo>
                    <a:pt x="552" y="356"/>
                  </a:lnTo>
                  <a:lnTo>
                    <a:pt x="570" y="354"/>
                  </a:lnTo>
                  <a:lnTo>
                    <a:pt x="580" y="354"/>
                  </a:lnTo>
                  <a:lnTo>
                    <a:pt x="588" y="354"/>
                  </a:lnTo>
                  <a:lnTo>
                    <a:pt x="600" y="358"/>
                  </a:lnTo>
                  <a:lnTo>
                    <a:pt x="614" y="366"/>
                  </a:lnTo>
                  <a:lnTo>
                    <a:pt x="638" y="366"/>
                  </a:lnTo>
                  <a:lnTo>
                    <a:pt x="642" y="362"/>
                  </a:lnTo>
                  <a:lnTo>
                    <a:pt x="646" y="360"/>
                  </a:lnTo>
                  <a:lnTo>
                    <a:pt x="662" y="358"/>
                  </a:lnTo>
                  <a:lnTo>
                    <a:pt x="704" y="396"/>
                  </a:lnTo>
                  <a:lnTo>
                    <a:pt x="716" y="396"/>
                  </a:lnTo>
                  <a:lnTo>
                    <a:pt x="728" y="396"/>
                  </a:lnTo>
                  <a:lnTo>
                    <a:pt x="740" y="400"/>
                  </a:lnTo>
                  <a:lnTo>
                    <a:pt x="748" y="404"/>
                  </a:lnTo>
                  <a:lnTo>
                    <a:pt x="754" y="410"/>
                  </a:lnTo>
                  <a:lnTo>
                    <a:pt x="770" y="448"/>
                  </a:lnTo>
                  <a:lnTo>
                    <a:pt x="772" y="458"/>
                  </a:lnTo>
                  <a:lnTo>
                    <a:pt x="778" y="470"/>
                  </a:lnTo>
                  <a:lnTo>
                    <a:pt x="784" y="484"/>
                  </a:lnTo>
                  <a:lnTo>
                    <a:pt x="792" y="496"/>
                  </a:lnTo>
                  <a:lnTo>
                    <a:pt x="802" y="506"/>
                  </a:lnTo>
                  <a:lnTo>
                    <a:pt x="808" y="510"/>
                  </a:lnTo>
                  <a:lnTo>
                    <a:pt x="814" y="512"/>
                  </a:lnTo>
                  <a:lnTo>
                    <a:pt x="822" y="514"/>
                  </a:lnTo>
                  <a:lnTo>
                    <a:pt x="830" y="512"/>
                  </a:lnTo>
                  <a:lnTo>
                    <a:pt x="838" y="510"/>
                  </a:lnTo>
                  <a:lnTo>
                    <a:pt x="846" y="506"/>
                  </a:lnTo>
                  <a:lnTo>
                    <a:pt x="878" y="498"/>
                  </a:lnTo>
                  <a:lnTo>
                    <a:pt x="912" y="486"/>
                  </a:lnTo>
                  <a:lnTo>
                    <a:pt x="928" y="476"/>
                  </a:lnTo>
                  <a:lnTo>
                    <a:pt x="942" y="454"/>
                  </a:lnTo>
                  <a:lnTo>
                    <a:pt x="956" y="436"/>
                  </a:lnTo>
                  <a:lnTo>
                    <a:pt x="972" y="420"/>
                  </a:lnTo>
                  <a:lnTo>
                    <a:pt x="990" y="404"/>
                  </a:lnTo>
                  <a:lnTo>
                    <a:pt x="1016" y="376"/>
                  </a:lnTo>
                  <a:lnTo>
                    <a:pt x="1064" y="336"/>
                  </a:lnTo>
                  <a:lnTo>
                    <a:pt x="1078" y="338"/>
                  </a:lnTo>
                  <a:lnTo>
                    <a:pt x="1084" y="340"/>
                  </a:lnTo>
                  <a:lnTo>
                    <a:pt x="1086" y="342"/>
                  </a:lnTo>
                  <a:lnTo>
                    <a:pt x="1088" y="346"/>
                  </a:lnTo>
                  <a:lnTo>
                    <a:pt x="1086" y="350"/>
                  </a:lnTo>
                  <a:lnTo>
                    <a:pt x="1084" y="370"/>
                  </a:lnTo>
                  <a:lnTo>
                    <a:pt x="1084" y="412"/>
                  </a:lnTo>
                  <a:lnTo>
                    <a:pt x="1100" y="428"/>
                  </a:lnTo>
                  <a:lnTo>
                    <a:pt x="1108" y="442"/>
                  </a:lnTo>
                  <a:lnTo>
                    <a:pt x="1112" y="448"/>
                  </a:lnTo>
                  <a:lnTo>
                    <a:pt x="1114" y="456"/>
                  </a:lnTo>
                  <a:lnTo>
                    <a:pt x="1112" y="498"/>
                  </a:lnTo>
                  <a:lnTo>
                    <a:pt x="1102" y="524"/>
                  </a:lnTo>
                  <a:lnTo>
                    <a:pt x="1098" y="530"/>
                  </a:lnTo>
                  <a:lnTo>
                    <a:pt x="1094" y="536"/>
                  </a:lnTo>
                  <a:lnTo>
                    <a:pt x="1092" y="550"/>
                  </a:lnTo>
                  <a:lnTo>
                    <a:pt x="1094" y="566"/>
                  </a:lnTo>
                  <a:lnTo>
                    <a:pt x="1096" y="584"/>
                  </a:lnTo>
                  <a:lnTo>
                    <a:pt x="1096" y="650"/>
                  </a:lnTo>
                  <a:lnTo>
                    <a:pt x="1086" y="690"/>
                  </a:lnTo>
                  <a:lnTo>
                    <a:pt x="1088" y="732"/>
                  </a:lnTo>
                  <a:lnTo>
                    <a:pt x="1080" y="742"/>
                  </a:lnTo>
                  <a:lnTo>
                    <a:pt x="1074" y="746"/>
                  </a:lnTo>
                  <a:lnTo>
                    <a:pt x="1068" y="750"/>
                  </a:lnTo>
                  <a:lnTo>
                    <a:pt x="1046" y="752"/>
                  </a:lnTo>
                  <a:lnTo>
                    <a:pt x="1028" y="748"/>
                  </a:lnTo>
                  <a:lnTo>
                    <a:pt x="1014" y="746"/>
                  </a:lnTo>
                  <a:lnTo>
                    <a:pt x="990" y="744"/>
                  </a:lnTo>
                  <a:lnTo>
                    <a:pt x="986" y="752"/>
                  </a:lnTo>
                  <a:lnTo>
                    <a:pt x="982" y="758"/>
                  </a:lnTo>
                  <a:lnTo>
                    <a:pt x="978" y="764"/>
                  </a:lnTo>
                  <a:lnTo>
                    <a:pt x="974" y="772"/>
                  </a:lnTo>
                  <a:lnTo>
                    <a:pt x="964" y="774"/>
                  </a:lnTo>
                  <a:lnTo>
                    <a:pt x="956" y="778"/>
                  </a:lnTo>
                  <a:lnTo>
                    <a:pt x="950" y="782"/>
                  </a:lnTo>
                  <a:lnTo>
                    <a:pt x="946" y="788"/>
                  </a:lnTo>
                  <a:lnTo>
                    <a:pt x="944" y="794"/>
                  </a:lnTo>
                  <a:lnTo>
                    <a:pt x="942" y="800"/>
                  </a:lnTo>
                  <a:lnTo>
                    <a:pt x="944" y="820"/>
                  </a:lnTo>
                  <a:lnTo>
                    <a:pt x="960" y="846"/>
                  </a:lnTo>
                  <a:lnTo>
                    <a:pt x="964" y="866"/>
                  </a:lnTo>
                  <a:lnTo>
                    <a:pt x="972" y="888"/>
                  </a:lnTo>
                  <a:lnTo>
                    <a:pt x="984" y="910"/>
                  </a:lnTo>
                  <a:lnTo>
                    <a:pt x="996" y="936"/>
                  </a:lnTo>
                  <a:lnTo>
                    <a:pt x="1006" y="976"/>
                  </a:lnTo>
                  <a:lnTo>
                    <a:pt x="992" y="976"/>
                  </a:lnTo>
                  <a:lnTo>
                    <a:pt x="982" y="972"/>
                  </a:lnTo>
                  <a:lnTo>
                    <a:pt x="972" y="968"/>
                  </a:lnTo>
                  <a:lnTo>
                    <a:pt x="962" y="962"/>
                  </a:lnTo>
                  <a:lnTo>
                    <a:pt x="948" y="950"/>
                  </a:lnTo>
                  <a:lnTo>
                    <a:pt x="936" y="942"/>
                  </a:lnTo>
                  <a:lnTo>
                    <a:pt x="934" y="934"/>
                  </a:lnTo>
                  <a:lnTo>
                    <a:pt x="932" y="928"/>
                  </a:lnTo>
                  <a:lnTo>
                    <a:pt x="928" y="924"/>
                  </a:lnTo>
                  <a:lnTo>
                    <a:pt x="924" y="920"/>
                  </a:lnTo>
                  <a:lnTo>
                    <a:pt x="918" y="920"/>
                  </a:lnTo>
                  <a:lnTo>
                    <a:pt x="914" y="918"/>
                  </a:lnTo>
                  <a:lnTo>
                    <a:pt x="910" y="920"/>
                  </a:lnTo>
                  <a:lnTo>
                    <a:pt x="906" y="922"/>
                  </a:lnTo>
                  <a:lnTo>
                    <a:pt x="904" y="930"/>
                  </a:lnTo>
                  <a:lnTo>
                    <a:pt x="888" y="934"/>
                  </a:lnTo>
                  <a:lnTo>
                    <a:pt x="874" y="940"/>
                  </a:lnTo>
                  <a:lnTo>
                    <a:pt x="848" y="954"/>
                  </a:lnTo>
                  <a:lnTo>
                    <a:pt x="848" y="972"/>
                  </a:lnTo>
                  <a:lnTo>
                    <a:pt x="852" y="976"/>
                  </a:lnTo>
                  <a:lnTo>
                    <a:pt x="840" y="982"/>
                  </a:lnTo>
                  <a:lnTo>
                    <a:pt x="832" y="992"/>
                  </a:lnTo>
                  <a:lnTo>
                    <a:pt x="812" y="996"/>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35" name="Freeform 39"/>
            <p:cNvSpPr>
              <a:spLocks/>
            </p:cNvSpPr>
            <p:nvPr/>
          </p:nvSpPr>
          <p:spPr bwMode="auto">
            <a:xfrm>
              <a:off x="3181350" y="2301876"/>
              <a:ext cx="2238375" cy="1905000"/>
            </a:xfrm>
            <a:custGeom>
              <a:avLst/>
              <a:gdLst>
                <a:gd name="T0" fmla="*/ 1230 w 1410"/>
                <a:gd name="T1" fmla="*/ 918 h 1200"/>
                <a:gd name="T2" fmla="*/ 1196 w 1410"/>
                <a:gd name="T3" fmla="*/ 976 h 1200"/>
                <a:gd name="T4" fmla="*/ 1214 w 1410"/>
                <a:gd name="T5" fmla="*/ 1092 h 1200"/>
                <a:gd name="T6" fmla="*/ 1172 w 1410"/>
                <a:gd name="T7" fmla="*/ 1136 h 1200"/>
                <a:gd name="T8" fmla="*/ 1124 w 1410"/>
                <a:gd name="T9" fmla="*/ 1194 h 1200"/>
                <a:gd name="T10" fmla="*/ 1036 w 1410"/>
                <a:gd name="T11" fmla="*/ 1182 h 1200"/>
                <a:gd name="T12" fmla="*/ 972 w 1410"/>
                <a:gd name="T13" fmla="*/ 1096 h 1200"/>
                <a:gd name="T14" fmla="*/ 908 w 1410"/>
                <a:gd name="T15" fmla="*/ 1054 h 1200"/>
                <a:gd name="T16" fmla="*/ 834 w 1410"/>
                <a:gd name="T17" fmla="*/ 1030 h 1200"/>
                <a:gd name="T18" fmla="*/ 826 w 1410"/>
                <a:gd name="T19" fmla="*/ 1080 h 1200"/>
                <a:gd name="T20" fmla="*/ 788 w 1410"/>
                <a:gd name="T21" fmla="*/ 1120 h 1200"/>
                <a:gd name="T22" fmla="*/ 696 w 1410"/>
                <a:gd name="T23" fmla="*/ 1046 h 1200"/>
                <a:gd name="T24" fmla="*/ 764 w 1410"/>
                <a:gd name="T25" fmla="*/ 1022 h 1200"/>
                <a:gd name="T26" fmla="*/ 812 w 1410"/>
                <a:gd name="T27" fmla="*/ 1010 h 1200"/>
                <a:gd name="T28" fmla="*/ 818 w 1410"/>
                <a:gd name="T29" fmla="*/ 922 h 1200"/>
                <a:gd name="T30" fmla="*/ 878 w 1410"/>
                <a:gd name="T31" fmla="*/ 860 h 1200"/>
                <a:gd name="T32" fmla="*/ 876 w 1410"/>
                <a:gd name="T33" fmla="*/ 776 h 1200"/>
                <a:gd name="T34" fmla="*/ 846 w 1410"/>
                <a:gd name="T35" fmla="*/ 662 h 1200"/>
                <a:gd name="T36" fmla="*/ 760 w 1410"/>
                <a:gd name="T37" fmla="*/ 608 h 1200"/>
                <a:gd name="T38" fmla="*/ 638 w 1410"/>
                <a:gd name="T39" fmla="*/ 510 h 1200"/>
                <a:gd name="T40" fmla="*/ 506 w 1410"/>
                <a:gd name="T41" fmla="*/ 456 h 1200"/>
                <a:gd name="T42" fmla="*/ 412 w 1410"/>
                <a:gd name="T43" fmla="*/ 428 h 1200"/>
                <a:gd name="T44" fmla="*/ 356 w 1410"/>
                <a:gd name="T45" fmla="*/ 460 h 1200"/>
                <a:gd name="T46" fmla="*/ 318 w 1410"/>
                <a:gd name="T47" fmla="*/ 494 h 1200"/>
                <a:gd name="T48" fmla="*/ 182 w 1410"/>
                <a:gd name="T49" fmla="*/ 398 h 1200"/>
                <a:gd name="T50" fmla="*/ 42 w 1410"/>
                <a:gd name="T51" fmla="*/ 378 h 1200"/>
                <a:gd name="T52" fmla="*/ 8 w 1410"/>
                <a:gd name="T53" fmla="*/ 326 h 1200"/>
                <a:gd name="T54" fmla="*/ 12 w 1410"/>
                <a:gd name="T55" fmla="*/ 278 h 1200"/>
                <a:gd name="T56" fmla="*/ 100 w 1410"/>
                <a:gd name="T57" fmla="*/ 232 h 1200"/>
                <a:gd name="T58" fmla="*/ 156 w 1410"/>
                <a:gd name="T59" fmla="*/ 146 h 1200"/>
                <a:gd name="T60" fmla="*/ 274 w 1410"/>
                <a:gd name="T61" fmla="*/ 120 h 1200"/>
                <a:gd name="T62" fmla="*/ 308 w 1410"/>
                <a:gd name="T63" fmla="*/ 38 h 1200"/>
                <a:gd name="T64" fmla="*/ 346 w 1410"/>
                <a:gd name="T65" fmla="*/ 4 h 1200"/>
                <a:gd name="T66" fmla="*/ 450 w 1410"/>
                <a:gd name="T67" fmla="*/ 90 h 1200"/>
                <a:gd name="T68" fmla="*/ 446 w 1410"/>
                <a:gd name="T69" fmla="*/ 180 h 1200"/>
                <a:gd name="T70" fmla="*/ 506 w 1410"/>
                <a:gd name="T71" fmla="*/ 280 h 1200"/>
                <a:gd name="T72" fmla="*/ 652 w 1410"/>
                <a:gd name="T73" fmla="*/ 252 h 1200"/>
                <a:gd name="T74" fmla="*/ 626 w 1410"/>
                <a:gd name="T75" fmla="*/ 314 h 1200"/>
                <a:gd name="T76" fmla="*/ 632 w 1410"/>
                <a:gd name="T77" fmla="*/ 372 h 1200"/>
                <a:gd name="T78" fmla="*/ 702 w 1410"/>
                <a:gd name="T79" fmla="*/ 456 h 1200"/>
                <a:gd name="T80" fmla="*/ 780 w 1410"/>
                <a:gd name="T81" fmla="*/ 514 h 1200"/>
                <a:gd name="T82" fmla="*/ 808 w 1410"/>
                <a:gd name="T83" fmla="*/ 456 h 1200"/>
                <a:gd name="T84" fmla="*/ 868 w 1410"/>
                <a:gd name="T85" fmla="*/ 450 h 1200"/>
                <a:gd name="T86" fmla="*/ 938 w 1410"/>
                <a:gd name="T87" fmla="*/ 438 h 1200"/>
                <a:gd name="T88" fmla="*/ 1002 w 1410"/>
                <a:gd name="T89" fmla="*/ 440 h 1200"/>
                <a:gd name="T90" fmla="*/ 940 w 1410"/>
                <a:gd name="T91" fmla="*/ 512 h 1200"/>
                <a:gd name="T92" fmla="*/ 974 w 1410"/>
                <a:gd name="T93" fmla="*/ 642 h 1200"/>
                <a:gd name="T94" fmla="*/ 1024 w 1410"/>
                <a:gd name="T95" fmla="*/ 652 h 1200"/>
                <a:gd name="T96" fmla="*/ 1106 w 1410"/>
                <a:gd name="T97" fmla="*/ 762 h 1200"/>
                <a:gd name="T98" fmla="*/ 1152 w 1410"/>
                <a:gd name="T99" fmla="*/ 868 h 1200"/>
                <a:gd name="T100" fmla="*/ 1230 w 1410"/>
                <a:gd name="T101" fmla="*/ 850 h 1200"/>
                <a:gd name="T102" fmla="*/ 1250 w 1410"/>
                <a:gd name="T103" fmla="*/ 792 h 1200"/>
                <a:gd name="T104" fmla="*/ 1214 w 1410"/>
                <a:gd name="T105" fmla="*/ 742 h 1200"/>
                <a:gd name="T106" fmla="*/ 1258 w 1410"/>
                <a:gd name="T107" fmla="*/ 678 h 1200"/>
                <a:gd name="T108" fmla="*/ 1278 w 1410"/>
                <a:gd name="T109" fmla="*/ 688 h 1200"/>
                <a:gd name="T110" fmla="*/ 1344 w 1410"/>
                <a:gd name="T111" fmla="*/ 736 h 1200"/>
                <a:gd name="T112" fmla="*/ 1404 w 1410"/>
                <a:gd name="T113" fmla="*/ 860 h 1200"/>
                <a:gd name="T114" fmla="*/ 1360 w 1410"/>
                <a:gd name="T115" fmla="*/ 880 h 1200"/>
                <a:gd name="T116" fmla="*/ 1324 w 1410"/>
                <a:gd name="T117" fmla="*/ 938 h 1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10" h="1200">
                  <a:moveTo>
                    <a:pt x="1314" y="940"/>
                  </a:moveTo>
                  <a:lnTo>
                    <a:pt x="1314" y="940"/>
                  </a:lnTo>
                  <a:lnTo>
                    <a:pt x="1302" y="932"/>
                  </a:lnTo>
                  <a:lnTo>
                    <a:pt x="1290" y="926"/>
                  </a:lnTo>
                  <a:lnTo>
                    <a:pt x="1280" y="922"/>
                  </a:lnTo>
                  <a:lnTo>
                    <a:pt x="1270" y="918"/>
                  </a:lnTo>
                  <a:lnTo>
                    <a:pt x="1250" y="916"/>
                  </a:lnTo>
                  <a:lnTo>
                    <a:pt x="1230" y="918"/>
                  </a:lnTo>
                  <a:lnTo>
                    <a:pt x="1220" y="920"/>
                  </a:lnTo>
                  <a:lnTo>
                    <a:pt x="1208" y="924"/>
                  </a:lnTo>
                  <a:lnTo>
                    <a:pt x="1202" y="936"/>
                  </a:lnTo>
                  <a:lnTo>
                    <a:pt x="1198" y="950"/>
                  </a:lnTo>
                  <a:lnTo>
                    <a:pt x="1196" y="962"/>
                  </a:lnTo>
                  <a:lnTo>
                    <a:pt x="1196" y="976"/>
                  </a:lnTo>
                  <a:lnTo>
                    <a:pt x="1200" y="990"/>
                  </a:lnTo>
                  <a:lnTo>
                    <a:pt x="1204" y="1006"/>
                  </a:lnTo>
                  <a:lnTo>
                    <a:pt x="1216" y="1036"/>
                  </a:lnTo>
                  <a:lnTo>
                    <a:pt x="1218" y="1062"/>
                  </a:lnTo>
                  <a:lnTo>
                    <a:pt x="1218" y="1076"/>
                  </a:lnTo>
                  <a:lnTo>
                    <a:pt x="1214" y="1092"/>
                  </a:lnTo>
                  <a:lnTo>
                    <a:pt x="1164" y="1092"/>
                  </a:lnTo>
                  <a:lnTo>
                    <a:pt x="1154" y="1098"/>
                  </a:lnTo>
                  <a:lnTo>
                    <a:pt x="1152" y="1102"/>
                  </a:lnTo>
                  <a:lnTo>
                    <a:pt x="1150" y="1120"/>
                  </a:lnTo>
                  <a:lnTo>
                    <a:pt x="1172" y="1136"/>
                  </a:lnTo>
                  <a:lnTo>
                    <a:pt x="1172" y="1150"/>
                  </a:lnTo>
                  <a:lnTo>
                    <a:pt x="1166" y="1166"/>
                  </a:lnTo>
                  <a:lnTo>
                    <a:pt x="1160" y="1182"/>
                  </a:lnTo>
                  <a:lnTo>
                    <a:pt x="1144" y="1184"/>
                  </a:lnTo>
                  <a:lnTo>
                    <a:pt x="1134" y="1188"/>
                  </a:lnTo>
                  <a:lnTo>
                    <a:pt x="1124" y="1194"/>
                  </a:lnTo>
                  <a:lnTo>
                    <a:pt x="1112" y="1198"/>
                  </a:lnTo>
                  <a:lnTo>
                    <a:pt x="1056" y="1200"/>
                  </a:lnTo>
                  <a:lnTo>
                    <a:pt x="1050" y="1198"/>
                  </a:lnTo>
                  <a:lnTo>
                    <a:pt x="1044" y="1188"/>
                  </a:lnTo>
                  <a:lnTo>
                    <a:pt x="1036" y="1182"/>
                  </a:lnTo>
                  <a:lnTo>
                    <a:pt x="1030" y="1178"/>
                  </a:lnTo>
                  <a:lnTo>
                    <a:pt x="1024" y="1176"/>
                  </a:lnTo>
                  <a:lnTo>
                    <a:pt x="1018" y="1160"/>
                  </a:lnTo>
                  <a:lnTo>
                    <a:pt x="996" y="1116"/>
                  </a:lnTo>
                  <a:lnTo>
                    <a:pt x="972" y="1096"/>
                  </a:lnTo>
                  <a:lnTo>
                    <a:pt x="968" y="1090"/>
                  </a:lnTo>
                  <a:lnTo>
                    <a:pt x="962" y="1084"/>
                  </a:lnTo>
                  <a:lnTo>
                    <a:pt x="950" y="1074"/>
                  </a:lnTo>
                  <a:lnTo>
                    <a:pt x="938" y="1070"/>
                  </a:lnTo>
                  <a:lnTo>
                    <a:pt x="928" y="1066"/>
                  </a:lnTo>
                  <a:lnTo>
                    <a:pt x="908" y="1054"/>
                  </a:lnTo>
                  <a:lnTo>
                    <a:pt x="900" y="1036"/>
                  </a:lnTo>
                  <a:lnTo>
                    <a:pt x="892" y="1024"/>
                  </a:lnTo>
                  <a:lnTo>
                    <a:pt x="884" y="1016"/>
                  </a:lnTo>
                  <a:lnTo>
                    <a:pt x="876" y="1014"/>
                  </a:lnTo>
                  <a:lnTo>
                    <a:pt x="868" y="1014"/>
                  </a:lnTo>
                  <a:lnTo>
                    <a:pt x="858" y="1016"/>
                  </a:lnTo>
                  <a:lnTo>
                    <a:pt x="834" y="1030"/>
                  </a:lnTo>
                  <a:lnTo>
                    <a:pt x="826" y="1038"/>
                  </a:lnTo>
                  <a:lnTo>
                    <a:pt x="820" y="1044"/>
                  </a:lnTo>
                  <a:lnTo>
                    <a:pt x="818" y="1052"/>
                  </a:lnTo>
                  <a:lnTo>
                    <a:pt x="818" y="1066"/>
                  </a:lnTo>
                  <a:lnTo>
                    <a:pt x="822" y="1074"/>
                  </a:lnTo>
                  <a:lnTo>
                    <a:pt x="826" y="1080"/>
                  </a:lnTo>
                  <a:lnTo>
                    <a:pt x="828" y="1090"/>
                  </a:lnTo>
                  <a:lnTo>
                    <a:pt x="830" y="1104"/>
                  </a:lnTo>
                  <a:lnTo>
                    <a:pt x="818" y="1112"/>
                  </a:lnTo>
                  <a:lnTo>
                    <a:pt x="812" y="1116"/>
                  </a:lnTo>
                  <a:lnTo>
                    <a:pt x="804" y="1118"/>
                  </a:lnTo>
                  <a:lnTo>
                    <a:pt x="788" y="1120"/>
                  </a:lnTo>
                  <a:lnTo>
                    <a:pt x="764" y="1104"/>
                  </a:lnTo>
                  <a:lnTo>
                    <a:pt x="742" y="1090"/>
                  </a:lnTo>
                  <a:lnTo>
                    <a:pt x="724" y="1074"/>
                  </a:lnTo>
                  <a:lnTo>
                    <a:pt x="708" y="1058"/>
                  </a:lnTo>
                  <a:lnTo>
                    <a:pt x="702" y="1052"/>
                  </a:lnTo>
                  <a:lnTo>
                    <a:pt x="696" y="1046"/>
                  </a:lnTo>
                  <a:lnTo>
                    <a:pt x="692" y="1036"/>
                  </a:lnTo>
                  <a:lnTo>
                    <a:pt x="690" y="1028"/>
                  </a:lnTo>
                  <a:lnTo>
                    <a:pt x="688" y="1010"/>
                  </a:lnTo>
                  <a:lnTo>
                    <a:pt x="688" y="998"/>
                  </a:lnTo>
                  <a:lnTo>
                    <a:pt x="730" y="1000"/>
                  </a:lnTo>
                  <a:lnTo>
                    <a:pt x="764" y="1022"/>
                  </a:lnTo>
                  <a:lnTo>
                    <a:pt x="776" y="1022"/>
                  </a:lnTo>
                  <a:lnTo>
                    <a:pt x="788" y="1022"/>
                  </a:lnTo>
                  <a:lnTo>
                    <a:pt x="794" y="1022"/>
                  </a:lnTo>
                  <a:lnTo>
                    <a:pt x="800" y="1020"/>
                  </a:lnTo>
                  <a:lnTo>
                    <a:pt x="806" y="1016"/>
                  </a:lnTo>
                  <a:lnTo>
                    <a:pt x="812" y="1010"/>
                  </a:lnTo>
                  <a:lnTo>
                    <a:pt x="812" y="994"/>
                  </a:lnTo>
                  <a:lnTo>
                    <a:pt x="790" y="974"/>
                  </a:lnTo>
                  <a:lnTo>
                    <a:pt x="782" y="966"/>
                  </a:lnTo>
                  <a:lnTo>
                    <a:pt x="778" y="958"/>
                  </a:lnTo>
                  <a:lnTo>
                    <a:pt x="798" y="944"/>
                  </a:lnTo>
                  <a:lnTo>
                    <a:pt x="818" y="922"/>
                  </a:lnTo>
                  <a:lnTo>
                    <a:pt x="836" y="900"/>
                  </a:lnTo>
                  <a:lnTo>
                    <a:pt x="842" y="888"/>
                  </a:lnTo>
                  <a:lnTo>
                    <a:pt x="846" y="878"/>
                  </a:lnTo>
                  <a:lnTo>
                    <a:pt x="862" y="870"/>
                  </a:lnTo>
                  <a:lnTo>
                    <a:pt x="874" y="862"/>
                  </a:lnTo>
                  <a:lnTo>
                    <a:pt x="878" y="860"/>
                  </a:lnTo>
                  <a:lnTo>
                    <a:pt x="884" y="856"/>
                  </a:lnTo>
                  <a:lnTo>
                    <a:pt x="892" y="846"/>
                  </a:lnTo>
                  <a:lnTo>
                    <a:pt x="890" y="804"/>
                  </a:lnTo>
                  <a:lnTo>
                    <a:pt x="884" y="796"/>
                  </a:lnTo>
                  <a:lnTo>
                    <a:pt x="878" y="786"/>
                  </a:lnTo>
                  <a:lnTo>
                    <a:pt x="876" y="776"/>
                  </a:lnTo>
                  <a:lnTo>
                    <a:pt x="874" y="768"/>
                  </a:lnTo>
                  <a:lnTo>
                    <a:pt x="874" y="754"/>
                  </a:lnTo>
                  <a:lnTo>
                    <a:pt x="874" y="748"/>
                  </a:lnTo>
                  <a:lnTo>
                    <a:pt x="872" y="746"/>
                  </a:lnTo>
                  <a:lnTo>
                    <a:pt x="852" y="696"/>
                  </a:lnTo>
                  <a:lnTo>
                    <a:pt x="846" y="662"/>
                  </a:lnTo>
                  <a:lnTo>
                    <a:pt x="830" y="630"/>
                  </a:lnTo>
                  <a:lnTo>
                    <a:pt x="824" y="618"/>
                  </a:lnTo>
                  <a:lnTo>
                    <a:pt x="818" y="612"/>
                  </a:lnTo>
                  <a:lnTo>
                    <a:pt x="770" y="612"/>
                  </a:lnTo>
                  <a:lnTo>
                    <a:pt x="760" y="608"/>
                  </a:lnTo>
                  <a:lnTo>
                    <a:pt x="748" y="602"/>
                  </a:lnTo>
                  <a:lnTo>
                    <a:pt x="728" y="588"/>
                  </a:lnTo>
                  <a:lnTo>
                    <a:pt x="710" y="576"/>
                  </a:lnTo>
                  <a:lnTo>
                    <a:pt x="696" y="566"/>
                  </a:lnTo>
                  <a:lnTo>
                    <a:pt x="648" y="510"/>
                  </a:lnTo>
                  <a:lnTo>
                    <a:pt x="638" y="510"/>
                  </a:lnTo>
                  <a:lnTo>
                    <a:pt x="630" y="512"/>
                  </a:lnTo>
                  <a:lnTo>
                    <a:pt x="618" y="516"/>
                  </a:lnTo>
                  <a:lnTo>
                    <a:pt x="594" y="514"/>
                  </a:lnTo>
                  <a:lnTo>
                    <a:pt x="548" y="476"/>
                  </a:lnTo>
                  <a:lnTo>
                    <a:pt x="506" y="456"/>
                  </a:lnTo>
                  <a:lnTo>
                    <a:pt x="486" y="454"/>
                  </a:lnTo>
                  <a:lnTo>
                    <a:pt x="470" y="452"/>
                  </a:lnTo>
                  <a:lnTo>
                    <a:pt x="442" y="446"/>
                  </a:lnTo>
                  <a:lnTo>
                    <a:pt x="430" y="436"/>
                  </a:lnTo>
                  <a:lnTo>
                    <a:pt x="422" y="432"/>
                  </a:lnTo>
                  <a:lnTo>
                    <a:pt x="412" y="428"/>
                  </a:lnTo>
                  <a:lnTo>
                    <a:pt x="406" y="426"/>
                  </a:lnTo>
                  <a:lnTo>
                    <a:pt x="390" y="426"/>
                  </a:lnTo>
                  <a:lnTo>
                    <a:pt x="370" y="426"/>
                  </a:lnTo>
                  <a:lnTo>
                    <a:pt x="352" y="436"/>
                  </a:lnTo>
                  <a:lnTo>
                    <a:pt x="354" y="448"/>
                  </a:lnTo>
                  <a:lnTo>
                    <a:pt x="356" y="460"/>
                  </a:lnTo>
                  <a:lnTo>
                    <a:pt x="358" y="472"/>
                  </a:lnTo>
                  <a:lnTo>
                    <a:pt x="356" y="490"/>
                  </a:lnTo>
                  <a:lnTo>
                    <a:pt x="352" y="494"/>
                  </a:lnTo>
                  <a:lnTo>
                    <a:pt x="346" y="496"/>
                  </a:lnTo>
                  <a:lnTo>
                    <a:pt x="338" y="498"/>
                  </a:lnTo>
                  <a:lnTo>
                    <a:pt x="332" y="498"/>
                  </a:lnTo>
                  <a:lnTo>
                    <a:pt x="318" y="494"/>
                  </a:lnTo>
                  <a:lnTo>
                    <a:pt x="304" y="486"/>
                  </a:lnTo>
                  <a:lnTo>
                    <a:pt x="290" y="478"/>
                  </a:lnTo>
                  <a:lnTo>
                    <a:pt x="278" y="468"/>
                  </a:lnTo>
                  <a:lnTo>
                    <a:pt x="262" y="452"/>
                  </a:lnTo>
                  <a:lnTo>
                    <a:pt x="222" y="420"/>
                  </a:lnTo>
                  <a:lnTo>
                    <a:pt x="182" y="398"/>
                  </a:lnTo>
                  <a:lnTo>
                    <a:pt x="164" y="390"/>
                  </a:lnTo>
                  <a:lnTo>
                    <a:pt x="148" y="384"/>
                  </a:lnTo>
                  <a:lnTo>
                    <a:pt x="116" y="384"/>
                  </a:lnTo>
                  <a:lnTo>
                    <a:pt x="86" y="384"/>
                  </a:lnTo>
                  <a:lnTo>
                    <a:pt x="70" y="384"/>
                  </a:lnTo>
                  <a:lnTo>
                    <a:pt x="56" y="382"/>
                  </a:lnTo>
                  <a:lnTo>
                    <a:pt x="42" y="378"/>
                  </a:lnTo>
                  <a:lnTo>
                    <a:pt x="30" y="374"/>
                  </a:lnTo>
                  <a:lnTo>
                    <a:pt x="20" y="372"/>
                  </a:lnTo>
                  <a:lnTo>
                    <a:pt x="18" y="358"/>
                  </a:lnTo>
                  <a:lnTo>
                    <a:pt x="14" y="344"/>
                  </a:lnTo>
                  <a:lnTo>
                    <a:pt x="12" y="332"/>
                  </a:lnTo>
                  <a:lnTo>
                    <a:pt x="8" y="326"/>
                  </a:lnTo>
                  <a:lnTo>
                    <a:pt x="4" y="310"/>
                  </a:lnTo>
                  <a:lnTo>
                    <a:pt x="0" y="296"/>
                  </a:lnTo>
                  <a:lnTo>
                    <a:pt x="0" y="290"/>
                  </a:lnTo>
                  <a:lnTo>
                    <a:pt x="2" y="284"/>
                  </a:lnTo>
                  <a:lnTo>
                    <a:pt x="4" y="280"/>
                  </a:lnTo>
                  <a:lnTo>
                    <a:pt x="12" y="278"/>
                  </a:lnTo>
                  <a:lnTo>
                    <a:pt x="20" y="262"/>
                  </a:lnTo>
                  <a:lnTo>
                    <a:pt x="28" y="246"/>
                  </a:lnTo>
                  <a:lnTo>
                    <a:pt x="46" y="246"/>
                  </a:lnTo>
                  <a:lnTo>
                    <a:pt x="68" y="244"/>
                  </a:lnTo>
                  <a:lnTo>
                    <a:pt x="80" y="242"/>
                  </a:lnTo>
                  <a:lnTo>
                    <a:pt x="90" y="238"/>
                  </a:lnTo>
                  <a:lnTo>
                    <a:pt x="100" y="232"/>
                  </a:lnTo>
                  <a:lnTo>
                    <a:pt x="108" y="226"/>
                  </a:lnTo>
                  <a:lnTo>
                    <a:pt x="120" y="200"/>
                  </a:lnTo>
                  <a:lnTo>
                    <a:pt x="142" y="176"/>
                  </a:lnTo>
                  <a:lnTo>
                    <a:pt x="150" y="158"/>
                  </a:lnTo>
                  <a:lnTo>
                    <a:pt x="156" y="146"/>
                  </a:lnTo>
                  <a:lnTo>
                    <a:pt x="166" y="136"/>
                  </a:lnTo>
                  <a:lnTo>
                    <a:pt x="176" y="130"/>
                  </a:lnTo>
                  <a:lnTo>
                    <a:pt x="188" y="126"/>
                  </a:lnTo>
                  <a:lnTo>
                    <a:pt x="202" y="124"/>
                  </a:lnTo>
                  <a:lnTo>
                    <a:pt x="238" y="120"/>
                  </a:lnTo>
                  <a:lnTo>
                    <a:pt x="252" y="120"/>
                  </a:lnTo>
                  <a:lnTo>
                    <a:pt x="274" y="120"/>
                  </a:lnTo>
                  <a:lnTo>
                    <a:pt x="286" y="120"/>
                  </a:lnTo>
                  <a:lnTo>
                    <a:pt x="298" y="118"/>
                  </a:lnTo>
                  <a:lnTo>
                    <a:pt x="308" y="114"/>
                  </a:lnTo>
                  <a:lnTo>
                    <a:pt x="316" y="108"/>
                  </a:lnTo>
                  <a:lnTo>
                    <a:pt x="308" y="62"/>
                  </a:lnTo>
                  <a:lnTo>
                    <a:pt x="308" y="38"/>
                  </a:lnTo>
                  <a:lnTo>
                    <a:pt x="310" y="26"/>
                  </a:lnTo>
                  <a:lnTo>
                    <a:pt x="312" y="16"/>
                  </a:lnTo>
                  <a:lnTo>
                    <a:pt x="318" y="8"/>
                  </a:lnTo>
                  <a:lnTo>
                    <a:pt x="324" y="2"/>
                  </a:lnTo>
                  <a:lnTo>
                    <a:pt x="328" y="0"/>
                  </a:lnTo>
                  <a:lnTo>
                    <a:pt x="334" y="0"/>
                  </a:lnTo>
                  <a:lnTo>
                    <a:pt x="346" y="4"/>
                  </a:lnTo>
                  <a:lnTo>
                    <a:pt x="434" y="16"/>
                  </a:lnTo>
                  <a:lnTo>
                    <a:pt x="432" y="24"/>
                  </a:lnTo>
                  <a:lnTo>
                    <a:pt x="430" y="36"/>
                  </a:lnTo>
                  <a:lnTo>
                    <a:pt x="432" y="60"/>
                  </a:lnTo>
                  <a:lnTo>
                    <a:pt x="444" y="80"/>
                  </a:lnTo>
                  <a:lnTo>
                    <a:pt x="450" y="90"/>
                  </a:lnTo>
                  <a:lnTo>
                    <a:pt x="456" y="106"/>
                  </a:lnTo>
                  <a:lnTo>
                    <a:pt x="456" y="130"/>
                  </a:lnTo>
                  <a:lnTo>
                    <a:pt x="448" y="152"/>
                  </a:lnTo>
                  <a:lnTo>
                    <a:pt x="444" y="166"/>
                  </a:lnTo>
                  <a:lnTo>
                    <a:pt x="446" y="180"/>
                  </a:lnTo>
                  <a:lnTo>
                    <a:pt x="490" y="222"/>
                  </a:lnTo>
                  <a:lnTo>
                    <a:pt x="496" y="234"/>
                  </a:lnTo>
                  <a:lnTo>
                    <a:pt x="496" y="276"/>
                  </a:lnTo>
                  <a:lnTo>
                    <a:pt x="500" y="278"/>
                  </a:lnTo>
                  <a:lnTo>
                    <a:pt x="506" y="280"/>
                  </a:lnTo>
                  <a:lnTo>
                    <a:pt x="526" y="282"/>
                  </a:lnTo>
                  <a:lnTo>
                    <a:pt x="538" y="274"/>
                  </a:lnTo>
                  <a:lnTo>
                    <a:pt x="552" y="266"/>
                  </a:lnTo>
                  <a:lnTo>
                    <a:pt x="566" y="262"/>
                  </a:lnTo>
                  <a:lnTo>
                    <a:pt x="582" y="258"/>
                  </a:lnTo>
                  <a:lnTo>
                    <a:pt x="618" y="254"/>
                  </a:lnTo>
                  <a:lnTo>
                    <a:pt x="652" y="252"/>
                  </a:lnTo>
                  <a:lnTo>
                    <a:pt x="658" y="268"/>
                  </a:lnTo>
                  <a:lnTo>
                    <a:pt x="650" y="284"/>
                  </a:lnTo>
                  <a:lnTo>
                    <a:pt x="644" y="298"/>
                  </a:lnTo>
                  <a:lnTo>
                    <a:pt x="636" y="308"/>
                  </a:lnTo>
                  <a:lnTo>
                    <a:pt x="626" y="314"/>
                  </a:lnTo>
                  <a:lnTo>
                    <a:pt x="612" y="324"/>
                  </a:lnTo>
                  <a:lnTo>
                    <a:pt x="606" y="330"/>
                  </a:lnTo>
                  <a:lnTo>
                    <a:pt x="602" y="338"/>
                  </a:lnTo>
                  <a:lnTo>
                    <a:pt x="600" y="348"/>
                  </a:lnTo>
                  <a:lnTo>
                    <a:pt x="600" y="360"/>
                  </a:lnTo>
                  <a:lnTo>
                    <a:pt x="632" y="372"/>
                  </a:lnTo>
                  <a:lnTo>
                    <a:pt x="640" y="384"/>
                  </a:lnTo>
                  <a:lnTo>
                    <a:pt x="652" y="396"/>
                  </a:lnTo>
                  <a:lnTo>
                    <a:pt x="664" y="406"/>
                  </a:lnTo>
                  <a:lnTo>
                    <a:pt x="680" y="416"/>
                  </a:lnTo>
                  <a:lnTo>
                    <a:pt x="686" y="428"/>
                  </a:lnTo>
                  <a:lnTo>
                    <a:pt x="692" y="442"/>
                  </a:lnTo>
                  <a:lnTo>
                    <a:pt x="702" y="456"/>
                  </a:lnTo>
                  <a:lnTo>
                    <a:pt x="706" y="460"/>
                  </a:lnTo>
                  <a:lnTo>
                    <a:pt x="714" y="464"/>
                  </a:lnTo>
                  <a:lnTo>
                    <a:pt x="744" y="504"/>
                  </a:lnTo>
                  <a:lnTo>
                    <a:pt x="754" y="508"/>
                  </a:lnTo>
                  <a:lnTo>
                    <a:pt x="772" y="514"/>
                  </a:lnTo>
                  <a:lnTo>
                    <a:pt x="780" y="514"/>
                  </a:lnTo>
                  <a:lnTo>
                    <a:pt x="788" y="514"/>
                  </a:lnTo>
                  <a:lnTo>
                    <a:pt x="796" y="510"/>
                  </a:lnTo>
                  <a:lnTo>
                    <a:pt x="802" y="504"/>
                  </a:lnTo>
                  <a:lnTo>
                    <a:pt x="802" y="476"/>
                  </a:lnTo>
                  <a:lnTo>
                    <a:pt x="802" y="468"/>
                  </a:lnTo>
                  <a:lnTo>
                    <a:pt x="804" y="460"/>
                  </a:lnTo>
                  <a:lnTo>
                    <a:pt x="808" y="456"/>
                  </a:lnTo>
                  <a:lnTo>
                    <a:pt x="812" y="452"/>
                  </a:lnTo>
                  <a:lnTo>
                    <a:pt x="822" y="448"/>
                  </a:lnTo>
                  <a:lnTo>
                    <a:pt x="834" y="446"/>
                  </a:lnTo>
                  <a:lnTo>
                    <a:pt x="846" y="446"/>
                  </a:lnTo>
                  <a:lnTo>
                    <a:pt x="856" y="446"/>
                  </a:lnTo>
                  <a:lnTo>
                    <a:pt x="862" y="448"/>
                  </a:lnTo>
                  <a:lnTo>
                    <a:pt x="868" y="450"/>
                  </a:lnTo>
                  <a:lnTo>
                    <a:pt x="876" y="454"/>
                  </a:lnTo>
                  <a:lnTo>
                    <a:pt x="882" y="460"/>
                  </a:lnTo>
                  <a:lnTo>
                    <a:pt x="898" y="462"/>
                  </a:lnTo>
                  <a:lnTo>
                    <a:pt x="912" y="454"/>
                  </a:lnTo>
                  <a:lnTo>
                    <a:pt x="926" y="446"/>
                  </a:lnTo>
                  <a:lnTo>
                    <a:pt x="938" y="438"/>
                  </a:lnTo>
                  <a:lnTo>
                    <a:pt x="950" y="430"/>
                  </a:lnTo>
                  <a:lnTo>
                    <a:pt x="956" y="424"/>
                  </a:lnTo>
                  <a:lnTo>
                    <a:pt x="964" y="422"/>
                  </a:lnTo>
                  <a:lnTo>
                    <a:pt x="988" y="420"/>
                  </a:lnTo>
                  <a:lnTo>
                    <a:pt x="1002" y="440"/>
                  </a:lnTo>
                  <a:lnTo>
                    <a:pt x="1000" y="448"/>
                  </a:lnTo>
                  <a:lnTo>
                    <a:pt x="996" y="456"/>
                  </a:lnTo>
                  <a:lnTo>
                    <a:pt x="990" y="464"/>
                  </a:lnTo>
                  <a:lnTo>
                    <a:pt x="984" y="472"/>
                  </a:lnTo>
                  <a:lnTo>
                    <a:pt x="968" y="484"/>
                  </a:lnTo>
                  <a:lnTo>
                    <a:pt x="952" y="496"/>
                  </a:lnTo>
                  <a:lnTo>
                    <a:pt x="940" y="512"/>
                  </a:lnTo>
                  <a:lnTo>
                    <a:pt x="934" y="530"/>
                  </a:lnTo>
                  <a:lnTo>
                    <a:pt x="932" y="550"/>
                  </a:lnTo>
                  <a:lnTo>
                    <a:pt x="930" y="574"/>
                  </a:lnTo>
                  <a:lnTo>
                    <a:pt x="954" y="618"/>
                  </a:lnTo>
                  <a:lnTo>
                    <a:pt x="962" y="630"/>
                  </a:lnTo>
                  <a:lnTo>
                    <a:pt x="974" y="642"/>
                  </a:lnTo>
                  <a:lnTo>
                    <a:pt x="982" y="648"/>
                  </a:lnTo>
                  <a:lnTo>
                    <a:pt x="990" y="652"/>
                  </a:lnTo>
                  <a:lnTo>
                    <a:pt x="1000" y="656"/>
                  </a:lnTo>
                  <a:lnTo>
                    <a:pt x="1010" y="656"/>
                  </a:lnTo>
                  <a:lnTo>
                    <a:pt x="1012" y="652"/>
                  </a:lnTo>
                  <a:lnTo>
                    <a:pt x="1024" y="652"/>
                  </a:lnTo>
                  <a:lnTo>
                    <a:pt x="1032" y="656"/>
                  </a:lnTo>
                  <a:lnTo>
                    <a:pt x="1040" y="662"/>
                  </a:lnTo>
                  <a:lnTo>
                    <a:pt x="1060" y="680"/>
                  </a:lnTo>
                  <a:lnTo>
                    <a:pt x="1082" y="704"/>
                  </a:lnTo>
                  <a:lnTo>
                    <a:pt x="1098" y="726"/>
                  </a:lnTo>
                  <a:lnTo>
                    <a:pt x="1106" y="762"/>
                  </a:lnTo>
                  <a:lnTo>
                    <a:pt x="1108" y="784"/>
                  </a:lnTo>
                  <a:lnTo>
                    <a:pt x="1112" y="810"/>
                  </a:lnTo>
                  <a:lnTo>
                    <a:pt x="1118" y="840"/>
                  </a:lnTo>
                  <a:lnTo>
                    <a:pt x="1130" y="852"/>
                  </a:lnTo>
                  <a:lnTo>
                    <a:pt x="1140" y="860"/>
                  </a:lnTo>
                  <a:lnTo>
                    <a:pt x="1152" y="868"/>
                  </a:lnTo>
                  <a:lnTo>
                    <a:pt x="1172" y="882"/>
                  </a:lnTo>
                  <a:lnTo>
                    <a:pt x="1188" y="876"/>
                  </a:lnTo>
                  <a:lnTo>
                    <a:pt x="1214" y="866"/>
                  </a:lnTo>
                  <a:lnTo>
                    <a:pt x="1216" y="858"/>
                  </a:lnTo>
                  <a:lnTo>
                    <a:pt x="1220" y="854"/>
                  </a:lnTo>
                  <a:lnTo>
                    <a:pt x="1230" y="850"/>
                  </a:lnTo>
                  <a:lnTo>
                    <a:pt x="1246" y="846"/>
                  </a:lnTo>
                  <a:lnTo>
                    <a:pt x="1252" y="836"/>
                  </a:lnTo>
                  <a:lnTo>
                    <a:pt x="1258" y="826"/>
                  </a:lnTo>
                  <a:lnTo>
                    <a:pt x="1258" y="818"/>
                  </a:lnTo>
                  <a:lnTo>
                    <a:pt x="1258" y="808"/>
                  </a:lnTo>
                  <a:lnTo>
                    <a:pt x="1254" y="800"/>
                  </a:lnTo>
                  <a:lnTo>
                    <a:pt x="1250" y="792"/>
                  </a:lnTo>
                  <a:lnTo>
                    <a:pt x="1240" y="780"/>
                  </a:lnTo>
                  <a:lnTo>
                    <a:pt x="1222" y="774"/>
                  </a:lnTo>
                  <a:lnTo>
                    <a:pt x="1216" y="770"/>
                  </a:lnTo>
                  <a:lnTo>
                    <a:pt x="1214" y="766"/>
                  </a:lnTo>
                  <a:lnTo>
                    <a:pt x="1212" y="762"/>
                  </a:lnTo>
                  <a:lnTo>
                    <a:pt x="1212" y="756"/>
                  </a:lnTo>
                  <a:lnTo>
                    <a:pt x="1214" y="742"/>
                  </a:lnTo>
                  <a:lnTo>
                    <a:pt x="1234" y="712"/>
                  </a:lnTo>
                  <a:lnTo>
                    <a:pt x="1234" y="682"/>
                  </a:lnTo>
                  <a:lnTo>
                    <a:pt x="1240" y="678"/>
                  </a:lnTo>
                  <a:lnTo>
                    <a:pt x="1244" y="678"/>
                  </a:lnTo>
                  <a:lnTo>
                    <a:pt x="1258" y="678"/>
                  </a:lnTo>
                  <a:lnTo>
                    <a:pt x="1270" y="664"/>
                  </a:lnTo>
                  <a:lnTo>
                    <a:pt x="1284" y="656"/>
                  </a:lnTo>
                  <a:lnTo>
                    <a:pt x="1286" y="670"/>
                  </a:lnTo>
                  <a:lnTo>
                    <a:pt x="1284" y="678"/>
                  </a:lnTo>
                  <a:lnTo>
                    <a:pt x="1280" y="684"/>
                  </a:lnTo>
                  <a:lnTo>
                    <a:pt x="1278" y="688"/>
                  </a:lnTo>
                  <a:lnTo>
                    <a:pt x="1276" y="708"/>
                  </a:lnTo>
                  <a:lnTo>
                    <a:pt x="1280" y="714"/>
                  </a:lnTo>
                  <a:lnTo>
                    <a:pt x="1288" y="718"/>
                  </a:lnTo>
                  <a:lnTo>
                    <a:pt x="1304" y="726"/>
                  </a:lnTo>
                  <a:lnTo>
                    <a:pt x="1344" y="736"/>
                  </a:lnTo>
                  <a:lnTo>
                    <a:pt x="1394" y="770"/>
                  </a:lnTo>
                  <a:lnTo>
                    <a:pt x="1410" y="770"/>
                  </a:lnTo>
                  <a:lnTo>
                    <a:pt x="1404" y="784"/>
                  </a:lnTo>
                  <a:lnTo>
                    <a:pt x="1396" y="800"/>
                  </a:lnTo>
                  <a:lnTo>
                    <a:pt x="1404" y="860"/>
                  </a:lnTo>
                  <a:lnTo>
                    <a:pt x="1394" y="888"/>
                  </a:lnTo>
                  <a:lnTo>
                    <a:pt x="1386" y="888"/>
                  </a:lnTo>
                  <a:lnTo>
                    <a:pt x="1382" y="886"/>
                  </a:lnTo>
                  <a:lnTo>
                    <a:pt x="1376" y="884"/>
                  </a:lnTo>
                  <a:lnTo>
                    <a:pt x="1360" y="880"/>
                  </a:lnTo>
                  <a:lnTo>
                    <a:pt x="1346" y="882"/>
                  </a:lnTo>
                  <a:lnTo>
                    <a:pt x="1340" y="884"/>
                  </a:lnTo>
                  <a:lnTo>
                    <a:pt x="1334" y="886"/>
                  </a:lnTo>
                  <a:lnTo>
                    <a:pt x="1328" y="892"/>
                  </a:lnTo>
                  <a:lnTo>
                    <a:pt x="1324" y="898"/>
                  </a:lnTo>
                  <a:lnTo>
                    <a:pt x="1324" y="938"/>
                  </a:lnTo>
                  <a:lnTo>
                    <a:pt x="1314" y="940"/>
                  </a:lnTo>
                  <a:close/>
                </a:path>
              </a:pathLst>
            </a:custGeom>
            <a:grpFill/>
            <a:ln w="9525">
              <a:noFill/>
              <a:round/>
              <a:headEnd/>
              <a:tailEnd/>
            </a:ln>
            <a:extLst/>
          </p:spPr>
          <p:txBody>
            <a:bodyPr/>
            <a:lstStyle/>
            <a:p>
              <a:pPr fontAlgn="base">
                <a:spcBef>
                  <a:spcPct val="0"/>
                </a:spcBef>
                <a:spcAft>
                  <a:spcPct val="0"/>
                </a:spcAft>
              </a:pPr>
              <a:endParaRPr lang="zh-CN" altLang="en-US" kern="0">
                <a:solidFill>
                  <a:prstClr val="black"/>
                </a:solidFill>
                <a:latin typeface="Arial" charset="0"/>
              </a:endParaRPr>
            </a:p>
          </p:txBody>
        </p:sp>
        <p:sp>
          <p:nvSpPr>
            <p:cNvPr id="36" name="Freeform 40"/>
            <p:cNvSpPr>
              <a:spLocks/>
            </p:cNvSpPr>
            <p:nvPr/>
          </p:nvSpPr>
          <p:spPr bwMode="auto">
            <a:xfrm>
              <a:off x="2597150" y="1939926"/>
              <a:ext cx="79375" cy="82550"/>
            </a:xfrm>
            <a:custGeom>
              <a:avLst/>
              <a:gdLst>
                <a:gd name="T0" fmla="*/ 26 w 50"/>
                <a:gd name="T1" fmla="*/ 0 h 52"/>
                <a:gd name="T2" fmla="*/ 26 w 50"/>
                <a:gd name="T3" fmla="*/ 0 h 52"/>
                <a:gd name="T4" fmla="*/ 36 w 50"/>
                <a:gd name="T5" fmla="*/ 2 h 52"/>
                <a:gd name="T6" fmla="*/ 44 w 50"/>
                <a:gd name="T7" fmla="*/ 8 h 52"/>
                <a:gd name="T8" fmla="*/ 48 w 50"/>
                <a:gd name="T9" fmla="*/ 16 h 52"/>
                <a:gd name="T10" fmla="*/ 50 w 50"/>
                <a:gd name="T11" fmla="*/ 26 h 52"/>
                <a:gd name="T12" fmla="*/ 50 w 50"/>
                <a:gd name="T13" fmla="*/ 26 h 52"/>
                <a:gd name="T14" fmla="*/ 48 w 50"/>
                <a:gd name="T15" fmla="*/ 36 h 52"/>
                <a:gd name="T16" fmla="*/ 44 w 50"/>
                <a:gd name="T17" fmla="*/ 44 h 52"/>
                <a:gd name="T18" fmla="*/ 36 w 50"/>
                <a:gd name="T19" fmla="*/ 50 h 52"/>
                <a:gd name="T20" fmla="*/ 26 w 50"/>
                <a:gd name="T21" fmla="*/ 52 h 52"/>
                <a:gd name="T22" fmla="*/ 26 w 50"/>
                <a:gd name="T23" fmla="*/ 52 h 52"/>
                <a:gd name="T24" fmla="*/ 16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6 w 50"/>
                <a:gd name="T39" fmla="*/ 2 h 52"/>
                <a:gd name="T40" fmla="*/ 26 w 50"/>
                <a:gd name="T41" fmla="*/ 0 h 52"/>
                <a:gd name="T42" fmla="*/ 26 w 5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52">
                  <a:moveTo>
                    <a:pt x="26" y="0"/>
                  </a:moveTo>
                  <a:lnTo>
                    <a:pt x="26" y="0"/>
                  </a:lnTo>
                  <a:lnTo>
                    <a:pt x="36" y="2"/>
                  </a:lnTo>
                  <a:lnTo>
                    <a:pt x="44" y="8"/>
                  </a:lnTo>
                  <a:lnTo>
                    <a:pt x="48" y="16"/>
                  </a:lnTo>
                  <a:lnTo>
                    <a:pt x="50" y="26"/>
                  </a:lnTo>
                  <a:lnTo>
                    <a:pt x="48" y="36"/>
                  </a:lnTo>
                  <a:lnTo>
                    <a:pt x="44" y="44"/>
                  </a:lnTo>
                  <a:lnTo>
                    <a:pt x="36" y="50"/>
                  </a:lnTo>
                  <a:lnTo>
                    <a:pt x="26" y="52"/>
                  </a:lnTo>
                  <a:lnTo>
                    <a:pt x="16" y="50"/>
                  </a:lnTo>
                  <a:lnTo>
                    <a:pt x="6" y="44"/>
                  </a:lnTo>
                  <a:lnTo>
                    <a:pt x="2" y="36"/>
                  </a:lnTo>
                  <a:lnTo>
                    <a:pt x="0" y="26"/>
                  </a:lnTo>
                  <a:lnTo>
                    <a:pt x="2" y="16"/>
                  </a:lnTo>
                  <a:lnTo>
                    <a:pt x="6" y="8"/>
                  </a:lnTo>
                  <a:lnTo>
                    <a:pt x="16" y="2"/>
                  </a:lnTo>
                  <a:lnTo>
                    <a:pt x="26"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37" name="Freeform 41"/>
            <p:cNvSpPr>
              <a:spLocks/>
            </p:cNvSpPr>
            <p:nvPr/>
          </p:nvSpPr>
          <p:spPr bwMode="auto">
            <a:xfrm>
              <a:off x="4384675" y="3463926"/>
              <a:ext cx="79375" cy="82550"/>
            </a:xfrm>
            <a:custGeom>
              <a:avLst/>
              <a:gdLst>
                <a:gd name="T0" fmla="*/ 24 w 50"/>
                <a:gd name="T1" fmla="*/ 0 h 52"/>
                <a:gd name="T2" fmla="*/ 24 w 50"/>
                <a:gd name="T3" fmla="*/ 0 h 52"/>
                <a:gd name="T4" fmla="*/ 34 w 50"/>
                <a:gd name="T5" fmla="*/ 2 h 52"/>
                <a:gd name="T6" fmla="*/ 42 w 50"/>
                <a:gd name="T7" fmla="*/ 8 h 52"/>
                <a:gd name="T8" fmla="*/ 48 w 50"/>
                <a:gd name="T9" fmla="*/ 16 h 52"/>
                <a:gd name="T10" fmla="*/ 50 w 50"/>
                <a:gd name="T11" fmla="*/ 26 h 52"/>
                <a:gd name="T12" fmla="*/ 50 w 50"/>
                <a:gd name="T13" fmla="*/ 26 h 52"/>
                <a:gd name="T14" fmla="*/ 48 w 50"/>
                <a:gd name="T15" fmla="*/ 36 h 52"/>
                <a:gd name="T16" fmla="*/ 42 w 50"/>
                <a:gd name="T17" fmla="*/ 44 h 52"/>
                <a:gd name="T18" fmla="*/ 34 w 50"/>
                <a:gd name="T19" fmla="*/ 50 h 52"/>
                <a:gd name="T20" fmla="*/ 24 w 50"/>
                <a:gd name="T21" fmla="*/ 52 h 52"/>
                <a:gd name="T22" fmla="*/ 24 w 50"/>
                <a:gd name="T23" fmla="*/ 52 h 52"/>
                <a:gd name="T24" fmla="*/ 14 w 50"/>
                <a:gd name="T25" fmla="*/ 50 h 52"/>
                <a:gd name="T26" fmla="*/ 6 w 50"/>
                <a:gd name="T27" fmla="*/ 44 h 52"/>
                <a:gd name="T28" fmla="*/ 2 w 50"/>
                <a:gd name="T29" fmla="*/ 36 h 52"/>
                <a:gd name="T30" fmla="*/ 0 w 50"/>
                <a:gd name="T31" fmla="*/ 26 h 52"/>
                <a:gd name="T32" fmla="*/ 0 w 50"/>
                <a:gd name="T33" fmla="*/ 26 h 52"/>
                <a:gd name="T34" fmla="*/ 2 w 50"/>
                <a:gd name="T35" fmla="*/ 16 h 52"/>
                <a:gd name="T36" fmla="*/ 6 w 50"/>
                <a:gd name="T37" fmla="*/ 8 h 52"/>
                <a:gd name="T38" fmla="*/ 14 w 50"/>
                <a:gd name="T39" fmla="*/ 2 h 52"/>
                <a:gd name="T40" fmla="*/ 24 w 50"/>
                <a:gd name="T41" fmla="*/ 0 h 52"/>
                <a:gd name="T42" fmla="*/ 24 w 50"/>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0" h="52">
                  <a:moveTo>
                    <a:pt x="24" y="0"/>
                  </a:moveTo>
                  <a:lnTo>
                    <a:pt x="24" y="0"/>
                  </a:lnTo>
                  <a:lnTo>
                    <a:pt x="34" y="2"/>
                  </a:lnTo>
                  <a:lnTo>
                    <a:pt x="42" y="8"/>
                  </a:lnTo>
                  <a:lnTo>
                    <a:pt x="48" y="16"/>
                  </a:lnTo>
                  <a:lnTo>
                    <a:pt x="50" y="26"/>
                  </a:lnTo>
                  <a:lnTo>
                    <a:pt x="48" y="36"/>
                  </a:lnTo>
                  <a:lnTo>
                    <a:pt x="42" y="44"/>
                  </a:lnTo>
                  <a:lnTo>
                    <a:pt x="34" y="50"/>
                  </a:lnTo>
                  <a:lnTo>
                    <a:pt x="24" y="52"/>
                  </a:lnTo>
                  <a:lnTo>
                    <a:pt x="14" y="50"/>
                  </a:lnTo>
                  <a:lnTo>
                    <a:pt x="6" y="44"/>
                  </a:lnTo>
                  <a:lnTo>
                    <a:pt x="2" y="36"/>
                  </a:lnTo>
                  <a:lnTo>
                    <a:pt x="0" y="26"/>
                  </a:lnTo>
                  <a:lnTo>
                    <a:pt x="2" y="16"/>
                  </a:lnTo>
                  <a:lnTo>
                    <a:pt x="6" y="8"/>
                  </a:lnTo>
                  <a:lnTo>
                    <a:pt x="14" y="2"/>
                  </a:lnTo>
                  <a:lnTo>
                    <a:pt x="24"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38" name="Freeform 42"/>
            <p:cNvSpPr>
              <a:spLocks/>
            </p:cNvSpPr>
            <p:nvPr/>
          </p:nvSpPr>
          <p:spPr bwMode="auto">
            <a:xfrm>
              <a:off x="4737100" y="454342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28 h 42"/>
                <a:gd name="T30" fmla="*/ 0 w 40"/>
                <a:gd name="T31" fmla="*/ 20 h 42"/>
                <a:gd name="T32" fmla="*/ 0 w 40"/>
                <a:gd name="T33" fmla="*/ 20 h 42"/>
                <a:gd name="T34" fmla="*/ 0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0" y="28"/>
                  </a:lnTo>
                  <a:lnTo>
                    <a:pt x="0" y="20"/>
                  </a:lnTo>
                  <a:lnTo>
                    <a:pt x="0" y="12"/>
                  </a:lnTo>
                  <a:lnTo>
                    <a:pt x="6" y="6"/>
                  </a:lnTo>
                  <a:lnTo>
                    <a:pt x="12" y="2"/>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39" name="Freeform 43"/>
            <p:cNvSpPr>
              <a:spLocks/>
            </p:cNvSpPr>
            <p:nvPr/>
          </p:nvSpPr>
          <p:spPr bwMode="auto">
            <a:xfrm>
              <a:off x="4495800" y="5581651"/>
              <a:ext cx="66675" cy="63500"/>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2"/>
                  </a:lnTo>
                  <a:lnTo>
                    <a:pt x="36" y="6"/>
                  </a:lnTo>
                  <a:lnTo>
                    <a:pt x="40" y="12"/>
                  </a:lnTo>
                  <a:lnTo>
                    <a:pt x="42" y="20"/>
                  </a:lnTo>
                  <a:lnTo>
                    <a:pt x="40" y="28"/>
                  </a:lnTo>
                  <a:lnTo>
                    <a:pt x="36" y="34"/>
                  </a:lnTo>
                  <a:lnTo>
                    <a:pt x="30" y="38"/>
                  </a:lnTo>
                  <a:lnTo>
                    <a:pt x="22" y="40"/>
                  </a:lnTo>
                  <a:lnTo>
                    <a:pt x="14" y="38"/>
                  </a:lnTo>
                  <a:lnTo>
                    <a:pt x="6" y="34"/>
                  </a:lnTo>
                  <a:lnTo>
                    <a:pt x="2" y="28"/>
                  </a:lnTo>
                  <a:lnTo>
                    <a:pt x="0" y="20"/>
                  </a:lnTo>
                  <a:lnTo>
                    <a:pt x="2" y="12"/>
                  </a:lnTo>
                  <a:lnTo>
                    <a:pt x="6" y="6"/>
                  </a:lnTo>
                  <a:lnTo>
                    <a:pt x="14" y="2"/>
                  </a:lnTo>
                  <a:lnTo>
                    <a:pt x="22"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40" name="Freeform 44"/>
            <p:cNvSpPr>
              <a:spLocks/>
            </p:cNvSpPr>
            <p:nvPr/>
          </p:nvSpPr>
          <p:spPr bwMode="auto">
            <a:xfrm>
              <a:off x="2736850" y="453390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4" y="34"/>
                  </a:lnTo>
                  <a:lnTo>
                    <a:pt x="0" y="28"/>
                  </a:lnTo>
                  <a:lnTo>
                    <a:pt x="0" y="20"/>
                  </a:lnTo>
                  <a:lnTo>
                    <a:pt x="0" y="12"/>
                  </a:lnTo>
                  <a:lnTo>
                    <a:pt x="4" y="6"/>
                  </a:lnTo>
                  <a:lnTo>
                    <a:pt x="12" y="2"/>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41" name="Freeform 45"/>
            <p:cNvSpPr>
              <a:spLocks/>
            </p:cNvSpPr>
            <p:nvPr/>
          </p:nvSpPr>
          <p:spPr bwMode="auto">
            <a:xfrm>
              <a:off x="5451475" y="59785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6" y="34"/>
                  </a:lnTo>
                  <a:lnTo>
                    <a:pt x="0" y="28"/>
                  </a:lnTo>
                  <a:lnTo>
                    <a:pt x="0" y="20"/>
                  </a:lnTo>
                  <a:lnTo>
                    <a:pt x="0" y="12"/>
                  </a:lnTo>
                  <a:lnTo>
                    <a:pt x="6" y="6"/>
                  </a:lnTo>
                  <a:lnTo>
                    <a:pt x="12" y="2"/>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42" name="Freeform 46"/>
            <p:cNvSpPr>
              <a:spLocks/>
            </p:cNvSpPr>
            <p:nvPr/>
          </p:nvSpPr>
          <p:spPr bwMode="auto">
            <a:xfrm>
              <a:off x="5181600" y="5302251"/>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2"/>
                  </a:lnTo>
                  <a:lnTo>
                    <a:pt x="40" y="30"/>
                  </a:lnTo>
                  <a:lnTo>
                    <a:pt x="36" y="36"/>
                  </a:lnTo>
                  <a:lnTo>
                    <a:pt x="28" y="40"/>
                  </a:lnTo>
                  <a:lnTo>
                    <a:pt x="20" y="42"/>
                  </a:lnTo>
                  <a:lnTo>
                    <a:pt x="12" y="40"/>
                  </a:lnTo>
                  <a:lnTo>
                    <a:pt x="6" y="36"/>
                  </a:lnTo>
                  <a:lnTo>
                    <a:pt x="2" y="30"/>
                  </a:lnTo>
                  <a:lnTo>
                    <a:pt x="0" y="22"/>
                  </a:lnTo>
                  <a:lnTo>
                    <a:pt x="2" y="14"/>
                  </a:lnTo>
                  <a:lnTo>
                    <a:pt x="6" y="6"/>
                  </a:lnTo>
                  <a:lnTo>
                    <a:pt x="12" y="2"/>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43" name="Freeform 47"/>
            <p:cNvSpPr>
              <a:spLocks/>
            </p:cNvSpPr>
            <p:nvPr/>
          </p:nvSpPr>
          <p:spPr bwMode="auto">
            <a:xfrm>
              <a:off x="6146800" y="49561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4 w 40"/>
                <a:gd name="T27" fmla="*/ 34 h 40"/>
                <a:gd name="T28" fmla="*/ 0 w 40"/>
                <a:gd name="T29" fmla="*/ 28 h 40"/>
                <a:gd name="T30" fmla="*/ 0 w 40"/>
                <a:gd name="T31" fmla="*/ 20 h 40"/>
                <a:gd name="T32" fmla="*/ 0 w 40"/>
                <a:gd name="T33" fmla="*/ 20 h 40"/>
                <a:gd name="T34" fmla="*/ 0 w 40"/>
                <a:gd name="T35" fmla="*/ 12 h 40"/>
                <a:gd name="T36" fmla="*/ 4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4" y="34"/>
                  </a:lnTo>
                  <a:lnTo>
                    <a:pt x="0" y="28"/>
                  </a:lnTo>
                  <a:lnTo>
                    <a:pt x="0" y="20"/>
                  </a:lnTo>
                  <a:lnTo>
                    <a:pt x="0" y="12"/>
                  </a:lnTo>
                  <a:lnTo>
                    <a:pt x="4" y="6"/>
                  </a:lnTo>
                  <a:lnTo>
                    <a:pt x="12" y="2"/>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44" name="Freeform 48"/>
            <p:cNvSpPr>
              <a:spLocks/>
            </p:cNvSpPr>
            <p:nvPr/>
          </p:nvSpPr>
          <p:spPr bwMode="auto">
            <a:xfrm>
              <a:off x="6308725" y="5861051"/>
              <a:ext cx="63500" cy="63500"/>
            </a:xfrm>
            <a:custGeom>
              <a:avLst/>
              <a:gdLst>
                <a:gd name="T0" fmla="*/ 20 w 40"/>
                <a:gd name="T1" fmla="*/ 0 h 40"/>
                <a:gd name="T2" fmla="*/ 20 w 40"/>
                <a:gd name="T3" fmla="*/ 0 h 40"/>
                <a:gd name="T4" fmla="*/ 28 w 40"/>
                <a:gd name="T5" fmla="*/ 0 h 40"/>
                <a:gd name="T6" fmla="*/ 34 w 40"/>
                <a:gd name="T7" fmla="*/ 4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4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4"/>
                  </a:lnTo>
                  <a:lnTo>
                    <a:pt x="40" y="12"/>
                  </a:lnTo>
                  <a:lnTo>
                    <a:pt x="40" y="20"/>
                  </a:lnTo>
                  <a:lnTo>
                    <a:pt x="40" y="28"/>
                  </a:lnTo>
                  <a:lnTo>
                    <a:pt x="34" y="34"/>
                  </a:lnTo>
                  <a:lnTo>
                    <a:pt x="28" y="38"/>
                  </a:lnTo>
                  <a:lnTo>
                    <a:pt x="20" y="40"/>
                  </a:lnTo>
                  <a:lnTo>
                    <a:pt x="12" y="38"/>
                  </a:lnTo>
                  <a:lnTo>
                    <a:pt x="6" y="34"/>
                  </a:lnTo>
                  <a:lnTo>
                    <a:pt x="2" y="28"/>
                  </a:lnTo>
                  <a:lnTo>
                    <a:pt x="0" y="20"/>
                  </a:lnTo>
                  <a:lnTo>
                    <a:pt x="2" y="12"/>
                  </a:lnTo>
                  <a:lnTo>
                    <a:pt x="6" y="4"/>
                  </a:lnTo>
                  <a:lnTo>
                    <a:pt x="12" y="0"/>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45" name="Freeform 49"/>
            <p:cNvSpPr>
              <a:spLocks/>
            </p:cNvSpPr>
            <p:nvPr/>
          </p:nvSpPr>
          <p:spPr bwMode="auto">
            <a:xfrm>
              <a:off x="6642100" y="485140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6 h 40"/>
                <a:gd name="T18" fmla="*/ 28 w 40"/>
                <a:gd name="T19" fmla="*/ 40 h 40"/>
                <a:gd name="T20" fmla="*/ 20 w 40"/>
                <a:gd name="T21" fmla="*/ 40 h 40"/>
                <a:gd name="T22" fmla="*/ 20 w 40"/>
                <a:gd name="T23" fmla="*/ 40 h 40"/>
                <a:gd name="T24" fmla="*/ 12 w 40"/>
                <a:gd name="T25" fmla="*/ 40 h 40"/>
                <a:gd name="T26" fmla="*/ 6 w 40"/>
                <a:gd name="T27" fmla="*/ 36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6"/>
                  </a:lnTo>
                  <a:lnTo>
                    <a:pt x="28" y="40"/>
                  </a:lnTo>
                  <a:lnTo>
                    <a:pt x="20" y="40"/>
                  </a:lnTo>
                  <a:lnTo>
                    <a:pt x="12" y="40"/>
                  </a:lnTo>
                  <a:lnTo>
                    <a:pt x="6" y="36"/>
                  </a:lnTo>
                  <a:lnTo>
                    <a:pt x="2" y="28"/>
                  </a:lnTo>
                  <a:lnTo>
                    <a:pt x="0" y="20"/>
                  </a:lnTo>
                  <a:lnTo>
                    <a:pt x="2" y="12"/>
                  </a:lnTo>
                  <a:lnTo>
                    <a:pt x="6" y="6"/>
                  </a:lnTo>
                  <a:lnTo>
                    <a:pt x="12" y="2"/>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46" name="Freeform 50"/>
            <p:cNvSpPr>
              <a:spLocks/>
            </p:cNvSpPr>
            <p:nvPr/>
          </p:nvSpPr>
          <p:spPr bwMode="auto">
            <a:xfrm>
              <a:off x="7213600" y="52546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2"/>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47" name="Freeform 51"/>
            <p:cNvSpPr>
              <a:spLocks/>
            </p:cNvSpPr>
            <p:nvPr/>
          </p:nvSpPr>
          <p:spPr bwMode="auto">
            <a:xfrm>
              <a:off x="7216775" y="4473576"/>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2 h 42"/>
                <a:gd name="T12" fmla="*/ 42 w 42"/>
                <a:gd name="T13" fmla="*/ 22 h 42"/>
                <a:gd name="T14" fmla="*/ 40 w 42"/>
                <a:gd name="T15" fmla="*/ 28 h 42"/>
                <a:gd name="T16" fmla="*/ 36 w 42"/>
                <a:gd name="T17" fmla="*/ 36 h 42"/>
                <a:gd name="T18" fmla="*/ 28 w 42"/>
                <a:gd name="T19" fmla="*/ 40 h 42"/>
                <a:gd name="T20" fmla="*/ 20 w 42"/>
                <a:gd name="T21" fmla="*/ 42 h 42"/>
                <a:gd name="T22" fmla="*/ 20 w 42"/>
                <a:gd name="T23" fmla="*/ 42 h 42"/>
                <a:gd name="T24" fmla="*/ 12 w 42"/>
                <a:gd name="T25" fmla="*/ 40 h 42"/>
                <a:gd name="T26" fmla="*/ 6 w 42"/>
                <a:gd name="T27" fmla="*/ 36 h 42"/>
                <a:gd name="T28" fmla="*/ 2 w 42"/>
                <a:gd name="T29" fmla="*/ 28 h 42"/>
                <a:gd name="T30" fmla="*/ 0 w 42"/>
                <a:gd name="T31" fmla="*/ 22 h 42"/>
                <a:gd name="T32" fmla="*/ 0 w 42"/>
                <a:gd name="T33" fmla="*/ 22 h 42"/>
                <a:gd name="T34" fmla="*/ 2 w 42"/>
                <a:gd name="T35" fmla="*/ 14 h 42"/>
                <a:gd name="T36" fmla="*/ 6 w 42"/>
                <a:gd name="T37" fmla="*/ 6 h 42"/>
                <a:gd name="T38" fmla="*/ 12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2"/>
                  </a:lnTo>
                  <a:lnTo>
                    <a:pt x="40" y="28"/>
                  </a:lnTo>
                  <a:lnTo>
                    <a:pt x="36" y="36"/>
                  </a:lnTo>
                  <a:lnTo>
                    <a:pt x="28" y="40"/>
                  </a:lnTo>
                  <a:lnTo>
                    <a:pt x="20" y="42"/>
                  </a:lnTo>
                  <a:lnTo>
                    <a:pt x="12" y="40"/>
                  </a:lnTo>
                  <a:lnTo>
                    <a:pt x="6" y="36"/>
                  </a:lnTo>
                  <a:lnTo>
                    <a:pt x="2" y="28"/>
                  </a:lnTo>
                  <a:lnTo>
                    <a:pt x="0" y="22"/>
                  </a:lnTo>
                  <a:lnTo>
                    <a:pt x="2" y="14"/>
                  </a:lnTo>
                  <a:lnTo>
                    <a:pt x="6" y="6"/>
                  </a:lnTo>
                  <a:lnTo>
                    <a:pt x="12" y="2"/>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48" name="Freeform 52"/>
            <p:cNvSpPr>
              <a:spLocks/>
            </p:cNvSpPr>
            <p:nvPr/>
          </p:nvSpPr>
          <p:spPr bwMode="auto">
            <a:xfrm>
              <a:off x="6791325" y="42068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49" name="Freeform 53"/>
            <p:cNvSpPr>
              <a:spLocks/>
            </p:cNvSpPr>
            <p:nvPr/>
          </p:nvSpPr>
          <p:spPr bwMode="auto">
            <a:xfrm>
              <a:off x="7073900" y="420687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50" name="Freeform 54"/>
            <p:cNvSpPr>
              <a:spLocks/>
            </p:cNvSpPr>
            <p:nvPr/>
          </p:nvSpPr>
          <p:spPr bwMode="auto">
            <a:xfrm>
              <a:off x="6165850" y="3759201"/>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2" y="28"/>
                  </a:lnTo>
                  <a:lnTo>
                    <a:pt x="0" y="20"/>
                  </a:lnTo>
                  <a:lnTo>
                    <a:pt x="2" y="12"/>
                  </a:lnTo>
                  <a:lnTo>
                    <a:pt x="6" y="6"/>
                  </a:lnTo>
                  <a:lnTo>
                    <a:pt x="12" y="2"/>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51" name="Freeform 55"/>
            <p:cNvSpPr>
              <a:spLocks/>
            </p:cNvSpPr>
            <p:nvPr/>
          </p:nvSpPr>
          <p:spPr bwMode="auto">
            <a:xfrm>
              <a:off x="5464175" y="3879851"/>
              <a:ext cx="66675" cy="63500"/>
            </a:xfrm>
            <a:custGeom>
              <a:avLst/>
              <a:gdLst>
                <a:gd name="T0" fmla="*/ 20 w 42"/>
                <a:gd name="T1" fmla="*/ 0 h 40"/>
                <a:gd name="T2" fmla="*/ 20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0 w 42"/>
                <a:gd name="T21" fmla="*/ 40 h 40"/>
                <a:gd name="T22" fmla="*/ 20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0 w 42"/>
                <a:gd name="T41" fmla="*/ 0 h 40"/>
                <a:gd name="T42" fmla="*/ 20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0" y="0"/>
                  </a:moveTo>
                  <a:lnTo>
                    <a:pt x="20" y="0"/>
                  </a:lnTo>
                  <a:lnTo>
                    <a:pt x="28" y="2"/>
                  </a:lnTo>
                  <a:lnTo>
                    <a:pt x="36" y="6"/>
                  </a:lnTo>
                  <a:lnTo>
                    <a:pt x="40" y="12"/>
                  </a:lnTo>
                  <a:lnTo>
                    <a:pt x="42" y="20"/>
                  </a:lnTo>
                  <a:lnTo>
                    <a:pt x="40" y="28"/>
                  </a:lnTo>
                  <a:lnTo>
                    <a:pt x="36" y="34"/>
                  </a:lnTo>
                  <a:lnTo>
                    <a:pt x="28" y="38"/>
                  </a:lnTo>
                  <a:lnTo>
                    <a:pt x="20" y="40"/>
                  </a:lnTo>
                  <a:lnTo>
                    <a:pt x="14" y="38"/>
                  </a:lnTo>
                  <a:lnTo>
                    <a:pt x="6" y="34"/>
                  </a:lnTo>
                  <a:lnTo>
                    <a:pt x="2" y="28"/>
                  </a:lnTo>
                  <a:lnTo>
                    <a:pt x="0" y="20"/>
                  </a:lnTo>
                  <a:lnTo>
                    <a:pt x="2" y="12"/>
                  </a:lnTo>
                  <a:lnTo>
                    <a:pt x="6" y="6"/>
                  </a:lnTo>
                  <a:lnTo>
                    <a:pt x="14" y="2"/>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52" name="Freeform 56"/>
            <p:cNvSpPr>
              <a:spLocks/>
            </p:cNvSpPr>
            <p:nvPr/>
          </p:nvSpPr>
          <p:spPr bwMode="auto">
            <a:xfrm>
              <a:off x="5972175" y="31845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53" name="Freeform 57"/>
            <p:cNvSpPr>
              <a:spLocks/>
            </p:cNvSpPr>
            <p:nvPr/>
          </p:nvSpPr>
          <p:spPr bwMode="auto">
            <a:xfrm>
              <a:off x="6254750" y="308927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2 h 42"/>
                <a:gd name="T10" fmla="*/ 40 w 40"/>
                <a:gd name="T11" fmla="*/ 20 h 42"/>
                <a:gd name="T12" fmla="*/ 40 w 40"/>
                <a:gd name="T13" fmla="*/ 20 h 42"/>
                <a:gd name="T14" fmla="*/ 38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2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2"/>
                  </a:lnTo>
                  <a:lnTo>
                    <a:pt x="40" y="20"/>
                  </a:lnTo>
                  <a:lnTo>
                    <a:pt x="38" y="28"/>
                  </a:lnTo>
                  <a:lnTo>
                    <a:pt x="34" y="36"/>
                  </a:lnTo>
                  <a:lnTo>
                    <a:pt x="28" y="40"/>
                  </a:lnTo>
                  <a:lnTo>
                    <a:pt x="20" y="42"/>
                  </a:lnTo>
                  <a:lnTo>
                    <a:pt x="12" y="40"/>
                  </a:lnTo>
                  <a:lnTo>
                    <a:pt x="6" y="36"/>
                  </a:lnTo>
                  <a:lnTo>
                    <a:pt x="2" y="28"/>
                  </a:lnTo>
                  <a:lnTo>
                    <a:pt x="0" y="20"/>
                  </a:lnTo>
                  <a:lnTo>
                    <a:pt x="2" y="12"/>
                  </a:lnTo>
                  <a:lnTo>
                    <a:pt x="6" y="6"/>
                  </a:lnTo>
                  <a:lnTo>
                    <a:pt x="12" y="2"/>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54" name="Freeform 58"/>
            <p:cNvSpPr>
              <a:spLocks/>
            </p:cNvSpPr>
            <p:nvPr/>
          </p:nvSpPr>
          <p:spPr bwMode="auto">
            <a:xfrm>
              <a:off x="6667500" y="3346451"/>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4"/>
                  </a:lnTo>
                  <a:lnTo>
                    <a:pt x="40" y="22"/>
                  </a:lnTo>
                  <a:lnTo>
                    <a:pt x="38" y="30"/>
                  </a:lnTo>
                  <a:lnTo>
                    <a:pt x="34" y="36"/>
                  </a:lnTo>
                  <a:lnTo>
                    <a:pt x="28" y="40"/>
                  </a:lnTo>
                  <a:lnTo>
                    <a:pt x="20" y="42"/>
                  </a:lnTo>
                  <a:lnTo>
                    <a:pt x="12" y="40"/>
                  </a:lnTo>
                  <a:lnTo>
                    <a:pt x="6" y="36"/>
                  </a:lnTo>
                  <a:lnTo>
                    <a:pt x="0" y="30"/>
                  </a:lnTo>
                  <a:lnTo>
                    <a:pt x="0" y="22"/>
                  </a:lnTo>
                  <a:lnTo>
                    <a:pt x="0" y="14"/>
                  </a:lnTo>
                  <a:lnTo>
                    <a:pt x="6" y="6"/>
                  </a:lnTo>
                  <a:lnTo>
                    <a:pt x="12" y="2"/>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55" name="Freeform 59"/>
            <p:cNvSpPr>
              <a:spLocks/>
            </p:cNvSpPr>
            <p:nvPr/>
          </p:nvSpPr>
          <p:spPr bwMode="auto">
            <a:xfrm>
              <a:off x="5054600" y="3079751"/>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40 h 40"/>
                <a:gd name="T20" fmla="*/ 20 w 40"/>
                <a:gd name="T21" fmla="*/ 40 h 40"/>
                <a:gd name="T22" fmla="*/ 20 w 40"/>
                <a:gd name="T23" fmla="*/ 40 h 40"/>
                <a:gd name="T24" fmla="*/ 12 w 40"/>
                <a:gd name="T25" fmla="*/ 40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40"/>
                  </a:lnTo>
                  <a:lnTo>
                    <a:pt x="20" y="40"/>
                  </a:lnTo>
                  <a:lnTo>
                    <a:pt x="12" y="40"/>
                  </a:lnTo>
                  <a:lnTo>
                    <a:pt x="6" y="34"/>
                  </a:lnTo>
                  <a:lnTo>
                    <a:pt x="0" y="28"/>
                  </a:lnTo>
                  <a:lnTo>
                    <a:pt x="0" y="20"/>
                  </a:lnTo>
                  <a:lnTo>
                    <a:pt x="0" y="12"/>
                  </a:lnTo>
                  <a:lnTo>
                    <a:pt x="6" y="6"/>
                  </a:lnTo>
                  <a:lnTo>
                    <a:pt x="12" y="2"/>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56" name="Freeform 60"/>
            <p:cNvSpPr>
              <a:spLocks/>
            </p:cNvSpPr>
            <p:nvPr/>
          </p:nvSpPr>
          <p:spPr bwMode="auto">
            <a:xfrm>
              <a:off x="5803900" y="2654301"/>
              <a:ext cx="63500" cy="63500"/>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0"/>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57" name="Freeform 61"/>
            <p:cNvSpPr>
              <a:spLocks/>
            </p:cNvSpPr>
            <p:nvPr/>
          </p:nvSpPr>
          <p:spPr bwMode="auto">
            <a:xfrm>
              <a:off x="6645275" y="2870201"/>
              <a:ext cx="66675" cy="66675"/>
            </a:xfrm>
            <a:custGeom>
              <a:avLst/>
              <a:gdLst>
                <a:gd name="T0" fmla="*/ 22 w 42"/>
                <a:gd name="T1" fmla="*/ 0 h 42"/>
                <a:gd name="T2" fmla="*/ 22 w 42"/>
                <a:gd name="T3" fmla="*/ 0 h 42"/>
                <a:gd name="T4" fmla="*/ 30 w 42"/>
                <a:gd name="T5" fmla="*/ 2 h 42"/>
                <a:gd name="T6" fmla="*/ 36 w 42"/>
                <a:gd name="T7" fmla="*/ 6 h 42"/>
                <a:gd name="T8" fmla="*/ 40 w 42"/>
                <a:gd name="T9" fmla="*/ 14 h 42"/>
                <a:gd name="T10" fmla="*/ 42 w 42"/>
                <a:gd name="T11" fmla="*/ 22 h 42"/>
                <a:gd name="T12" fmla="*/ 42 w 42"/>
                <a:gd name="T13" fmla="*/ 22 h 42"/>
                <a:gd name="T14" fmla="*/ 40 w 42"/>
                <a:gd name="T15" fmla="*/ 30 h 42"/>
                <a:gd name="T16" fmla="*/ 36 w 42"/>
                <a:gd name="T17" fmla="*/ 36 h 42"/>
                <a:gd name="T18" fmla="*/ 30 w 42"/>
                <a:gd name="T19" fmla="*/ 40 h 42"/>
                <a:gd name="T20" fmla="*/ 22 w 42"/>
                <a:gd name="T21" fmla="*/ 42 h 42"/>
                <a:gd name="T22" fmla="*/ 22 w 42"/>
                <a:gd name="T23" fmla="*/ 42 h 42"/>
                <a:gd name="T24" fmla="*/ 14 w 42"/>
                <a:gd name="T25" fmla="*/ 40 h 42"/>
                <a:gd name="T26" fmla="*/ 6 w 42"/>
                <a:gd name="T27" fmla="*/ 36 h 42"/>
                <a:gd name="T28" fmla="*/ 2 w 42"/>
                <a:gd name="T29" fmla="*/ 30 h 42"/>
                <a:gd name="T30" fmla="*/ 0 w 42"/>
                <a:gd name="T31" fmla="*/ 22 h 42"/>
                <a:gd name="T32" fmla="*/ 0 w 42"/>
                <a:gd name="T33" fmla="*/ 22 h 42"/>
                <a:gd name="T34" fmla="*/ 2 w 42"/>
                <a:gd name="T35" fmla="*/ 14 h 42"/>
                <a:gd name="T36" fmla="*/ 6 w 42"/>
                <a:gd name="T37" fmla="*/ 6 h 42"/>
                <a:gd name="T38" fmla="*/ 14 w 42"/>
                <a:gd name="T39" fmla="*/ 2 h 42"/>
                <a:gd name="T40" fmla="*/ 22 w 42"/>
                <a:gd name="T41" fmla="*/ 0 h 42"/>
                <a:gd name="T42" fmla="*/ 22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2" y="0"/>
                  </a:moveTo>
                  <a:lnTo>
                    <a:pt x="22" y="0"/>
                  </a:lnTo>
                  <a:lnTo>
                    <a:pt x="30" y="2"/>
                  </a:lnTo>
                  <a:lnTo>
                    <a:pt x="36" y="6"/>
                  </a:lnTo>
                  <a:lnTo>
                    <a:pt x="40" y="14"/>
                  </a:lnTo>
                  <a:lnTo>
                    <a:pt x="42" y="22"/>
                  </a:lnTo>
                  <a:lnTo>
                    <a:pt x="40" y="30"/>
                  </a:lnTo>
                  <a:lnTo>
                    <a:pt x="36" y="36"/>
                  </a:lnTo>
                  <a:lnTo>
                    <a:pt x="30" y="40"/>
                  </a:lnTo>
                  <a:lnTo>
                    <a:pt x="22" y="42"/>
                  </a:lnTo>
                  <a:lnTo>
                    <a:pt x="14" y="40"/>
                  </a:lnTo>
                  <a:lnTo>
                    <a:pt x="6" y="36"/>
                  </a:lnTo>
                  <a:lnTo>
                    <a:pt x="2" y="30"/>
                  </a:lnTo>
                  <a:lnTo>
                    <a:pt x="0" y="22"/>
                  </a:lnTo>
                  <a:lnTo>
                    <a:pt x="2" y="14"/>
                  </a:lnTo>
                  <a:lnTo>
                    <a:pt x="6" y="6"/>
                  </a:lnTo>
                  <a:lnTo>
                    <a:pt x="14" y="2"/>
                  </a:lnTo>
                  <a:lnTo>
                    <a:pt x="22"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58" name="Freeform 62"/>
            <p:cNvSpPr>
              <a:spLocks/>
            </p:cNvSpPr>
            <p:nvPr/>
          </p:nvSpPr>
          <p:spPr bwMode="auto">
            <a:xfrm>
              <a:off x="7394575" y="2266951"/>
              <a:ext cx="66675" cy="63500"/>
            </a:xfrm>
            <a:custGeom>
              <a:avLst/>
              <a:gdLst>
                <a:gd name="T0" fmla="*/ 22 w 42"/>
                <a:gd name="T1" fmla="*/ 0 h 40"/>
                <a:gd name="T2" fmla="*/ 22 w 42"/>
                <a:gd name="T3" fmla="*/ 0 h 40"/>
                <a:gd name="T4" fmla="*/ 30 w 42"/>
                <a:gd name="T5" fmla="*/ 0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0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0"/>
                  </a:lnTo>
                  <a:lnTo>
                    <a:pt x="36" y="6"/>
                  </a:lnTo>
                  <a:lnTo>
                    <a:pt x="40" y="12"/>
                  </a:lnTo>
                  <a:lnTo>
                    <a:pt x="42" y="20"/>
                  </a:lnTo>
                  <a:lnTo>
                    <a:pt x="40" y="28"/>
                  </a:lnTo>
                  <a:lnTo>
                    <a:pt x="36" y="34"/>
                  </a:lnTo>
                  <a:lnTo>
                    <a:pt x="30" y="38"/>
                  </a:lnTo>
                  <a:lnTo>
                    <a:pt x="22" y="40"/>
                  </a:lnTo>
                  <a:lnTo>
                    <a:pt x="14" y="38"/>
                  </a:lnTo>
                  <a:lnTo>
                    <a:pt x="6" y="34"/>
                  </a:lnTo>
                  <a:lnTo>
                    <a:pt x="2" y="28"/>
                  </a:lnTo>
                  <a:lnTo>
                    <a:pt x="0" y="20"/>
                  </a:lnTo>
                  <a:lnTo>
                    <a:pt x="2" y="12"/>
                  </a:lnTo>
                  <a:lnTo>
                    <a:pt x="6" y="6"/>
                  </a:lnTo>
                  <a:lnTo>
                    <a:pt x="14" y="0"/>
                  </a:lnTo>
                  <a:lnTo>
                    <a:pt x="22"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59" name="Freeform 63"/>
            <p:cNvSpPr>
              <a:spLocks/>
            </p:cNvSpPr>
            <p:nvPr/>
          </p:nvSpPr>
          <p:spPr bwMode="auto">
            <a:xfrm>
              <a:off x="7559675" y="1882776"/>
              <a:ext cx="63500" cy="66675"/>
            </a:xfrm>
            <a:custGeom>
              <a:avLst/>
              <a:gdLst>
                <a:gd name="T0" fmla="*/ 20 w 40"/>
                <a:gd name="T1" fmla="*/ 0 h 42"/>
                <a:gd name="T2" fmla="*/ 20 w 40"/>
                <a:gd name="T3" fmla="*/ 0 h 42"/>
                <a:gd name="T4" fmla="*/ 28 w 40"/>
                <a:gd name="T5" fmla="*/ 2 h 42"/>
                <a:gd name="T6" fmla="*/ 34 w 40"/>
                <a:gd name="T7" fmla="*/ 6 h 42"/>
                <a:gd name="T8" fmla="*/ 40 w 40"/>
                <a:gd name="T9" fmla="*/ 14 h 42"/>
                <a:gd name="T10" fmla="*/ 40 w 40"/>
                <a:gd name="T11" fmla="*/ 20 h 42"/>
                <a:gd name="T12" fmla="*/ 40 w 40"/>
                <a:gd name="T13" fmla="*/ 20 h 42"/>
                <a:gd name="T14" fmla="*/ 40 w 40"/>
                <a:gd name="T15" fmla="*/ 28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2 w 40"/>
                <a:gd name="T29" fmla="*/ 28 h 42"/>
                <a:gd name="T30" fmla="*/ 0 w 40"/>
                <a:gd name="T31" fmla="*/ 20 h 42"/>
                <a:gd name="T32" fmla="*/ 0 w 40"/>
                <a:gd name="T33" fmla="*/ 20 h 42"/>
                <a:gd name="T34" fmla="*/ 2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40" y="14"/>
                  </a:lnTo>
                  <a:lnTo>
                    <a:pt x="40" y="20"/>
                  </a:lnTo>
                  <a:lnTo>
                    <a:pt x="40" y="28"/>
                  </a:lnTo>
                  <a:lnTo>
                    <a:pt x="34" y="36"/>
                  </a:lnTo>
                  <a:lnTo>
                    <a:pt x="28" y="40"/>
                  </a:lnTo>
                  <a:lnTo>
                    <a:pt x="20" y="42"/>
                  </a:lnTo>
                  <a:lnTo>
                    <a:pt x="12" y="40"/>
                  </a:lnTo>
                  <a:lnTo>
                    <a:pt x="6" y="36"/>
                  </a:lnTo>
                  <a:lnTo>
                    <a:pt x="2" y="28"/>
                  </a:lnTo>
                  <a:lnTo>
                    <a:pt x="0" y="20"/>
                  </a:lnTo>
                  <a:lnTo>
                    <a:pt x="2" y="14"/>
                  </a:lnTo>
                  <a:lnTo>
                    <a:pt x="6" y="6"/>
                  </a:lnTo>
                  <a:lnTo>
                    <a:pt x="12" y="2"/>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60" name="Freeform 64"/>
            <p:cNvSpPr>
              <a:spLocks/>
            </p:cNvSpPr>
            <p:nvPr/>
          </p:nvSpPr>
          <p:spPr bwMode="auto">
            <a:xfrm>
              <a:off x="7645400" y="1539876"/>
              <a:ext cx="63500" cy="66675"/>
            </a:xfrm>
            <a:custGeom>
              <a:avLst/>
              <a:gdLst>
                <a:gd name="T0" fmla="*/ 20 w 40"/>
                <a:gd name="T1" fmla="*/ 0 h 42"/>
                <a:gd name="T2" fmla="*/ 20 w 40"/>
                <a:gd name="T3" fmla="*/ 0 h 42"/>
                <a:gd name="T4" fmla="*/ 28 w 40"/>
                <a:gd name="T5" fmla="*/ 2 h 42"/>
                <a:gd name="T6" fmla="*/ 34 w 40"/>
                <a:gd name="T7" fmla="*/ 6 h 42"/>
                <a:gd name="T8" fmla="*/ 38 w 40"/>
                <a:gd name="T9" fmla="*/ 14 h 42"/>
                <a:gd name="T10" fmla="*/ 40 w 40"/>
                <a:gd name="T11" fmla="*/ 22 h 42"/>
                <a:gd name="T12" fmla="*/ 40 w 40"/>
                <a:gd name="T13" fmla="*/ 22 h 42"/>
                <a:gd name="T14" fmla="*/ 38 w 40"/>
                <a:gd name="T15" fmla="*/ 30 h 42"/>
                <a:gd name="T16" fmla="*/ 34 w 40"/>
                <a:gd name="T17" fmla="*/ 36 h 42"/>
                <a:gd name="T18" fmla="*/ 28 w 40"/>
                <a:gd name="T19" fmla="*/ 40 h 42"/>
                <a:gd name="T20" fmla="*/ 20 w 40"/>
                <a:gd name="T21" fmla="*/ 42 h 42"/>
                <a:gd name="T22" fmla="*/ 20 w 40"/>
                <a:gd name="T23" fmla="*/ 42 h 42"/>
                <a:gd name="T24" fmla="*/ 12 w 40"/>
                <a:gd name="T25" fmla="*/ 40 h 42"/>
                <a:gd name="T26" fmla="*/ 6 w 40"/>
                <a:gd name="T27" fmla="*/ 36 h 42"/>
                <a:gd name="T28" fmla="*/ 0 w 40"/>
                <a:gd name="T29" fmla="*/ 30 h 42"/>
                <a:gd name="T30" fmla="*/ 0 w 40"/>
                <a:gd name="T31" fmla="*/ 22 h 42"/>
                <a:gd name="T32" fmla="*/ 0 w 40"/>
                <a:gd name="T33" fmla="*/ 22 h 42"/>
                <a:gd name="T34" fmla="*/ 0 w 40"/>
                <a:gd name="T35" fmla="*/ 14 h 42"/>
                <a:gd name="T36" fmla="*/ 6 w 40"/>
                <a:gd name="T37" fmla="*/ 6 h 42"/>
                <a:gd name="T38" fmla="*/ 12 w 40"/>
                <a:gd name="T39" fmla="*/ 2 h 42"/>
                <a:gd name="T40" fmla="*/ 20 w 40"/>
                <a:gd name="T41" fmla="*/ 0 h 42"/>
                <a:gd name="T42" fmla="*/ 20 w 40"/>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2">
                  <a:moveTo>
                    <a:pt x="20" y="0"/>
                  </a:moveTo>
                  <a:lnTo>
                    <a:pt x="20" y="0"/>
                  </a:lnTo>
                  <a:lnTo>
                    <a:pt x="28" y="2"/>
                  </a:lnTo>
                  <a:lnTo>
                    <a:pt x="34" y="6"/>
                  </a:lnTo>
                  <a:lnTo>
                    <a:pt x="38" y="14"/>
                  </a:lnTo>
                  <a:lnTo>
                    <a:pt x="40" y="22"/>
                  </a:lnTo>
                  <a:lnTo>
                    <a:pt x="38" y="30"/>
                  </a:lnTo>
                  <a:lnTo>
                    <a:pt x="34" y="36"/>
                  </a:lnTo>
                  <a:lnTo>
                    <a:pt x="28" y="40"/>
                  </a:lnTo>
                  <a:lnTo>
                    <a:pt x="20" y="42"/>
                  </a:lnTo>
                  <a:lnTo>
                    <a:pt x="12" y="40"/>
                  </a:lnTo>
                  <a:lnTo>
                    <a:pt x="6" y="36"/>
                  </a:lnTo>
                  <a:lnTo>
                    <a:pt x="0" y="30"/>
                  </a:lnTo>
                  <a:lnTo>
                    <a:pt x="0" y="22"/>
                  </a:lnTo>
                  <a:lnTo>
                    <a:pt x="0" y="14"/>
                  </a:lnTo>
                  <a:lnTo>
                    <a:pt x="6" y="6"/>
                  </a:lnTo>
                  <a:lnTo>
                    <a:pt x="12" y="2"/>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61" name="Freeform 65"/>
            <p:cNvSpPr>
              <a:spLocks/>
            </p:cNvSpPr>
            <p:nvPr/>
          </p:nvSpPr>
          <p:spPr bwMode="auto">
            <a:xfrm>
              <a:off x="4708525" y="3597276"/>
              <a:ext cx="82550" cy="82550"/>
            </a:xfrm>
            <a:custGeom>
              <a:avLst/>
              <a:gdLst>
                <a:gd name="T0" fmla="*/ 26 w 52"/>
                <a:gd name="T1" fmla="*/ 0 h 52"/>
                <a:gd name="T2" fmla="*/ 26 w 52"/>
                <a:gd name="T3" fmla="*/ 0 h 52"/>
                <a:gd name="T4" fmla="*/ 36 w 52"/>
                <a:gd name="T5" fmla="*/ 4 h 52"/>
                <a:gd name="T6" fmla="*/ 44 w 52"/>
                <a:gd name="T7" fmla="*/ 8 h 52"/>
                <a:gd name="T8" fmla="*/ 50 w 52"/>
                <a:gd name="T9" fmla="*/ 16 h 52"/>
                <a:gd name="T10" fmla="*/ 52 w 52"/>
                <a:gd name="T11" fmla="*/ 26 h 52"/>
                <a:gd name="T12" fmla="*/ 52 w 52"/>
                <a:gd name="T13" fmla="*/ 26 h 52"/>
                <a:gd name="T14" fmla="*/ 50 w 52"/>
                <a:gd name="T15" fmla="*/ 36 h 52"/>
                <a:gd name="T16" fmla="*/ 44 w 52"/>
                <a:gd name="T17" fmla="*/ 44 h 52"/>
                <a:gd name="T18" fmla="*/ 36 w 52"/>
                <a:gd name="T19" fmla="*/ 50 h 52"/>
                <a:gd name="T20" fmla="*/ 26 w 52"/>
                <a:gd name="T21" fmla="*/ 52 h 52"/>
                <a:gd name="T22" fmla="*/ 26 w 52"/>
                <a:gd name="T23" fmla="*/ 52 h 52"/>
                <a:gd name="T24" fmla="*/ 16 w 52"/>
                <a:gd name="T25" fmla="*/ 50 h 52"/>
                <a:gd name="T26" fmla="*/ 8 w 52"/>
                <a:gd name="T27" fmla="*/ 44 h 52"/>
                <a:gd name="T28" fmla="*/ 2 w 52"/>
                <a:gd name="T29" fmla="*/ 36 h 52"/>
                <a:gd name="T30" fmla="*/ 0 w 52"/>
                <a:gd name="T31" fmla="*/ 26 h 52"/>
                <a:gd name="T32" fmla="*/ 0 w 52"/>
                <a:gd name="T33" fmla="*/ 26 h 52"/>
                <a:gd name="T34" fmla="*/ 2 w 52"/>
                <a:gd name="T35" fmla="*/ 16 h 52"/>
                <a:gd name="T36" fmla="*/ 8 w 52"/>
                <a:gd name="T37" fmla="*/ 8 h 52"/>
                <a:gd name="T38" fmla="*/ 16 w 52"/>
                <a:gd name="T39" fmla="*/ 4 h 52"/>
                <a:gd name="T40" fmla="*/ 26 w 52"/>
                <a:gd name="T41" fmla="*/ 0 h 52"/>
                <a:gd name="T42" fmla="*/ 26 w 52"/>
                <a:gd name="T43" fmla="*/ 0 h 5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52" h="52">
                  <a:moveTo>
                    <a:pt x="26" y="0"/>
                  </a:moveTo>
                  <a:lnTo>
                    <a:pt x="26" y="0"/>
                  </a:lnTo>
                  <a:lnTo>
                    <a:pt x="36" y="4"/>
                  </a:lnTo>
                  <a:lnTo>
                    <a:pt x="44" y="8"/>
                  </a:lnTo>
                  <a:lnTo>
                    <a:pt x="50" y="16"/>
                  </a:lnTo>
                  <a:lnTo>
                    <a:pt x="52" y="26"/>
                  </a:lnTo>
                  <a:lnTo>
                    <a:pt x="50" y="36"/>
                  </a:lnTo>
                  <a:lnTo>
                    <a:pt x="44" y="44"/>
                  </a:lnTo>
                  <a:lnTo>
                    <a:pt x="36" y="50"/>
                  </a:lnTo>
                  <a:lnTo>
                    <a:pt x="26" y="52"/>
                  </a:lnTo>
                  <a:lnTo>
                    <a:pt x="16" y="50"/>
                  </a:lnTo>
                  <a:lnTo>
                    <a:pt x="8" y="44"/>
                  </a:lnTo>
                  <a:lnTo>
                    <a:pt x="2" y="36"/>
                  </a:lnTo>
                  <a:lnTo>
                    <a:pt x="0" y="26"/>
                  </a:lnTo>
                  <a:lnTo>
                    <a:pt x="2" y="16"/>
                  </a:lnTo>
                  <a:lnTo>
                    <a:pt x="8" y="8"/>
                  </a:lnTo>
                  <a:lnTo>
                    <a:pt x="16" y="4"/>
                  </a:lnTo>
                  <a:lnTo>
                    <a:pt x="26"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62" name="Freeform 66"/>
            <p:cNvSpPr>
              <a:spLocks/>
            </p:cNvSpPr>
            <p:nvPr/>
          </p:nvSpPr>
          <p:spPr bwMode="auto">
            <a:xfrm>
              <a:off x="5759450" y="6537326"/>
              <a:ext cx="63500" cy="63500"/>
            </a:xfrm>
            <a:custGeom>
              <a:avLst/>
              <a:gdLst>
                <a:gd name="T0" fmla="*/ 20 w 40"/>
                <a:gd name="T1" fmla="*/ 0 h 40"/>
                <a:gd name="T2" fmla="*/ 20 w 40"/>
                <a:gd name="T3" fmla="*/ 0 h 40"/>
                <a:gd name="T4" fmla="*/ 28 w 40"/>
                <a:gd name="T5" fmla="*/ 2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0 w 40"/>
                <a:gd name="T29" fmla="*/ 28 h 40"/>
                <a:gd name="T30" fmla="*/ 0 w 40"/>
                <a:gd name="T31" fmla="*/ 20 h 40"/>
                <a:gd name="T32" fmla="*/ 0 w 40"/>
                <a:gd name="T33" fmla="*/ 20 h 40"/>
                <a:gd name="T34" fmla="*/ 0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38" y="12"/>
                  </a:lnTo>
                  <a:lnTo>
                    <a:pt x="40" y="20"/>
                  </a:lnTo>
                  <a:lnTo>
                    <a:pt x="38" y="28"/>
                  </a:lnTo>
                  <a:lnTo>
                    <a:pt x="34" y="34"/>
                  </a:lnTo>
                  <a:lnTo>
                    <a:pt x="28" y="38"/>
                  </a:lnTo>
                  <a:lnTo>
                    <a:pt x="20" y="40"/>
                  </a:lnTo>
                  <a:lnTo>
                    <a:pt x="12" y="38"/>
                  </a:lnTo>
                  <a:lnTo>
                    <a:pt x="6" y="34"/>
                  </a:lnTo>
                  <a:lnTo>
                    <a:pt x="0" y="28"/>
                  </a:lnTo>
                  <a:lnTo>
                    <a:pt x="0" y="20"/>
                  </a:lnTo>
                  <a:lnTo>
                    <a:pt x="0" y="12"/>
                  </a:lnTo>
                  <a:lnTo>
                    <a:pt x="6" y="6"/>
                  </a:lnTo>
                  <a:lnTo>
                    <a:pt x="12" y="2"/>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63" name="Freeform 67"/>
            <p:cNvSpPr>
              <a:spLocks/>
            </p:cNvSpPr>
            <p:nvPr/>
          </p:nvSpPr>
          <p:spPr bwMode="auto">
            <a:xfrm>
              <a:off x="6429375" y="6045201"/>
              <a:ext cx="66675" cy="63500"/>
            </a:xfrm>
            <a:custGeom>
              <a:avLst/>
              <a:gdLst>
                <a:gd name="T0" fmla="*/ 22 w 42"/>
                <a:gd name="T1" fmla="*/ 0 h 40"/>
                <a:gd name="T2" fmla="*/ 22 w 42"/>
                <a:gd name="T3" fmla="*/ 0 h 40"/>
                <a:gd name="T4" fmla="*/ 30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30 w 42"/>
                <a:gd name="T19" fmla="*/ 40 h 40"/>
                <a:gd name="T20" fmla="*/ 22 w 42"/>
                <a:gd name="T21" fmla="*/ 40 h 40"/>
                <a:gd name="T22" fmla="*/ 22 w 42"/>
                <a:gd name="T23" fmla="*/ 40 h 40"/>
                <a:gd name="T24" fmla="*/ 14 w 42"/>
                <a:gd name="T25" fmla="*/ 40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30" y="2"/>
                  </a:lnTo>
                  <a:lnTo>
                    <a:pt x="36" y="6"/>
                  </a:lnTo>
                  <a:lnTo>
                    <a:pt x="40" y="12"/>
                  </a:lnTo>
                  <a:lnTo>
                    <a:pt x="42" y="20"/>
                  </a:lnTo>
                  <a:lnTo>
                    <a:pt x="40" y="28"/>
                  </a:lnTo>
                  <a:lnTo>
                    <a:pt x="36" y="34"/>
                  </a:lnTo>
                  <a:lnTo>
                    <a:pt x="30" y="40"/>
                  </a:lnTo>
                  <a:lnTo>
                    <a:pt x="22" y="40"/>
                  </a:lnTo>
                  <a:lnTo>
                    <a:pt x="14" y="40"/>
                  </a:lnTo>
                  <a:lnTo>
                    <a:pt x="6" y="34"/>
                  </a:lnTo>
                  <a:lnTo>
                    <a:pt x="2" y="28"/>
                  </a:lnTo>
                  <a:lnTo>
                    <a:pt x="0" y="20"/>
                  </a:lnTo>
                  <a:lnTo>
                    <a:pt x="2" y="12"/>
                  </a:lnTo>
                  <a:lnTo>
                    <a:pt x="6" y="6"/>
                  </a:lnTo>
                  <a:lnTo>
                    <a:pt x="14" y="2"/>
                  </a:lnTo>
                  <a:lnTo>
                    <a:pt x="22"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64" name="Freeform 68"/>
            <p:cNvSpPr>
              <a:spLocks/>
            </p:cNvSpPr>
            <p:nvPr/>
          </p:nvSpPr>
          <p:spPr bwMode="auto">
            <a:xfrm>
              <a:off x="7600950" y="5419726"/>
              <a:ext cx="63500" cy="63500"/>
            </a:xfrm>
            <a:custGeom>
              <a:avLst/>
              <a:gdLst>
                <a:gd name="T0" fmla="*/ 20 w 40"/>
                <a:gd name="T1" fmla="*/ 0 h 40"/>
                <a:gd name="T2" fmla="*/ 20 w 40"/>
                <a:gd name="T3" fmla="*/ 0 h 40"/>
                <a:gd name="T4" fmla="*/ 28 w 40"/>
                <a:gd name="T5" fmla="*/ 2 h 40"/>
                <a:gd name="T6" fmla="*/ 34 w 40"/>
                <a:gd name="T7" fmla="*/ 6 h 40"/>
                <a:gd name="T8" fmla="*/ 40 w 40"/>
                <a:gd name="T9" fmla="*/ 12 h 40"/>
                <a:gd name="T10" fmla="*/ 40 w 40"/>
                <a:gd name="T11" fmla="*/ 20 h 40"/>
                <a:gd name="T12" fmla="*/ 40 w 40"/>
                <a:gd name="T13" fmla="*/ 20 h 40"/>
                <a:gd name="T14" fmla="*/ 40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2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2"/>
                  </a:lnTo>
                  <a:lnTo>
                    <a:pt x="34" y="6"/>
                  </a:lnTo>
                  <a:lnTo>
                    <a:pt x="40" y="12"/>
                  </a:lnTo>
                  <a:lnTo>
                    <a:pt x="40" y="20"/>
                  </a:lnTo>
                  <a:lnTo>
                    <a:pt x="40" y="28"/>
                  </a:lnTo>
                  <a:lnTo>
                    <a:pt x="34" y="34"/>
                  </a:lnTo>
                  <a:lnTo>
                    <a:pt x="28" y="38"/>
                  </a:lnTo>
                  <a:lnTo>
                    <a:pt x="20" y="40"/>
                  </a:lnTo>
                  <a:lnTo>
                    <a:pt x="12" y="38"/>
                  </a:lnTo>
                  <a:lnTo>
                    <a:pt x="6" y="34"/>
                  </a:lnTo>
                  <a:lnTo>
                    <a:pt x="2" y="28"/>
                  </a:lnTo>
                  <a:lnTo>
                    <a:pt x="0" y="20"/>
                  </a:lnTo>
                  <a:lnTo>
                    <a:pt x="2" y="12"/>
                  </a:lnTo>
                  <a:lnTo>
                    <a:pt x="6" y="6"/>
                  </a:lnTo>
                  <a:lnTo>
                    <a:pt x="12" y="2"/>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65" name="Freeform 69"/>
            <p:cNvSpPr>
              <a:spLocks/>
            </p:cNvSpPr>
            <p:nvPr/>
          </p:nvSpPr>
          <p:spPr bwMode="auto">
            <a:xfrm>
              <a:off x="7426325" y="4251326"/>
              <a:ext cx="95250" cy="95250"/>
            </a:xfrm>
            <a:custGeom>
              <a:avLst/>
              <a:gdLst>
                <a:gd name="T0" fmla="*/ 30 w 60"/>
                <a:gd name="T1" fmla="*/ 0 h 60"/>
                <a:gd name="T2" fmla="*/ 30 w 60"/>
                <a:gd name="T3" fmla="*/ 0 h 60"/>
                <a:gd name="T4" fmla="*/ 36 w 60"/>
                <a:gd name="T5" fmla="*/ 2 h 60"/>
                <a:gd name="T6" fmla="*/ 42 w 60"/>
                <a:gd name="T7" fmla="*/ 2 h 60"/>
                <a:gd name="T8" fmla="*/ 52 w 60"/>
                <a:gd name="T9" fmla="*/ 10 h 60"/>
                <a:gd name="T10" fmla="*/ 58 w 60"/>
                <a:gd name="T11" fmla="*/ 20 h 60"/>
                <a:gd name="T12" fmla="*/ 60 w 60"/>
                <a:gd name="T13" fmla="*/ 24 h 60"/>
                <a:gd name="T14" fmla="*/ 60 w 60"/>
                <a:gd name="T15" fmla="*/ 30 h 60"/>
                <a:gd name="T16" fmla="*/ 60 w 60"/>
                <a:gd name="T17" fmla="*/ 30 h 60"/>
                <a:gd name="T18" fmla="*/ 60 w 60"/>
                <a:gd name="T19" fmla="*/ 36 h 60"/>
                <a:gd name="T20" fmla="*/ 58 w 60"/>
                <a:gd name="T21" fmla="*/ 42 h 60"/>
                <a:gd name="T22" fmla="*/ 52 w 60"/>
                <a:gd name="T23" fmla="*/ 52 h 60"/>
                <a:gd name="T24" fmla="*/ 42 w 60"/>
                <a:gd name="T25" fmla="*/ 58 h 60"/>
                <a:gd name="T26" fmla="*/ 36 w 60"/>
                <a:gd name="T27" fmla="*/ 60 h 60"/>
                <a:gd name="T28" fmla="*/ 30 w 60"/>
                <a:gd name="T29" fmla="*/ 60 h 60"/>
                <a:gd name="T30" fmla="*/ 30 w 60"/>
                <a:gd name="T31" fmla="*/ 60 h 60"/>
                <a:gd name="T32" fmla="*/ 24 w 60"/>
                <a:gd name="T33" fmla="*/ 60 h 60"/>
                <a:gd name="T34" fmla="*/ 18 w 60"/>
                <a:gd name="T35" fmla="*/ 58 h 60"/>
                <a:gd name="T36" fmla="*/ 8 w 60"/>
                <a:gd name="T37" fmla="*/ 52 h 60"/>
                <a:gd name="T38" fmla="*/ 2 w 60"/>
                <a:gd name="T39" fmla="*/ 42 h 60"/>
                <a:gd name="T40" fmla="*/ 0 w 60"/>
                <a:gd name="T41" fmla="*/ 36 h 60"/>
                <a:gd name="T42" fmla="*/ 0 w 60"/>
                <a:gd name="T43" fmla="*/ 30 h 60"/>
                <a:gd name="T44" fmla="*/ 0 w 60"/>
                <a:gd name="T45" fmla="*/ 30 h 60"/>
                <a:gd name="T46" fmla="*/ 0 w 60"/>
                <a:gd name="T47" fmla="*/ 24 h 60"/>
                <a:gd name="T48" fmla="*/ 2 w 60"/>
                <a:gd name="T49" fmla="*/ 20 h 60"/>
                <a:gd name="T50" fmla="*/ 8 w 60"/>
                <a:gd name="T51" fmla="*/ 10 h 60"/>
                <a:gd name="T52" fmla="*/ 18 w 60"/>
                <a:gd name="T53" fmla="*/ 2 h 60"/>
                <a:gd name="T54" fmla="*/ 24 w 60"/>
                <a:gd name="T55" fmla="*/ 2 h 60"/>
                <a:gd name="T56" fmla="*/ 30 w 60"/>
                <a:gd name="T57" fmla="*/ 0 h 60"/>
                <a:gd name="T58" fmla="*/ 30 w 60"/>
                <a:gd name="T59" fmla="*/ 0 h 6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0" h="60">
                  <a:moveTo>
                    <a:pt x="30" y="0"/>
                  </a:moveTo>
                  <a:lnTo>
                    <a:pt x="30" y="0"/>
                  </a:lnTo>
                  <a:lnTo>
                    <a:pt x="36" y="2"/>
                  </a:lnTo>
                  <a:lnTo>
                    <a:pt x="42" y="2"/>
                  </a:lnTo>
                  <a:lnTo>
                    <a:pt x="52" y="10"/>
                  </a:lnTo>
                  <a:lnTo>
                    <a:pt x="58" y="20"/>
                  </a:lnTo>
                  <a:lnTo>
                    <a:pt x="60" y="24"/>
                  </a:lnTo>
                  <a:lnTo>
                    <a:pt x="60" y="30"/>
                  </a:lnTo>
                  <a:lnTo>
                    <a:pt x="60" y="36"/>
                  </a:lnTo>
                  <a:lnTo>
                    <a:pt x="58" y="42"/>
                  </a:lnTo>
                  <a:lnTo>
                    <a:pt x="52" y="52"/>
                  </a:lnTo>
                  <a:lnTo>
                    <a:pt x="42" y="58"/>
                  </a:lnTo>
                  <a:lnTo>
                    <a:pt x="36" y="60"/>
                  </a:lnTo>
                  <a:lnTo>
                    <a:pt x="30" y="60"/>
                  </a:lnTo>
                  <a:lnTo>
                    <a:pt x="24" y="60"/>
                  </a:lnTo>
                  <a:lnTo>
                    <a:pt x="18" y="58"/>
                  </a:lnTo>
                  <a:lnTo>
                    <a:pt x="8" y="52"/>
                  </a:lnTo>
                  <a:lnTo>
                    <a:pt x="2" y="42"/>
                  </a:lnTo>
                  <a:lnTo>
                    <a:pt x="0" y="36"/>
                  </a:lnTo>
                  <a:lnTo>
                    <a:pt x="0" y="30"/>
                  </a:lnTo>
                  <a:lnTo>
                    <a:pt x="0" y="24"/>
                  </a:lnTo>
                  <a:lnTo>
                    <a:pt x="2" y="20"/>
                  </a:lnTo>
                  <a:lnTo>
                    <a:pt x="8" y="10"/>
                  </a:lnTo>
                  <a:lnTo>
                    <a:pt x="18" y="2"/>
                  </a:lnTo>
                  <a:lnTo>
                    <a:pt x="24" y="2"/>
                  </a:lnTo>
                  <a:lnTo>
                    <a:pt x="3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66" name="Freeform 70"/>
            <p:cNvSpPr>
              <a:spLocks/>
            </p:cNvSpPr>
            <p:nvPr/>
          </p:nvSpPr>
          <p:spPr bwMode="auto">
            <a:xfrm>
              <a:off x="6362700" y="4521201"/>
              <a:ext cx="66675" cy="63500"/>
            </a:xfrm>
            <a:custGeom>
              <a:avLst/>
              <a:gdLst>
                <a:gd name="T0" fmla="*/ 22 w 42"/>
                <a:gd name="T1" fmla="*/ 0 h 40"/>
                <a:gd name="T2" fmla="*/ 22 w 42"/>
                <a:gd name="T3" fmla="*/ 0 h 40"/>
                <a:gd name="T4" fmla="*/ 28 w 42"/>
                <a:gd name="T5" fmla="*/ 2 h 40"/>
                <a:gd name="T6" fmla="*/ 36 w 42"/>
                <a:gd name="T7" fmla="*/ 6 h 40"/>
                <a:gd name="T8" fmla="*/ 40 w 42"/>
                <a:gd name="T9" fmla="*/ 12 h 40"/>
                <a:gd name="T10" fmla="*/ 42 w 42"/>
                <a:gd name="T11" fmla="*/ 20 h 40"/>
                <a:gd name="T12" fmla="*/ 42 w 42"/>
                <a:gd name="T13" fmla="*/ 20 h 40"/>
                <a:gd name="T14" fmla="*/ 40 w 42"/>
                <a:gd name="T15" fmla="*/ 28 h 40"/>
                <a:gd name="T16" fmla="*/ 36 w 42"/>
                <a:gd name="T17" fmla="*/ 34 h 40"/>
                <a:gd name="T18" fmla="*/ 28 w 42"/>
                <a:gd name="T19" fmla="*/ 38 h 40"/>
                <a:gd name="T20" fmla="*/ 22 w 42"/>
                <a:gd name="T21" fmla="*/ 40 h 40"/>
                <a:gd name="T22" fmla="*/ 22 w 42"/>
                <a:gd name="T23" fmla="*/ 40 h 40"/>
                <a:gd name="T24" fmla="*/ 14 w 42"/>
                <a:gd name="T25" fmla="*/ 38 h 40"/>
                <a:gd name="T26" fmla="*/ 6 w 42"/>
                <a:gd name="T27" fmla="*/ 34 h 40"/>
                <a:gd name="T28" fmla="*/ 2 w 42"/>
                <a:gd name="T29" fmla="*/ 28 h 40"/>
                <a:gd name="T30" fmla="*/ 0 w 42"/>
                <a:gd name="T31" fmla="*/ 20 h 40"/>
                <a:gd name="T32" fmla="*/ 0 w 42"/>
                <a:gd name="T33" fmla="*/ 20 h 40"/>
                <a:gd name="T34" fmla="*/ 2 w 42"/>
                <a:gd name="T35" fmla="*/ 12 h 40"/>
                <a:gd name="T36" fmla="*/ 6 w 42"/>
                <a:gd name="T37" fmla="*/ 6 h 40"/>
                <a:gd name="T38" fmla="*/ 14 w 42"/>
                <a:gd name="T39" fmla="*/ 2 h 40"/>
                <a:gd name="T40" fmla="*/ 22 w 42"/>
                <a:gd name="T41" fmla="*/ 0 h 40"/>
                <a:gd name="T42" fmla="*/ 22 w 42"/>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0">
                  <a:moveTo>
                    <a:pt x="22" y="0"/>
                  </a:moveTo>
                  <a:lnTo>
                    <a:pt x="22" y="0"/>
                  </a:lnTo>
                  <a:lnTo>
                    <a:pt x="28" y="2"/>
                  </a:lnTo>
                  <a:lnTo>
                    <a:pt x="36" y="6"/>
                  </a:lnTo>
                  <a:lnTo>
                    <a:pt x="40" y="12"/>
                  </a:lnTo>
                  <a:lnTo>
                    <a:pt x="42" y="20"/>
                  </a:lnTo>
                  <a:lnTo>
                    <a:pt x="40" y="28"/>
                  </a:lnTo>
                  <a:lnTo>
                    <a:pt x="36" y="34"/>
                  </a:lnTo>
                  <a:lnTo>
                    <a:pt x="28" y="38"/>
                  </a:lnTo>
                  <a:lnTo>
                    <a:pt x="22" y="40"/>
                  </a:lnTo>
                  <a:lnTo>
                    <a:pt x="14" y="38"/>
                  </a:lnTo>
                  <a:lnTo>
                    <a:pt x="6" y="34"/>
                  </a:lnTo>
                  <a:lnTo>
                    <a:pt x="2" y="28"/>
                  </a:lnTo>
                  <a:lnTo>
                    <a:pt x="0" y="20"/>
                  </a:lnTo>
                  <a:lnTo>
                    <a:pt x="2" y="12"/>
                  </a:lnTo>
                  <a:lnTo>
                    <a:pt x="6" y="6"/>
                  </a:lnTo>
                  <a:lnTo>
                    <a:pt x="14" y="2"/>
                  </a:lnTo>
                  <a:lnTo>
                    <a:pt x="22"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67" name="Freeform 71"/>
            <p:cNvSpPr>
              <a:spLocks/>
            </p:cNvSpPr>
            <p:nvPr/>
          </p:nvSpPr>
          <p:spPr bwMode="auto">
            <a:xfrm>
              <a:off x="6416675" y="2724151"/>
              <a:ext cx="123825" cy="120650"/>
            </a:xfrm>
            <a:custGeom>
              <a:avLst/>
              <a:gdLst>
                <a:gd name="T0" fmla="*/ 40 w 78"/>
                <a:gd name="T1" fmla="*/ 0 h 76"/>
                <a:gd name="T2" fmla="*/ 48 w 78"/>
                <a:gd name="T3" fmla="*/ 32 h 76"/>
                <a:gd name="T4" fmla="*/ 78 w 78"/>
                <a:gd name="T5" fmla="*/ 28 h 76"/>
                <a:gd name="T6" fmla="*/ 52 w 78"/>
                <a:gd name="T7" fmla="*/ 46 h 76"/>
                <a:gd name="T8" fmla="*/ 64 w 78"/>
                <a:gd name="T9" fmla="*/ 76 h 76"/>
                <a:gd name="T10" fmla="*/ 40 w 78"/>
                <a:gd name="T11" fmla="*/ 54 h 76"/>
                <a:gd name="T12" fmla="*/ 16 w 78"/>
                <a:gd name="T13" fmla="*/ 76 h 76"/>
                <a:gd name="T14" fmla="*/ 28 w 78"/>
                <a:gd name="T15" fmla="*/ 46 h 76"/>
                <a:gd name="T16" fmla="*/ 0 w 78"/>
                <a:gd name="T17" fmla="*/ 28 h 76"/>
                <a:gd name="T18" fmla="*/ 32 w 78"/>
                <a:gd name="T19" fmla="*/ 32 h 76"/>
                <a:gd name="T20" fmla="*/ 40 w 78"/>
                <a:gd name="T21" fmla="*/ 0 h 76"/>
                <a:gd name="T22" fmla="*/ 40 w 78"/>
                <a:gd name="T23" fmla="*/ 0 h 7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76">
                  <a:moveTo>
                    <a:pt x="40" y="0"/>
                  </a:moveTo>
                  <a:lnTo>
                    <a:pt x="48" y="32"/>
                  </a:lnTo>
                  <a:lnTo>
                    <a:pt x="78" y="28"/>
                  </a:lnTo>
                  <a:lnTo>
                    <a:pt x="52" y="46"/>
                  </a:lnTo>
                  <a:lnTo>
                    <a:pt x="64" y="76"/>
                  </a:lnTo>
                  <a:lnTo>
                    <a:pt x="40" y="54"/>
                  </a:lnTo>
                  <a:lnTo>
                    <a:pt x="16" y="76"/>
                  </a:lnTo>
                  <a:lnTo>
                    <a:pt x="28" y="46"/>
                  </a:lnTo>
                  <a:lnTo>
                    <a:pt x="0" y="28"/>
                  </a:lnTo>
                  <a:lnTo>
                    <a:pt x="32" y="32"/>
                  </a:lnTo>
                  <a:lnTo>
                    <a:pt x="4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solidFill>
                    <a:srgbClr val="FF0000"/>
                  </a:solidFill>
                </a:ln>
                <a:solidFill>
                  <a:prstClr val="black"/>
                </a:solidFill>
                <a:effectLst/>
                <a:uLnTx/>
                <a:uFillTx/>
                <a:latin typeface="Arial" charset="0"/>
              </a:endParaRPr>
            </a:p>
          </p:txBody>
        </p:sp>
        <p:sp>
          <p:nvSpPr>
            <p:cNvPr id="68" name="Freeform 72"/>
            <p:cNvSpPr>
              <a:spLocks/>
            </p:cNvSpPr>
            <p:nvPr/>
          </p:nvSpPr>
          <p:spPr bwMode="auto">
            <a:xfrm>
              <a:off x="6210300" y="6080126"/>
              <a:ext cx="66675" cy="66675"/>
            </a:xfrm>
            <a:custGeom>
              <a:avLst/>
              <a:gdLst>
                <a:gd name="T0" fmla="*/ 20 w 42"/>
                <a:gd name="T1" fmla="*/ 0 h 42"/>
                <a:gd name="T2" fmla="*/ 20 w 42"/>
                <a:gd name="T3" fmla="*/ 0 h 42"/>
                <a:gd name="T4" fmla="*/ 28 w 42"/>
                <a:gd name="T5" fmla="*/ 2 h 42"/>
                <a:gd name="T6" fmla="*/ 36 w 42"/>
                <a:gd name="T7" fmla="*/ 6 h 42"/>
                <a:gd name="T8" fmla="*/ 40 w 42"/>
                <a:gd name="T9" fmla="*/ 14 h 42"/>
                <a:gd name="T10" fmla="*/ 42 w 42"/>
                <a:gd name="T11" fmla="*/ 20 h 42"/>
                <a:gd name="T12" fmla="*/ 42 w 42"/>
                <a:gd name="T13" fmla="*/ 20 h 42"/>
                <a:gd name="T14" fmla="*/ 40 w 42"/>
                <a:gd name="T15" fmla="*/ 28 h 42"/>
                <a:gd name="T16" fmla="*/ 36 w 42"/>
                <a:gd name="T17" fmla="*/ 36 h 42"/>
                <a:gd name="T18" fmla="*/ 28 w 42"/>
                <a:gd name="T19" fmla="*/ 40 h 42"/>
                <a:gd name="T20" fmla="*/ 20 w 42"/>
                <a:gd name="T21" fmla="*/ 42 h 42"/>
                <a:gd name="T22" fmla="*/ 20 w 42"/>
                <a:gd name="T23" fmla="*/ 42 h 42"/>
                <a:gd name="T24" fmla="*/ 14 w 42"/>
                <a:gd name="T25" fmla="*/ 40 h 42"/>
                <a:gd name="T26" fmla="*/ 6 w 42"/>
                <a:gd name="T27" fmla="*/ 36 h 42"/>
                <a:gd name="T28" fmla="*/ 2 w 42"/>
                <a:gd name="T29" fmla="*/ 28 h 42"/>
                <a:gd name="T30" fmla="*/ 0 w 42"/>
                <a:gd name="T31" fmla="*/ 20 h 42"/>
                <a:gd name="T32" fmla="*/ 0 w 42"/>
                <a:gd name="T33" fmla="*/ 20 h 42"/>
                <a:gd name="T34" fmla="*/ 2 w 42"/>
                <a:gd name="T35" fmla="*/ 14 h 42"/>
                <a:gd name="T36" fmla="*/ 6 w 42"/>
                <a:gd name="T37" fmla="*/ 6 h 42"/>
                <a:gd name="T38" fmla="*/ 14 w 42"/>
                <a:gd name="T39" fmla="*/ 2 h 42"/>
                <a:gd name="T40" fmla="*/ 20 w 42"/>
                <a:gd name="T41" fmla="*/ 0 h 42"/>
                <a:gd name="T42" fmla="*/ 20 w 42"/>
                <a:gd name="T43" fmla="*/ 0 h 4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2" h="42">
                  <a:moveTo>
                    <a:pt x="20" y="0"/>
                  </a:moveTo>
                  <a:lnTo>
                    <a:pt x="20" y="0"/>
                  </a:lnTo>
                  <a:lnTo>
                    <a:pt x="28" y="2"/>
                  </a:lnTo>
                  <a:lnTo>
                    <a:pt x="36" y="6"/>
                  </a:lnTo>
                  <a:lnTo>
                    <a:pt x="40" y="14"/>
                  </a:lnTo>
                  <a:lnTo>
                    <a:pt x="42" y="20"/>
                  </a:lnTo>
                  <a:lnTo>
                    <a:pt x="40" y="28"/>
                  </a:lnTo>
                  <a:lnTo>
                    <a:pt x="36" y="36"/>
                  </a:lnTo>
                  <a:lnTo>
                    <a:pt x="28" y="40"/>
                  </a:lnTo>
                  <a:lnTo>
                    <a:pt x="20" y="42"/>
                  </a:lnTo>
                  <a:lnTo>
                    <a:pt x="14" y="40"/>
                  </a:lnTo>
                  <a:lnTo>
                    <a:pt x="6" y="36"/>
                  </a:lnTo>
                  <a:lnTo>
                    <a:pt x="2" y="28"/>
                  </a:lnTo>
                  <a:lnTo>
                    <a:pt x="0" y="20"/>
                  </a:lnTo>
                  <a:lnTo>
                    <a:pt x="2" y="14"/>
                  </a:lnTo>
                  <a:lnTo>
                    <a:pt x="6" y="6"/>
                  </a:lnTo>
                  <a:lnTo>
                    <a:pt x="14" y="2"/>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sp>
          <p:nvSpPr>
            <p:cNvPr id="69" name="Freeform 73"/>
            <p:cNvSpPr>
              <a:spLocks/>
            </p:cNvSpPr>
            <p:nvPr/>
          </p:nvSpPr>
          <p:spPr bwMode="auto">
            <a:xfrm>
              <a:off x="5130800" y="4695826"/>
              <a:ext cx="63500" cy="63500"/>
            </a:xfrm>
            <a:custGeom>
              <a:avLst/>
              <a:gdLst>
                <a:gd name="T0" fmla="*/ 20 w 40"/>
                <a:gd name="T1" fmla="*/ 0 h 40"/>
                <a:gd name="T2" fmla="*/ 20 w 40"/>
                <a:gd name="T3" fmla="*/ 0 h 40"/>
                <a:gd name="T4" fmla="*/ 28 w 40"/>
                <a:gd name="T5" fmla="*/ 0 h 40"/>
                <a:gd name="T6" fmla="*/ 34 w 40"/>
                <a:gd name="T7" fmla="*/ 6 h 40"/>
                <a:gd name="T8" fmla="*/ 38 w 40"/>
                <a:gd name="T9" fmla="*/ 12 h 40"/>
                <a:gd name="T10" fmla="*/ 40 w 40"/>
                <a:gd name="T11" fmla="*/ 20 h 40"/>
                <a:gd name="T12" fmla="*/ 40 w 40"/>
                <a:gd name="T13" fmla="*/ 20 h 40"/>
                <a:gd name="T14" fmla="*/ 38 w 40"/>
                <a:gd name="T15" fmla="*/ 28 h 40"/>
                <a:gd name="T16" fmla="*/ 34 w 40"/>
                <a:gd name="T17" fmla="*/ 34 h 40"/>
                <a:gd name="T18" fmla="*/ 28 w 40"/>
                <a:gd name="T19" fmla="*/ 38 h 40"/>
                <a:gd name="T20" fmla="*/ 20 w 40"/>
                <a:gd name="T21" fmla="*/ 40 h 40"/>
                <a:gd name="T22" fmla="*/ 20 w 40"/>
                <a:gd name="T23" fmla="*/ 40 h 40"/>
                <a:gd name="T24" fmla="*/ 12 w 40"/>
                <a:gd name="T25" fmla="*/ 38 h 40"/>
                <a:gd name="T26" fmla="*/ 6 w 40"/>
                <a:gd name="T27" fmla="*/ 34 h 40"/>
                <a:gd name="T28" fmla="*/ 2 w 40"/>
                <a:gd name="T29" fmla="*/ 28 h 40"/>
                <a:gd name="T30" fmla="*/ 0 w 40"/>
                <a:gd name="T31" fmla="*/ 20 h 40"/>
                <a:gd name="T32" fmla="*/ 0 w 40"/>
                <a:gd name="T33" fmla="*/ 20 h 40"/>
                <a:gd name="T34" fmla="*/ 2 w 40"/>
                <a:gd name="T35" fmla="*/ 12 h 40"/>
                <a:gd name="T36" fmla="*/ 6 w 40"/>
                <a:gd name="T37" fmla="*/ 6 h 40"/>
                <a:gd name="T38" fmla="*/ 12 w 40"/>
                <a:gd name="T39" fmla="*/ 0 h 40"/>
                <a:gd name="T40" fmla="*/ 20 w 40"/>
                <a:gd name="T41" fmla="*/ 0 h 40"/>
                <a:gd name="T42" fmla="*/ 20 w 40"/>
                <a:gd name="T43" fmla="*/ 0 h 4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0" h="40">
                  <a:moveTo>
                    <a:pt x="20" y="0"/>
                  </a:moveTo>
                  <a:lnTo>
                    <a:pt x="20" y="0"/>
                  </a:lnTo>
                  <a:lnTo>
                    <a:pt x="28" y="0"/>
                  </a:lnTo>
                  <a:lnTo>
                    <a:pt x="34" y="6"/>
                  </a:lnTo>
                  <a:lnTo>
                    <a:pt x="38" y="12"/>
                  </a:lnTo>
                  <a:lnTo>
                    <a:pt x="40" y="20"/>
                  </a:lnTo>
                  <a:lnTo>
                    <a:pt x="38" y="28"/>
                  </a:lnTo>
                  <a:lnTo>
                    <a:pt x="34" y="34"/>
                  </a:lnTo>
                  <a:lnTo>
                    <a:pt x="28" y="38"/>
                  </a:lnTo>
                  <a:lnTo>
                    <a:pt x="20" y="40"/>
                  </a:lnTo>
                  <a:lnTo>
                    <a:pt x="12" y="38"/>
                  </a:lnTo>
                  <a:lnTo>
                    <a:pt x="6" y="34"/>
                  </a:lnTo>
                  <a:lnTo>
                    <a:pt x="2" y="28"/>
                  </a:lnTo>
                  <a:lnTo>
                    <a:pt x="0" y="20"/>
                  </a:lnTo>
                  <a:lnTo>
                    <a:pt x="2" y="12"/>
                  </a:lnTo>
                  <a:lnTo>
                    <a:pt x="6" y="6"/>
                  </a:lnTo>
                  <a:lnTo>
                    <a:pt x="12" y="0"/>
                  </a:lnTo>
                  <a:lnTo>
                    <a:pt x="20" y="0"/>
                  </a:lnTo>
                  <a:close/>
                </a:path>
              </a:pathLst>
            </a:custGeom>
            <a:grpFill/>
            <a:ln w="9525">
              <a:noFill/>
              <a:round/>
              <a:headEnd/>
              <a:tailEnd/>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Arial" charset="0"/>
              </a:endParaRPr>
            </a:p>
          </p:txBody>
        </p:sp>
      </p:grpSp>
      <p:sp>
        <p:nvSpPr>
          <p:cNvPr id="135" name="椭圆 134"/>
          <p:cNvSpPr/>
          <p:nvPr/>
        </p:nvSpPr>
        <p:spPr>
          <a:xfrm>
            <a:off x="3902629" y="2191804"/>
            <a:ext cx="225882" cy="22588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t>1</a:t>
            </a:r>
            <a:endParaRPr lang="zh-CN" altLang="en-US" sz="1200" dirty="0"/>
          </a:p>
        </p:txBody>
      </p:sp>
      <p:sp>
        <p:nvSpPr>
          <p:cNvPr id="136" name="椭圆 135"/>
          <p:cNvSpPr/>
          <p:nvPr/>
        </p:nvSpPr>
        <p:spPr>
          <a:xfrm>
            <a:off x="4047002" y="2581498"/>
            <a:ext cx="225882" cy="22588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t>2</a:t>
            </a:r>
            <a:endParaRPr lang="zh-CN" altLang="en-US" sz="1200" dirty="0"/>
          </a:p>
        </p:txBody>
      </p:sp>
      <p:sp>
        <p:nvSpPr>
          <p:cNvPr id="137" name="椭圆 136"/>
          <p:cNvSpPr/>
          <p:nvPr/>
        </p:nvSpPr>
        <p:spPr>
          <a:xfrm>
            <a:off x="3278250" y="3249070"/>
            <a:ext cx="225882" cy="22588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t>3</a:t>
            </a:r>
            <a:endParaRPr lang="zh-CN" altLang="en-US" sz="1200" dirty="0"/>
          </a:p>
        </p:txBody>
      </p:sp>
      <p:sp>
        <p:nvSpPr>
          <p:cNvPr id="138" name="椭圆 137"/>
          <p:cNvSpPr/>
          <p:nvPr/>
        </p:nvSpPr>
        <p:spPr>
          <a:xfrm>
            <a:off x="4353484" y="3139203"/>
            <a:ext cx="225882" cy="22588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t>4</a:t>
            </a:r>
            <a:endParaRPr lang="zh-CN" altLang="en-US" sz="1200" dirty="0"/>
          </a:p>
        </p:txBody>
      </p:sp>
      <p:sp>
        <p:nvSpPr>
          <p:cNvPr id="139" name="椭圆 138"/>
          <p:cNvSpPr/>
          <p:nvPr/>
        </p:nvSpPr>
        <p:spPr>
          <a:xfrm>
            <a:off x="3850625" y="4089158"/>
            <a:ext cx="225882" cy="22588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t>6</a:t>
            </a:r>
            <a:endParaRPr lang="zh-CN" altLang="en-US" sz="1200" dirty="0"/>
          </a:p>
        </p:txBody>
      </p:sp>
      <p:sp>
        <p:nvSpPr>
          <p:cNvPr id="140" name="椭圆 139"/>
          <p:cNvSpPr/>
          <p:nvPr/>
        </p:nvSpPr>
        <p:spPr>
          <a:xfrm>
            <a:off x="2599204" y="3991158"/>
            <a:ext cx="225882" cy="22588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t>7</a:t>
            </a:r>
            <a:endParaRPr lang="zh-CN" altLang="en-US" sz="1200" dirty="0"/>
          </a:p>
        </p:txBody>
      </p:sp>
      <p:sp>
        <p:nvSpPr>
          <p:cNvPr id="141" name="椭圆 140"/>
          <p:cNvSpPr/>
          <p:nvPr/>
        </p:nvSpPr>
        <p:spPr>
          <a:xfrm>
            <a:off x="4360972" y="3355227"/>
            <a:ext cx="225882" cy="22588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200" dirty="0" smtClean="0"/>
              <a:t>5</a:t>
            </a:r>
            <a:endParaRPr lang="zh-CN" altLang="en-US" sz="1200" dirty="0"/>
          </a:p>
        </p:txBody>
      </p:sp>
      <p:graphicFrame>
        <p:nvGraphicFramePr>
          <p:cNvPr id="146" name="表格 145"/>
          <p:cNvGraphicFramePr>
            <a:graphicFrameLocks noGrp="1"/>
          </p:cNvGraphicFramePr>
          <p:nvPr>
            <p:extLst>
              <p:ext uri="{D42A27DB-BD31-4B8C-83A1-F6EECF244321}">
                <p14:modId xmlns:p14="http://schemas.microsoft.com/office/powerpoint/2010/main" val="1122592856"/>
              </p:ext>
            </p:extLst>
          </p:nvPr>
        </p:nvGraphicFramePr>
        <p:xfrm>
          <a:off x="5364088" y="2678782"/>
          <a:ext cx="3096344" cy="1981200"/>
        </p:xfrm>
        <a:graphic>
          <a:graphicData uri="http://schemas.openxmlformats.org/drawingml/2006/table">
            <a:tbl>
              <a:tblPr firstRow="1" bandRow="1">
                <a:tableStyleId>{073A0DAA-6AF3-43AB-8588-CEC1D06C72B9}</a:tableStyleId>
              </a:tblPr>
              <a:tblGrid>
                <a:gridCol w="504056"/>
                <a:gridCol w="504056"/>
                <a:gridCol w="2088232"/>
              </a:tblGrid>
              <a:tr h="215631">
                <a:tc>
                  <a:txBody>
                    <a:bodyPr/>
                    <a:lstStyle/>
                    <a:p>
                      <a:pPr algn="ctr"/>
                      <a:r>
                        <a:rPr lang="zh-CN" altLang="en-US" sz="1200" dirty="0" smtClean="0"/>
                        <a:t>编号</a:t>
                      </a:r>
                      <a:endParaRPr lang="zh-CN" altLang="en-US" sz="1200" dirty="0"/>
                    </a:p>
                  </a:txBody>
                  <a:tcPr>
                    <a:solidFill>
                      <a:schemeClr val="accent2"/>
                    </a:solidFill>
                  </a:tcPr>
                </a:tc>
                <a:tc>
                  <a:txBody>
                    <a:bodyPr/>
                    <a:lstStyle/>
                    <a:p>
                      <a:pPr algn="ctr"/>
                      <a:r>
                        <a:rPr lang="zh-CN" altLang="en-US" sz="1200" dirty="0" smtClean="0"/>
                        <a:t>地区</a:t>
                      </a:r>
                      <a:endParaRPr lang="zh-CN" altLang="en-US" sz="1200" dirty="0"/>
                    </a:p>
                  </a:txBody>
                  <a:tcPr>
                    <a:solidFill>
                      <a:schemeClr val="accent2"/>
                    </a:solidFill>
                  </a:tcPr>
                </a:tc>
                <a:tc>
                  <a:txBody>
                    <a:bodyPr/>
                    <a:lstStyle/>
                    <a:p>
                      <a:pPr algn="ctr"/>
                      <a:r>
                        <a:rPr lang="zh-CN" altLang="en-US" sz="1200" dirty="0" smtClean="0"/>
                        <a:t>业务情况</a:t>
                      </a:r>
                      <a:endParaRPr lang="zh-CN" altLang="en-US" sz="1200" dirty="0"/>
                    </a:p>
                  </a:txBody>
                  <a:tcPr>
                    <a:solidFill>
                      <a:schemeClr val="accent2"/>
                    </a:solidFill>
                  </a:tcPr>
                </a:tc>
              </a:tr>
              <a:tr h="215631">
                <a:tc>
                  <a:txBody>
                    <a:bodyPr/>
                    <a:lstStyle/>
                    <a:p>
                      <a:pPr algn="ctr"/>
                      <a:r>
                        <a:rPr lang="en-US" altLang="zh-CN" sz="1000" dirty="0" smtClean="0">
                          <a:solidFill>
                            <a:schemeClr val="tx1">
                              <a:lumMod val="50000"/>
                              <a:lumOff val="50000"/>
                            </a:schemeClr>
                          </a:solidFill>
                        </a:rPr>
                        <a:t>1</a:t>
                      </a:r>
                      <a:endParaRPr lang="zh-CN" altLang="en-US" sz="1000" dirty="0">
                        <a:solidFill>
                          <a:schemeClr val="tx1">
                            <a:lumMod val="50000"/>
                            <a:lumOff val="50000"/>
                          </a:schemeClr>
                        </a:solidFill>
                      </a:endParaRPr>
                    </a:p>
                  </a:txBody>
                  <a:tcPr/>
                </a:tc>
                <a:tc>
                  <a:txBody>
                    <a:bodyPr/>
                    <a:lstStyle/>
                    <a:p>
                      <a:pPr algn="ctr"/>
                      <a:r>
                        <a:rPr lang="zh-CN" altLang="en-US" sz="1000" dirty="0" smtClean="0">
                          <a:solidFill>
                            <a:schemeClr val="tx1">
                              <a:lumMod val="50000"/>
                              <a:lumOff val="50000"/>
                            </a:schemeClr>
                          </a:solidFill>
                        </a:rPr>
                        <a:t>北京</a:t>
                      </a:r>
                      <a:endParaRPr lang="zh-CN" altLang="en-US" sz="1000" dirty="0">
                        <a:solidFill>
                          <a:schemeClr val="tx1">
                            <a:lumMod val="50000"/>
                            <a:lumOff val="50000"/>
                          </a:schemeClr>
                        </a:solidFill>
                      </a:endParaRPr>
                    </a:p>
                  </a:txBody>
                  <a:tcPr/>
                </a:tc>
                <a:tc>
                  <a:txBody>
                    <a:bodyPr/>
                    <a:lstStyle/>
                    <a:p>
                      <a:pPr algn="ctr"/>
                      <a:r>
                        <a:rPr lang="zh-CN" altLang="en-US" sz="1000" dirty="0" smtClean="0">
                          <a:solidFill>
                            <a:schemeClr val="tx1">
                              <a:lumMod val="50000"/>
                              <a:lumOff val="50000"/>
                            </a:schemeClr>
                          </a:solidFill>
                        </a:rPr>
                        <a:t>单击此处添加文本</a:t>
                      </a:r>
                      <a:endParaRPr lang="zh-CN" altLang="en-US" sz="1000" dirty="0">
                        <a:solidFill>
                          <a:schemeClr val="tx1">
                            <a:lumMod val="50000"/>
                            <a:lumOff val="50000"/>
                          </a:schemeClr>
                        </a:solidFill>
                      </a:endParaRPr>
                    </a:p>
                  </a:txBody>
                  <a:tcPr/>
                </a:tc>
              </a:tr>
              <a:tr h="215631">
                <a:tc>
                  <a:txBody>
                    <a:bodyPr/>
                    <a:lstStyle/>
                    <a:p>
                      <a:pPr algn="ctr"/>
                      <a:r>
                        <a:rPr lang="en-US" altLang="zh-CN" sz="1000" dirty="0" smtClean="0">
                          <a:solidFill>
                            <a:schemeClr val="tx1">
                              <a:lumMod val="50000"/>
                              <a:lumOff val="50000"/>
                            </a:schemeClr>
                          </a:solidFill>
                        </a:rPr>
                        <a:t>2</a:t>
                      </a:r>
                      <a:endParaRPr lang="zh-CN" altLang="en-US" sz="1000" dirty="0">
                        <a:solidFill>
                          <a:schemeClr val="tx1">
                            <a:lumMod val="50000"/>
                            <a:lumOff val="50000"/>
                          </a:schemeClr>
                        </a:solidFill>
                      </a:endParaRPr>
                    </a:p>
                  </a:txBody>
                  <a:tcPr/>
                </a:tc>
                <a:tc>
                  <a:txBody>
                    <a:bodyPr/>
                    <a:lstStyle/>
                    <a:p>
                      <a:pPr algn="ctr"/>
                      <a:r>
                        <a:rPr lang="zh-CN" altLang="en-US" sz="1000" dirty="0" smtClean="0">
                          <a:solidFill>
                            <a:schemeClr val="tx1">
                              <a:lumMod val="50000"/>
                              <a:lumOff val="50000"/>
                            </a:schemeClr>
                          </a:solidFill>
                        </a:rPr>
                        <a:t>山东</a:t>
                      </a:r>
                      <a:endParaRPr lang="zh-CN" altLang="en-US" sz="1000" dirty="0">
                        <a:solidFill>
                          <a:schemeClr val="tx1">
                            <a:lumMod val="50000"/>
                            <a:lumOff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000" dirty="0" smtClean="0">
                          <a:solidFill>
                            <a:schemeClr val="tx1">
                              <a:lumMod val="50000"/>
                              <a:lumOff val="50000"/>
                            </a:schemeClr>
                          </a:solidFill>
                        </a:rPr>
                        <a:t>单击此处添加文本</a:t>
                      </a:r>
                    </a:p>
                  </a:txBody>
                  <a:tcPr/>
                </a:tc>
              </a:tr>
              <a:tr h="215631">
                <a:tc>
                  <a:txBody>
                    <a:bodyPr/>
                    <a:lstStyle/>
                    <a:p>
                      <a:pPr algn="ctr"/>
                      <a:r>
                        <a:rPr lang="en-US" altLang="zh-CN" sz="1000" dirty="0" smtClean="0">
                          <a:solidFill>
                            <a:schemeClr val="tx1">
                              <a:lumMod val="50000"/>
                              <a:lumOff val="50000"/>
                            </a:schemeClr>
                          </a:solidFill>
                        </a:rPr>
                        <a:t>3</a:t>
                      </a:r>
                      <a:endParaRPr lang="zh-CN" altLang="en-US" sz="1000" dirty="0">
                        <a:solidFill>
                          <a:schemeClr val="tx1">
                            <a:lumMod val="50000"/>
                            <a:lumOff val="50000"/>
                          </a:schemeClr>
                        </a:solidFill>
                      </a:endParaRPr>
                    </a:p>
                  </a:txBody>
                  <a:tcPr/>
                </a:tc>
                <a:tc>
                  <a:txBody>
                    <a:bodyPr/>
                    <a:lstStyle/>
                    <a:p>
                      <a:pPr algn="ctr"/>
                      <a:r>
                        <a:rPr lang="zh-CN" altLang="en-US" sz="1000" dirty="0" smtClean="0">
                          <a:solidFill>
                            <a:schemeClr val="tx1">
                              <a:lumMod val="50000"/>
                              <a:lumOff val="50000"/>
                            </a:schemeClr>
                          </a:solidFill>
                        </a:rPr>
                        <a:t>重庆</a:t>
                      </a:r>
                      <a:endParaRPr lang="zh-CN" altLang="en-US" sz="1000" dirty="0">
                        <a:solidFill>
                          <a:schemeClr val="tx1">
                            <a:lumMod val="50000"/>
                            <a:lumOff val="50000"/>
                          </a:schemeClr>
                        </a:solidFill>
                      </a:endParaRPr>
                    </a:p>
                  </a:txBody>
                  <a:tcPr/>
                </a:tc>
                <a:tc>
                  <a:txBody>
                    <a:bodyPr/>
                    <a:lstStyle/>
                    <a:p>
                      <a:pPr algn="ctr"/>
                      <a:r>
                        <a:rPr lang="zh-CN" altLang="en-US" sz="1000" dirty="0" smtClean="0">
                          <a:solidFill>
                            <a:schemeClr val="tx1">
                              <a:lumMod val="50000"/>
                              <a:lumOff val="50000"/>
                            </a:schemeClr>
                          </a:solidFill>
                        </a:rPr>
                        <a:t>单击此处添加文本</a:t>
                      </a:r>
                      <a:endParaRPr lang="zh-CN" altLang="en-US" sz="1000" dirty="0">
                        <a:solidFill>
                          <a:schemeClr val="tx1">
                            <a:lumMod val="50000"/>
                            <a:lumOff val="50000"/>
                          </a:schemeClr>
                        </a:solidFill>
                      </a:endParaRPr>
                    </a:p>
                  </a:txBody>
                  <a:tcPr/>
                </a:tc>
              </a:tr>
              <a:tr h="215631">
                <a:tc>
                  <a:txBody>
                    <a:bodyPr/>
                    <a:lstStyle/>
                    <a:p>
                      <a:pPr algn="ctr"/>
                      <a:r>
                        <a:rPr lang="en-US" altLang="zh-CN" sz="1000" dirty="0" smtClean="0">
                          <a:solidFill>
                            <a:schemeClr val="tx1">
                              <a:lumMod val="50000"/>
                              <a:lumOff val="50000"/>
                            </a:schemeClr>
                          </a:solidFill>
                        </a:rPr>
                        <a:t>4</a:t>
                      </a:r>
                      <a:endParaRPr lang="zh-CN" altLang="en-US" sz="1000" dirty="0">
                        <a:solidFill>
                          <a:schemeClr val="tx1">
                            <a:lumMod val="50000"/>
                            <a:lumOff val="50000"/>
                          </a:schemeClr>
                        </a:solidFill>
                      </a:endParaRPr>
                    </a:p>
                  </a:txBody>
                  <a:tcPr/>
                </a:tc>
                <a:tc>
                  <a:txBody>
                    <a:bodyPr/>
                    <a:lstStyle/>
                    <a:p>
                      <a:pPr algn="ctr"/>
                      <a:r>
                        <a:rPr lang="zh-CN" altLang="en-US" sz="1000" dirty="0" smtClean="0">
                          <a:solidFill>
                            <a:schemeClr val="tx1">
                              <a:lumMod val="50000"/>
                              <a:lumOff val="50000"/>
                            </a:schemeClr>
                          </a:solidFill>
                        </a:rPr>
                        <a:t>上海</a:t>
                      </a:r>
                      <a:endParaRPr lang="zh-CN" altLang="en-US" sz="1000" dirty="0">
                        <a:solidFill>
                          <a:schemeClr val="tx1">
                            <a:lumMod val="50000"/>
                            <a:lumOff val="50000"/>
                          </a:schemeClr>
                        </a:solidFill>
                      </a:endParaRPr>
                    </a:p>
                  </a:txBody>
                  <a:tcPr/>
                </a:tc>
                <a:tc>
                  <a:txBody>
                    <a:bodyPr/>
                    <a:lstStyle/>
                    <a:p>
                      <a:pPr algn="ctr"/>
                      <a:r>
                        <a:rPr lang="zh-CN" altLang="en-US" sz="1000" dirty="0" smtClean="0">
                          <a:solidFill>
                            <a:schemeClr val="tx1">
                              <a:lumMod val="50000"/>
                              <a:lumOff val="50000"/>
                            </a:schemeClr>
                          </a:solidFill>
                        </a:rPr>
                        <a:t>单击此处添加文本</a:t>
                      </a:r>
                      <a:endParaRPr lang="zh-CN" altLang="en-US" sz="1000" dirty="0">
                        <a:solidFill>
                          <a:schemeClr val="tx1">
                            <a:lumMod val="50000"/>
                            <a:lumOff val="50000"/>
                          </a:schemeClr>
                        </a:solidFill>
                      </a:endParaRPr>
                    </a:p>
                  </a:txBody>
                  <a:tcPr/>
                </a:tc>
              </a:tr>
              <a:tr h="215631">
                <a:tc>
                  <a:txBody>
                    <a:bodyPr/>
                    <a:lstStyle/>
                    <a:p>
                      <a:pPr algn="ctr"/>
                      <a:r>
                        <a:rPr lang="en-US" altLang="zh-CN" sz="1000" dirty="0" smtClean="0">
                          <a:solidFill>
                            <a:schemeClr val="tx1">
                              <a:lumMod val="50000"/>
                              <a:lumOff val="50000"/>
                            </a:schemeClr>
                          </a:solidFill>
                        </a:rPr>
                        <a:t>5</a:t>
                      </a:r>
                      <a:endParaRPr lang="zh-CN" altLang="en-US" sz="1000" dirty="0">
                        <a:solidFill>
                          <a:schemeClr val="tx1">
                            <a:lumMod val="50000"/>
                            <a:lumOff val="50000"/>
                          </a:schemeClr>
                        </a:solidFill>
                      </a:endParaRPr>
                    </a:p>
                  </a:txBody>
                  <a:tcPr/>
                </a:tc>
                <a:tc>
                  <a:txBody>
                    <a:bodyPr/>
                    <a:lstStyle/>
                    <a:p>
                      <a:pPr algn="ctr"/>
                      <a:r>
                        <a:rPr lang="zh-CN" altLang="en-US" sz="1000" dirty="0" smtClean="0">
                          <a:solidFill>
                            <a:schemeClr val="tx1">
                              <a:lumMod val="50000"/>
                              <a:lumOff val="50000"/>
                            </a:schemeClr>
                          </a:solidFill>
                        </a:rPr>
                        <a:t>浙江</a:t>
                      </a:r>
                      <a:endParaRPr lang="zh-CN" altLang="en-US" sz="1000" dirty="0">
                        <a:solidFill>
                          <a:schemeClr val="tx1">
                            <a:lumMod val="50000"/>
                            <a:lumOff val="50000"/>
                          </a:schemeClr>
                        </a:solidFill>
                      </a:endParaRPr>
                    </a:p>
                  </a:txBody>
                  <a:tcPr/>
                </a:tc>
                <a:tc>
                  <a:txBody>
                    <a:bodyPr/>
                    <a:lstStyle/>
                    <a:p>
                      <a:pPr algn="ctr"/>
                      <a:r>
                        <a:rPr lang="zh-CN" altLang="en-US" sz="1000" dirty="0" smtClean="0">
                          <a:solidFill>
                            <a:schemeClr val="tx1">
                              <a:lumMod val="50000"/>
                              <a:lumOff val="50000"/>
                            </a:schemeClr>
                          </a:solidFill>
                        </a:rPr>
                        <a:t>单击此处添加文本</a:t>
                      </a:r>
                      <a:endParaRPr lang="zh-CN" altLang="en-US" sz="1000" dirty="0">
                        <a:solidFill>
                          <a:schemeClr val="tx1">
                            <a:lumMod val="50000"/>
                            <a:lumOff val="50000"/>
                          </a:schemeClr>
                        </a:solidFill>
                      </a:endParaRPr>
                    </a:p>
                  </a:txBody>
                  <a:tcPr/>
                </a:tc>
              </a:tr>
              <a:tr h="0">
                <a:tc>
                  <a:txBody>
                    <a:bodyPr/>
                    <a:lstStyle/>
                    <a:p>
                      <a:pPr algn="ctr"/>
                      <a:r>
                        <a:rPr lang="en-US" altLang="zh-CN" sz="1000" dirty="0" smtClean="0">
                          <a:solidFill>
                            <a:schemeClr val="tx1">
                              <a:lumMod val="50000"/>
                              <a:lumOff val="50000"/>
                            </a:schemeClr>
                          </a:solidFill>
                        </a:rPr>
                        <a:t>6</a:t>
                      </a:r>
                      <a:endParaRPr lang="zh-CN" altLang="en-US" sz="1000" dirty="0">
                        <a:solidFill>
                          <a:schemeClr val="tx1">
                            <a:lumMod val="50000"/>
                            <a:lumOff val="50000"/>
                          </a:schemeClr>
                        </a:solidFill>
                      </a:endParaRPr>
                    </a:p>
                  </a:txBody>
                  <a:tcPr/>
                </a:tc>
                <a:tc>
                  <a:txBody>
                    <a:bodyPr/>
                    <a:lstStyle/>
                    <a:p>
                      <a:pPr algn="ctr"/>
                      <a:r>
                        <a:rPr lang="zh-CN" altLang="en-US" sz="1000" dirty="0" smtClean="0">
                          <a:solidFill>
                            <a:schemeClr val="tx1">
                              <a:lumMod val="50000"/>
                              <a:lumOff val="50000"/>
                            </a:schemeClr>
                          </a:solidFill>
                        </a:rPr>
                        <a:t>广东</a:t>
                      </a:r>
                      <a:endParaRPr lang="zh-CN" altLang="en-US" sz="1000" dirty="0">
                        <a:solidFill>
                          <a:schemeClr val="tx1">
                            <a:lumMod val="50000"/>
                            <a:lumOff val="50000"/>
                          </a:schemeClr>
                        </a:solidFill>
                      </a:endParaRPr>
                    </a:p>
                  </a:txBody>
                  <a:tcPr/>
                </a:tc>
                <a:tc>
                  <a:txBody>
                    <a:bodyPr/>
                    <a:lstStyle/>
                    <a:p>
                      <a:pPr algn="ctr"/>
                      <a:r>
                        <a:rPr lang="zh-CN" altLang="en-US" sz="1000" dirty="0" smtClean="0">
                          <a:solidFill>
                            <a:schemeClr val="tx1">
                              <a:lumMod val="50000"/>
                              <a:lumOff val="50000"/>
                            </a:schemeClr>
                          </a:solidFill>
                        </a:rPr>
                        <a:t>单击此处添加文本</a:t>
                      </a:r>
                      <a:endParaRPr lang="zh-CN" altLang="en-US" sz="1000" dirty="0">
                        <a:solidFill>
                          <a:schemeClr val="tx1">
                            <a:lumMod val="50000"/>
                            <a:lumOff val="50000"/>
                          </a:schemeClr>
                        </a:solidFill>
                      </a:endParaRPr>
                    </a:p>
                  </a:txBody>
                  <a:tcPr/>
                </a:tc>
              </a:tr>
              <a:tr h="0">
                <a:tc>
                  <a:txBody>
                    <a:bodyPr/>
                    <a:lstStyle/>
                    <a:p>
                      <a:pPr algn="ctr"/>
                      <a:r>
                        <a:rPr lang="en-US" altLang="zh-CN" sz="1000" dirty="0" smtClean="0">
                          <a:solidFill>
                            <a:schemeClr val="tx1">
                              <a:lumMod val="50000"/>
                              <a:lumOff val="50000"/>
                            </a:schemeClr>
                          </a:solidFill>
                        </a:rPr>
                        <a:t>7</a:t>
                      </a:r>
                      <a:endParaRPr lang="zh-CN" altLang="en-US" sz="1000" dirty="0">
                        <a:solidFill>
                          <a:schemeClr val="tx1">
                            <a:lumMod val="50000"/>
                            <a:lumOff val="50000"/>
                          </a:schemeClr>
                        </a:solidFill>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000" dirty="0" smtClean="0">
                          <a:solidFill>
                            <a:schemeClr val="tx1">
                              <a:lumMod val="50000"/>
                              <a:lumOff val="50000"/>
                            </a:schemeClr>
                          </a:solidFill>
                        </a:rPr>
                        <a:t>云南</a:t>
                      </a:r>
                    </a:p>
                  </a:txBody>
                  <a:tcPr/>
                </a:tc>
                <a:tc>
                  <a:txBody>
                    <a:bodyPr/>
                    <a:lstStyle/>
                    <a:p>
                      <a:pPr algn="ctr"/>
                      <a:r>
                        <a:rPr lang="zh-CN" altLang="en-US" sz="1000" dirty="0" smtClean="0">
                          <a:solidFill>
                            <a:schemeClr val="tx1">
                              <a:lumMod val="50000"/>
                              <a:lumOff val="50000"/>
                            </a:schemeClr>
                          </a:solidFill>
                        </a:rPr>
                        <a:t>单击此处添加文本</a:t>
                      </a:r>
                      <a:endParaRPr lang="zh-CN" altLang="en-US" sz="1000" dirty="0">
                        <a:solidFill>
                          <a:schemeClr val="tx1">
                            <a:lumMod val="50000"/>
                            <a:lumOff val="50000"/>
                          </a:schemeClr>
                        </a:solidFill>
                      </a:endParaRPr>
                    </a:p>
                  </a:txBody>
                  <a:tcPr/>
                </a:tc>
              </a:tr>
            </a:tbl>
          </a:graphicData>
        </a:graphic>
      </p:graphicFrame>
    </p:spTree>
    <p:extLst>
      <p:ext uri="{BB962C8B-B14F-4D97-AF65-F5344CB8AC3E}">
        <p14:creationId xmlns:p14="http://schemas.microsoft.com/office/powerpoint/2010/main" val="2776932641"/>
      </p:ext>
    </p:extLst>
  </p:cSld>
  <p:clrMapOvr>
    <a:masterClrMapping/>
  </p:clrMapOvr>
  <mc:AlternateContent xmlns:mc="http://schemas.openxmlformats.org/markup-compatibility/2006" xmlns:p14="http://schemas.microsoft.com/office/powerpoint/2010/main">
    <mc:Choice Requires="p14">
      <p:transition spd="med" p14:dur="700" advTm="3934">
        <p:fade/>
      </p:transition>
    </mc:Choice>
    <mc:Fallback xmlns="">
      <p:transition spd="med" advTm="393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30" presetClass="entr" presetSubtype="0" fill="hold" grpId="0" nodeType="afterEffect">
                                  <p:stCondLst>
                                    <p:cond delay="0"/>
                                  </p:stCondLst>
                                  <p:childTnLst>
                                    <p:set>
                                      <p:cBhvr>
                                        <p:cTn id="12" dur="1" fill="hold">
                                          <p:stCondLst>
                                            <p:cond delay="0"/>
                                          </p:stCondLst>
                                        </p:cTn>
                                        <p:tgtEl>
                                          <p:spTgt spid="135"/>
                                        </p:tgtEl>
                                        <p:attrNameLst>
                                          <p:attrName>style.visibility</p:attrName>
                                        </p:attrNameLst>
                                      </p:cBhvr>
                                      <p:to>
                                        <p:strVal val="visible"/>
                                      </p:to>
                                    </p:set>
                                    <p:animEffect transition="in" filter="fade">
                                      <p:cBhvr>
                                        <p:cTn id="13" dur="800" decel="100000"/>
                                        <p:tgtEl>
                                          <p:spTgt spid="135"/>
                                        </p:tgtEl>
                                      </p:cBhvr>
                                    </p:animEffect>
                                    <p:anim calcmode="lin" valueType="num">
                                      <p:cBhvr>
                                        <p:cTn id="14" dur="800" decel="100000" fill="hold"/>
                                        <p:tgtEl>
                                          <p:spTgt spid="135"/>
                                        </p:tgtEl>
                                        <p:attrNameLst>
                                          <p:attrName>style.rotation</p:attrName>
                                        </p:attrNameLst>
                                      </p:cBhvr>
                                      <p:tavLst>
                                        <p:tav tm="0">
                                          <p:val>
                                            <p:fltVal val="-90"/>
                                          </p:val>
                                        </p:tav>
                                        <p:tav tm="100000">
                                          <p:val>
                                            <p:fltVal val="0"/>
                                          </p:val>
                                        </p:tav>
                                      </p:tavLst>
                                    </p:anim>
                                    <p:anim calcmode="lin" valueType="num">
                                      <p:cBhvr>
                                        <p:cTn id="15" dur="800" decel="100000" fill="hold"/>
                                        <p:tgtEl>
                                          <p:spTgt spid="135"/>
                                        </p:tgtEl>
                                        <p:attrNameLst>
                                          <p:attrName>ppt_x</p:attrName>
                                        </p:attrNameLst>
                                      </p:cBhvr>
                                      <p:tavLst>
                                        <p:tav tm="0">
                                          <p:val>
                                            <p:strVal val="#ppt_x+0.4"/>
                                          </p:val>
                                        </p:tav>
                                        <p:tav tm="100000">
                                          <p:val>
                                            <p:strVal val="#ppt_x-0.05"/>
                                          </p:val>
                                        </p:tav>
                                      </p:tavLst>
                                    </p:anim>
                                    <p:anim calcmode="lin" valueType="num">
                                      <p:cBhvr>
                                        <p:cTn id="16" dur="800" decel="100000" fill="hold"/>
                                        <p:tgtEl>
                                          <p:spTgt spid="135"/>
                                        </p:tgtEl>
                                        <p:attrNameLst>
                                          <p:attrName>ppt_y</p:attrName>
                                        </p:attrNameLst>
                                      </p:cBhvr>
                                      <p:tavLst>
                                        <p:tav tm="0">
                                          <p:val>
                                            <p:strVal val="#ppt_y-0.4"/>
                                          </p:val>
                                        </p:tav>
                                        <p:tav tm="100000">
                                          <p:val>
                                            <p:strVal val="#ppt_y+0.1"/>
                                          </p:val>
                                        </p:tav>
                                      </p:tavLst>
                                    </p:anim>
                                    <p:anim calcmode="lin" valueType="num">
                                      <p:cBhvr>
                                        <p:cTn id="17" dur="200" accel="100000" fill="hold">
                                          <p:stCondLst>
                                            <p:cond delay="800"/>
                                          </p:stCondLst>
                                        </p:cTn>
                                        <p:tgtEl>
                                          <p:spTgt spid="135"/>
                                        </p:tgtEl>
                                        <p:attrNameLst>
                                          <p:attrName>ppt_x</p:attrName>
                                        </p:attrNameLst>
                                      </p:cBhvr>
                                      <p:tavLst>
                                        <p:tav tm="0">
                                          <p:val>
                                            <p:strVal val="#ppt_x-0.05"/>
                                          </p:val>
                                        </p:tav>
                                        <p:tav tm="100000">
                                          <p:val>
                                            <p:strVal val="#ppt_x"/>
                                          </p:val>
                                        </p:tav>
                                      </p:tavLst>
                                    </p:anim>
                                    <p:anim calcmode="lin" valueType="num">
                                      <p:cBhvr>
                                        <p:cTn id="18" dur="200" accel="100000" fill="hold">
                                          <p:stCondLst>
                                            <p:cond delay="800"/>
                                          </p:stCondLst>
                                        </p:cTn>
                                        <p:tgtEl>
                                          <p:spTgt spid="135"/>
                                        </p:tgtEl>
                                        <p:attrNameLst>
                                          <p:attrName>ppt_y</p:attrName>
                                        </p:attrNameLst>
                                      </p:cBhvr>
                                      <p:tavLst>
                                        <p:tav tm="0">
                                          <p:val>
                                            <p:strVal val="#ppt_y+0.1"/>
                                          </p:val>
                                        </p:tav>
                                        <p:tav tm="100000">
                                          <p:val>
                                            <p:strVal val="#ppt_y"/>
                                          </p:val>
                                        </p:tav>
                                      </p:tavLst>
                                    </p:anim>
                                  </p:childTnLst>
                                </p:cTn>
                              </p:par>
                              <p:par>
                                <p:cTn id="19" presetID="30" presetClass="entr" presetSubtype="0" fill="hold" grpId="0" nodeType="withEffect">
                                  <p:stCondLst>
                                    <p:cond delay="300"/>
                                  </p:stCondLst>
                                  <p:childTnLst>
                                    <p:set>
                                      <p:cBhvr>
                                        <p:cTn id="20" dur="1" fill="hold">
                                          <p:stCondLst>
                                            <p:cond delay="0"/>
                                          </p:stCondLst>
                                        </p:cTn>
                                        <p:tgtEl>
                                          <p:spTgt spid="136"/>
                                        </p:tgtEl>
                                        <p:attrNameLst>
                                          <p:attrName>style.visibility</p:attrName>
                                        </p:attrNameLst>
                                      </p:cBhvr>
                                      <p:to>
                                        <p:strVal val="visible"/>
                                      </p:to>
                                    </p:set>
                                    <p:animEffect transition="in" filter="fade">
                                      <p:cBhvr>
                                        <p:cTn id="21" dur="800" decel="100000"/>
                                        <p:tgtEl>
                                          <p:spTgt spid="136"/>
                                        </p:tgtEl>
                                      </p:cBhvr>
                                    </p:animEffect>
                                    <p:anim calcmode="lin" valueType="num">
                                      <p:cBhvr>
                                        <p:cTn id="22" dur="800" decel="100000" fill="hold"/>
                                        <p:tgtEl>
                                          <p:spTgt spid="136"/>
                                        </p:tgtEl>
                                        <p:attrNameLst>
                                          <p:attrName>style.rotation</p:attrName>
                                        </p:attrNameLst>
                                      </p:cBhvr>
                                      <p:tavLst>
                                        <p:tav tm="0">
                                          <p:val>
                                            <p:fltVal val="-90"/>
                                          </p:val>
                                        </p:tav>
                                        <p:tav tm="100000">
                                          <p:val>
                                            <p:fltVal val="0"/>
                                          </p:val>
                                        </p:tav>
                                      </p:tavLst>
                                    </p:anim>
                                    <p:anim calcmode="lin" valueType="num">
                                      <p:cBhvr>
                                        <p:cTn id="23" dur="800" decel="100000" fill="hold"/>
                                        <p:tgtEl>
                                          <p:spTgt spid="136"/>
                                        </p:tgtEl>
                                        <p:attrNameLst>
                                          <p:attrName>ppt_x</p:attrName>
                                        </p:attrNameLst>
                                      </p:cBhvr>
                                      <p:tavLst>
                                        <p:tav tm="0">
                                          <p:val>
                                            <p:strVal val="#ppt_x+0.4"/>
                                          </p:val>
                                        </p:tav>
                                        <p:tav tm="100000">
                                          <p:val>
                                            <p:strVal val="#ppt_x-0.05"/>
                                          </p:val>
                                        </p:tav>
                                      </p:tavLst>
                                    </p:anim>
                                    <p:anim calcmode="lin" valueType="num">
                                      <p:cBhvr>
                                        <p:cTn id="24" dur="800" decel="100000" fill="hold"/>
                                        <p:tgtEl>
                                          <p:spTgt spid="136"/>
                                        </p:tgtEl>
                                        <p:attrNameLst>
                                          <p:attrName>ppt_y</p:attrName>
                                        </p:attrNameLst>
                                      </p:cBhvr>
                                      <p:tavLst>
                                        <p:tav tm="0">
                                          <p:val>
                                            <p:strVal val="#ppt_y-0.4"/>
                                          </p:val>
                                        </p:tav>
                                        <p:tav tm="100000">
                                          <p:val>
                                            <p:strVal val="#ppt_y+0.1"/>
                                          </p:val>
                                        </p:tav>
                                      </p:tavLst>
                                    </p:anim>
                                    <p:anim calcmode="lin" valueType="num">
                                      <p:cBhvr>
                                        <p:cTn id="25" dur="200" accel="100000" fill="hold">
                                          <p:stCondLst>
                                            <p:cond delay="800"/>
                                          </p:stCondLst>
                                        </p:cTn>
                                        <p:tgtEl>
                                          <p:spTgt spid="136"/>
                                        </p:tgtEl>
                                        <p:attrNameLst>
                                          <p:attrName>ppt_x</p:attrName>
                                        </p:attrNameLst>
                                      </p:cBhvr>
                                      <p:tavLst>
                                        <p:tav tm="0">
                                          <p:val>
                                            <p:strVal val="#ppt_x-0.05"/>
                                          </p:val>
                                        </p:tav>
                                        <p:tav tm="100000">
                                          <p:val>
                                            <p:strVal val="#ppt_x"/>
                                          </p:val>
                                        </p:tav>
                                      </p:tavLst>
                                    </p:anim>
                                    <p:anim calcmode="lin" valueType="num">
                                      <p:cBhvr>
                                        <p:cTn id="26" dur="200" accel="100000" fill="hold">
                                          <p:stCondLst>
                                            <p:cond delay="800"/>
                                          </p:stCondLst>
                                        </p:cTn>
                                        <p:tgtEl>
                                          <p:spTgt spid="136"/>
                                        </p:tgtEl>
                                        <p:attrNameLst>
                                          <p:attrName>ppt_y</p:attrName>
                                        </p:attrNameLst>
                                      </p:cBhvr>
                                      <p:tavLst>
                                        <p:tav tm="0">
                                          <p:val>
                                            <p:strVal val="#ppt_y+0.1"/>
                                          </p:val>
                                        </p:tav>
                                        <p:tav tm="100000">
                                          <p:val>
                                            <p:strVal val="#ppt_y"/>
                                          </p:val>
                                        </p:tav>
                                      </p:tavLst>
                                    </p:anim>
                                  </p:childTnLst>
                                </p:cTn>
                              </p:par>
                              <p:par>
                                <p:cTn id="27" presetID="30" presetClass="entr" presetSubtype="0" fill="hold" grpId="0" nodeType="withEffect">
                                  <p:stCondLst>
                                    <p:cond delay="200"/>
                                  </p:stCondLst>
                                  <p:childTnLst>
                                    <p:set>
                                      <p:cBhvr>
                                        <p:cTn id="28" dur="1" fill="hold">
                                          <p:stCondLst>
                                            <p:cond delay="0"/>
                                          </p:stCondLst>
                                        </p:cTn>
                                        <p:tgtEl>
                                          <p:spTgt spid="137"/>
                                        </p:tgtEl>
                                        <p:attrNameLst>
                                          <p:attrName>style.visibility</p:attrName>
                                        </p:attrNameLst>
                                      </p:cBhvr>
                                      <p:to>
                                        <p:strVal val="visible"/>
                                      </p:to>
                                    </p:set>
                                    <p:animEffect transition="in" filter="fade">
                                      <p:cBhvr>
                                        <p:cTn id="29" dur="800" decel="100000"/>
                                        <p:tgtEl>
                                          <p:spTgt spid="137"/>
                                        </p:tgtEl>
                                      </p:cBhvr>
                                    </p:animEffect>
                                    <p:anim calcmode="lin" valueType="num">
                                      <p:cBhvr>
                                        <p:cTn id="30" dur="800" decel="100000" fill="hold"/>
                                        <p:tgtEl>
                                          <p:spTgt spid="137"/>
                                        </p:tgtEl>
                                        <p:attrNameLst>
                                          <p:attrName>style.rotation</p:attrName>
                                        </p:attrNameLst>
                                      </p:cBhvr>
                                      <p:tavLst>
                                        <p:tav tm="0">
                                          <p:val>
                                            <p:fltVal val="-90"/>
                                          </p:val>
                                        </p:tav>
                                        <p:tav tm="100000">
                                          <p:val>
                                            <p:fltVal val="0"/>
                                          </p:val>
                                        </p:tav>
                                      </p:tavLst>
                                    </p:anim>
                                    <p:anim calcmode="lin" valueType="num">
                                      <p:cBhvr>
                                        <p:cTn id="31" dur="800" decel="100000" fill="hold"/>
                                        <p:tgtEl>
                                          <p:spTgt spid="137"/>
                                        </p:tgtEl>
                                        <p:attrNameLst>
                                          <p:attrName>ppt_x</p:attrName>
                                        </p:attrNameLst>
                                      </p:cBhvr>
                                      <p:tavLst>
                                        <p:tav tm="0">
                                          <p:val>
                                            <p:strVal val="#ppt_x+0.4"/>
                                          </p:val>
                                        </p:tav>
                                        <p:tav tm="100000">
                                          <p:val>
                                            <p:strVal val="#ppt_x-0.05"/>
                                          </p:val>
                                        </p:tav>
                                      </p:tavLst>
                                    </p:anim>
                                    <p:anim calcmode="lin" valueType="num">
                                      <p:cBhvr>
                                        <p:cTn id="32" dur="800" decel="100000" fill="hold"/>
                                        <p:tgtEl>
                                          <p:spTgt spid="137"/>
                                        </p:tgtEl>
                                        <p:attrNameLst>
                                          <p:attrName>ppt_y</p:attrName>
                                        </p:attrNameLst>
                                      </p:cBhvr>
                                      <p:tavLst>
                                        <p:tav tm="0">
                                          <p:val>
                                            <p:strVal val="#ppt_y-0.4"/>
                                          </p:val>
                                        </p:tav>
                                        <p:tav tm="100000">
                                          <p:val>
                                            <p:strVal val="#ppt_y+0.1"/>
                                          </p:val>
                                        </p:tav>
                                      </p:tavLst>
                                    </p:anim>
                                    <p:anim calcmode="lin" valueType="num">
                                      <p:cBhvr>
                                        <p:cTn id="33" dur="200" accel="100000" fill="hold">
                                          <p:stCondLst>
                                            <p:cond delay="800"/>
                                          </p:stCondLst>
                                        </p:cTn>
                                        <p:tgtEl>
                                          <p:spTgt spid="137"/>
                                        </p:tgtEl>
                                        <p:attrNameLst>
                                          <p:attrName>ppt_x</p:attrName>
                                        </p:attrNameLst>
                                      </p:cBhvr>
                                      <p:tavLst>
                                        <p:tav tm="0">
                                          <p:val>
                                            <p:strVal val="#ppt_x-0.05"/>
                                          </p:val>
                                        </p:tav>
                                        <p:tav tm="100000">
                                          <p:val>
                                            <p:strVal val="#ppt_x"/>
                                          </p:val>
                                        </p:tav>
                                      </p:tavLst>
                                    </p:anim>
                                    <p:anim calcmode="lin" valueType="num">
                                      <p:cBhvr>
                                        <p:cTn id="34" dur="200" accel="100000" fill="hold">
                                          <p:stCondLst>
                                            <p:cond delay="800"/>
                                          </p:stCondLst>
                                        </p:cTn>
                                        <p:tgtEl>
                                          <p:spTgt spid="137"/>
                                        </p:tgtEl>
                                        <p:attrNameLst>
                                          <p:attrName>ppt_y</p:attrName>
                                        </p:attrNameLst>
                                      </p:cBhvr>
                                      <p:tavLst>
                                        <p:tav tm="0">
                                          <p:val>
                                            <p:strVal val="#ppt_y+0.1"/>
                                          </p:val>
                                        </p:tav>
                                        <p:tav tm="100000">
                                          <p:val>
                                            <p:strVal val="#ppt_y"/>
                                          </p:val>
                                        </p:tav>
                                      </p:tavLst>
                                    </p:anim>
                                  </p:childTnLst>
                                </p:cTn>
                              </p:par>
                              <p:par>
                                <p:cTn id="35" presetID="30" presetClass="entr" presetSubtype="0" fill="hold" grpId="0" nodeType="withEffect">
                                  <p:stCondLst>
                                    <p:cond delay="300"/>
                                  </p:stCondLst>
                                  <p:childTnLst>
                                    <p:set>
                                      <p:cBhvr>
                                        <p:cTn id="36" dur="1" fill="hold">
                                          <p:stCondLst>
                                            <p:cond delay="0"/>
                                          </p:stCondLst>
                                        </p:cTn>
                                        <p:tgtEl>
                                          <p:spTgt spid="138"/>
                                        </p:tgtEl>
                                        <p:attrNameLst>
                                          <p:attrName>style.visibility</p:attrName>
                                        </p:attrNameLst>
                                      </p:cBhvr>
                                      <p:to>
                                        <p:strVal val="visible"/>
                                      </p:to>
                                    </p:set>
                                    <p:animEffect transition="in" filter="fade">
                                      <p:cBhvr>
                                        <p:cTn id="37" dur="800" decel="100000"/>
                                        <p:tgtEl>
                                          <p:spTgt spid="138"/>
                                        </p:tgtEl>
                                      </p:cBhvr>
                                    </p:animEffect>
                                    <p:anim calcmode="lin" valueType="num">
                                      <p:cBhvr>
                                        <p:cTn id="38" dur="800" decel="100000" fill="hold"/>
                                        <p:tgtEl>
                                          <p:spTgt spid="138"/>
                                        </p:tgtEl>
                                        <p:attrNameLst>
                                          <p:attrName>style.rotation</p:attrName>
                                        </p:attrNameLst>
                                      </p:cBhvr>
                                      <p:tavLst>
                                        <p:tav tm="0">
                                          <p:val>
                                            <p:fltVal val="-90"/>
                                          </p:val>
                                        </p:tav>
                                        <p:tav tm="100000">
                                          <p:val>
                                            <p:fltVal val="0"/>
                                          </p:val>
                                        </p:tav>
                                      </p:tavLst>
                                    </p:anim>
                                    <p:anim calcmode="lin" valueType="num">
                                      <p:cBhvr>
                                        <p:cTn id="39" dur="800" decel="100000" fill="hold"/>
                                        <p:tgtEl>
                                          <p:spTgt spid="138"/>
                                        </p:tgtEl>
                                        <p:attrNameLst>
                                          <p:attrName>ppt_x</p:attrName>
                                        </p:attrNameLst>
                                      </p:cBhvr>
                                      <p:tavLst>
                                        <p:tav tm="0">
                                          <p:val>
                                            <p:strVal val="#ppt_x+0.4"/>
                                          </p:val>
                                        </p:tav>
                                        <p:tav tm="100000">
                                          <p:val>
                                            <p:strVal val="#ppt_x-0.05"/>
                                          </p:val>
                                        </p:tav>
                                      </p:tavLst>
                                    </p:anim>
                                    <p:anim calcmode="lin" valueType="num">
                                      <p:cBhvr>
                                        <p:cTn id="40" dur="800" decel="100000" fill="hold"/>
                                        <p:tgtEl>
                                          <p:spTgt spid="138"/>
                                        </p:tgtEl>
                                        <p:attrNameLst>
                                          <p:attrName>ppt_y</p:attrName>
                                        </p:attrNameLst>
                                      </p:cBhvr>
                                      <p:tavLst>
                                        <p:tav tm="0">
                                          <p:val>
                                            <p:strVal val="#ppt_y-0.4"/>
                                          </p:val>
                                        </p:tav>
                                        <p:tav tm="100000">
                                          <p:val>
                                            <p:strVal val="#ppt_y+0.1"/>
                                          </p:val>
                                        </p:tav>
                                      </p:tavLst>
                                    </p:anim>
                                    <p:anim calcmode="lin" valueType="num">
                                      <p:cBhvr>
                                        <p:cTn id="41" dur="200" accel="100000" fill="hold">
                                          <p:stCondLst>
                                            <p:cond delay="800"/>
                                          </p:stCondLst>
                                        </p:cTn>
                                        <p:tgtEl>
                                          <p:spTgt spid="138"/>
                                        </p:tgtEl>
                                        <p:attrNameLst>
                                          <p:attrName>ppt_x</p:attrName>
                                        </p:attrNameLst>
                                      </p:cBhvr>
                                      <p:tavLst>
                                        <p:tav tm="0">
                                          <p:val>
                                            <p:strVal val="#ppt_x-0.05"/>
                                          </p:val>
                                        </p:tav>
                                        <p:tav tm="100000">
                                          <p:val>
                                            <p:strVal val="#ppt_x"/>
                                          </p:val>
                                        </p:tav>
                                      </p:tavLst>
                                    </p:anim>
                                    <p:anim calcmode="lin" valueType="num">
                                      <p:cBhvr>
                                        <p:cTn id="42" dur="200" accel="100000" fill="hold">
                                          <p:stCondLst>
                                            <p:cond delay="800"/>
                                          </p:stCondLst>
                                        </p:cTn>
                                        <p:tgtEl>
                                          <p:spTgt spid="138"/>
                                        </p:tgtEl>
                                        <p:attrNameLst>
                                          <p:attrName>ppt_y</p:attrName>
                                        </p:attrNameLst>
                                      </p:cBhvr>
                                      <p:tavLst>
                                        <p:tav tm="0">
                                          <p:val>
                                            <p:strVal val="#ppt_y+0.1"/>
                                          </p:val>
                                        </p:tav>
                                        <p:tav tm="100000">
                                          <p:val>
                                            <p:strVal val="#ppt_y"/>
                                          </p:val>
                                        </p:tav>
                                      </p:tavLst>
                                    </p:anim>
                                  </p:childTnLst>
                                </p:cTn>
                              </p:par>
                              <p:par>
                                <p:cTn id="43" presetID="30" presetClass="entr" presetSubtype="0" fill="hold" grpId="0" nodeType="withEffect">
                                  <p:stCondLst>
                                    <p:cond delay="500"/>
                                  </p:stCondLst>
                                  <p:childTnLst>
                                    <p:set>
                                      <p:cBhvr>
                                        <p:cTn id="44" dur="1" fill="hold">
                                          <p:stCondLst>
                                            <p:cond delay="0"/>
                                          </p:stCondLst>
                                        </p:cTn>
                                        <p:tgtEl>
                                          <p:spTgt spid="139"/>
                                        </p:tgtEl>
                                        <p:attrNameLst>
                                          <p:attrName>style.visibility</p:attrName>
                                        </p:attrNameLst>
                                      </p:cBhvr>
                                      <p:to>
                                        <p:strVal val="visible"/>
                                      </p:to>
                                    </p:set>
                                    <p:animEffect transition="in" filter="fade">
                                      <p:cBhvr>
                                        <p:cTn id="45" dur="800" decel="100000"/>
                                        <p:tgtEl>
                                          <p:spTgt spid="139"/>
                                        </p:tgtEl>
                                      </p:cBhvr>
                                    </p:animEffect>
                                    <p:anim calcmode="lin" valueType="num">
                                      <p:cBhvr>
                                        <p:cTn id="46" dur="800" decel="100000" fill="hold"/>
                                        <p:tgtEl>
                                          <p:spTgt spid="139"/>
                                        </p:tgtEl>
                                        <p:attrNameLst>
                                          <p:attrName>style.rotation</p:attrName>
                                        </p:attrNameLst>
                                      </p:cBhvr>
                                      <p:tavLst>
                                        <p:tav tm="0">
                                          <p:val>
                                            <p:fltVal val="-90"/>
                                          </p:val>
                                        </p:tav>
                                        <p:tav tm="100000">
                                          <p:val>
                                            <p:fltVal val="0"/>
                                          </p:val>
                                        </p:tav>
                                      </p:tavLst>
                                    </p:anim>
                                    <p:anim calcmode="lin" valueType="num">
                                      <p:cBhvr>
                                        <p:cTn id="47" dur="800" decel="100000" fill="hold"/>
                                        <p:tgtEl>
                                          <p:spTgt spid="139"/>
                                        </p:tgtEl>
                                        <p:attrNameLst>
                                          <p:attrName>ppt_x</p:attrName>
                                        </p:attrNameLst>
                                      </p:cBhvr>
                                      <p:tavLst>
                                        <p:tav tm="0">
                                          <p:val>
                                            <p:strVal val="#ppt_x+0.4"/>
                                          </p:val>
                                        </p:tav>
                                        <p:tav tm="100000">
                                          <p:val>
                                            <p:strVal val="#ppt_x-0.05"/>
                                          </p:val>
                                        </p:tav>
                                      </p:tavLst>
                                    </p:anim>
                                    <p:anim calcmode="lin" valueType="num">
                                      <p:cBhvr>
                                        <p:cTn id="48" dur="800" decel="100000" fill="hold"/>
                                        <p:tgtEl>
                                          <p:spTgt spid="139"/>
                                        </p:tgtEl>
                                        <p:attrNameLst>
                                          <p:attrName>ppt_y</p:attrName>
                                        </p:attrNameLst>
                                      </p:cBhvr>
                                      <p:tavLst>
                                        <p:tav tm="0">
                                          <p:val>
                                            <p:strVal val="#ppt_y-0.4"/>
                                          </p:val>
                                        </p:tav>
                                        <p:tav tm="100000">
                                          <p:val>
                                            <p:strVal val="#ppt_y+0.1"/>
                                          </p:val>
                                        </p:tav>
                                      </p:tavLst>
                                    </p:anim>
                                    <p:anim calcmode="lin" valueType="num">
                                      <p:cBhvr>
                                        <p:cTn id="49" dur="200" accel="100000" fill="hold">
                                          <p:stCondLst>
                                            <p:cond delay="800"/>
                                          </p:stCondLst>
                                        </p:cTn>
                                        <p:tgtEl>
                                          <p:spTgt spid="139"/>
                                        </p:tgtEl>
                                        <p:attrNameLst>
                                          <p:attrName>ppt_x</p:attrName>
                                        </p:attrNameLst>
                                      </p:cBhvr>
                                      <p:tavLst>
                                        <p:tav tm="0">
                                          <p:val>
                                            <p:strVal val="#ppt_x-0.05"/>
                                          </p:val>
                                        </p:tav>
                                        <p:tav tm="100000">
                                          <p:val>
                                            <p:strVal val="#ppt_x"/>
                                          </p:val>
                                        </p:tav>
                                      </p:tavLst>
                                    </p:anim>
                                    <p:anim calcmode="lin" valueType="num">
                                      <p:cBhvr>
                                        <p:cTn id="50" dur="200" accel="100000" fill="hold">
                                          <p:stCondLst>
                                            <p:cond delay="800"/>
                                          </p:stCondLst>
                                        </p:cTn>
                                        <p:tgtEl>
                                          <p:spTgt spid="139"/>
                                        </p:tgtEl>
                                        <p:attrNameLst>
                                          <p:attrName>ppt_y</p:attrName>
                                        </p:attrNameLst>
                                      </p:cBhvr>
                                      <p:tavLst>
                                        <p:tav tm="0">
                                          <p:val>
                                            <p:strVal val="#ppt_y+0.1"/>
                                          </p:val>
                                        </p:tav>
                                        <p:tav tm="100000">
                                          <p:val>
                                            <p:strVal val="#ppt_y"/>
                                          </p:val>
                                        </p:tav>
                                      </p:tavLst>
                                    </p:anim>
                                  </p:childTnLst>
                                </p:cTn>
                              </p:par>
                              <p:par>
                                <p:cTn id="51" presetID="30" presetClass="entr" presetSubtype="0" fill="hold" grpId="0" nodeType="withEffect">
                                  <p:stCondLst>
                                    <p:cond delay="600"/>
                                  </p:stCondLst>
                                  <p:childTnLst>
                                    <p:set>
                                      <p:cBhvr>
                                        <p:cTn id="52" dur="1" fill="hold">
                                          <p:stCondLst>
                                            <p:cond delay="0"/>
                                          </p:stCondLst>
                                        </p:cTn>
                                        <p:tgtEl>
                                          <p:spTgt spid="140"/>
                                        </p:tgtEl>
                                        <p:attrNameLst>
                                          <p:attrName>style.visibility</p:attrName>
                                        </p:attrNameLst>
                                      </p:cBhvr>
                                      <p:to>
                                        <p:strVal val="visible"/>
                                      </p:to>
                                    </p:set>
                                    <p:animEffect transition="in" filter="fade">
                                      <p:cBhvr>
                                        <p:cTn id="53" dur="800" decel="100000"/>
                                        <p:tgtEl>
                                          <p:spTgt spid="140"/>
                                        </p:tgtEl>
                                      </p:cBhvr>
                                    </p:animEffect>
                                    <p:anim calcmode="lin" valueType="num">
                                      <p:cBhvr>
                                        <p:cTn id="54" dur="800" decel="100000" fill="hold"/>
                                        <p:tgtEl>
                                          <p:spTgt spid="140"/>
                                        </p:tgtEl>
                                        <p:attrNameLst>
                                          <p:attrName>style.rotation</p:attrName>
                                        </p:attrNameLst>
                                      </p:cBhvr>
                                      <p:tavLst>
                                        <p:tav tm="0">
                                          <p:val>
                                            <p:fltVal val="-90"/>
                                          </p:val>
                                        </p:tav>
                                        <p:tav tm="100000">
                                          <p:val>
                                            <p:fltVal val="0"/>
                                          </p:val>
                                        </p:tav>
                                      </p:tavLst>
                                    </p:anim>
                                    <p:anim calcmode="lin" valueType="num">
                                      <p:cBhvr>
                                        <p:cTn id="55" dur="800" decel="100000" fill="hold"/>
                                        <p:tgtEl>
                                          <p:spTgt spid="140"/>
                                        </p:tgtEl>
                                        <p:attrNameLst>
                                          <p:attrName>ppt_x</p:attrName>
                                        </p:attrNameLst>
                                      </p:cBhvr>
                                      <p:tavLst>
                                        <p:tav tm="0">
                                          <p:val>
                                            <p:strVal val="#ppt_x+0.4"/>
                                          </p:val>
                                        </p:tav>
                                        <p:tav tm="100000">
                                          <p:val>
                                            <p:strVal val="#ppt_x-0.05"/>
                                          </p:val>
                                        </p:tav>
                                      </p:tavLst>
                                    </p:anim>
                                    <p:anim calcmode="lin" valueType="num">
                                      <p:cBhvr>
                                        <p:cTn id="56" dur="800" decel="100000" fill="hold"/>
                                        <p:tgtEl>
                                          <p:spTgt spid="140"/>
                                        </p:tgtEl>
                                        <p:attrNameLst>
                                          <p:attrName>ppt_y</p:attrName>
                                        </p:attrNameLst>
                                      </p:cBhvr>
                                      <p:tavLst>
                                        <p:tav tm="0">
                                          <p:val>
                                            <p:strVal val="#ppt_y-0.4"/>
                                          </p:val>
                                        </p:tav>
                                        <p:tav tm="100000">
                                          <p:val>
                                            <p:strVal val="#ppt_y+0.1"/>
                                          </p:val>
                                        </p:tav>
                                      </p:tavLst>
                                    </p:anim>
                                    <p:anim calcmode="lin" valueType="num">
                                      <p:cBhvr>
                                        <p:cTn id="57" dur="200" accel="100000" fill="hold">
                                          <p:stCondLst>
                                            <p:cond delay="800"/>
                                          </p:stCondLst>
                                        </p:cTn>
                                        <p:tgtEl>
                                          <p:spTgt spid="140"/>
                                        </p:tgtEl>
                                        <p:attrNameLst>
                                          <p:attrName>ppt_x</p:attrName>
                                        </p:attrNameLst>
                                      </p:cBhvr>
                                      <p:tavLst>
                                        <p:tav tm="0">
                                          <p:val>
                                            <p:strVal val="#ppt_x-0.05"/>
                                          </p:val>
                                        </p:tav>
                                        <p:tav tm="100000">
                                          <p:val>
                                            <p:strVal val="#ppt_x"/>
                                          </p:val>
                                        </p:tav>
                                      </p:tavLst>
                                    </p:anim>
                                    <p:anim calcmode="lin" valueType="num">
                                      <p:cBhvr>
                                        <p:cTn id="58" dur="200" accel="100000" fill="hold">
                                          <p:stCondLst>
                                            <p:cond delay="800"/>
                                          </p:stCondLst>
                                        </p:cTn>
                                        <p:tgtEl>
                                          <p:spTgt spid="140"/>
                                        </p:tgtEl>
                                        <p:attrNameLst>
                                          <p:attrName>ppt_y</p:attrName>
                                        </p:attrNameLst>
                                      </p:cBhvr>
                                      <p:tavLst>
                                        <p:tav tm="0">
                                          <p:val>
                                            <p:strVal val="#ppt_y+0.1"/>
                                          </p:val>
                                        </p:tav>
                                        <p:tav tm="100000">
                                          <p:val>
                                            <p:strVal val="#ppt_y"/>
                                          </p:val>
                                        </p:tav>
                                      </p:tavLst>
                                    </p:anim>
                                  </p:childTnLst>
                                </p:cTn>
                              </p:par>
                              <p:par>
                                <p:cTn id="59" presetID="30" presetClass="entr" presetSubtype="0" fill="hold" grpId="0" nodeType="withEffect">
                                  <p:stCondLst>
                                    <p:cond delay="900"/>
                                  </p:stCondLst>
                                  <p:childTnLst>
                                    <p:set>
                                      <p:cBhvr>
                                        <p:cTn id="60" dur="1" fill="hold">
                                          <p:stCondLst>
                                            <p:cond delay="0"/>
                                          </p:stCondLst>
                                        </p:cTn>
                                        <p:tgtEl>
                                          <p:spTgt spid="141"/>
                                        </p:tgtEl>
                                        <p:attrNameLst>
                                          <p:attrName>style.visibility</p:attrName>
                                        </p:attrNameLst>
                                      </p:cBhvr>
                                      <p:to>
                                        <p:strVal val="visible"/>
                                      </p:to>
                                    </p:set>
                                    <p:animEffect transition="in" filter="fade">
                                      <p:cBhvr>
                                        <p:cTn id="61" dur="800" decel="100000"/>
                                        <p:tgtEl>
                                          <p:spTgt spid="141"/>
                                        </p:tgtEl>
                                      </p:cBhvr>
                                    </p:animEffect>
                                    <p:anim calcmode="lin" valueType="num">
                                      <p:cBhvr>
                                        <p:cTn id="62" dur="800" decel="100000" fill="hold"/>
                                        <p:tgtEl>
                                          <p:spTgt spid="141"/>
                                        </p:tgtEl>
                                        <p:attrNameLst>
                                          <p:attrName>style.rotation</p:attrName>
                                        </p:attrNameLst>
                                      </p:cBhvr>
                                      <p:tavLst>
                                        <p:tav tm="0">
                                          <p:val>
                                            <p:fltVal val="-90"/>
                                          </p:val>
                                        </p:tav>
                                        <p:tav tm="100000">
                                          <p:val>
                                            <p:fltVal val="0"/>
                                          </p:val>
                                        </p:tav>
                                      </p:tavLst>
                                    </p:anim>
                                    <p:anim calcmode="lin" valueType="num">
                                      <p:cBhvr>
                                        <p:cTn id="63" dur="800" decel="100000" fill="hold"/>
                                        <p:tgtEl>
                                          <p:spTgt spid="141"/>
                                        </p:tgtEl>
                                        <p:attrNameLst>
                                          <p:attrName>ppt_x</p:attrName>
                                        </p:attrNameLst>
                                      </p:cBhvr>
                                      <p:tavLst>
                                        <p:tav tm="0">
                                          <p:val>
                                            <p:strVal val="#ppt_x+0.4"/>
                                          </p:val>
                                        </p:tav>
                                        <p:tav tm="100000">
                                          <p:val>
                                            <p:strVal val="#ppt_x-0.05"/>
                                          </p:val>
                                        </p:tav>
                                      </p:tavLst>
                                    </p:anim>
                                    <p:anim calcmode="lin" valueType="num">
                                      <p:cBhvr>
                                        <p:cTn id="64" dur="800" decel="100000" fill="hold"/>
                                        <p:tgtEl>
                                          <p:spTgt spid="141"/>
                                        </p:tgtEl>
                                        <p:attrNameLst>
                                          <p:attrName>ppt_y</p:attrName>
                                        </p:attrNameLst>
                                      </p:cBhvr>
                                      <p:tavLst>
                                        <p:tav tm="0">
                                          <p:val>
                                            <p:strVal val="#ppt_y-0.4"/>
                                          </p:val>
                                        </p:tav>
                                        <p:tav tm="100000">
                                          <p:val>
                                            <p:strVal val="#ppt_y+0.1"/>
                                          </p:val>
                                        </p:tav>
                                      </p:tavLst>
                                    </p:anim>
                                    <p:anim calcmode="lin" valueType="num">
                                      <p:cBhvr>
                                        <p:cTn id="65" dur="200" accel="100000" fill="hold">
                                          <p:stCondLst>
                                            <p:cond delay="800"/>
                                          </p:stCondLst>
                                        </p:cTn>
                                        <p:tgtEl>
                                          <p:spTgt spid="141"/>
                                        </p:tgtEl>
                                        <p:attrNameLst>
                                          <p:attrName>ppt_x</p:attrName>
                                        </p:attrNameLst>
                                      </p:cBhvr>
                                      <p:tavLst>
                                        <p:tav tm="0">
                                          <p:val>
                                            <p:strVal val="#ppt_x-0.05"/>
                                          </p:val>
                                        </p:tav>
                                        <p:tav tm="100000">
                                          <p:val>
                                            <p:strVal val="#ppt_x"/>
                                          </p:val>
                                        </p:tav>
                                      </p:tavLst>
                                    </p:anim>
                                    <p:anim calcmode="lin" valueType="num">
                                      <p:cBhvr>
                                        <p:cTn id="66" dur="200" accel="100000" fill="hold">
                                          <p:stCondLst>
                                            <p:cond delay="800"/>
                                          </p:stCondLst>
                                        </p:cTn>
                                        <p:tgtEl>
                                          <p:spTgt spid="141"/>
                                        </p:tgtEl>
                                        <p:attrNameLst>
                                          <p:attrName>ppt_y</p:attrName>
                                        </p:attrNameLst>
                                      </p:cBhvr>
                                      <p:tavLst>
                                        <p:tav tm="0">
                                          <p:val>
                                            <p:strVal val="#ppt_y+0.1"/>
                                          </p:val>
                                        </p:tav>
                                        <p:tav tm="100000">
                                          <p:val>
                                            <p:strVal val="#ppt_y"/>
                                          </p:val>
                                        </p:tav>
                                      </p:tavLst>
                                    </p:anim>
                                  </p:childTnLst>
                                </p:cTn>
                              </p:par>
                              <p:par>
                                <p:cTn id="67" presetID="22" presetClass="entr" presetSubtype="8" fill="hold" nodeType="withEffect">
                                  <p:stCondLst>
                                    <p:cond delay="1100"/>
                                  </p:stCondLst>
                                  <p:childTnLst>
                                    <p:set>
                                      <p:cBhvr>
                                        <p:cTn id="68" dur="1" fill="hold">
                                          <p:stCondLst>
                                            <p:cond delay="0"/>
                                          </p:stCondLst>
                                        </p:cTn>
                                        <p:tgtEl>
                                          <p:spTgt spid="146"/>
                                        </p:tgtEl>
                                        <p:attrNameLst>
                                          <p:attrName>style.visibility</p:attrName>
                                        </p:attrNameLst>
                                      </p:cBhvr>
                                      <p:to>
                                        <p:strVal val="visible"/>
                                      </p:to>
                                    </p:set>
                                    <p:animEffect transition="in" filter="wipe(left)">
                                      <p:cBhvr>
                                        <p:cTn id="69" dur="1000"/>
                                        <p:tgtEl>
                                          <p:spTgt spid="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5" grpId="0" animBg="1"/>
      <p:bldP spid="136" grpId="0" animBg="1"/>
      <p:bldP spid="137" grpId="0" animBg="1"/>
      <p:bldP spid="138" grpId="0" animBg="1"/>
      <p:bldP spid="139" grpId="0" animBg="1"/>
      <p:bldP spid="140" grpId="0" animBg="1"/>
      <p:bldP spid="14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国际</a:t>
            </a:r>
            <a:r>
              <a:rPr lang="zh-CN" altLang="en-US" dirty="0" smtClean="0"/>
              <a:t>业务完成情况</a:t>
            </a:r>
            <a:endParaRPr lang="zh-CN" altLang="en-US" dirty="0"/>
          </a:p>
        </p:txBody>
      </p:sp>
      <p:grpSp>
        <p:nvGrpSpPr>
          <p:cNvPr id="116" name="组合 115"/>
          <p:cNvGrpSpPr/>
          <p:nvPr/>
        </p:nvGrpSpPr>
        <p:grpSpPr>
          <a:xfrm>
            <a:off x="827584" y="1122008"/>
            <a:ext cx="7383726" cy="3393958"/>
            <a:chOff x="3638900" y="1061887"/>
            <a:chExt cx="6876290" cy="3160712"/>
          </a:xfrm>
          <a:solidFill>
            <a:schemeClr val="bg1">
              <a:lumMod val="65000"/>
            </a:schemeClr>
          </a:solidFill>
        </p:grpSpPr>
        <p:sp>
          <p:nvSpPr>
            <p:cNvPr id="117" name="Freeform 6"/>
            <p:cNvSpPr>
              <a:spLocks/>
            </p:cNvSpPr>
            <p:nvPr/>
          </p:nvSpPr>
          <p:spPr bwMode="auto">
            <a:xfrm>
              <a:off x="5056538" y="1161182"/>
              <a:ext cx="47625" cy="25400"/>
            </a:xfrm>
            <a:custGeom>
              <a:avLst/>
              <a:gdLst>
                <a:gd name="T0" fmla="*/ 14 w 13"/>
                <a:gd name="T1" fmla="*/ 2 h 7"/>
                <a:gd name="T2" fmla="*/ 16 w 13"/>
                <a:gd name="T3" fmla="*/ 5 h 7"/>
                <a:gd name="T4" fmla="*/ 23 w 13"/>
                <a:gd name="T5" fmla="*/ 14 h 7"/>
                <a:gd name="T6" fmla="*/ 9 w 13"/>
                <a:gd name="T7" fmla="*/ 9 h 7"/>
                <a:gd name="T8" fmla="*/ 14 w 13"/>
                <a:gd name="T9" fmla="*/ 2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7">
                  <a:moveTo>
                    <a:pt x="6" y="1"/>
                  </a:moveTo>
                  <a:cubicBezTo>
                    <a:pt x="7" y="0"/>
                    <a:pt x="7" y="1"/>
                    <a:pt x="7" y="2"/>
                  </a:cubicBezTo>
                  <a:cubicBezTo>
                    <a:pt x="8" y="4"/>
                    <a:pt x="13" y="4"/>
                    <a:pt x="10" y="6"/>
                  </a:cubicBezTo>
                  <a:cubicBezTo>
                    <a:pt x="6" y="7"/>
                    <a:pt x="8" y="2"/>
                    <a:pt x="4" y="4"/>
                  </a:cubicBezTo>
                  <a:cubicBezTo>
                    <a:pt x="0" y="2"/>
                    <a:pt x="9" y="4"/>
                    <a:pt x="6" y="1"/>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18" name="Freeform 7"/>
            <p:cNvSpPr>
              <a:spLocks/>
            </p:cNvSpPr>
            <p:nvPr/>
          </p:nvSpPr>
          <p:spPr bwMode="auto">
            <a:xfrm>
              <a:off x="5728050" y="1161182"/>
              <a:ext cx="93663" cy="47625"/>
            </a:xfrm>
            <a:custGeom>
              <a:avLst/>
              <a:gdLst>
                <a:gd name="T0" fmla="*/ 57 w 25"/>
                <a:gd name="T1" fmla="*/ 23 h 13"/>
                <a:gd name="T2" fmla="*/ 33 w 25"/>
                <a:gd name="T3" fmla="*/ 28 h 13"/>
                <a:gd name="T4" fmla="*/ 7 w 25"/>
                <a:gd name="T5" fmla="*/ 28 h 13"/>
                <a:gd name="T6" fmla="*/ 0 w 25"/>
                <a:gd name="T7" fmla="*/ 23 h 13"/>
                <a:gd name="T8" fmla="*/ 45 w 25"/>
                <a:gd name="T9" fmla="*/ 2 h 13"/>
                <a:gd name="T10" fmla="*/ 54 w 25"/>
                <a:gd name="T11" fmla="*/ 7 h 13"/>
                <a:gd name="T12" fmla="*/ 47 w 25"/>
                <a:gd name="T13" fmla="*/ 9 h 13"/>
                <a:gd name="T14" fmla="*/ 57 w 25"/>
                <a:gd name="T15" fmla="*/ 23 h 1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5" h="13">
                  <a:moveTo>
                    <a:pt x="24" y="10"/>
                  </a:moveTo>
                  <a:cubicBezTo>
                    <a:pt x="20" y="10"/>
                    <a:pt x="15" y="9"/>
                    <a:pt x="14" y="12"/>
                  </a:cubicBezTo>
                  <a:cubicBezTo>
                    <a:pt x="12" y="11"/>
                    <a:pt x="8" y="13"/>
                    <a:pt x="3" y="12"/>
                  </a:cubicBezTo>
                  <a:cubicBezTo>
                    <a:pt x="3" y="10"/>
                    <a:pt x="2" y="10"/>
                    <a:pt x="0" y="10"/>
                  </a:cubicBezTo>
                  <a:cubicBezTo>
                    <a:pt x="3" y="3"/>
                    <a:pt x="10" y="0"/>
                    <a:pt x="19" y="1"/>
                  </a:cubicBezTo>
                  <a:cubicBezTo>
                    <a:pt x="18" y="4"/>
                    <a:pt x="22" y="2"/>
                    <a:pt x="23" y="3"/>
                  </a:cubicBezTo>
                  <a:cubicBezTo>
                    <a:pt x="23" y="4"/>
                    <a:pt x="20" y="4"/>
                    <a:pt x="20" y="4"/>
                  </a:cubicBezTo>
                  <a:cubicBezTo>
                    <a:pt x="20" y="6"/>
                    <a:pt x="25" y="5"/>
                    <a:pt x="24" y="10"/>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19" name="Freeform 8"/>
            <p:cNvSpPr>
              <a:spLocks/>
            </p:cNvSpPr>
            <p:nvPr/>
          </p:nvSpPr>
          <p:spPr bwMode="auto">
            <a:xfrm>
              <a:off x="5202588" y="1167532"/>
              <a:ext cx="44450" cy="26987"/>
            </a:xfrm>
            <a:custGeom>
              <a:avLst/>
              <a:gdLst>
                <a:gd name="T0" fmla="*/ 28 w 12"/>
                <a:gd name="T1" fmla="*/ 2 h 7"/>
                <a:gd name="T2" fmla="*/ 26 w 12"/>
                <a:gd name="T3" fmla="*/ 15 h 7"/>
                <a:gd name="T4" fmla="*/ 14 w 12"/>
                <a:gd name="T5" fmla="*/ 17 h 7"/>
                <a:gd name="T6" fmla="*/ 0 w 12"/>
                <a:gd name="T7" fmla="*/ 7 h 7"/>
                <a:gd name="T8" fmla="*/ 16 w 12"/>
                <a:gd name="T9" fmla="*/ 7 h 7"/>
                <a:gd name="T10" fmla="*/ 28 w 12"/>
                <a:gd name="T11" fmla="*/ 2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7">
                  <a:moveTo>
                    <a:pt x="12" y="1"/>
                  </a:moveTo>
                  <a:cubicBezTo>
                    <a:pt x="11" y="2"/>
                    <a:pt x="11" y="4"/>
                    <a:pt x="11" y="6"/>
                  </a:cubicBezTo>
                  <a:cubicBezTo>
                    <a:pt x="8" y="5"/>
                    <a:pt x="8" y="6"/>
                    <a:pt x="6" y="7"/>
                  </a:cubicBezTo>
                  <a:cubicBezTo>
                    <a:pt x="4" y="6"/>
                    <a:pt x="0" y="7"/>
                    <a:pt x="0" y="3"/>
                  </a:cubicBezTo>
                  <a:cubicBezTo>
                    <a:pt x="4" y="4"/>
                    <a:pt x="5" y="1"/>
                    <a:pt x="7" y="3"/>
                  </a:cubicBezTo>
                  <a:cubicBezTo>
                    <a:pt x="9" y="3"/>
                    <a:pt x="8" y="0"/>
                    <a:pt x="12" y="1"/>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20" name="Freeform 9"/>
            <p:cNvSpPr>
              <a:spLocks/>
            </p:cNvSpPr>
            <p:nvPr/>
          </p:nvSpPr>
          <p:spPr bwMode="auto">
            <a:xfrm>
              <a:off x="4916838" y="1180232"/>
              <a:ext cx="60325" cy="33337"/>
            </a:xfrm>
            <a:custGeom>
              <a:avLst/>
              <a:gdLst>
                <a:gd name="T0" fmla="*/ 36 w 16"/>
                <a:gd name="T1" fmla="*/ 0 h 9"/>
                <a:gd name="T2" fmla="*/ 31 w 16"/>
                <a:gd name="T3" fmla="*/ 9 h 9"/>
                <a:gd name="T4" fmla="*/ 21 w 16"/>
                <a:gd name="T5" fmla="*/ 16 h 9"/>
                <a:gd name="T6" fmla="*/ 17 w 16"/>
                <a:gd name="T7" fmla="*/ 12 h 9"/>
                <a:gd name="T8" fmla="*/ 7 w 16"/>
                <a:gd name="T9" fmla="*/ 14 h 9"/>
                <a:gd name="T10" fmla="*/ 2 w 16"/>
                <a:gd name="T11" fmla="*/ 9 h 9"/>
                <a:gd name="T12" fmla="*/ 17 w 16"/>
                <a:gd name="T13" fmla="*/ 7 h 9"/>
                <a:gd name="T14" fmla="*/ 17 w 16"/>
                <a:gd name="T15" fmla="*/ 2 h 9"/>
                <a:gd name="T16" fmla="*/ 36 w 16"/>
                <a:gd name="T17" fmla="*/ 0 h 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 h="9">
                  <a:moveTo>
                    <a:pt x="15" y="0"/>
                  </a:moveTo>
                  <a:cubicBezTo>
                    <a:pt x="16" y="3"/>
                    <a:pt x="13" y="2"/>
                    <a:pt x="13" y="4"/>
                  </a:cubicBezTo>
                  <a:cubicBezTo>
                    <a:pt x="13" y="5"/>
                    <a:pt x="11" y="7"/>
                    <a:pt x="9" y="7"/>
                  </a:cubicBezTo>
                  <a:cubicBezTo>
                    <a:pt x="7" y="9"/>
                    <a:pt x="7" y="5"/>
                    <a:pt x="7" y="5"/>
                  </a:cubicBezTo>
                  <a:cubicBezTo>
                    <a:pt x="6" y="5"/>
                    <a:pt x="5" y="7"/>
                    <a:pt x="3" y="6"/>
                  </a:cubicBezTo>
                  <a:cubicBezTo>
                    <a:pt x="2" y="6"/>
                    <a:pt x="2" y="3"/>
                    <a:pt x="1" y="4"/>
                  </a:cubicBezTo>
                  <a:cubicBezTo>
                    <a:pt x="0" y="1"/>
                    <a:pt x="5" y="4"/>
                    <a:pt x="7" y="3"/>
                  </a:cubicBezTo>
                  <a:cubicBezTo>
                    <a:pt x="7" y="3"/>
                    <a:pt x="7" y="1"/>
                    <a:pt x="7" y="1"/>
                  </a:cubicBezTo>
                  <a:cubicBezTo>
                    <a:pt x="10" y="1"/>
                    <a:pt x="11" y="1"/>
                    <a:pt x="15" y="0"/>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21" name="Freeform 10"/>
            <p:cNvSpPr>
              <a:spLocks/>
            </p:cNvSpPr>
            <p:nvPr/>
          </p:nvSpPr>
          <p:spPr bwMode="auto">
            <a:xfrm>
              <a:off x="5145438" y="1180232"/>
              <a:ext cx="49213" cy="14287"/>
            </a:xfrm>
            <a:custGeom>
              <a:avLst/>
              <a:gdLst>
                <a:gd name="T0" fmla="*/ 29 w 13"/>
                <a:gd name="T1" fmla="*/ 9 h 4"/>
                <a:gd name="T2" fmla="*/ 5 w 13"/>
                <a:gd name="T3" fmla="*/ 9 h 4"/>
                <a:gd name="T4" fmla="*/ 14 w 13"/>
                <a:gd name="T5" fmla="*/ 0 h 4"/>
                <a:gd name="T6" fmla="*/ 29 w 13"/>
                <a:gd name="T7" fmla="*/ 9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 h="4">
                  <a:moveTo>
                    <a:pt x="12" y="4"/>
                  </a:moveTo>
                  <a:cubicBezTo>
                    <a:pt x="8" y="4"/>
                    <a:pt x="5" y="4"/>
                    <a:pt x="2" y="4"/>
                  </a:cubicBezTo>
                  <a:cubicBezTo>
                    <a:pt x="0" y="0"/>
                    <a:pt x="6" y="3"/>
                    <a:pt x="6" y="0"/>
                  </a:cubicBezTo>
                  <a:cubicBezTo>
                    <a:pt x="7" y="3"/>
                    <a:pt x="13" y="0"/>
                    <a:pt x="12" y="4"/>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22" name="Freeform 11"/>
            <p:cNvSpPr>
              <a:spLocks/>
            </p:cNvSpPr>
            <p:nvPr/>
          </p:nvSpPr>
          <p:spPr bwMode="auto">
            <a:xfrm>
              <a:off x="5078763" y="1197694"/>
              <a:ext cx="55563" cy="19050"/>
            </a:xfrm>
            <a:custGeom>
              <a:avLst/>
              <a:gdLst>
                <a:gd name="T0" fmla="*/ 26 w 15"/>
                <a:gd name="T1" fmla="*/ 0 h 5"/>
                <a:gd name="T2" fmla="*/ 26 w 15"/>
                <a:gd name="T3" fmla="*/ 12 h 5"/>
                <a:gd name="T4" fmla="*/ 0 w 15"/>
                <a:gd name="T5" fmla="*/ 7 h 5"/>
                <a:gd name="T6" fmla="*/ 26 w 15"/>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 h="5">
                  <a:moveTo>
                    <a:pt x="11" y="0"/>
                  </a:moveTo>
                  <a:cubicBezTo>
                    <a:pt x="15" y="2"/>
                    <a:pt x="11" y="1"/>
                    <a:pt x="11" y="5"/>
                  </a:cubicBezTo>
                  <a:cubicBezTo>
                    <a:pt x="7" y="4"/>
                    <a:pt x="2" y="5"/>
                    <a:pt x="0" y="3"/>
                  </a:cubicBezTo>
                  <a:cubicBezTo>
                    <a:pt x="2" y="1"/>
                    <a:pt x="9" y="2"/>
                    <a:pt x="11" y="0"/>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23" name="Freeform 12"/>
            <p:cNvSpPr>
              <a:spLocks/>
            </p:cNvSpPr>
            <p:nvPr/>
          </p:nvSpPr>
          <p:spPr bwMode="auto">
            <a:xfrm>
              <a:off x="8935627" y="1219049"/>
              <a:ext cx="26988" cy="15875"/>
            </a:xfrm>
            <a:custGeom>
              <a:avLst/>
              <a:gdLst>
                <a:gd name="T0" fmla="*/ 0 w 7"/>
                <a:gd name="T1" fmla="*/ 0 h 4"/>
                <a:gd name="T2" fmla="*/ 15 w 7"/>
                <a:gd name="T3" fmla="*/ 10 h 4"/>
                <a:gd name="T4" fmla="*/ 0 w 7"/>
                <a:gd name="T5" fmla="*/ 0 h 4"/>
                <a:gd name="T6" fmla="*/ 0 60000 65536"/>
                <a:gd name="T7" fmla="*/ 0 60000 65536"/>
                <a:gd name="T8" fmla="*/ 0 60000 65536"/>
              </a:gdLst>
              <a:ahLst/>
              <a:cxnLst>
                <a:cxn ang="T6">
                  <a:pos x="T0" y="T1"/>
                </a:cxn>
                <a:cxn ang="T7">
                  <a:pos x="T2" y="T3"/>
                </a:cxn>
                <a:cxn ang="T8">
                  <a:pos x="T4" y="T5"/>
                </a:cxn>
              </a:cxnLst>
              <a:rect l="0" t="0" r="r" b="b"/>
              <a:pathLst>
                <a:path w="7" h="4">
                  <a:moveTo>
                    <a:pt x="0" y="0"/>
                  </a:moveTo>
                  <a:cubicBezTo>
                    <a:pt x="4" y="0"/>
                    <a:pt x="7" y="0"/>
                    <a:pt x="6" y="4"/>
                  </a:cubicBezTo>
                  <a:cubicBezTo>
                    <a:pt x="5" y="3"/>
                    <a:pt x="0" y="3"/>
                    <a:pt x="0" y="0"/>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24" name="Freeform 13"/>
            <p:cNvSpPr>
              <a:spLocks/>
            </p:cNvSpPr>
            <p:nvPr/>
          </p:nvSpPr>
          <p:spPr bwMode="auto">
            <a:xfrm>
              <a:off x="5761388" y="1213569"/>
              <a:ext cx="101600" cy="52387"/>
            </a:xfrm>
            <a:custGeom>
              <a:avLst/>
              <a:gdLst>
                <a:gd name="T0" fmla="*/ 57 w 27"/>
                <a:gd name="T1" fmla="*/ 7 h 14"/>
                <a:gd name="T2" fmla="*/ 64 w 27"/>
                <a:gd name="T3" fmla="*/ 21 h 14"/>
                <a:gd name="T4" fmla="*/ 36 w 27"/>
                <a:gd name="T5" fmla="*/ 28 h 14"/>
                <a:gd name="T6" fmla="*/ 28 w 27"/>
                <a:gd name="T7" fmla="*/ 26 h 14"/>
                <a:gd name="T8" fmla="*/ 19 w 27"/>
                <a:gd name="T9" fmla="*/ 26 h 14"/>
                <a:gd name="T10" fmla="*/ 19 w 27"/>
                <a:gd name="T11" fmla="*/ 21 h 14"/>
                <a:gd name="T12" fmla="*/ 9 w 27"/>
                <a:gd name="T13" fmla="*/ 24 h 14"/>
                <a:gd name="T14" fmla="*/ 12 w 27"/>
                <a:gd name="T15" fmla="*/ 19 h 14"/>
                <a:gd name="T16" fmla="*/ 2 w 27"/>
                <a:gd name="T17" fmla="*/ 17 h 14"/>
                <a:gd name="T18" fmla="*/ 7 w 27"/>
                <a:gd name="T19" fmla="*/ 9 h 14"/>
                <a:gd name="T20" fmla="*/ 17 w 27"/>
                <a:gd name="T21" fmla="*/ 5 h 14"/>
                <a:gd name="T22" fmla="*/ 40 w 27"/>
                <a:gd name="T23" fmla="*/ 2 h 14"/>
                <a:gd name="T24" fmla="*/ 40 w 27"/>
                <a:gd name="T25" fmla="*/ 7 h 14"/>
                <a:gd name="T26" fmla="*/ 57 w 27"/>
                <a:gd name="T27" fmla="*/ 7 h 1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7" h="14">
                  <a:moveTo>
                    <a:pt x="24" y="3"/>
                  </a:moveTo>
                  <a:cubicBezTo>
                    <a:pt x="23" y="7"/>
                    <a:pt x="20" y="9"/>
                    <a:pt x="27" y="9"/>
                  </a:cubicBezTo>
                  <a:cubicBezTo>
                    <a:pt x="27" y="14"/>
                    <a:pt x="19" y="13"/>
                    <a:pt x="15" y="12"/>
                  </a:cubicBezTo>
                  <a:cubicBezTo>
                    <a:pt x="13" y="12"/>
                    <a:pt x="13" y="12"/>
                    <a:pt x="12" y="11"/>
                  </a:cubicBezTo>
                  <a:cubicBezTo>
                    <a:pt x="10" y="9"/>
                    <a:pt x="11" y="13"/>
                    <a:pt x="8" y="11"/>
                  </a:cubicBezTo>
                  <a:cubicBezTo>
                    <a:pt x="7" y="11"/>
                    <a:pt x="8" y="9"/>
                    <a:pt x="8" y="9"/>
                  </a:cubicBezTo>
                  <a:cubicBezTo>
                    <a:pt x="7" y="9"/>
                    <a:pt x="6" y="11"/>
                    <a:pt x="4" y="10"/>
                  </a:cubicBezTo>
                  <a:cubicBezTo>
                    <a:pt x="4" y="10"/>
                    <a:pt x="6" y="8"/>
                    <a:pt x="5" y="8"/>
                  </a:cubicBezTo>
                  <a:cubicBezTo>
                    <a:pt x="5" y="7"/>
                    <a:pt x="0" y="9"/>
                    <a:pt x="1" y="7"/>
                  </a:cubicBezTo>
                  <a:cubicBezTo>
                    <a:pt x="0" y="4"/>
                    <a:pt x="2" y="5"/>
                    <a:pt x="3" y="4"/>
                  </a:cubicBezTo>
                  <a:cubicBezTo>
                    <a:pt x="5" y="3"/>
                    <a:pt x="4" y="2"/>
                    <a:pt x="7" y="2"/>
                  </a:cubicBezTo>
                  <a:cubicBezTo>
                    <a:pt x="7" y="2"/>
                    <a:pt x="13" y="0"/>
                    <a:pt x="17" y="1"/>
                  </a:cubicBezTo>
                  <a:cubicBezTo>
                    <a:pt x="17" y="1"/>
                    <a:pt x="17" y="3"/>
                    <a:pt x="17" y="3"/>
                  </a:cubicBezTo>
                  <a:cubicBezTo>
                    <a:pt x="19" y="4"/>
                    <a:pt x="23" y="2"/>
                    <a:pt x="24" y="3"/>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25" name="Freeform 14"/>
            <p:cNvSpPr>
              <a:spLocks/>
            </p:cNvSpPr>
            <p:nvPr/>
          </p:nvSpPr>
          <p:spPr bwMode="auto">
            <a:xfrm>
              <a:off x="5720113" y="1213569"/>
              <a:ext cx="41275" cy="25400"/>
            </a:xfrm>
            <a:custGeom>
              <a:avLst/>
              <a:gdLst>
                <a:gd name="T0" fmla="*/ 26 w 11"/>
                <a:gd name="T1" fmla="*/ 9 h 7"/>
                <a:gd name="T2" fmla="*/ 17 w 11"/>
                <a:gd name="T3" fmla="*/ 9 h 7"/>
                <a:gd name="T4" fmla="*/ 14 w 11"/>
                <a:gd name="T5" fmla="*/ 16 h 7"/>
                <a:gd name="T6" fmla="*/ 0 w 11"/>
                <a:gd name="T7" fmla="*/ 9 h 7"/>
                <a:gd name="T8" fmla="*/ 26 w 11"/>
                <a:gd name="T9" fmla="*/ 9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7">
                  <a:moveTo>
                    <a:pt x="11" y="4"/>
                  </a:moveTo>
                  <a:cubicBezTo>
                    <a:pt x="10" y="6"/>
                    <a:pt x="8" y="4"/>
                    <a:pt x="7" y="4"/>
                  </a:cubicBezTo>
                  <a:cubicBezTo>
                    <a:pt x="6" y="4"/>
                    <a:pt x="6" y="6"/>
                    <a:pt x="6" y="7"/>
                  </a:cubicBezTo>
                  <a:cubicBezTo>
                    <a:pt x="2" y="7"/>
                    <a:pt x="4" y="3"/>
                    <a:pt x="0" y="4"/>
                  </a:cubicBezTo>
                  <a:cubicBezTo>
                    <a:pt x="2" y="0"/>
                    <a:pt x="7" y="3"/>
                    <a:pt x="11" y="4"/>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26" name="Freeform 15"/>
            <p:cNvSpPr>
              <a:spLocks/>
            </p:cNvSpPr>
            <p:nvPr/>
          </p:nvSpPr>
          <p:spPr bwMode="auto">
            <a:xfrm>
              <a:off x="8846727" y="1246037"/>
              <a:ext cx="104775" cy="60325"/>
            </a:xfrm>
            <a:custGeom>
              <a:avLst/>
              <a:gdLst>
                <a:gd name="T0" fmla="*/ 47 w 28"/>
                <a:gd name="T1" fmla="*/ 10 h 16"/>
                <a:gd name="T2" fmla="*/ 54 w 28"/>
                <a:gd name="T3" fmla="*/ 21 h 16"/>
                <a:gd name="T4" fmla="*/ 64 w 28"/>
                <a:gd name="T5" fmla="*/ 36 h 16"/>
                <a:gd name="T6" fmla="*/ 54 w 28"/>
                <a:gd name="T7" fmla="*/ 36 h 16"/>
                <a:gd name="T8" fmla="*/ 54 w 28"/>
                <a:gd name="T9" fmla="*/ 31 h 16"/>
                <a:gd name="T10" fmla="*/ 50 w 28"/>
                <a:gd name="T11" fmla="*/ 29 h 16"/>
                <a:gd name="T12" fmla="*/ 14 w 28"/>
                <a:gd name="T13" fmla="*/ 24 h 16"/>
                <a:gd name="T14" fmla="*/ 21 w 28"/>
                <a:gd name="T15" fmla="*/ 19 h 16"/>
                <a:gd name="T16" fmla="*/ 17 w 28"/>
                <a:gd name="T17" fmla="*/ 14 h 16"/>
                <a:gd name="T18" fmla="*/ 0 w 28"/>
                <a:gd name="T19" fmla="*/ 5 h 16"/>
                <a:gd name="T20" fmla="*/ 21 w 28"/>
                <a:gd name="T21" fmla="*/ 5 h 16"/>
                <a:gd name="T22" fmla="*/ 26 w 28"/>
                <a:gd name="T23" fmla="*/ 10 h 16"/>
                <a:gd name="T24" fmla="*/ 38 w 28"/>
                <a:gd name="T25" fmla="*/ 10 h 16"/>
                <a:gd name="T26" fmla="*/ 47 w 28"/>
                <a:gd name="T27" fmla="*/ 10 h 1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8" h="16">
                  <a:moveTo>
                    <a:pt x="20" y="4"/>
                  </a:moveTo>
                  <a:cubicBezTo>
                    <a:pt x="21" y="6"/>
                    <a:pt x="22" y="7"/>
                    <a:pt x="23" y="9"/>
                  </a:cubicBezTo>
                  <a:cubicBezTo>
                    <a:pt x="24" y="11"/>
                    <a:pt x="28" y="12"/>
                    <a:pt x="27" y="15"/>
                  </a:cubicBezTo>
                  <a:cubicBezTo>
                    <a:pt x="26" y="15"/>
                    <a:pt x="24" y="16"/>
                    <a:pt x="23" y="15"/>
                  </a:cubicBezTo>
                  <a:cubicBezTo>
                    <a:pt x="23" y="15"/>
                    <a:pt x="24" y="13"/>
                    <a:pt x="23" y="13"/>
                  </a:cubicBezTo>
                  <a:cubicBezTo>
                    <a:pt x="23" y="12"/>
                    <a:pt x="20" y="15"/>
                    <a:pt x="21" y="12"/>
                  </a:cubicBezTo>
                  <a:cubicBezTo>
                    <a:pt x="14" y="11"/>
                    <a:pt x="9" y="11"/>
                    <a:pt x="6" y="10"/>
                  </a:cubicBezTo>
                  <a:cubicBezTo>
                    <a:pt x="5" y="8"/>
                    <a:pt x="7" y="8"/>
                    <a:pt x="9" y="8"/>
                  </a:cubicBezTo>
                  <a:cubicBezTo>
                    <a:pt x="9" y="7"/>
                    <a:pt x="7" y="7"/>
                    <a:pt x="7" y="6"/>
                  </a:cubicBezTo>
                  <a:cubicBezTo>
                    <a:pt x="2" y="4"/>
                    <a:pt x="0" y="7"/>
                    <a:pt x="0" y="2"/>
                  </a:cubicBezTo>
                  <a:cubicBezTo>
                    <a:pt x="2" y="0"/>
                    <a:pt x="6" y="1"/>
                    <a:pt x="9" y="2"/>
                  </a:cubicBezTo>
                  <a:cubicBezTo>
                    <a:pt x="11" y="3"/>
                    <a:pt x="11" y="2"/>
                    <a:pt x="11" y="4"/>
                  </a:cubicBezTo>
                  <a:cubicBezTo>
                    <a:pt x="13" y="6"/>
                    <a:pt x="16" y="1"/>
                    <a:pt x="16" y="4"/>
                  </a:cubicBezTo>
                  <a:cubicBezTo>
                    <a:pt x="16" y="6"/>
                    <a:pt x="20" y="6"/>
                    <a:pt x="20" y="4"/>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27" name="Freeform 16"/>
            <p:cNvSpPr>
              <a:spLocks/>
            </p:cNvSpPr>
            <p:nvPr/>
          </p:nvSpPr>
          <p:spPr bwMode="auto">
            <a:xfrm>
              <a:off x="5866163" y="1246907"/>
              <a:ext cx="104775" cy="52387"/>
            </a:xfrm>
            <a:custGeom>
              <a:avLst/>
              <a:gdLst>
                <a:gd name="T0" fmla="*/ 28 w 28"/>
                <a:gd name="T1" fmla="*/ 0 h 14"/>
                <a:gd name="T2" fmla="*/ 38 w 28"/>
                <a:gd name="T3" fmla="*/ 7 h 14"/>
                <a:gd name="T4" fmla="*/ 40 w 28"/>
                <a:gd name="T5" fmla="*/ 2 h 14"/>
                <a:gd name="T6" fmla="*/ 47 w 28"/>
                <a:gd name="T7" fmla="*/ 7 h 14"/>
                <a:gd name="T8" fmla="*/ 52 w 28"/>
                <a:gd name="T9" fmla="*/ 7 h 14"/>
                <a:gd name="T10" fmla="*/ 52 w 28"/>
                <a:gd name="T11" fmla="*/ 12 h 14"/>
                <a:gd name="T12" fmla="*/ 64 w 28"/>
                <a:gd name="T13" fmla="*/ 14 h 14"/>
                <a:gd name="T14" fmla="*/ 45 w 28"/>
                <a:gd name="T15" fmla="*/ 19 h 14"/>
                <a:gd name="T16" fmla="*/ 40 w 28"/>
                <a:gd name="T17" fmla="*/ 26 h 14"/>
                <a:gd name="T18" fmla="*/ 17 w 28"/>
                <a:gd name="T19" fmla="*/ 26 h 14"/>
                <a:gd name="T20" fmla="*/ 14 w 28"/>
                <a:gd name="T21" fmla="*/ 31 h 14"/>
                <a:gd name="T22" fmla="*/ 2 w 28"/>
                <a:gd name="T23" fmla="*/ 28 h 14"/>
                <a:gd name="T24" fmla="*/ 2 w 28"/>
                <a:gd name="T25" fmla="*/ 19 h 14"/>
                <a:gd name="T26" fmla="*/ 7 w 28"/>
                <a:gd name="T27" fmla="*/ 19 h 14"/>
                <a:gd name="T28" fmla="*/ 9 w 28"/>
                <a:gd name="T29" fmla="*/ 12 h 14"/>
                <a:gd name="T30" fmla="*/ 17 w 28"/>
                <a:gd name="T31" fmla="*/ 12 h 14"/>
                <a:gd name="T32" fmla="*/ 28 w 28"/>
                <a:gd name="T33" fmla="*/ 0 h 1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8" h="14">
                  <a:moveTo>
                    <a:pt x="12" y="0"/>
                  </a:moveTo>
                  <a:cubicBezTo>
                    <a:pt x="12" y="2"/>
                    <a:pt x="17" y="0"/>
                    <a:pt x="16" y="3"/>
                  </a:cubicBezTo>
                  <a:cubicBezTo>
                    <a:pt x="17" y="4"/>
                    <a:pt x="17" y="1"/>
                    <a:pt x="17" y="1"/>
                  </a:cubicBezTo>
                  <a:cubicBezTo>
                    <a:pt x="19" y="1"/>
                    <a:pt x="19" y="3"/>
                    <a:pt x="20" y="3"/>
                  </a:cubicBezTo>
                  <a:cubicBezTo>
                    <a:pt x="20" y="4"/>
                    <a:pt x="22" y="3"/>
                    <a:pt x="22" y="3"/>
                  </a:cubicBezTo>
                  <a:cubicBezTo>
                    <a:pt x="22" y="4"/>
                    <a:pt x="22" y="5"/>
                    <a:pt x="22" y="5"/>
                  </a:cubicBezTo>
                  <a:cubicBezTo>
                    <a:pt x="24" y="5"/>
                    <a:pt x="27" y="4"/>
                    <a:pt x="27" y="6"/>
                  </a:cubicBezTo>
                  <a:cubicBezTo>
                    <a:pt x="28" y="10"/>
                    <a:pt x="21" y="7"/>
                    <a:pt x="19" y="8"/>
                  </a:cubicBezTo>
                  <a:cubicBezTo>
                    <a:pt x="17" y="8"/>
                    <a:pt x="18" y="10"/>
                    <a:pt x="17" y="11"/>
                  </a:cubicBezTo>
                  <a:cubicBezTo>
                    <a:pt x="15" y="12"/>
                    <a:pt x="8" y="11"/>
                    <a:pt x="7" y="11"/>
                  </a:cubicBezTo>
                  <a:cubicBezTo>
                    <a:pt x="6" y="11"/>
                    <a:pt x="6" y="12"/>
                    <a:pt x="6" y="13"/>
                  </a:cubicBezTo>
                  <a:cubicBezTo>
                    <a:pt x="3" y="11"/>
                    <a:pt x="3" y="14"/>
                    <a:pt x="1" y="12"/>
                  </a:cubicBezTo>
                  <a:cubicBezTo>
                    <a:pt x="1" y="11"/>
                    <a:pt x="0" y="9"/>
                    <a:pt x="1" y="8"/>
                  </a:cubicBezTo>
                  <a:cubicBezTo>
                    <a:pt x="1" y="8"/>
                    <a:pt x="3" y="9"/>
                    <a:pt x="3" y="8"/>
                  </a:cubicBezTo>
                  <a:cubicBezTo>
                    <a:pt x="4" y="7"/>
                    <a:pt x="4" y="5"/>
                    <a:pt x="4" y="5"/>
                  </a:cubicBezTo>
                  <a:cubicBezTo>
                    <a:pt x="5" y="4"/>
                    <a:pt x="6" y="5"/>
                    <a:pt x="7" y="5"/>
                  </a:cubicBezTo>
                  <a:cubicBezTo>
                    <a:pt x="8" y="3"/>
                    <a:pt x="10" y="2"/>
                    <a:pt x="12" y="0"/>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28" name="Freeform 17"/>
            <p:cNvSpPr>
              <a:spLocks/>
            </p:cNvSpPr>
            <p:nvPr/>
          </p:nvSpPr>
          <p:spPr bwMode="auto">
            <a:xfrm>
              <a:off x="8662577" y="1287312"/>
              <a:ext cx="19050" cy="30162"/>
            </a:xfrm>
            <a:custGeom>
              <a:avLst/>
              <a:gdLst>
                <a:gd name="T0" fmla="*/ 12 w 5"/>
                <a:gd name="T1" fmla="*/ 10 h 8"/>
                <a:gd name="T2" fmla="*/ 12 w 5"/>
                <a:gd name="T3" fmla="*/ 10 h 8"/>
                <a:gd name="T4" fmla="*/ 0 60000 65536"/>
                <a:gd name="T5" fmla="*/ 0 60000 65536"/>
              </a:gdLst>
              <a:ahLst/>
              <a:cxnLst>
                <a:cxn ang="T4">
                  <a:pos x="T0" y="T1"/>
                </a:cxn>
                <a:cxn ang="T5">
                  <a:pos x="T2" y="T3"/>
                </a:cxn>
              </a:cxnLst>
              <a:rect l="0" t="0" r="r" b="b"/>
              <a:pathLst>
                <a:path w="5" h="8">
                  <a:moveTo>
                    <a:pt x="5" y="4"/>
                  </a:moveTo>
                  <a:cubicBezTo>
                    <a:pt x="2" y="8"/>
                    <a:pt x="0" y="0"/>
                    <a:pt x="5" y="4"/>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29" name="Freeform 18"/>
            <p:cNvSpPr>
              <a:spLocks/>
            </p:cNvSpPr>
            <p:nvPr/>
          </p:nvSpPr>
          <p:spPr bwMode="auto">
            <a:xfrm>
              <a:off x="8703852" y="1290487"/>
              <a:ext cx="55563" cy="38100"/>
            </a:xfrm>
            <a:custGeom>
              <a:avLst/>
              <a:gdLst>
                <a:gd name="T0" fmla="*/ 33 w 15"/>
                <a:gd name="T1" fmla="*/ 7 h 10"/>
                <a:gd name="T2" fmla="*/ 9 w 15"/>
                <a:gd name="T3" fmla="*/ 22 h 10"/>
                <a:gd name="T4" fmla="*/ 0 w 15"/>
                <a:gd name="T5" fmla="*/ 12 h 10"/>
                <a:gd name="T6" fmla="*/ 16 w 15"/>
                <a:gd name="T7" fmla="*/ 7 h 10"/>
                <a:gd name="T8" fmla="*/ 33 w 15"/>
                <a:gd name="T9" fmla="*/ 7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10">
                  <a:moveTo>
                    <a:pt x="14" y="3"/>
                  </a:moveTo>
                  <a:cubicBezTo>
                    <a:pt x="15" y="10"/>
                    <a:pt x="6" y="6"/>
                    <a:pt x="4" y="9"/>
                  </a:cubicBezTo>
                  <a:cubicBezTo>
                    <a:pt x="1" y="9"/>
                    <a:pt x="3" y="5"/>
                    <a:pt x="0" y="5"/>
                  </a:cubicBezTo>
                  <a:cubicBezTo>
                    <a:pt x="0" y="2"/>
                    <a:pt x="7" y="7"/>
                    <a:pt x="7" y="3"/>
                  </a:cubicBezTo>
                  <a:cubicBezTo>
                    <a:pt x="7" y="0"/>
                    <a:pt x="10" y="4"/>
                    <a:pt x="14" y="3"/>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30" name="Freeform 19"/>
            <p:cNvSpPr>
              <a:spLocks/>
            </p:cNvSpPr>
            <p:nvPr/>
          </p:nvSpPr>
          <p:spPr bwMode="auto">
            <a:xfrm>
              <a:off x="9018177" y="1298424"/>
              <a:ext cx="49213" cy="25400"/>
            </a:xfrm>
            <a:custGeom>
              <a:avLst/>
              <a:gdLst>
                <a:gd name="T0" fmla="*/ 26 w 13"/>
                <a:gd name="T1" fmla="*/ 5 h 7"/>
                <a:gd name="T2" fmla="*/ 26 w 13"/>
                <a:gd name="T3" fmla="*/ 11 h 7"/>
                <a:gd name="T4" fmla="*/ 19 w 13"/>
                <a:gd name="T5" fmla="*/ 14 h 7"/>
                <a:gd name="T6" fmla="*/ 17 w 13"/>
                <a:gd name="T7" fmla="*/ 16 h 7"/>
                <a:gd name="T8" fmla="*/ 7 w 13"/>
                <a:gd name="T9" fmla="*/ 14 h 7"/>
                <a:gd name="T10" fmla="*/ 5 w 13"/>
                <a:gd name="T11" fmla="*/ 16 h 7"/>
                <a:gd name="T12" fmla="*/ 2 w 13"/>
                <a:gd name="T13" fmla="*/ 14 h 7"/>
                <a:gd name="T14" fmla="*/ 26 w 13"/>
                <a:gd name="T15" fmla="*/ 5 h 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3" h="7">
                  <a:moveTo>
                    <a:pt x="11" y="2"/>
                  </a:moveTo>
                  <a:cubicBezTo>
                    <a:pt x="13" y="3"/>
                    <a:pt x="12" y="4"/>
                    <a:pt x="11" y="5"/>
                  </a:cubicBezTo>
                  <a:cubicBezTo>
                    <a:pt x="10" y="5"/>
                    <a:pt x="9" y="5"/>
                    <a:pt x="8" y="6"/>
                  </a:cubicBezTo>
                  <a:cubicBezTo>
                    <a:pt x="7" y="6"/>
                    <a:pt x="7" y="7"/>
                    <a:pt x="7" y="7"/>
                  </a:cubicBezTo>
                  <a:cubicBezTo>
                    <a:pt x="6" y="7"/>
                    <a:pt x="5" y="6"/>
                    <a:pt x="3" y="6"/>
                  </a:cubicBezTo>
                  <a:cubicBezTo>
                    <a:pt x="3" y="6"/>
                    <a:pt x="3" y="7"/>
                    <a:pt x="2" y="7"/>
                  </a:cubicBezTo>
                  <a:cubicBezTo>
                    <a:pt x="1" y="7"/>
                    <a:pt x="1" y="7"/>
                    <a:pt x="1" y="6"/>
                  </a:cubicBezTo>
                  <a:cubicBezTo>
                    <a:pt x="0" y="0"/>
                    <a:pt x="10" y="6"/>
                    <a:pt x="11" y="2"/>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31" name="Freeform 20"/>
            <p:cNvSpPr>
              <a:spLocks/>
            </p:cNvSpPr>
            <p:nvPr/>
          </p:nvSpPr>
          <p:spPr bwMode="auto">
            <a:xfrm>
              <a:off x="8830852" y="1309537"/>
              <a:ext cx="30163" cy="14287"/>
            </a:xfrm>
            <a:custGeom>
              <a:avLst/>
              <a:gdLst>
                <a:gd name="T0" fmla="*/ 0 w 8"/>
                <a:gd name="T1" fmla="*/ 7 h 4"/>
                <a:gd name="T2" fmla="*/ 14 w 8"/>
                <a:gd name="T3" fmla="*/ 9 h 4"/>
                <a:gd name="T4" fmla="*/ 0 w 8"/>
                <a:gd name="T5" fmla="*/ 7 h 4"/>
                <a:gd name="T6" fmla="*/ 0 60000 65536"/>
                <a:gd name="T7" fmla="*/ 0 60000 65536"/>
                <a:gd name="T8" fmla="*/ 0 60000 65536"/>
              </a:gdLst>
              <a:ahLst/>
              <a:cxnLst>
                <a:cxn ang="T6">
                  <a:pos x="T0" y="T1"/>
                </a:cxn>
                <a:cxn ang="T7">
                  <a:pos x="T2" y="T3"/>
                </a:cxn>
                <a:cxn ang="T8">
                  <a:pos x="T4" y="T5"/>
                </a:cxn>
              </a:cxnLst>
              <a:rect l="0" t="0" r="r" b="b"/>
              <a:pathLst>
                <a:path w="8" h="4">
                  <a:moveTo>
                    <a:pt x="0" y="3"/>
                  </a:moveTo>
                  <a:cubicBezTo>
                    <a:pt x="0" y="1"/>
                    <a:pt x="8" y="0"/>
                    <a:pt x="6" y="4"/>
                  </a:cubicBezTo>
                  <a:cubicBezTo>
                    <a:pt x="3" y="2"/>
                    <a:pt x="4" y="4"/>
                    <a:pt x="0" y="3"/>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32" name="Freeform 21"/>
            <p:cNvSpPr>
              <a:spLocks/>
            </p:cNvSpPr>
            <p:nvPr/>
          </p:nvSpPr>
          <p:spPr bwMode="auto">
            <a:xfrm>
              <a:off x="9108664" y="1312712"/>
              <a:ext cx="14288" cy="15875"/>
            </a:xfrm>
            <a:custGeom>
              <a:avLst/>
              <a:gdLst>
                <a:gd name="T0" fmla="*/ 0 w 4"/>
                <a:gd name="T1" fmla="*/ 3 h 4"/>
                <a:gd name="T2" fmla="*/ 9 w 4"/>
                <a:gd name="T3" fmla="*/ 10 h 4"/>
                <a:gd name="T4" fmla="*/ 0 w 4"/>
                <a:gd name="T5" fmla="*/ 10 h 4"/>
                <a:gd name="T6" fmla="*/ 0 w 4"/>
                <a:gd name="T7" fmla="*/ 3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4">
                  <a:moveTo>
                    <a:pt x="0" y="1"/>
                  </a:moveTo>
                  <a:cubicBezTo>
                    <a:pt x="3" y="0"/>
                    <a:pt x="4" y="2"/>
                    <a:pt x="4" y="4"/>
                  </a:cubicBezTo>
                  <a:cubicBezTo>
                    <a:pt x="3" y="4"/>
                    <a:pt x="2" y="4"/>
                    <a:pt x="0" y="4"/>
                  </a:cubicBezTo>
                  <a:cubicBezTo>
                    <a:pt x="0" y="3"/>
                    <a:pt x="0" y="2"/>
                    <a:pt x="0" y="1"/>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33" name="Freeform 22"/>
            <p:cNvSpPr>
              <a:spLocks/>
            </p:cNvSpPr>
            <p:nvPr/>
          </p:nvSpPr>
          <p:spPr bwMode="auto">
            <a:xfrm>
              <a:off x="8992777" y="1334937"/>
              <a:ext cx="311150" cy="98425"/>
            </a:xfrm>
            <a:custGeom>
              <a:avLst/>
              <a:gdLst>
                <a:gd name="T0" fmla="*/ 196 w 83"/>
                <a:gd name="T1" fmla="*/ 36 h 26"/>
                <a:gd name="T2" fmla="*/ 196 w 83"/>
                <a:gd name="T3" fmla="*/ 48 h 26"/>
                <a:gd name="T4" fmla="*/ 189 w 83"/>
                <a:gd name="T5" fmla="*/ 55 h 26"/>
                <a:gd name="T6" fmla="*/ 153 w 83"/>
                <a:gd name="T7" fmla="*/ 55 h 26"/>
                <a:gd name="T8" fmla="*/ 144 w 83"/>
                <a:gd name="T9" fmla="*/ 60 h 26"/>
                <a:gd name="T10" fmla="*/ 135 w 83"/>
                <a:gd name="T11" fmla="*/ 57 h 26"/>
                <a:gd name="T12" fmla="*/ 132 w 83"/>
                <a:gd name="T13" fmla="*/ 60 h 26"/>
                <a:gd name="T14" fmla="*/ 120 w 83"/>
                <a:gd name="T15" fmla="*/ 60 h 26"/>
                <a:gd name="T16" fmla="*/ 120 w 83"/>
                <a:gd name="T17" fmla="*/ 57 h 26"/>
                <a:gd name="T18" fmla="*/ 116 w 83"/>
                <a:gd name="T19" fmla="*/ 60 h 26"/>
                <a:gd name="T20" fmla="*/ 104 w 83"/>
                <a:gd name="T21" fmla="*/ 55 h 26"/>
                <a:gd name="T22" fmla="*/ 64 w 83"/>
                <a:gd name="T23" fmla="*/ 55 h 26"/>
                <a:gd name="T24" fmla="*/ 66 w 83"/>
                <a:gd name="T25" fmla="*/ 48 h 26"/>
                <a:gd name="T26" fmla="*/ 59 w 83"/>
                <a:gd name="T27" fmla="*/ 45 h 26"/>
                <a:gd name="T28" fmla="*/ 54 w 83"/>
                <a:gd name="T29" fmla="*/ 36 h 26"/>
                <a:gd name="T30" fmla="*/ 59 w 83"/>
                <a:gd name="T31" fmla="*/ 29 h 26"/>
                <a:gd name="T32" fmla="*/ 54 w 83"/>
                <a:gd name="T33" fmla="*/ 19 h 26"/>
                <a:gd name="T34" fmla="*/ 28 w 83"/>
                <a:gd name="T35" fmla="*/ 21 h 26"/>
                <a:gd name="T36" fmla="*/ 24 w 83"/>
                <a:gd name="T37" fmla="*/ 14 h 26"/>
                <a:gd name="T38" fmla="*/ 19 w 83"/>
                <a:gd name="T39" fmla="*/ 12 h 26"/>
                <a:gd name="T40" fmla="*/ 7 w 83"/>
                <a:gd name="T41" fmla="*/ 14 h 26"/>
                <a:gd name="T42" fmla="*/ 2 w 83"/>
                <a:gd name="T43" fmla="*/ 5 h 26"/>
                <a:gd name="T44" fmla="*/ 33 w 83"/>
                <a:gd name="T45" fmla="*/ 0 h 26"/>
                <a:gd name="T46" fmla="*/ 38 w 83"/>
                <a:gd name="T47" fmla="*/ 5 h 26"/>
                <a:gd name="T48" fmla="*/ 38 w 83"/>
                <a:gd name="T49" fmla="*/ 10 h 26"/>
                <a:gd name="T50" fmla="*/ 47 w 83"/>
                <a:gd name="T51" fmla="*/ 14 h 26"/>
                <a:gd name="T52" fmla="*/ 71 w 83"/>
                <a:gd name="T53" fmla="*/ 14 h 26"/>
                <a:gd name="T54" fmla="*/ 71 w 83"/>
                <a:gd name="T55" fmla="*/ 29 h 26"/>
                <a:gd name="T56" fmla="*/ 90 w 83"/>
                <a:gd name="T57" fmla="*/ 31 h 26"/>
                <a:gd name="T58" fmla="*/ 90 w 83"/>
                <a:gd name="T59" fmla="*/ 38 h 26"/>
                <a:gd name="T60" fmla="*/ 97 w 83"/>
                <a:gd name="T61" fmla="*/ 36 h 26"/>
                <a:gd name="T62" fmla="*/ 130 w 83"/>
                <a:gd name="T63" fmla="*/ 36 h 26"/>
                <a:gd name="T64" fmla="*/ 135 w 83"/>
                <a:gd name="T65" fmla="*/ 38 h 26"/>
                <a:gd name="T66" fmla="*/ 144 w 83"/>
                <a:gd name="T67" fmla="*/ 31 h 26"/>
                <a:gd name="T68" fmla="*/ 151 w 83"/>
                <a:gd name="T69" fmla="*/ 31 h 26"/>
                <a:gd name="T70" fmla="*/ 196 w 83"/>
                <a:gd name="T71" fmla="*/ 36 h 2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3" h="26">
                  <a:moveTo>
                    <a:pt x="83" y="15"/>
                  </a:moveTo>
                  <a:cubicBezTo>
                    <a:pt x="83" y="17"/>
                    <a:pt x="83" y="19"/>
                    <a:pt x="83" y="20"/>
                  </a:cubicBezTo>
                  <a:cubicBezTo>
                    <a:pt x="81" y="20"/>
                    <a:pt x="80" y="21"/>
                    <a:pt x="80" y="23"/>
                  </a:cubicBezTo>
                  <a:cubicBezTo>
                    <a:pt x="74" y="23"/>
                    <a:pt x="70" y="22"/>
                    <a:pt x="65" y="23"/>
                  </a:cubicBezTo>
                  <a:cubicBezTo>
                    <a:pt x="64" y="23"/>
                    <a:pt x="62" y="25"/>
                    <a:pt x="61" y="25"/>
                  </a:cubicBezTo>
                  <a:cubicBezTo>
                    <a:pt x="59" y="26"/>
                    <a:pt x="59" y="24"/>
                    <a:pt x="57" y="24"/>
                  </a:cubicBezTo>
                  <a:cubicBezTo>
                    <a:pt x="58" y="24"/>
                    <a:pt x="56" y="25"/>
                    <a:pt x="56" y="25"/>
                  </a:cubicBezTo>
                  <a:cubicBezTo>
                    <a:pt x="56" y="25"/>
                    <a:pt x="52" y="25"/>
                    <a:pt x="51" y="25"/>
                  </a:cubicBezTo>
                  <a:cubicBezTo>
                    <a:pt x="51" y="25"/>
                    <a:pt x="51" y="24"/>
                    <a:pt x="51" y="24"/>
                  </a:cubicBezTo>
                  <a:cubicBezTo>
                    <a:pt x="50" y="24"/>
                    <a:pt x="49" y="25"/>
                    <a:pt x="49" y="25"/>
                  </a:cubicBezTo>
                  <a:cubicBezTo>
                    <a:pt x="46" y="25"/>
                    <a:pt x="46" y="23"/>
                    <a:pt x="44" y="23"/>
                  </a:cubicBezTo>
                  <a:cubicBezTo>
                    <a:pt x="39" y="23"/>
                    <a:pt x="34" y="26"/>
                    <a:pt x="27" y="23"/>
                  </a:cubicBezTo>
                  <a:cubicBezTo>
                    <a:pt x="27" y="22"/>
                    <a:pt x="28" y="22"/>
                    <a:pt x="28" y="20"/>
                  </a:cubicBezTo>
                  <a:cubicBezTo>
                    <a:pt x="27" y="19"/>
                    <a:pt x="26" y="20"/>
                    <a:pt x="25" y="19"/>
                  </a:cubicBezTo>
                  <a:cubicBezTo>
                    <a:pt x="24" y="18"/>
                    <a:pt x="26" y="15"/>
                    <a:pt x="23" y="15"/>
                  </a:cubicBezTo>
                  <a:cubicBezTo>
                    <a:pt x="23" y="13"/>
                    <a:pt x="25" y="14"/>
                    <a:pt x="25" y="12"/>
                  </a:cubicBezTo>
                  <a:cubicBezTo>
                    <a:pt x="25" y="10"/>
                    <a:pt x="22" y="11"/>
                    <a:pt x="23" y="8"/>
                  </a:cubicBezTo>
                  <a:cubicBezTo>
                    <a:pt x="21" y="9"/>
                    <a:pt x="16" y="8"/>
                    <a:pt x="12" y="9"/>
                  </a:cubicBezTo>
                  <a:cubicBezTo>
                    <a:pt x="10" y="10"/>
                    <a:pt x="11" y="7"/>
                    <a:pt x="10" y="6"/>
                  </a:cubicBezTo>
                  <a:cubicBezTo>
                    <a:pt x="9" y="6"/>
                    <a:pt x="7" y="7"/>
                    <a:pt x="8" y="5"/>
                  </a:cubicBezTo>
                  <a:cubicBezTo>
                    <a:pt x="7" y="6"/>
                    <a:pt x="5" y="6"/>
                    <a:pt x="3" y="6"/>
                  </a:cubicBezTo>
                  <a:cubicBezTo>
                    <a:pt x="7" y="3"/>
                    <a:pt x="0" y="6"/>
                    <a:pt x="1" y="2"/>
                  </a:cubicBezTo>
                  <a:cubicBezTo>
                    <a:pt x="6" y="2"/>
                    <a:pt x="10" y="1"/>
                    <a:pt x="14" y="0"/>
                  </a:cubicBezTo>
                  <a:cubicBezTo>
                    <a:pt x="13" y="2"/>
                    <a:pt x="16" y="1"/>
                    <a:pt x="16" y="2"/>
                  </a:cubicBezTo>
                  <a:cubicBezTo>
                    <a:pt x="16" y="2"/>
                    <a:pt x="16" y="4"/>
                    <a:pt x="16" y="4"/>
                  </a:cubicBezTo>
                  <a:cubicBezTo>
                    <a:pt x="17" y="5"/>
                    <a:pt x="21" y="3"/>
                    <a:pt x="20" y="6"/>
                  </a:cubicBezTo>
                  <a:cubicBezTo>
                    <a:pt x="23" y="3"/>
                    <a:pt x="26" y="7"/>
                    <a:pt x="30" y="6"/>
                  </a:cubicBezTo>
                  <a:cubicBezTo>
                    <a:pt x="29" y="10"/>
                    <a:pt x="32" y="10"/>
                    <a:pt x="30" y="12"/>
                  </a:cubicBezTo>
                  <a:cubicBezTo>
                    <a:pt x="32" y="13"/>
                    <a:pt x="35" y="12"/>
                    <a:pt x="38" y="13"/>
                  </a:cubicBezTo>
                  <a:cubicBezTo>
                    <a:pt x="39" y="14"/>
                    <a:pt x="33" y="16"/>
                    <a:pt x="38" y="16"/>
                  </a:cubicBezTo>
                  <a:cubicBezTo>
                    <a:pt x="39" y="16"/>
                    <a:pt x="40" y="15"/>
                    <a:pt x="41" y="15"/>
                  </a:cubicBezTo>
                  <a:cubicBezTo>
                    <a:pt x="44" y="14"/>
                    <a:pt x="50" y="14"/>
                    <a:pt x="55" y="15"/>
                  </a:cubicBezTo>
                  <a:cubicBezTo>
                    <a:pt x="56" y="15"/>
                    <a:pt x="58" y="16"/>
                    <a:pt x="57" y="16"/>
                  </a:cubicBezTo>
                  <a:cubicBezTo>
                    <a:pt x="60" y="16"/>
                    <a:pt x="55" y="14"/>
                    <a:pt x="61" y="13"/>
                  </a:cubicBezTo>
                  <a:cubicBezTo>
                    <a:pt x="62" y="13"/>
                    <a:pt x="63" y="14"/>
                    <a:pt x="64" y="13"/>
                  </a:cubicBezTo>
                  <a:cubicBezTo>
                    <a:pt x="69" y="13"/>
                    <a:pt x="76" y="13"/>
                    <a:pt x="83" y="15"/>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34" name="Freeform 23"/>
            <p:cNvSpPr>
              <a:spLocks/>
            </p:cNvSpPr>
            <p:nvPr/>
          </p:nvSpPr>
          <p:spPr bwMode="auto">
            <a:xfrm>
              <a:off x="4999388" y="1332632"/>
              <a:ext cx="319088" cy="225425"/>
            </a:xfrm>
            <a:custGeom>
              <a:avLst/>
              <a:gdLst>
                <a:gd name="T0" fmla="*/ 163 w 85"/>
                <a:gd name="T1" fmla="*/ 5 h 60"/>
                <a:gd name="T2" fmla="*/ 199 w 85"/>
                <a:gd name="T3" fmla="*/ 0 h 60"/>
                <a:gd name="T4" fmla="*/ 194 w 85"/>
                <a:gd name="T5" fmla="*/ 14 h 60"/>
                <a:gd name="T6" fmla="*/ 158 w 85"/>
                <a:gd name="T7" fmla="*/ 21 h 60"/>
                <a:gd name="T8" fmla="*/ 154 w 85"/>
                <a:gd name="T9" fmla="*/ 26 h 60"/>
                <a:gd name="T10" fmla="*/ 147 w 85"/>
                <a:gd name="T11" fmla="*/ 26 h 60"/>
                <a:gd name="T12" fmla="*/ 142 w 85"/>
                <a:gd name="T13" fmla="*/ 31 h 60"/>
                <a:gd name="T14" fmla="*/ 137 w 85"/>
                <a:gd name="T15" fmla="*/ 28 h 60"/>
                <a:gd name="T16" fmla="*/ 125 w 85"/>
                <a:gd name="T17" fmla="*/ 31 h 60"/>
                <a:gd name="T18" fmla="*/ 114 w 85"/>
                <a:gd name="T19" fmla="*/ 36 h 60"/>
                <a:gd name="T20" fmla="*/ 111 w 85"/>
                <a:gd name="T21" fmla="*/ 40 h 60"/>
                <a:gd name="T22" fmla="*/ 97 w 85"/>
                <a:gd name="T23" fmla="*/ 47 h 60"/>
                <a:gd name="T24" fmla="*/ 90 w 85"/>
                <a:gd name="T25" fmla="*/ 54 h 60"/>
                <a:gd name="T26" fmla="*/ 83 w 85"/>
                <a:gd name="T27" fmla="*/ 59 h 60"/>
                <a:gd name="T28" fmla="*/ 80 w 85"/>
                <a:gd name="T29" fmla="*/ 66 h 60"/>
                <a:gd name="T30" fmla="*/ 66 w 85"/>
                <a:gd name="T31" fmla="*/ 71 h 60"/>
                <a:gd name="T32" fmla="*/ 64 w 85"/>
                <a:gd name="T33" fmla="*/ 73 h 60"/>
                <a:gd name="T34" fmla="*/ 52 w 85"/>
                <a:gd name="T35" fmla="*/ 78 h 60"/>
                <a:gd name="T36" fmla="*/ 47 w 85"/>
                <a:gd name="T37" fmla="*/ 90 h 60"/>
                <a:gd name="T38" fmla="*/ 50 w 85"/>
                <a:gd name="T39" fmla="*/ 107 h 60"/>
                <a:gd name="T40" fmla="*/ 43 w 85"/>
                <a:gd name="T41" fmla="*/ 114 h 60"/>
                <a:gd name="T42" fmla="*/ 47 w 85"/>
                <a:gd name="T43" fmla="*/ 123 h 60"/>
                <a:gd name="T44" fmla="*/ 45 w 85"/>
                <a:gd name="T45" fmla="*/ 125 h 60"/>
                <a:gd name="T46" fmla="*/ 47 w 85"/>
                <a:gd name="T47" fmla="*/ 130 h 60"/>
                <a:gd name="T48" fmla="*/ 50 w 85"/>
                <a:gd name="T49" fmla="*/ 125 h 60"/>
                <a:gd name="T50" fmla="*/ 59 w 85"/>
                <a:gd name="T51" fmla="*/ 133 h 60"/>
                <a:gd name="T52" fmla="*/ 57 w 85"/>
                <a:gd name="T53" fmla="*/ 142 h 60"/>
                <a:gd name="T54" fmla="*/ 31 w 85"/>
                <a:gd name="T55" fmla="*/ 142 h 60"/>
                <a:gd name="T56" fmla="*/ 33 w 85"/>
                <a:gd name="T57" fmla="*/ 137 h 60"/>
                <a:gd name="T58" fmla="*/ 26 w 85"/>
                <a:gd name="T59" fmla="*/ 135 h 60"/>
                <a:gd name="T60" fmla="*/ 19 w 85"/>
                <a:gd name="T61" fmla="*/ 130 h 60"/>
                <a:gd name="T62" fmla="*/ 14 w 85"/>
                <a:gd name="T63" fmla="*/ 130 h 60"/>
                <a:gd name="T64" fmla="*/ 5 w 85"/>
                <a:gd name="T65" fmla="*/ 130 h 60"/>
                <a:gd name="T66" fmla="*/ 2 w 85"/>
                <a:gd name="T67" fmla="*/ 109 h 60"/>
                <a:gd name="T68" fmla="*/ 17 w 85"/>
                <a:gd name="T69" fmla="*/ 104 h 60"/>
                <a:gd name="T70" fmla="*/ 14 w 85"/>
                <a:gd name="T71" fmla="*/ 102 h 60"/>
                <a:gd name="T72" fmla="*/ 17 w 85"/>
                <a:gd name="T73" fmla="*/ 95 h 60"/>
                <a:gd name="T74" fmla="*/ 31 w 85"/>
                <a:gd name="T75" fmla="*/ 90 h 60"/>
                <a:gd name="T76" fmla="*/ 31 w 85"/>
                <a:gd name="T77" fmla="*/ 78 h 60"/>
                <a:gd name="T78" fmla="*/ 38 w 85"/>
                <a:gd name="T79" fmla="*/ 76 h 60"/>
                <a:gd name="T80" fmla="*/ 45 w 85"/>
                <a:gd name="T81" fmla="*/ 69 h 60"/>
                <a:gd name="T82" fmla="*/ 45 w 85"/>
                <a:gd name="T83" fmla="*/ 54 h 60"/>
                <a:gd name="T84" fmla="*/ 66 w 85"/>
                <a:gd name="T85" fmla="*/ 45 h 60"/>
                <a:gd name="T86" fmla="*/ 69 w 85"/>
                <a:gd name="T87" fmla="*/ 40 h 60"/>
                <a:gd name="T88" fmla="*/ 73 w 85"/>
                <a:gd name="T89" fmla="*/ 43 h 60"/>
                <a:gd name="T90" fmla="*/ 78 w 85"/>
                <a:gd name="T91" fmla="*/ 38 h 60"/>
                <a:gd name="T92" fmla="*/ 80 w 85"/>
                <a:gd name="T93" fmla="*/ 31 h 60"/>
                <a:gd name="T94" fmla="*/ 95 w 85"/>
                <a:gd name="T95" fmla="*/ 28 h 60"/>
                <a:gd name="T96" fmla="*/ 111 w 85"/>
                <a:gd name="T97" fmla="*/ 26 h 60"/>
                <a:gd name="T98" fmla="*/ 114 w 85"/>
                <a:gd name="T99" fmla="*/ 24 h 60"/>
                <a:gd name="T100" fmla="*/ 121 w 85"/>
                <a:gd name="T101" fmla="*/ 26 h 60"/>
                <a:gd name="T102" fmla="*/ 123 w 85"/>
                <a:gd name="T103" fmla="*/ 21 h 60"/>
                <a:gd name="T104" fmla="*/ 125 w 85"/>
                <a:gd name="T105" fmla="*/ 21 h 60"/>
                <a:gd name="T106" fmla="*/ 144 w 85"/>
                <a:gd name="T107" fmla="*/ 19 h 60"/>
                <a:gd name="T108" fmla="*/ 151 w 85"/>
                <a:gd name="T109" fmla="*/ 14 h 60"/>
                <a:gd name="T110" fmla="*/ 154 w 85"/>
                <a:gd name="T111" fmla="*/ 12 h 60"/>
                <a:gd name="T112" fmla="*/ 163 w 85"/>
                <a:gd name="T113" fmla="*/ 5 h 60"/>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85" h="60">
                  <a:moveTo>
                    <a:pt x="69" y="2"/>
                  </a:moveTo>
                  <a:cubicBezTo>
                    <a:pt x="73" y="4"/>
                    <a:pt x="79" y="0"/>
                    <a:pt x="84" y="0"/>
                  </a:cubicBezTo>
                  <a:cubicBezTo>
                    <a:pt x="85" y="4"/>
                    <a:pt x="82" y="4"/>
                    <a:pt x="82" y="6"/>
                  </a:cubicBezTo>
                  <a:cubicBezTo>
                    <a:pt x="78" y="4"/>
                    <a:pt x="72" y="8"/>
                    <a:pt x="67" y="9"/>
                  </a:cubicBezTo>
                  <a:cubicBezTo>
                    <a:pt x="66" y="9"/>
                    <a:pt x="66" y="11"/>
                    <a:pt x="65" y="11"/>
                  </a:cubicBezTo>
                  <a:cubicBezTo>
                    <a:pt x="64" y="11"/>
                    <a:pt x="63" y="11"/>
                    <a:pt x="62" y="11"/>
                  </a:cubicBezTo>
                  <a:cubicBezTo>
                    <a:pt x="62" y="11"/>
                    <a:pt x="60" y="13"/>
                    <a:pt x="60" y="13"/>
                  </a:cubicBezTo>
                  <a:cubicBezTo>
                    <a:pt x="59" y="14"/>
                    <a:pt x="59" y="12"/>
                    <a:pt x="58" y="12"/>
                  </a:cubicBezTo>
                  <a:cubicBezTo>
                    <a:pt x="57" y="13"/>
                    <a:pt x="55" y="13"/>
                    <a:pt x="53" y="13"/>
                  </a:cubicBezTo>
                  <a:cubicBezTo>
                    <a:pt x="52" y="14"/>
                    <a:pt x="50" y="14"/>
                    <a:pt x="48" y="15"/>
                  </a:cubicBezTo>
                  <a:cubicBezTo>
                    <a:pt x="47" y="15"/>
                    <a:pt x="48" y="16"/>
                    <a:pt x="47" y="17"/>
                  </a:cubicBezTo>
                  <a:cubicBezTo>
                    <a:pt x="46" y="18"/>
                    <a:pt x="41" y="17"/>
                    <a:pt x="41" y="20"/>
                  </a:cubicBezTo>
                  <a:cubicBezTo>
                    <a:pt x="41" y="22"/>
                    <a:pt x="38" y="22"/>
                    <a:pt x="38" y="23"/>
                  </a:cubicBezTo>
                  <a:cubicBezTo>
                    <a:pt x="37" y="23"/>
                    <a:pt x="36" y="25"/>
                    <a:pt x="35" y="25"/>
                  </a:cubicBezTo>
                  <a:cubicBezTo>
                    <a:pt x="35" y="26"/>
                    <a:pt x="34" y="26"/>
                    <a:pt x="34" y="28"/>
                  </a:cubicBezTo>
                  <a:cubicBezTo>
                    <a:pt x="30" y="29"/>
                    <a:pt x="31" y="27"/>
                    <a:pt x="28" y="30"/>
                  </a:cubicBezTo>
                  <a:cubicBezTo>
                    <a:pt x="28" y="31"/>
                    <a:pt x="27" y="30"/>
                    <a:pt x="27" y="31"/>
                  </a:cubicBezTo>
                  <a:cubicBezTo>
                    <a:pt x="27" y="33"/>
                    <a:pt x="24" y="32"/>
                    <a:pt x="22" y="33"/>
                  </a:cubicBezTo>
                  <a:cubicBezTo>
                    <a:pt x="22" y="36"/>
                    <a:pt x="24" y="39"/>
                    <a:pt x="20" y="38"/>
                  </a:cubicBezTo>
                  <a:cubicBezTo>
                    <a:pt x="21" y="40"/>
                    <a:pt x="19" y="45"/>
                    <a:pt x="21" y="45"/>
                  </a:cubicBezTo>
                  <a:cubicBezTo>
                    <a:pt x="20" y="46"/>
                    <a:pt x="19" y="47"/>
                    <a:pt x="18" y="48"/>
                  </a:cubicBezTo>
                  <a:cubicBezTo>
                    <a:pt x="16" y="51"/>
                    <a:pt x="21" y="50"/>
                    <a:pt x="20" y="52"/>
                  </a:cubicBezTo>
                  <a:cubicBezTo>
                    <a:pt x="20" y="52"/>
                    <a:pt x="18" y="53"/>
                    <a:pt x="19" y="53"/>
                  </a:cubicBezTo>
                  <a:cubicBezTo>
                    <a:pt x="19" y="53"/>
                    <a:pt x="21" y="55"/>
                    <a:pt x="20" y="55"/>
                  </a:cubicBezTo>
                  <a:cubicBezTo>
                    <a:pt x="21" y="55"/>
                    <a:pt x="22" y="54"/>
                    <a:pt x="21" y="53"/>
                  </a:cubicBezTo>
                  <a:cubicBezTo>
                    <a:pt x="22" y="54"/>
                    <a:pt x="22" y="56"/>
                    <a:pt x="25" y="56"/>
                  </a:cubicBezTo>
                  <a:cubicBezTo>
                    <a:pt x="25" y="58"/>
                    <a:pt x="23" y="58"/>
                    <a:pt x="24" y="60"/>
                  </a:cubicBezTo>
                  <a:cubicBezTo>
                    <a:pt x="20" y="60"/>
                    <a:pt x="16" y="60"/>
                    <a:pt x="13" y="60"/>
                  </a:cubicBezTo>
                  <a:cubicBezTo>
                    <a:pt x="13" y="60"/>
                    <a:pt x="15" y="59"/>
                    <a:pt x="14" y="58"/>
                  </a:cubicBezTo>
                  <a:cubicBezTo>
                    <a:pt x="13" y="57"/>
                    <a:pt x="12" y="58"/>
                    <a:pt x="11" y="57"/>
                  </a:cubicBezTo>
                  <a:cubicBezTo>
                    <a:pt x="10" y="57"/>
                    <a:pt x="9" y="55"/>
                    <a:pt x="8" y="55"/>
                  </a:cubicBezTo>
                  <a:cubicBezTo>
                    <a:pt x="8" y="54"/>
                    <a:pt x="6" y="55"/>
                    <a:pt x="6" y="55"/>
                  </a:cubicBezTo>
                  <a:cubicBezTo>
                    <a:pt x="5" y="53"/>
                    <a:pt x="5" y="55"/>
                    <a:pt x="2" y="55"/>
                  </a:cubicBezTo>
                  <a:cubicBezTo>
                    <a:pt x="2" y="52"/>
                    <a:pt x="0" y="50"/>
                    <a:pt x="1" y="46"/>
                  </a:cubicBezTo>
                  <a:cubicBezTo>
                    <a:pt x="5" y="50"/>
                    <a:pt x="2" y="42"/>
                    <a:pt x="7" y="44"/>
                  </a:cubicBezTo>
                  <a:cubicBezTo>
                    <a:pt x="8" y="43"/>
                    <a:pt x="6" y="43"/>
                    <a:pt x="6" y="43"/>
                  </a:cubicBezTo>
                  <a:cubicBezTo>
                    <a:pt x="6" y="42"/>
                    <a:pt x="10" y="41"/>
                    <a:pt x="7" y="40"/>
                  </a:cubicBezTo>
                  <a:cubicBezTo>
                    <a:pt x="8" y="39"/>
                    <a:pt x="11" y="39"/>
                    <a:pt x="13" y="38"/>
                  </a:cubicBezTo>
                  <a:cubicBezTo>
                    <a:pt x="12" y="36"/>
                    <a:pt x="16" y="34"/>
                    <a:pt x="13" y="33"/>
                  </a:cubicBezTo>
                  <a:cubicBezTo>
                    <a:pt x="13" y="32"/>
                    <a:pt x="15" y="32"/>
                    <a:pt x="16" y="32"/>
                  </a:cubicBezTo>
                  <a:cubicBezTo>
                    <a:pt x="16" y="30"/>
                    <a:pt x="17" y="29"/>
                    <a:pt x="19" y="29"/>
                  </a:cubicBezTo>
                  <a:cubicBezTo>
                    <a:pt x="17" y="26"/>
                    <a:pt x="20" y="27"/>
                    <a:pt x="19" y="23"/>
                  </a:cubicBezTo>
                  <a:cubicBezTo>
                    <a:pt x="23" y="23"/>
                    <a:pt x="25" y="20"/>
                    <a:pt x="28" y="19"/>
                  </a:cubicBezTo>
                  <a:cubicBezTo>
                    <a:pt x="30" y="20"/>
                    <a:pt x="29" y="17"/>
                    <a:pt x="29" y="17"/>
                  </a:cubicBezTo>
                  <a:cubicBezTo>
                    <a:pt x="30" y="17"/>
                    <a:pt x="31" y="18"/>
                    <a:pt x="31" y="18"/>
                  </a:cubicBezTo>
                  <a:cubicBezTo>
                    <a:pt x="31" y="18"/>
                    <a:pt x="32" y="16"/>
                    <a:pt x="33" y="16"/>
                  </a:cubicBezTo>
                  <a:cubicBezTo>
                    <a:pt x="33" y="15"/>
                    <a:pt x="34" y="15"/>
                    <a:pt x="34" y="13"/>
                  </a:cubicBezTo>
                  <a:cubicBezTo>
                    <a:pt x="36" y="14"/>
                    <a:pt x="38" y="13"/>
                    <a:pt x="40" y="12"/>
                  </a:cubicBezTo>
                  <a:cubicBezTo>
                    <a:pt x="42" y="11"/>
                    <a:pt x="43" y="12"/>
                    <a:pt x="47" y="11"/>
                  </a:cubicBezTo>
                  <a:cubicBezTo>
                    <a:pt x="48" y="11"/>
                    <a:pt x="48" y="10"/>
                    <a:pt x="48" y="10"/>
                  </a:cubicBezTo>
                  <a:cubicBezTo>
                    <a:pt x="50" y="9"/>
                    <a:pt x="50" y="11"/>
                    <a:pt x="51" y="11"/>
                  </a:cubicBezTo>
                  <a:cubicBezTo>
                    <a:pt x="52" y="11"/>
                    <a:pt x="50" y="9"/>
                    <a:pt x="52" y="9"/>
                  </a:cubicBezTo>
                  <a:cubicBezTo>
                    <a:pt x="52" y="9"/>
                    <a:pt x="53" y="9"/>
                    <a:pt x="53" y="9"/>
                  </a:cubicBezTo>
                  <a:cubicBezTo>
                    <a:pt x="54" y="8"/>
                    <a:pt x="58" y="8"/>
                    <a:pt x="61" y="8"/>
                  </a:cubicBezTo>
                  <a:cubicBezTo>
                    <a:pt x="63" y="7"/>
                    <a:pt x="63" y="7"/>
                    <a:pt x="64" y="6"/>
                  </a:cubicBezTo>
                  <a:cubicBezTo>
                    <a:pt x="64" y="6"/>
                    <a:pt x="65" y="5"/>
                    <a:pt x="65" y="5"/>
                  </a:cubicBezTo>
                  <a:cubicBezTo>
                    <a:pt x="68" y="3"/>
                    <a:pt x="70" y="7"/>
                    <a:pt x="69" y="2"/>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35" name="Freeform 24"/>
            <p:cNvSpPr>
              <a:spLocks/>
            </p:cNvSpPr>
            <p:nvPr/>
          </p:nvSpPr>
          <p:spPr bwMode="auto">
            <a:xfrm>
              <a:off x="8910227" y="1350812"/>
              <a:ext cx="33338" cy="11112"/>
            </a:xfrm>
            <a:custGeom>
              <a:avLst/>
              <a:gdLst>
                <a:gd name="T0" fmla="*/ 14 w 9"/>
                <a:gd name="T1" fmla="*/ 0 h 3"/>
                <a:gd name="T2" fmla="*/ 21 w 9"/>
                <a:gd name="T3" fmla="*/ 0 h 3"/>
                <a:gd name="T4" fmla="*/ 14 w 9"/>
                <a:gd name="T5" fmla="*/ 0 h 3"/>
                <a:gd name="T6" fmla="*/ 0 60000 65536"/>
                <a:gd name="T7" fmla="*/ 0 60000 65536"/>
                <a:gd name="T8" fmla="*/ 0 60000 65536"/>
              </a:gdLst>
              <a:ahLst/>
              <a:cxnLst>
                <a:cxn ang="T6">
                  <a:pos x="T0" y="T1"/>
                </a:cxn>
                <a:cxn ang="T7">
                  <a:pos x="T2" y="T3"/>
                </a:cxn>
                <a:cxn ang="T8">
                  <a:pos x="T4" y="T5"/>
                </a:cxn>
              </a:cxnLst>
              <a:rect l="0" t="0" r="r" b="b"/>
              <a:pathLst>
                <a:path w="9" h="3">
                  <a:moveTo>
                    <a:pt x="6" y="0"/>
                  </a:moveTo>
                  <a:cubicBezTo>
                    <a:pt x="7" y="0"/>
                    <a:pt x="8" y="0"/>
                    <a:pt x="9" y="0"/>
                  </a:cubicBezTo>
                  <a:cubicBezTo>
                    <a:pt x="9" y="3"/>
                    <a:pt x="0" y="0"/>
                    <a:pt x="6" y="0"/>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36" name="Freeform 25"/>
            <p:cNvSpPr>
              <a:spLocks/>
            </p:cNvSpPr>
            <p:nvPr/>
          </p:nvSpPr>
          <p:spPr bwMode="auto">
            <a:xfrm>
              <a:off x="6540850" y="1362794"/>
              <a:ext cx="98425" cy="76200"/>
            </a:xfrm>
            <a:custGeom>
              <a:avLst/>
              <a:gdLst>
                <a:gd name="T0" fmla="*/ 17 w 26"/>
                <a:gd name="T1" fmla="*/ 2 h 20"/>
                <a:gd name="T2" fmla="*/ 19 w 26"/>
                <a:gd name="T3" fmla="*/ 5 h 20"/>
                <a:gd name="T4" fmla="*/ 36 w 26"/>
                <a:gd name="T5" fmla="*/ 12 h 20"/>
                <a:gd name="T6" fmla="*/ 45 w 26"/>
                <a:gd name="T7" fmla="*/ 7 h 20"/>
                <a:gd name="T8" fmla="*/ 62 w 26"/>
                <a:gd name="T9" fmla="*/ 10 h 20"/>
                <a:gd name="T10" fmla="*/ 55 w 26"/>
                <a:gd name="T11" fmla="*/ 24 h 20"/>
                <a:gd name="T12" fmla="*/ 33 w 26"/>
                <a:gd name="T13" fmla="*/ 29 h 20"/>
                <a:gd name="T14" fmla="*/ 33 w 26"/>
                <a:gd name="T15" fmla="*/ 34 h 20"/>
                <a:gd name="T16" fmla="*/ 29 w 26"/>
                <a:gd name="T17" fmla="*/ 38 h 20"/>
                <a:gd name="T18" fmla="*/ 19 w 26"/>
                <a:gd name="T19" fmla="*/ 41 h 20"/>
                <a:gd name="T20" fmla="*/ 7 w 26"/>
                <a:gd name="T21" fmla="*/ 36 h 20"/>
                <a:gd name="T22" fmla="*/ 0 w 26"/>
                <a:gd name="T23" fmla="*/ 12 h 20"/>
                <a:gd name="T24" fmla="*/ 17 w 26"/>
                <a:gd name="T25" fmla="*/ 2 h 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6" h="20">
                  <a:moveTo>
                    <a:pt x="7" y="1"/>
                  </a:moveTo>
                  <a:cubicBezTo>
                    <a:pt x="8" y="0"/>
                    <a:pt x="8" y="1"/>
                    <a:pt x="8" y="2"/>
                  </a:cubicBezTo>
                  <a:cubicBezTo>
                    <a:pt x="9" y="4"/>
                    <a:pt x="13" y="4"/>
                    <a:pt x="15" y="5"/>
                  </a:cubicBezTo>
                  <a:cubicBezTo>
                    <a:pt x="17" y="6"/>
                    <a:pt x="18" y="3"/>
                    <a:pt x="19" y="3"/>
                  </a:cubicBezTo>
                  <a:cubicBezTo>
                    <a:pt x="20" y="3"/>
                    <a:pt x="22" y="5"/>
                    <a:pt x="26" y="4"/>
                  </a:cubicBezTo>
                  <a:cubicBezTo>
                    <a:pt x="25" y="5"/>
                    <a:pt x="20" y="8"/>
                    <a:pt x="23" y="10"/>
                  </a:cubicBezTo>
                  <a:cubicBezTo>
                    <a:pt x="22" y="13"/>
                    <a:pt x="18" y="13"/>
                    <a:pt x="14" y="12"/>
                  </a:cubicBezTo>
                  <a:cubicBezTo>
                    <a:pt x="13" y="13"/>
                    <a:pt x="13" y="14"/>
                    <a:pt x="14" y="14"/>
                  </a:cubicBezTo>
                  <a:cubicBezTo>
                    <a:pt x="15" y="16"/>
                    <a:pt x="7" y="14"/>
                    <a:pt x="12" y="16"/>
                  </a:cubicBezTo>
                  <a:cubicBezTo>
                    <a:pt x="12" y="20"/>
                    <a:pt x="8" y="14"/>
                    <a:pt x="8" y="17"/>
                  </a:cubicBezTo>
                  <a:cubicBezTo>
                    <a:pt x="6" y="17"/>
                    <a:pt x="7" y="13"/>
                    <a:pt x="3" y="15"/>
                  </a:cubicBezTo>
                  <a:cubicBezTo>
                    <a:pt x="3" y="11"/>
                    <a:pt x="3" y="7"/>
                    <a:pt x="0" y="5"/>
                  </a:cubicBezTo>
                  <a:cubicBezTo>
                    <a:pt x="1" y="3"/>
                    <a:pt x="8" y="5"/>
                    <a:pt x="7" y="1"/>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37" name="Freeform 26"/>
            <p:cNvSpPr>
              <a:spLocks/>
            </p:cNvSpPr>
            <p:nvPr/>
          </p:nvSpPr>
          <p:spPr bwMode="auto">
            <a:xfrm>
              <a:off x="8587964" y="1376212"/>
              <a:ext cx="25400" cy="19050"/>
            </a:xfrm>
            <a:custGeom>
              <a:avLst/>
              <a:gdLst>
                <a:gd name="T0" fmla="*/ 9 w 7"/>
                <a:gd name="T1" fmla="*/ 0 h 5"/>
                <a:gd name="T2" fmla="*/ 11 w 7"/>
                <a:gd name="T3" fmla="*/ 12 h 5"/>
                <a:gd name="T4" fmla="*/ 0 w 7"/>
                <a:gd name="T5" fmla="*/ 10 h 5"/>
                <a:gd name="T6" fmla="*/ 9 w 7"/>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 h="5">
                  <a:moveTo>
                    <a:pt x="4" y="0"/>
                  </a:moveTo>
                  <a:cubicBezTo>
                    <a:pt x="7" y="1"/>
                    <a:pt x="5" y="2"/>
                    <a:pt x="5" y="5"/>
                  </a:cubicBezTo>
                  <a:cubicBezTo>
                    <a:pt x="4" y="4"/>
                    <a:pt x="2" y="3"/>
                    <a:pt x="0" y="4"/>
                  </a:cubicBezTo>
                  <a:cubicBezTo>
                    <a:pt x="1" y="1"/>
                    <a:pt x="4" y="3"/>
                    <a:pt x="4" y="0"/>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38" name="Freeform 27"/>
            <p:cNvSpPr>
              <a:spLocks/>
            </p:cNvSpPr>
            <p:nvPr/>
          </p:nvSpPr>
          <p:spPr bwMode="auto">
            <a:xfrm>
              <a:off x="6645625" y="1373907"/>
              <a:ext cx="46038" cy="41275"/>
            </a:xfrm>
            <a:custGeom>
              <a:avLst/>
              <a:gdLst>
                <a:gd name="T0" fmla="*/ 0 w 12"/>
                <a:gd name="T1" fmla="*/ 9 h 11"/>
                <a:gd name="T2" fmla="*/ 29 w 12"/>
                <a:gd name="T3" fmla="*/ 14 h 11"/>
                <a:gd name="T4" fmla="*/ 17 w 12"/>
                <a:gd name="T5" fmla="*/ 26 h 11"/>
                <a:gd name="T6" fmla="*/ 12 w 12"/>
                <a:gd name="T7" fmla="*/ 19 h 11"/>
                <a:gd name="T8" fmla="*/ 5 w 12"/>
                <a:gd name="T9" fmla="*/ 19 h 11"/>
                <a:gd name="T10" fmla="*/ 0 w 12"/>
                <a:gd name="T11" fmla="*/ 9 h 1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11">
                  <a:moveTo>
                    <a:pt x="0" y="4"/>
                  </a:moveTo>
                  <a:cubicBezTo>
                    <a:pt x="4" y="0"/>
                    <a:pt x="10" y="4"/>
                    <a:pt x="12" y="6"/>
                  </a:cubicBezTo>
                  <a:cubicBezTo>
                    <a:pt x="12" y="9"/>
                    <a:pt x="6" y="7"/>
                    <a:pt x="7" y="11"/>
                  </a:cubicBezTo>
                  <a:cubicBezTo>
                    <a:pt x="6" y="11"/>
                    <a:pt x="6" y="9"/>
                    <a:pt x="5" y="8"/>
                  </a:cubicBezTo>
                  <a:cubicBezTo>
                    <a:pt x="4" y="8"/>
                    <a:pt x="3" y="9"/>
                    <a:pt x="2" y="8"/>
                  </a:cubicBezTo>
                  <a:cubicBezTo>
                    <a:pt x="1" y="7"/>
                    <a:pt x="3" y="4"/>
                    <a:pt x="0" y="4"/>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39" name="Freeform 28"/>
            <p:cNvSpPr>
              <a:spLocks/>
            </p:cNvSpPr>
            <p:nvPr/>
          </p:nvSpPr>
          <p:spPr bwMode="auto">
            <a:xfrm>
              <a:off x="6702775" y="1389782"/>
              <a:ext cx="66675" cy="33337"/>
            </a:xfrm>
            <a:custGeom>
              <a:avLst/>
              <a:gdLst>
                <a:gd name="T0" fmla="*/ 5 w 18"/>
                <a:gd name="T1" fmla="*/ 2 h 9"/>
                <a:gd name="T2" fmla="*/ 9 w 18"/>
                <a:gd name="T3" fmla="*/ 2 h 9"/>
                <a:gd name="T4" fmla="*/ 23 w 18"/>
                <a:gd name="T5" fmla="*/ 7 h 9"/>
                <a:gd name="T6" fmla="*/ 37 w 18"/>
                <a:gd name="T7" fmla="*/ 12 h 9"/>
                <a:gd name="T8" fmla="*/ 42 w 18"/>
                <a:gd name="T9" fmla="*/ 19 h 9"/>
                <a:gd name="T10" fmla="*/ 9 w 18"/>
                <a:gd name="T11" fmla="*/ 12 h 9"/>
                <a:gd name="T12" fmla="*/ 5 w 18"/>
                <a:gd name="T13" fmla="*/ 2 h 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9">
                  <a:moveTo>
                    <a:pt x="2" y="1"/>
                  </a:moveTo>
                  <a:cubicBezTo>
                    <a:pt x="2" y="1"/>
                    <a:pt x="3" y="1"/>
                    <a:pt x="4" y="1"/>
                  </a:cubicBezTo>
                  <a:cubicBezTo>
                    <a:pt x="8" y="0"/>
                    <a:pt x="7" y="3"/>
                    <a:pt x="10" y="3"/>
                  </a:cubicBezTo>
                  <a:cubicBezTo>
                    <a:pt x="12" y="4"/>
                    <a:pt x="14" y="4"/>
                    <a:pt x="16" y="5"/>
                  </a:cubicBezTo>
                  <a:cubicBezTo>
                    <a:pt x="17" y="6"/>
                    <a:pt x="18" y="5"/>
                    <a:pt x="18" y="8"/>
                  </a:cubicBezTo>
                  <a:cubicBezTo>
                    <a:pt x="11" y="9"/>
                    <a:pt x="9" y="6"/>
                    <a:pt x="4" y="5"/>
                  </a:cubicBezTo>
                  <a:cubicBezTo>
                    <a:pt x="5" y="2"/>
                    <a:pt x="0" y="5"/>
                    <a:pt x="2" y="1"/>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40" name="Freeform 29"/>
            <p:cNvSpPr>
              <a:spLocks/>
            </p:cNvSpPr>
            <p:nvPr/>
          </p:nvSpPr>
          <p:spPr bwMode="auto">
            <a:xfrm>
              <a:off x="8888002" y="1447649"/>
              <a:ext cx="111125" cy="90487"/>
            </a:xfrm>
            <a:custGeom>
              <a:avLst/>
              <a:gdLst>
                <a:gd name="T0" fmla="*/ 23 w 30"/>
                <a:gd name="T1" fmla="*/ 12 h 24"/>
                <a:gd name="T2" fmla="*/ 23 w 30"/>
                <a:gd name="T3" fmla="*/ 7 h 24"/>
                <a:gd name="T4" fmla="*/ 54 w 30"/>
                <a:gd name="T5" fmla="*/ 0 h 24"/>
                <a:gd name="T6" fmla="*/ 58 w 30"/>
                <a:gd name="T7" fmla="*/ 12 h 24"/>
                <a:gd name="T8" fmla="*/ 54 w 30"/>
                <a:gd name="T9" fmla="*/ 19 h 24"/>
                <a:gd name="T10" fmla="*/ 68 w 30"/>
                <a:gd name="T11" fmla="*/ 21 h 24"/>
                <a:gd name="T12" fmla="*/ 70 w 30"/>
                <a:gd name="T13" fmla="*/ 45 h 24"/>
                <a:gd name="T14" fmla="*/ 61 w 30"/>
                <a:gd name="T15" fmla="*/ 45 h 24"/>
                <a:gd name="T16" fmla="*/ 61 w 30"/>
                <a:gd name="T17" fmla="*/ 50 h 24"/>
                <a:gd name="T18" fmla="*/ 54 w 30"/>
                <a:gd name="T19" fmla="*/ 50 h 24"/>
                <a:gd name="T20" fmla="*/ 44 w 30"/>
                <a:gd name="T21" fmla="*/ 55 h 24"/>
                <a:gd name="T22" fmla="*/ 37 w 30"/>
                <a:gd name="T23" fmla="*/ 48 h 24"/>
                <a:gd name="T24" fmla="*/ 28 w 30"/>
                <a:gd name="T25" fmla="*/ 38 h 24"/>
                <a:gd name="T26" fmla="*/ 23 w 30"/>
                <a:gd name="T27" fmla="*/ 33 h 24"/>
                <a:gd name="T28" fmla="*/ 9 w 30"/>
                <a:gd name="T29" fmla="*/ 31 h 24"/>
                <a:gd name="T30" fmla="*/ 0 w 30"/>
                <a:gd name="T31" fmla="*/ 24 h 24"/>
                <a:gd name="T32" fmla="*/ 28 w 30"/>
                <a:gd name="T33" fmla="*/ 29 h 24"/>
                <a:gd name="T34" fmla="*/ 30 w 30"/>
                <a:gd name="T35" fmla="*/ 17 h 24"/>
                <a:gd name="T36" fmla="*/ 21 w 30"/>
                <a:gd name="T37" fmla="*/ 7 h 24"/>
                <a:gd name="T38" fmla="*/ 23 w 30"/>
                <a:gd name="T39" fmla="*/ 12 h 2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30" h="24">
                  <a:moveTo>
                    <a:pt x="10" y="5"/>
                  </a:moveTo>
                  <a:cubicBezTo>
                    <a:pt x="11" y="4"/>
                    <a:pt x="11" y="3"/>
                    <a:pt x="10" y="3"/>
                  </a:cubicBezTo>
                  <a:cubicBezTo>
                    <a:pt x="13" y="1"/>
                    <a:pt x="21" y="4"/>
                    <a:pt x="23" y="0"/>
                  </a:cubicBezTo>
                  <a:cubicBezTo>
                    <a:pt x="24" y="1"/>
                    <a:pt x="25" y="2"/>
                    <a:pt x="25" y="5"/>
                  </a:cubicBezTo>
                  <a:cubicBezTo>
                    <a:pt x="26" y="7"/>
                    <a:pt x="23" y="6"/>
                    <a:pt x="23" y="8"/>
                  </a:cubicBezTo>
                  <a:cubicBezTo>
                    <a:pt x="24" y="12"/>
                    <a:pt x="26" y="10"/>
                    <a:pt x="29" y="9"/>
                  </a:cubicBezTo>
                  <a:cubicBezTo>
                    <a:pt x="30" y="14"/>
                    <a:pt x="29" y="14"/>
                    <a:pt x="30" y="19"/>
                  </a:cubicBezTo>
                  <a:cubicBezTo>
                    <a:pt x="29" y="19"/>
                    <a:pt x="27" y="18"/>
                    <a:pt x="26" y="19"/>
                  </a:cubicBezTo>
                  <a:cubicBezTo>
                    <a:pt x="26" y="19"/>
                    <a:pt x="27" y="21"/>
                    <a:pt x="26" y="21"/>
                  </a:cubicBezTo>
                  <a:cubicBezTo>
                    <a:pt x="25" y="22"/>
                    <a:pt x="24" y="21"/>
                    <a:pt x="23" y="21"/>
                  </a:cubicBezTo>
                  <a:cubicBezTo>
                    <a:pt x="21" y="21"/>
                    <a:pt x="21" y="23"/>
                    <a:pt x="19" y="23"/>
                  </a:cubicBezTo>
                  <a:cubicBezTo>
                    <a:pt x="17" y="24"/>
                    <a:pt x="17" y="21"/>
                    <a:pt x="16" y="20"/>
                  </a:cubicBezTo>
                  <a:cubicBezTo>
                    <a:pt x="15" y="19"/>
                    <a:pt x="11" y="19"/>
                    <a:pt x="12" y="16"/>
                  </a:cubicBezTo>
                  <a:cubicBezTo>
                    <a:pt x="10" y="17"/>
                    <a:pt x="10" y="15"/>
                    <a:pt x="10" y="14"/>
                  </a:cubicBezTo>
                  <a:cubicBezTo>
                    <a:pt x="8" y="15"/>
                    <a:pt x="6" y="14"/>
                    <a:pt x="4" y="13"/>
                  </a:cubicBezTo>
                  <a:cubicBezTo>
                    <a:pt x="2" y="12"/>
                    <a:pt x="0" y="13"/>
                    <a:pt x="0" y="10"/>
                  </a:cubicBezTo>
                  <a:cubicBezTo>
                    <a:pt x="6" y="10"/>
                    <a:pt x="7" y="12"/>
                    <a:pt x="12" y="12"/>
                  </a:cubicBezTo>
                  <a:cubicBezTo>
                    <a:pt x="14" y="11"/>
                    <a:pt x="13" y="9"/>
                    <a:pt x="13" y="7"/>
                  </a:cubicBezTo>
                  <a:cubicBezTo>
                    <a:pt x="14" y="4"/>
                    <a:pt x="7" y="8"/>
                    <a:pt x="9" y="3"/>
                  </a:cubicBezTo>
                  <a:cubicBezTo>
                    <a:pt x="10" y="3"/>
                    <a:pt x="10" y="4"/>
                    <a:pt x="10" y="5"/>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41" name="Freeform 30"/>
            <p:cNvSpPr>
              <a:spLocks/>
            </p:cNvSpPr>
            <p:nvPr/>
          </p:nvSpPr>
          <p:spPr bwMode="auto">
            <a:xfrm>
              <a:off x="9284877" y="1455587"/>
              <a:ext cx="68263" cy="30162"/>
            </a:xfrm>
            <a:custGeom>
              <a:avLst/>
              <a:gdLst>
                <a:gd name="T0" fmla="*/ 0 w 18"/>
                <a:gd name="T1" fmla="*/ 2 h 8"/>
                <a:gd name="T2" fmla="*/ 12 w 18"/>
                <a:gd name="T3" fmla="*/ 0 h 8"/>
                <a:gd name="T4" fmla="*/ 43 w 18"/>
                <a:gd name="T5" fmla="*/ 10 h 8"/>
                <a:gd name="T6" fmla="*/ 41 w 18"/>
                <a:gd name="T7" fmla="*/ 19 h 8"/>
                <a:gd name="T8" fmla="*/ 10 w 18"/>
                <a:gd name="T9" fmla="*/ 10 h 8"/>
                <a:gd name="T10" fmla="*/ 0 w 18"/>
                <a:gd name="T11" fmla="*/ 2 h 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 h="8">
                  <a:moveTo>
                    <a:pt x="0" y="1"/>
                  </a:moveTo>
                  <a:cubicBezTo>
                    <a:pt x="1" y="0"/>
                    <a:pt x="3" y="0"/>
                    <a:pt x="5" y="0"/>
                  </a:cubicBezTo>
                  <a:cubicBezTo>
                    <a:pt x="9" y="1"/>
                    <a:pt x="14" y="3"/>
                    <a:pt x="18" y="4"/>
                  </a:cubicBezTo>
                  <a:cubicBezTo>
                    <a:pt x="18" y="6"/>
                    <a:pt x="17" y="6"/>
                    <a:pt x="17" y="8"/>
                  </a:cubicBezTo>
                  <a:cubicBezTo>
                    <a:pt x="10" y="8"/>
                    <a:pt x="8" y="7"/>
                    <a:pt x="4" y="4"/>
                  </a:cubicBezTo>
                  <a:cubicBezTo>
                    <a:pt x="3" y="3"/>
                    <a:pt x="3" y="1"/>
                    <a:pt x="0" y="1"/>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42" name="Freeform 31"/>
            <p:cNvSpPr>
              <a:spLocks/>
            </p:cNvSpPr>
            <p:nvPr/>
          </p:nvSpPr>
          <p:spPr bwMode="auto">
            <a:xfrm>
              <a:off x="6601175" y="1453282"/>
              <a:ext cx="44450" cy="19050"/>
            </a:xfrm>
            <a:custGeom>
              <a:avLst/>
              <a:gdLst>
                <a:gd name="T0" fmla="*/ 28 w 12"/>
                <a:gd name="T1" fmla="*/ 10 h 5"/>
                <a:gd name="T2" fmla="*/ 0 w 12"/>
                <a:gd name="T3" fmla="*/ 7 h 5"/>
                <a:gd name="T4" fmla="*/ 9 w 12"/>
                <a:gd name="T5" fmla="*/ 0 h 5"/>
                <a:gd name="T6" fmla="*/ 28 w 12"/>
                <a:gd name="T7" fmla="*/ 1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2" h="5">
                  <a:moveTo>
                    <a:pt x="12" y="4"/>
                  </a:moveTo>
                  <a:cubicBezTo>
                    <a:pt x="11" y="5"/>
                    <a:pt x="3" y="4"/>
                    <a:pt x="0" y="3"/>
                  </a:cubicBezTo>
                  <a:cubicBezTo>
                    <a:pt x="1" y="1"/>
                    <a:pt x="4" y="2"/>
                    <a:pt x="4" y="0"/>
                  </a:cubicBezTo>
                  <a:cubicBezTo>
                    <a:pt x="7" y="1"/>
                    <a:pt x="12" y="0"/>
                    <a:pt x="12" y="4"/>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43" name="Freeform 32"/>
            <p:cNvSpPr>
              <a:spLocks/>
            </p:cNvSpPr>
            <p:nvPr/>
          </p:nvSpPr>
          <p:spPr bwMode="auto">
            <a:xfrm>
              <a:off x="9772239" y="1552424"/>
              <a:ext cx="38100" cy="23812"/>
            </a:xfrm>
            <a:custGeom>
              <a:avLst/>
              <a:gdLst>
                <a:gd name="T0" fmla="*/ 22 w 10"/>
                <a:gd name="T1" fmla="*/ 13 h 6"/>
                <a:gd name="T2" fmla="*/ 0 w 10"/>
                <a:gd name="T3" fmla="*/ 5 h 6"/>
                <a:gd name="T4" fmla="*/ 22 w 10"/>
                <a:gd name="T5" fmla="*/ 13 h 6"/>
                <a:gd name="T6" fmla="*/ 0 60000 65536"/>
                <a:gd name="T7" fmla="*/ 0 60000 65536"/>
                <a:gd name="T8" fmla="*/ 0 60000 65536"/>
              </a:gdLst>
              <a:ahLst/>
              <a:cxnLst>
                <a:cxn ang="T6">
                  <a:pos x="T0" y="T1"/>
                </a:cxn>
                <a:cxn ang="T7">
                  <a:pos x="T2" y="T3"/>
                </a:cxn>
                <a:cxn ang="T8">
                  <a:pos x="T4" y="T5"/>
                </a:cxn>
              </a:cxnLst>
              <a:rect l="0" t="0" r="r" b="b"/>
              <a:pathLst>
                <a:path w="10" h="6">
                  <a:moveTo>
                    <a:pt x="9" y="5"/>
                  </a:moveTo>
                  <a:cubicBezTo>
                    <a:pt x="4" y="6"/>
                    <a:pt x="5" y="2"/>
                    <a:pt x="0" y="2"/>
                  </a:cubicBezTo>
                  <a:cubicBezTo>
                    <a:pt x="2" y="0"/>
                    <a:pt x="10" y="1"/>
                    <a:pt x="9" y="5"/>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44" name="Freeform 33"/>
            <p:cNvSpPr>
              <a:spLocks/>
            </p:cNvSpPr>
            <p:nvPr/>
          </p:nvSpPr>
          <p:spPr bwMode="auto">
            <a:xfrm>
              <a:off x="9746839" y="1579412"/>
              <a:ext cx="52388" cy="25400"/>
            </a:xfrm>
            <a:custGeom>
              <a:avLst/>
              <a:gdLst>
                <a:gd name="T0" fmla="*/ 33 w 14"/>
                <a:gd name="T1" fmla="*/ 9 h 7"/>
                <a:gd name="T2" fmla="*/ 5 w 14"/>
                <a:gd name="T3" fmla="*/ 9 h 7"/>
                <a:gd name="T4" fmla="*/ 14 w 14"/>
                <a:gd name="T5" fmla="*/ 0 h 7"/>
                <a:gd name="T6" fmla="*/ 33 w 14"/>
                <a:gd name="T7" fmla="*/ 9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4" h="7">
                  <a:moveTo>
                    <a:pt x="14" y="4"/>
                  </a:moveTo>
                  <a:cubicBezTo>
                    <a:pt x="13" y="7"/>
                    <a:pt x="4" y="7"/>
                    <a:pt x="2" y="4"/>
                  </a:cubicBezTo>
                  <a:cubicBezTo>
                    <a:pt x="0" y="0"/>
                    <a:pt x="6" y="3"/>
                    <a:pt x="6" y="0"/>
                  </a:cubicBezTo>
                  <a:cubicBezTo>
                    <a:pt x="8" y="2"/>
                    <a:pt x="10" y="3"/>
                    <a:pt x="14" y="4"/>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45" name="Freeform 34"/>
            <p:cNvSpPr>
              <a:spLocks/>
            </p:cNvSpPr>
            <p:nvPr/>
          </p:nvSpPr>
          <p:spPr bwMode="auto">
            <a:xfrm>
              <a:off x="4935888" y="1596157"/>
              <a:ext cx="33338" cy="25400"/>
            </a:xfrm>
            <a:custGeom>
              <a:avLst/>
              <a:gdLst>
                <a:gd name="T0" fmla="*/ 9 w 9"/>
                <a:gd name="T1" fmla="*/ 0 h 7"/>
                <a:gd name="T2" fmla="*/ 21 w 9"/>
                <a:gd name="T3" fmla="*/ 11 h 7"/>
                <a:gd name="T4" fmla="*/ 7 w 9"/>
                <a:gd name="T5" fmla="*/ 16 h 7"/>
                <a:gd name="T6" fmla="*/ 5 w 9"/>
                <a:gd name="T7" fmla="*/ 2 h 7"/>
                <a:gd name="T8" fmla="*/ 9 w 9"/>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 h="7">
                  <a:moveTo>
                    <a:pt x="4" y="0"/>
                  </a:moveTo>
                  <a:cubicBezTo>
                    <a:pt x="7" y="0"/>
                    <a:pt x="9" y="2"/>
                    <a:pt x="9" y="5"/>
                  </a:cubicBezTo>
                  <a:cubicBezTo>
                    <a:pt x="6" y="4"/>
                    <a:pt x="3" y="4"/>
                    <a:pt x="3" y="7"/>
                  </a:cubicBezTo>
                  <a:cubicBezTo>
                    <a:pt x="0" y="7"/>
                    <a:pt x="2" y="3"/>
                    <a:pt x="2" y="1"/>
                  </a:cubicBezTo>
                  <a:cubicBezTo>
                    <a:pt x="3" y="1"/>
                    <a:pt x="4" y="1"/>
                    <a:pt x="4" y="0"/>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46" name="Freeform 35"/>
            <p:cNvSpPr>
              <a:spLocks/>
            </p:cNvSpPr>
            <p:nvPr/>
          </p:nvSpPr>
          <p:spPr bwMode="auto">
            <a:xfrm>
              <a:off x="8786402" y="1612749"/>
              <a:ext cx="33338" cy="26987"/>
            </a:xfrm>
            <a:custGeom>
              <a:avLst/>
              <a:gdLst>
                <a:gd name="T0" fmla="*/ 21 w 9"/>
                <a:gd name="T1" fmla="*/ 12 h 7"/>
                <a:gd name="T2" fmla="*/ 0 w 9"/>
                <a:gd name="T3" fmla="*/ 17 h 7"/>
                <a:gd name="T4" fmla="*/ 21 w 9"/>
                <a:gd name="T5" fmla="*/ 12 h 7"/>
                <a:gd name="T6" fmla="*/ 0 60000 65536"/>
                <a:gd name="T7" fmla="*/ 0 60000 65536"/>
                <a:gd name="T8" fmla="*/ 0 60000 65536"/>
              </a:gdLst>
              <a:ahLst/>
              <a:cxnLst>
                <a:cxn ang="T6">
                  <a:pos x="T0" y="T1"/>
                </a:cxn>
                <a:cxn ang="T7">
                  <a:pos x="T2" y="T3"/>
                </a:cxn>
                <a:cxn ang="T8">
                  <a:pos x="T4" y="T5"/>
                </a:cxn>
              </a:cxnLst>
              <a:rect l="0" t="0" r="r" b="b"/>
              <a:pathLst>
                <a:path w="9" h="7">
                  <a:moveTo>
                    <a:pt x="9" y="5"/>
                  </a:moveTo>
                  <a:cubicBezTo>
                    <a:pt x="5" y="5"/>
                    <a:pt x="3" y="6"/>
                    <a:pt x="0" y="7"/>
                  </a:cubicBezTo>
                  <a:cubicBezTo>
                    <a:pt x="1" y="4"/>
                    <a:pt x="9" y="0"/>
                    <a:pt x="9" y="5"/>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47" name="Freeform 36"/>
            <p:cNvSpPr>
              <a:spLocks/>
            </p:cNvSpPr>
            <p:nvPr/>
          </p:nvSpPr>
          <p:spPr bwMode="auto">
            <a:xfrm>
              <a:off x="9340439" y="1631799"/>
              <a:ext cx="57150" cy="33337"/>
            </a:xfrm>
            <a:custGeom>
              <a:avLst/>
              <a:gdLst>
                <a:gd name="T0" fmla="*/ 29 w 15"/>
                <a:gd name="T1" fmla="*/ 5 h 9"/>
                <a:gd name="T2" fmla="*/ 34 w 15"/>
                <a:gd name="T3" fmla="*/ 21 h 9"/>
                <a:gd name="T4" fmla="*/ 5 w 15"/>
                <a:gd name="T5" fmla="*/ 14 h 9"/>
                <a:gd name="T6" fmla="*/ 10 w 15"/>
                <a:gd name="T7" fmla="*/ 5 h 9"/>
                <a:gd name="T8" fmla="*/ 29 w 15"/>
                <a:gd name="T9" fmla="*/ 5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9">
                  <a:moveTo>
                    <a:pt x="12" y="2"/>
                  </a:moveTo>
                  <a:cubicBezTo>
                    <a:pt x="14" y="3"/>
                    <a:pt x="15" y="7"/>
                    <a:pt x="14" y="9"/>
                  </a:cubicBezTo>
                  <a:cubicBezTo>
                    <a:pt x="9" y="8"/>
                    <a:pt x="3" y="9"/>
                    <a:pt x="2" y="6"/>
                  </a:cubicBezTo>
                  <a:cubicBezTo>
                    <a:pt x="0" y="2"/>
                    <a:pt x="6" y="5"/>
                    <a:pt x="4" y="2"/>
                  </a:cubicBezTo>
                  <a:cubicBezTo>
                    <a:pt x="8" y="0"/>
                    <a:pt x="12" y="3"/>
                    <a:pt x="12" y="2"/>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48" name="Freeform 37"/>
            <p:cNvSpPr>
              <a:spLocks/>
            </p:cNvSpPr>
            <p:nvPr/>
          </p:nvSpPr>
          <p:spPr bwMode="auto">
            <a:xfrm>
              <a:off x="9322977" y="1725462"/>
              <a:ext cx="66675" cy="30162"/>
            </a:xfrm>
            <a:custGeom>
              <a:avLst/>
              <a:gdLst>
                <a:gd name="T0" fmla="*/ 37 w 18"/>
                <a:gd name="T1" fmla="*/ 10 h 8"/>
                <a:gd name="T2" fmla="*/ 28 w 18"/>
                <a:gd name="T3" fmla="*/ 14 h 8"/>
                <a:gd name="T4" fmla="*/ 16 w 18"/>
                <a:gd name="T5" fmla="*/ 17 h 8"/>
                <a:gd name="T6" fmla="*/ 5 w 18"/>
                <a:gd name="T7" fmla="*/ 14 h 8"/>
                <a:gd name="T8" fmla="*/ 7 w 18"/>
                <a:gd name="T9" fmla="*/ 5 h 8"/>
                <a:gd name="T10" fmla="*/ 16 w 18"/>
                <a:gd name="T11" fmla="*/ 0 h 8"/>
                <a:gd name="T12" fmla="*/ 37 w 18"/>
                <a:gd name="T13" fmla="*/ 10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8">
                  <a:moveTo>
                    <a:pt x="16" y="4"/>
                  </a:moveTo>
                  <a:cubicBezTo>
                    <a:pt x="18" y="7"/>
                    <a:pt x="13" y="6"/>
                    <a:pt x="12" y="6"/>
                  </a:cubicBezTo>
                  <a:cubicBezTo>
                    <a:pt x="11" y="6"/>
                    <a:pt x="8" y="8"/>
                    <a:pt x="7" y="7"/>
                  </a:cubicBezTo>
                  <a:cubicBezTo>
                    <a:pt x="6" y="6"/>
                    <a:pt x="4" y="7"/>
                    <a:pt x="2" y="6"/>
                  </a:cubicBezTo>
                  <a:cubicBezTo>
                    <a:pt x="0" y="3"/>
                    <a:pt x="7" y="4"/>
                    <a:pt x="3" y="2"/>
                  </a:cubicBezTo>
                  <a:cubicBezTo>
                    <a:pt x="4" y="1"/>
                    <a:pt x="7" y="2"/>
                    <a:pt x="7" y="0"/>
                  </a:cubicBezTo>
                  <a:cubicBezTo>
                    <a:pt x="10" y="1"/>
                    <a:pt x="14" y="2"/>
                    <a:pt x="16" y="4"/>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49" name="Freeform 38"/>
            <p:cNvSpPr>
              <a:spLocks/>
            </p:cNvSpPr>
            <p:nvPr/>
          </p:nvSpPr>
          <p:spPr bwMode="auto">
            <a:xfrm>
              <a:off x="9322977" y="1774674"/>
              <a:ext cx="33338" cy="14287"/>
            </a:xfrm>
            <a:custGeom>
              <a:avLst/>
              <a:gdLst>
                <a:gd name="T0" fmla="*/ 16 w 9"/>
                <a:gd name="T1" fmla="*/ 9 h 4"/>
                <a:gd name="T2" fmla="*/ 5 w 9"/>
                <a:gd name="T3" fmla="*/ 9 h 4"/>
                <a:gd name="T4" fmla="*/ 16 w 9"/>
                <a:gd name="T5" fmla="*/ 9 h 4"/>
                <a:gd name="T6" fmla="*/ 0 60000 65536"/>
                <a:gd name="T7" fmla="*/ 0 60000 65536"/>
                <a:gd name="T8" fmla="*/ 0 60000 65536"/>
              </a:gdLst>
              <a:ahLst/>
              <a:cxnLst>
                <a:cxn ang="T6">
                  <a:pos x="T0" y="T1"/>
                </a:cxn>
                <a:cxn ang="T7">
                  <a:pos x="T2" y="T3"/>
                </a:cxn>
                <a:cxn ang="T8">
                  <a:pos x="T4" y="T5"/>
                </a:cxn>
              </a:cxnLst>
              <a:rect l="0" t="0" r="r" b="b"/>
              <a:pathLst>
                <a:path w="9" h="4">
                  <a:moveTo>
                    <a:pt x="7" y="4"/>
                  </a:moveTo>
                  <a:cubicBezTo>
                    <a:pt x="5" y="2"/>
                    <a:pt x="5" y="4"/>
                    <a:pt x="2" y="4"/>
                  </a:cubicBezTo>
                  <a:cubicBezTo>
                    <a:pt x="0" y="0"/>
                    <a:pt x="9" y="0"/>
                    <a:pt x="7" y="4"/>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50" name="Freeform 39"/>
            <p:cNvSpPr>
              <a:spLocks/>
            </p:cNvSpPr>
            <p:nvPr/>
          </p:nvSpPr>
          <p:spPr bwMode="auto">
            <a:xfrm>
              <a:off x="9224552" y="1793724"/>
              <a:ext cx="38100" cy="22225"/>
            </a:xfrm>
            <a:custGeom>
              <a:avLst/>
              <a:gdLst>
                <a:gd name="T0" fmla="*/ 19 w 10"/>
                <a:gd name="T1" fmla="*/ 2 h 6"/>
                <a:gd name="T2" fmla="*/ 22 w 10"/>
                <a:gd name="T3" fmla="*/ 7 h 6"/>
                <a:gd name="T4" fmla="*/ 12 w 10"/>
                <a:gd name="T5" fmla="*/ 9 h 6"/>
                <a:gd name="T6" fmla="*/ 0 w 10"/>
                <a:gd name="T7" fmla="*/ 9 h 6"/>
                <a:gd name="T8" fmla="*/ 19 w 10"/>
                <a:gd name="T9" fmla="*/ 2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6">
                  <a:moveTo>
                    <a:pt x="8" y="1"/>
                  </a:moveTo>
                  <a:cubicBezTo>
                    <a:pt x="8" y="2"/>
                    <a:pt x="8" y="3"/>
                    <a:pt x="9" y="3"/>
                  </a:cubicBezTo>
                  <a:cubicBezTo>
                    <a:pt x="10" y="5"/>
                    <a:pt x="5" y="3"/>
                    <a:pt x="5" y="4"/>
                  </a:cubicBezTo>
                  <a:cubicBezTo>
                    <a:pt x="3" y="6"/>
                    <a:pt x="4" y="4"/>
                    <a:pt x="0" y="4"/>
                  </a:cubicBezTo>
                  <a:cubicBezTo>
                    <a:pt x="2" y="3"/>
                    <a:pt x="4" y="0"/>
                    <a:pt x="8" y="1"/>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51" name="Freeform 40"/>
            <p:cNvSpPr>
              <a:spLocks/>
            </p:cNvSpPr>
            <p:nvPr/>
          </p:nvSpPr>
          <p:spPr bwMode="auto">
            <a:xfrm>
              <a:off x="9292814" y="1815949"/>
              <a:ext cx="11113" cy="22225"/>
            </a:xfrm>
            <a:custGeom>
              <a:avLst/>
              <a:gdLst>
                <a:gd name="T0" fmla="*/ 2 w 3"/>
                <a:gd name="T1" fmla="*/ 0 h 6"/>
                <a:gd name="T2" fmla="*/ 7 w 3"/>
                <a:gd name="T3" fmla="*/ 9 h 6"/>
                <a:gd name="T4" fmla="*/ 2 w 3"/>
                <a:gd name="T5" fmla="*/ 0 h 6"/>
                <a:gd name="T6" fmla="*/ 0 60000 65536"/>
                <a:gd name="T7" fmla="*/ 0 60000 65536"/>
                <a:gd name="T8" fmla="*/ 0 60000 65536"/>
              </a:gdLst>
              <a:ahLst/>
              <a:cxnLst>
                <a:cxn ang="T6">
                  <a:pos x="T0" y="T1"/>
                </a:cxn>
                <a:cxn ang="T7">
                  <a:pos x="T2" y="T3"/>
                </a:cxn>
                <a:cxn ang="T8">
                  <a:pos x="T4" y="T5"/>
                </a:cxn>
              </a:cxnLst>
              <a:rect l="0" t="0" r="r" b="b"/>
              <a:pathLst>
                <a:path w="3" h="6">
                  <a:moveTo>
                    <a:pt x="1" y="0"/>
                  </a:moveTo>
                  <a:cubicBezTo>
                    <a:pt x="3" y="0"/>
                    <a:pt x="3" y="2"/>
                    <a:pt x="3" y="4"/>
                  </a:cubicBezTo>
                  <a:cubicBezTo>
                    <a:pt x="0" y="6"/>
                    <a:pt x="1" y="2"/>
                    <a:pt x="1" y="0"/>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52" name="Freeform 41"/>
            <p:cNvSpPr>
              <a:spLocks/>
            </p:cNvSpPr>
            <p:nvPr/>
          </p:nvSpPr>
          <p:spPr bwMode="auto">
            <a:xfrm>
              <a:off x="3889725" y="1996207"/>
              <a:ext cx="79375" cy="95250"/>
            </a:xfrm>
            <a:custGeom>
              <a:avLst/>
              <a:gdLst>
                <a:gd name="T0" fmla="*/ 19 w 21"/>
                <a:gd name="T1" fmla="*/ 0 h 25"/>
                <a:gd name="T2" fmla="*/ 21 w 21"/>
                <a:gd name="T3" fmla="*/ 2 h 25"/>
                <a:gd name="T4" fmla="*/ 40 w 21"/>
                <a:gd name="T5" fmla="*/ 2 h 25"/>
                <a:gd name="T6" fmla="*/ 50 w 21"/>
                <a:gd name="T7" fmla="*/ 10 h 25"/>
                <a:gd name="T8" fmla="*/ 45 w 21"/>
                <a:gd name="T9" fmla="*/ 14 h 25"/>
                <a:gd name="T10" fmla="*/ 40 w 21"/>
                <a:gd name="T11" fmla="*/ 17 h 25"/>
                <a:gd name="T12" fmla="*/ 45 w 21"/>
                <a:gd name="T13" fmla="*/ 31 h 25"/>
                <a:gd name="T14" fmla="*/ 43 w 21"/>
                <a:gd name="T15" fmla="*/ 46 h 25"/>
                <a:gd name="T16" fmla="*/ 29 w 21"/>
                <a:gd name="T17" fmla="*/ 46 h 25"/>
                <a:gd name="T18" fmla="*/ 26 w 21"/>
                <a:gd name="T19" fmla="*/ 53 h 25"/>
                <a:gd name="T20" fmla="*/ 21 w 21"/>
                <a:gd name="T21" fmla="*/ 60 h 25"/>
                <a:gd name="T22" fmla="*/ 5 w 21"/>
                <a:gd name="T23" fmla="*/ 60 h 25"/>
                <a:gd name="T24" fmla="*/ 10 w 21"/>
                <a:gd name="T25" fmla="*/ 43 h 25"/>
                <a:gd name="T26" fmla="*/ 10 w 21"/>
                <a:gd name="T27" fmla="*/ 31 h 25"/>
                <a:gd name="T28" fmla="*/ 5 w 21"/>
                <a:gd name="T29" fmla="*/ 17 h 25"/>
                <a:gd name="T30" fmla="*/ 14 w 21"/>
                <a:gd name="T31" fmla="*/ 19 h 25"/>
                <a:gd name="T32" fmla="*/ 19 w 21"/>
                <a:gd name="T33" fmla="*/ 0 h 2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 h="25">
                  <a:moveTo>
                    <a:pt x="8" y="0"/>
                  </a:moveTo>
                  <a:cubicBezTo>
                    <a:pt x="9" y="0"/>
                    <a:pt x="9" y="1"/>
                    <a:pt x="9" y="1"/>
                  </a:cubicBezTo>
                  <a:cubicBezTo>
                    <a:pt x="9" y="3"/>
                    <a:pt x="14" y="0"/>
                    <a:pt x="17" y="1"/>
                  </a:cubicBezTo>
                  <a:cubicBezTo>
                    <a:pt x="17" y="3"/>
                    <a:pt x="18" y="4"/>
                    <a:pt x="21" y="4"/>
                  </a:cubicBezTo>
                  <a:cubicBezTo>
                    <a:pt x="21" y="5"/>
                    <a:pt x="20" y="6"/>
                    <a:pt x="19" y="6"/>
                  </a:cubicBezTo>
                  <a:cubicBezTo>
                    <a:pt x="19" y="7"/>
                    <a:pt x="18" y="7"/>
                    <a:pt x="17" y="7"/>
                  </a:cubicBezTo>
                  <a:cubicBezTo>
                    <a:pt x="17" y="10"/>
                    <a:pt x="19" y="10"/>
                    <a:pt x="19" y="13"/>
                  </a:cubicBezTo>
                  <a:cubicBezTo>
                    <a:pt x="19" y="15"/>
                    <a:pt x="18" y="16"/>
                    <a:pt x="18" y="19"/>
                  </a:cubicBezTo>
                  <a:cubicBezTo>
                    <a:pt x="16" y="19"/>
                    <a:pt x="14" y="19"/>
                    <a:pt x="12" y="19"/>
                  </a:cubicBezTo>
                  <a:cubicBezTo>
                    <a:pt x="11" y="19"/>
                    <a:pt x="12" y="21"/>
                    <a:pt x="11" y="22"/>
                  </a:cubicBezTo>
                  <a:cubicBezTo>
                    <a:pt x="11" y="23"/>
                    <a:pt x="8" y="23"/>
                    <a:pt x="9" y="25"/>
                  </a:cubicBezTo>
                  <a:cubicBezTo>
                    <a:pt x="6" y="25"/>
                    <a:pt x="4" y="25"/>
                    <a:pt x="2" y="25"/>
                  </a:cubicBezTo>
                  <a:cubicBezTo>
                    <a:pt x="2" y="22"/>
                    <a:pt x="0" y="17"/>
                    <a:pt x="4" y="18"/>
                  </a:cubicBezTo>
                  <a:cubicBezTo>
                    <a:pt x="4" y="14"/>
                    <a:pt x="2" y="15"/>
                    <a:pt x="4" y="13"/>
                  </a:cubicBezTo>
                  <a:cubicBezTo>
                    <a:pt x="5" y="9"/>
                    <a:pt x="1" y="11"/>
                    <a:pt x="2" y="7"/>
                  </a:cubicBezTo>
                  <a:cubicBezTo>
                    <a:pt x="4" y="7"/>
                    <a:pt x="5" y="8"/>
                    <a:pt x="6" y="8"/>
                  </a:cubicBezTo>
                  <a:cubicBezTo>
                    <a:pt x="9" y="8"/>
                    <a:pt x="7" y="2"/>
                    <a:pt x="8" y="0"/>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53" name="Freeform 42"/>
            <p:cNvSpPr>
              <a:spLocks/>
            </p:cNvSpPr>
            <p:nvPr/>
          </p:nvSpPr>
          <p:spPr bwMode="auto">
            <a:xfrm>
              <a:off x="7773577" y="2003274"/>
              <a:ext cx="22225" cy="22225"/>
            </a:xfrm>
            <a:custGeom>
              <a:avLst/>
              <a:gdLst>
                <a:gd name="T0" fmla="*/ 12 w 6"/>
                <a:gd name="T1" fmla="*/ 0 h 6"/>
                <a:gd name="T2" fmla="*/ 9 w 6"/>
                <a:gd name="T3" fmla="*/ 7 h 6"/>
                <a:gd name="T4" fmla="*/ 0 w 6"/>
                <a:gd name="T5" fmla="*/ 9 h 6"/>
                <a:gd name="T6" fmla="*/ 12 w 6"/>
                <a:gd name="T7" fmla="*/ 0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6">
                  <a:moveTo>
                    <a:pt x="5" y="0"/>
                  </a:moveTo>
                  <a:cubicBezTo>
                    <a:pt x="6" y="2"/>
                    <a:pt x="5" y="2"/>
                    <a:pt x="4" y="3"/>
                  </a:cubicBezTo>
                  <a:cubicBezTo>
                    <a:pt x="3" y="5"/>
                    <a:pt x="2" y="6"/>
                    <a:pt x="0" y="4"/>
                  </a:cubicBezTo>
                  <a:cubicBezTo>
                    <a:pt x="0" y="1"/>
                    <a:pt x="3" y="1"/>
                    <a:pt x="5" y="0"/>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54" name="Freeform 43"/>
            <p:cNvSpPr>
              <a:spLocks/>
            </p:cNvSpPr>
            <p:nvPr/>
          </p:nvSpPr>
          <p:spPr bwMode="auto">
            <a:xfrm>
              <a:off x="8346664" y="2022324"/>
              <a:ext cx="30163" cy="44450"/>
            </a:xfrm>
            <a:custGeom>
              <a:avLst/>
              <a:gdLst>
                <a:gd name="T0" fmla="*/ 5 w 8"/>
                <a:gd name="T1" fmla="*/ 0 h 12"/>
                <a:gd name="T2" fmla="*/ 19 w 8"/>
                <a:gd name="T3" fmla="*/ 19 h 12"/>
                <a:gd name="T4" fmla="*/ 7 w 8"/>
                <a:gd name="T5" fmla="*/ 14 h 12"/>
                <a:gd name="T6" fmla="*/ 5 w 8"/>
                <a:gd name="T7" fmla="*/ 0 h 1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 h="12">
                  <a:moveTo>
                    <a:pt x="2" y="0"/>
                  </a:moveTo>
                  <a:cubicBezTo>
                    <a:pt x="4" y="2"/>
                    <a:pt x="5" y="7"/>
                    <a:pt x="8" y="8"/>
                  </a:cubicBezTo>
                  <a:cubicBezTo>
                    <a:pt x="6" y="12"/>
                    <a:pt x="3" y="8"/>
                    <a:pt x="3" y="6"/>
                  </a:cubicBezTo>
                  <a:cubicBezTo>
                    <a:pt x="0" y="6"/>
                    <a:pt x="0" y="1"/>
                    <a:pt x="2" y="0"/>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55" name="Freeform 44"/>
            <p:cNvSpPr>
              <a:spLocks/>
            </p:cNvSpPr>
            <p:nvPr/>
          </p:nvSpPr>
          <p:spPr bwMode="auto">
            <a:xfrm>
              <a:off x="6623400" y="2000969"/>
              <a:ext cx="46038" cy="206375"/>
            </a:xfrm>
            <a:custGeom>
              <a:avLst/>
              <a:gdLst>
                <a:gd name="T0" fmla="*/ 10 w 12"/>
                <a:gd name="T1" fmla="*/ 14 h 55"/>
                <a:gd name="T2" fmla="*/ 15 w 12"/>
                <a:gd name="T3" fmla="*/ 33 h 55"/>
                <a:gd name="T4" fmla="*/ 17 w 12"/>
                <a:gd name="T5" fmla="*/ 45 h 55"/>
                <a:gd name="T6" fmla="*/ 17 w 12"/>
                <a:gd name="T7" fmla="*/ 54 h 55"/>
                <a:gd name="T8" fmla="*/ 19 w 12"/>
                <a:gd name="T9" fmla="*/ 76 h 55"/>
                <a:gd name="T10" fmla="*/ 29 w 12"/>
                <a:gd name="T11" fmla="*/ 87 h 55"/>
                <a:gd name="T12" fmla="*/ 17 w 12"/>
                <a:gd name="T13" fmla="*/ 90 h 55"/>
                <a:gd name="T14" fmla="*/ 17 w 12"/>
                <a:gd name="T15" fmla="*/ 109 h 55"/>
                <a:gd name="T16" fmla="*/ 12 w 12"/>
                <a:gd name="T17" fmla="*/ 109 h 55"/>
                <a:gd name="T18" fmla="*/ 17 w 12"/>
                <a:gd name="T19" fmla="*/ 128 h 55"/>
                <a:gd name="T20" fmla="*/ 2 w 12"/>
                <a:gd name="T21" fmla="*/ 125 h 55"/>
                <a:gd name="T22" fmla="*/ 7 w 12"/>
                <a:gd name="T23" fmla="*/ 109 h 55"/>
                <a:gd name="T24" fmla="*/ 0 w 12"/>
                <a:gd name="T25" fmla="*/ 102 h 55"/>
                <a:gd name="T26" fmla="*/ 7 w 12"/>
                <a:gd name="T27" fmla="*/ 66 h 55"/>
                <a:gd name="T28" fmla="*/ 0 w 12"/>
                <a:gd name="T29" fmla="*/ 54 h 55"/>
                <a:gd name="T30" fmla="*/ 0 w 12"/>
                <a:gd name="T31" fmla="*/ 33 h 55"/>
                <a:gd name="T32" fmla="*/ 10 w 12"/>
                <a:gd name="T33" fmla="*/ 26 h 55"/>
                <a:gd name="T34" fmla="*/ 12 w 12"/>
                <a:gd name="T35" fmla="*/ 17 h 55"/>
                <a:gd name="T36" fmla="*/ 10 w 12"/>
                <a:gd name="T37" fmla="*/ 14 h 5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2" h="55">
                  <a:moveTo>
                    <a:pt x="4" y="6"/>
                  </a:moveTo>
                  <a:cubicBezTo>
                    <a:pt x="9" y="0"/>
                    <a:pt x="4" y="13"/>
                    <a:pt x="6" y="14"/>
                  </a:cubicBezTo>
                  <a:cubicBezTo>
                    <a:pt x="8" y="16"/>
                    <a:pt x="5" y="16"/>
                    <a:pt x="7" y="19"/>
                  </a:cubicBezTo>
                  <a:cubicBezTo>
                    <a:pt x="9" y="21"/>
                    <a:pt x="7" y="21"/>
                    <a:pt x="7" y="23"/>
                  </a:cubicBezTo>
                  <a:cubicBezTo>
                    <a:pt x="7" y="24"/>
                    <a:pt x="10" y="28"/>
                    <a:pt x="8" y="32"/>
                  </a:cubicBezTo>
                  <a:cubicBezTo>
                    <a:pt x="8" y="35"/>
                    <a:pt x="10" y="36"/>
                    <a:pt x="12" y="37"/>
                  </a:cubicBezTo>
                  <a:cubicBezTo>
                    <a:pt x="12" y="39"/>
                    <a:pt x="9" y="39"/>
                    <a:pt x="7" y="38"/>
                  </a:cubicBezTo>
                  <a:cubicBezTo>
                    <a:pt x="7" y="41"/>
                    <a:pt x="7" y="46"/>
                    <a:pt x="7" y="46"/>
                  </a:cubicBezTo>
                  <a:cubicBezTo>
                    <a:pt x="7" y="46"/>
                    <a:pt x="5" y="46"/>
                    <a:pt x="5" y="46"/>
                  </a:cubicBezTo>
                  <a:cubicBezTo>
                    <a:pt x="5" y="49"/>
                    <a:pt x="8" y="50"/>
                    <a:pt x="7" y="54"/>
                  </a:cubicBezTo>
                  <a:cubicBezTo>
                    <a:pt x="4" y="53"/>
                    <a:pt x="4" y="55"/>
                    <a:pt x="1" y="53"/>
                  </a:cubicBezTo>
                  <a:cubicBezTo>
                    <a:pt x="4" y="50"/>
                    <a:pt x="1" y="50"/>
                    <a:pt x="3" y="46"/>
                  </a:cubicBezTo>
                  <a:cubicBezTo>
                    <a:pt x="3" y="44"/>
                    <a:pt x="2" y="43"/>
                    <a:pt x="0" y="43"/>
                  </a:cubicBezTo>
                  <a:cubicBezTo>
                    <a:pt x="1" y="40"/>
                    <a:pt x="4" y="35"/>
                    <a:pt x="3" y="28"/>
                  </a:cubicBezTo>
                  <a:cubicBezTo>
                    <a:pt x="2" y="26"/>
                    <a:pt x="0" y="25"/>
                    <a:pt x="0" y="23"/>
                  </a:cubicBezTo>
                  <a:cubicBezTo>
                    <a:pt x="0" y="19"/>
                    <a:pt x="3" y="17"/>
                    <a:pt x="0" y="14"/>
                  </a:cubicBezTo>
                  <a:cubicBezTo>
                    <a:pt x="1" y="13"/>
                    <a:pt x="2" y="11"/>
                    <a:pt x="4" y="11"/>
                  </a:cubicBezTo>
                  <a:cubicBezTo>
                    <a:pt x="4" y="9"/>
                    <a:pt x="4" y="7"/>
                    <a:pt x="5" y="7"/>
                  </a:cubicBezTo>
                  <a:cubicBezTo>
                    <a:pt x="5" y="6"/>
                    <a:pt x="4" y="6"/>
                    <a:pt x="4" y="6"/>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56" name="Freeform 45"/>
            <p:cNvSpPr>
              <a:spLocks/>
            </p:cNvSpPr>
            <p:nvPr/>
          </p:nvSpPr>
          <p:spPr bwMode="auto">
            <a:xfrm>
              <a:off x="7735477" y="2025499"/>
              <a:ext cx="15875" cy="19050"/>
            </a:xfrm>
            <a:custGeom>
              <a:avLst/>
              <a:gdLst>
                <a:gd name="T0" fmla="*/ 3 w 4"/>
                <a:gd name="T1" fmla="*/ 0 h 5"/>
                <a:gd name="T2" fmla="*/ 0 w 4"/>
                <a:gd name="T3" fmla="*/ 10 h 5"/>
                <a:gd name="T4" fmla="*/ 0 w 4"/>
                <a:gd name="T5" fmla="*/ 2 h 5"/>
                <a:gd name="T6" fmla="*/ 3 w 4"/>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5">
                  <a:moveTo>
                    <a:pt x="1" y="0"/>
                  </a:moveTo>
                  <a:cubicBezTo>
                    <a:pt x="4" y="0"/>
                    <a:pt x="3" y="5"/>
                    <a:pt x="0" y="4"/>
                  </a:cubicBezTo>
                  <a:cubicBezTo>
                    <a:pt x="0" y="3"/>
                    <a:pt x="0" y="2"/>
                    <a:pt x="0" y="1"/>
                  </a:cubicBezTo>
                  <a:cubicBezTo>
                    <a:pt x="1" y="2"/>
                    <a:pt x="1" y="1"/>
                    <a:pt x="1" y="0"/>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57" name="Freeform 46"/>
            <p:cNvSpPr>
              <a:spLocks/>
            </p:cNvSpPr>
            <p:nvPr/>
          </p:nvSpPr>
          <p:spPr bwMode="auto">
            <a:xfrm>
              <a:off x="9667464" y="2096937"/>
              <a:ext cx="131763" cy="112712"/>
            </a:xfrm>
            <a:custGeom>
              <a:avLst/>
              <a:gdLst>
                <a:gd name="T0" fmla="*/ 36 w 35"/>
                <a:gd name="T1" fmla="*/ 0 h 30"/>
                <a:gd name="T2" fmla="*/ 45 w 35"/>
                <a:gd name="T3" fmla="*/ 5 h 30"/>
                <a:gd name="T4" fmla="*/ 40 w 35"/>
                <a:gd name="T5" fmla="*/ 17 h 30"/>
                <a:gd name="T6" fmla="*/ 52 w 35"/>
                <a:gd name="T7" fmla="*/ 21 h 30"/>
                <a:gd name="T8" fmla="*/ 69 w 35"/>
                <a:gd name="T9" fmla="*/ 28 h 30"/>
                <a:gd name="T10" fmla="*/ 66 w 35"/>
                <a:gd name="T11" fmla="*/ 38 h 30"/>
                <a:gd name="T12" fmla="*/ 74 w 35"/>
                <a:gd name="T13" fmla="*/ 43 h 30"/>
                <a:gd name="T14" fmla="*/ 81 w 35"/>
                <a:gd name="T15" fmla="*/ 50 h 30"/>
                <a:gd name="T16" fmla="*/ 74 w 35"/>
                <a:gd name="T17" fmla="*/ 64 h 30"/>
                <a:gd name="T18" fmla="*/ 71 w 35"/>
                <a:gd name="T19" fmla="*/ 59 h 30"/>
                <a:gd name="T20" fmla="*/ 55 w 35"/>
                <a:gd name="T21" fmla="*/ 59 h 30"/>
                <a:gd name="T22" fmla="*/ 45 w 35"/>
                <a:gd name="T23" fmla="*/ 69 h 30"/>
                <a:gd name="T24" fmla="*/ 38 w 35"/>
                <a:gd name="T25" fmla="*/ 62 h 30"/>
                <a:gd name="T26" fmla="*/ 31 w 35"/>
                <a:gd name="T27" fmla="*/ 59 h 30"/>
                <a:gd name="T28" fmla="*/ 19 w 35"/>
                <a:gd name="T29" fmla="*/ 50 h 30"/>
                <a:gd name="T30" fmla="*/ 0 w 35"/>
                <a:gd name="T31" fmla="*/ 52 h 30"/>
                <a:gd name="T32" fmla="*/ 2 w 35"/>
                <a:gd name="T33" fmla="*/ 43 h 30"/>
                <a:gd name="T34" fmla="*/ 14 w 35"/>
                <a:gd name="T35" fmla="*/ 36 h 30"/>
                <a:gd name="T36" fmla="*/ 19 w 35"/>
                <a:gd name="T37" fmla="*/ 26 h 30"/>
                <a:gd name="T38" fmla="*/ 21 w 35"/>
                <a:gd name="T39" fmla="*/ 12 h 30"/>
                <a:gd name="T40" fmla="*/ 26 w 35"/>
                <a:gd name="T41" fmla="*/ 12 h 30"/>
                <a:gd name="T42" fmla="*/ 26 w 35"/>
                <a:gd name="T43" fmla="*/ 5 h 30"/>
                <a:gd name="T44" fmla="*/ 36 w 35"/>
                <a:gd name="T45" fmla="*/ 0 h 3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5" h="30">
                  <a:moveTo>
                    <a:pt x="15" y="0"/>
                  </a:moveTo>
                  <a:cubicBezTo>
                    <a:pt x="17" y="0"/>
                    <a:pt x="17" y="2"/>
                    <a:pt x="19" y="2"/>
                  </a:cubicBezTo>
                  <a:cubicBezTo>
                    <a:pt x="18" y="5"/>
                    <a:pt x="15" y="5"/>
                    <a:pt x="17" y="7"/>
                  </a:cubicBezTo>
                  <a:cubicBezTo>
                    <a:pt x="17" y="10"/>
                    <a:pt x="20" y="8"/>
                    <a:pt x="22" y="9"/>
                  </a:cubicBezTo>
                  <a:cubicBezTo>
                    <a:pt x="23" y="10"/>
                    <a:pt x="24" y="13"/>
                    <a:pt x="29" y="12"/>
                  </a:cubicBezTo>
                  <a:cubicBezTo>
                    <a:pt x="29" y="15"/>
                    <a:pt x="31" y="15"/>
                    <a:pt x="28" y="16"/>
                  </a:cubicBezTo>
                  <a:cubicBezTo>
                    <a:pt x="28" y="18"/>
                    <a:pt x="31" y="17"/>
                    <a:pt x="31" y="18"/>
                  </a:cubicBezTo>
                  <a:cubicBezTo>
                    <a:pt x="32" y="18"/>
                    <a:pt x="31" y="22"/>
                    <a:pt x="34" y="21"/>
                  </a:cubicBezTo>
                  <a:cubicBezTo>
                    <a:pt x="35" y="25"/>
                    <a:pt x="31" y="23"/>
                    <a:pt x="31" y="27"/>
                  </a:cubicBezTo>
                  <a:cubicBezTo>
                    <a:pt x="30" y="27"/>
                    <a:pt x="31" y="26"/>
                    <a:pt x="30" y="25"/>
                  </a:cubicBezTo>
                  <a:cubicBezTo>
                    <a:pt x="26" y="25"/>
                    <a:pt x="27" y="26"/>
                    <a:pt x="23" y="25"/>
                  </a:cubicBezTo>
                  <a:cubicBezTo>
                    <a:pt x="22" y="26"/>
                    <a:pt x="18" y="26"/>
                    <a:pt x="19" y="29"/>
                  </a:cubicBezTo>
                  <a:cubicBezTo>
                    <a:pt x="16" y="30"/>
                    <a:pt x="17" y="27"/>
                    <a:pt x="16" y="26"/>
                  </a:cubicBezTo>
                  <a:cubicBezTo>
                    <a:pt x="15" y="25"/>
                    <a:pt x="13" y="25"/>
                    <a:pt x="13" y="25"/>
                  </a:cubicBezTo>
                  <a:cubicBezTo>
                    <a:pt x="12" y="24"/>
                    <a:pt x="11" y="22"/>
                    <a:pt x="8" y="21"/>
                  </a:cubicBezTo>
                  <a:cubicBezTo>
                    <a:pt x="4" y="21"/>
                    <a:pt x="4" y="23"/>
                    <a:pt x="0" y="22"/>
                  </a:cubicBezTo>
                  <a:cubicBezTo>
                    <a:pt x="1" y="21"/>
                    <a:pt x="1" y="20"/>
                    <a:pt x="1" y="18"/>
                  </a:cubicBezTo>
                  <a:cubicBezTo>
                    <a:pt x="5" y="19"/>
                    <a:pt x="2" y="14"/>
                    <a:pt x="6" y="15"/>
                  </a:cubicBezTo>
                  <a:cubicBezTo>
                    <a:pt x="4" y="12"/>
                    <a:pt x="7" y="12"/>
                    <a:pt x="8" y="11"/>
                  </a:cubicBezTo>
                  <a:cubicBezTo>
                    <a:pt x="9" y="9"/>
                    <a:pt x="8" y="7"/>
                    <a:pt x="9" y="5"/>
                  </a:cubicBezTo>
                  <a:cubicBezTo>
                    <a:pt x="9" y="4"/>
                    <a:pt x="11" y="5"/>
                    <a:pt x="11" y="5"/>
                  </a:cubicBezTo>
                  <a:cubicBezTo>
                    <a:pt x="12" y="4"/>
                    <a:pt x="11" y="3"/>
                    <a:pt x="11" y="2"/>
                  </a:cubicBezTo>
                  <a:cubicBezTo>
                    <a:pt x="13" y="1"/>
                    <a:pt x="15" y="2"/>
                    <a:pt x="15" y="0"/>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58" name="Freeform 47"/>
            <p:cNvSpPr>
              <a:spLocks/>
            </p:cNvSpPr>
            <p:nvPr/>
          </p:nvSpPr>
          <p:spPr bwMode="auto">
            <a:xfrm>
              <a:off x="9596027" y="2130274"/>
              <a:ext cx="30163" cy="30162"/>
            </a:xfrm>
            <a:custGeom>
              <a:avLst/>
              <a:gdLst>
                <a:gd name="T0" fmla="*/ 0 w 8"/>
                <a:gd name="T1" fmla="*/ 0 h 8"/>
                <a:gd name="T2" fmla="*/ 19 w 8"/>
                <a:gd name="T3" fmla="*/ 10 h 8"/>
                <a:gd name="T4" fmla="*/ 0 w 8"/>
                <a:gd name="T5" fmla="*/ 0 h 8"/>
                <a:gd name="T6" fmla="*/ 0 60000 65536"/>
                <a:gd name="T7" fmla="*/ 0 60000 65536"/>
                <a:gd name="T8" fmla="*/ 0 60000 65536"/>
              </a:gdLst>
              <a:ahLst/>
              <a:cxnLst>
                <a:cxn ang="T6">
                  <a:pos x="T0" y="T1"/>
                </a:cxn>
                <a:cxn ang="T7">
                  <a:pos x="T2" y="T3"/>
                </a:cxn>
                <a:cxn ang="T8">
                  <a:pos x="T4" y="T5"/>
                </a:cxn>
              </a:cxnLst>
              <a:rect l="0" t="0" r="r" b="b"/>
              <a:pathLst>
                <a:path w="8" h="8">
                  <a:moveTo>
                    <a:pt x="0" y="0"/>
                  </a:moveTo>
                  <a:cubicBezTo>
                    <a:pt x="4" y="0"/>
                    <a:pt x="4" y="4"/>
                    <a:pt x="8" y="4"/>
                  </a:cubicBezTo>
                  <a:cubicBezTo>
                    <a:pt x="7" y="8"/>
                    <a:pt x="0" y="4"/>
                    <a:pt x="0" y="0"/>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59" name="Freeform 48"/>
            <p:cNvSpPr>
              <a:spLocks/>
            </p:cNvSpPr>
            <p:nvPr/>
          </p:nvSpPr>
          <p:spPr bwMode="auto">
            <a:xfrm>
              <a:off x="6609113" y="2240682"/>
              <a:ext cx="88900" cy="63500"/>
            </a:xfrm>
            <a:custGeom>
              <a:avLst/>
              <a:gdLst>
                <a:gd name="T0" fmla="*/ 16 w 24"/>
                <a:gd name="T1" fmla="*/ 0 h 17"/>
                <a:gd name="T2" fmla="*/ 19 w 24"/>
                <a:gd name="T3" fmla="*/ 2 h 17"/>
                <a:gd name="T4" fmla="*/ 28 w 24"/>
                <a:gd name="T5" fmla="*/ 14 h 17"/>
                <a:gd name="T6" fmla="*/ 56 w 24"/>
                <a:gd name="T7" fmla="*/ 12 h 17"/>
                <a:gd name="T8" fmla="*/ 47 w 24"/>
                <a:gd name="T9" fmla="*/ 28 h 17"/>
                <a:gd name="T10" fmla="*/ 37 w 24"/>
                <a:gd name="T11" fmla="*/ 24 h 17"/>
                <a:gd name="T12" fmla="*/ 26 w 24"/>
                <a:gd name="T13" fmla="*/ 31 h 17"/>
                <a:gd name="T14" fmla="*/ 23 w 24"/>
                <a:gd name="T15" fmla="*/ 38 h 17"/>
                <a:gd name="T16" fmla="*/ 9 w 24"/>
                <a:gd name="T17" fmla="*/ 33 h 17"/>
                <a:gd name="T18" fmla="*/ 16 w 24"/>
                <a:gd name="T19" fmla="*/ 0 h 1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4" h="17">
                  <a:moveTo>
                    <a:pt x="7" y="0"/>
                  </a:moveTo>
                  <a:cubicBezTo>
                    <a:pt x="8" y="0"/>
                    <a:pt x="8" y="0"/>
                    <a:pt x="8" y="1"/>
                  </a:cubicBezTo>
                  <a:cubicBezTo>
                    <a:pt x="8" y="4"/>
                    <a:pt x="12" y="3"/>
                    <a:pt x="12" y="6"/>
                  </a:cubicBezTo>
                  <a:cubicBezTo>
                    <a:pt x="16" y="4"/>
                    <a:pt x="20" y="6"/>
                    <a:pt x="24" y="5"/>
                  </a:cubicBezTo>
                  <a:cubicBezTo>
                    <a:pt x="24" y="8"/>
                    <a:pt x="20" y="8"/>
                    <a:pt x="20" y="12"/>
                  </a:cubicBezTo>
                  <a:cubicBezTo>
                    <a:pt x="18" y="12"/>
                    <a:pt x="18" y="10"/>
                    <a:pt x="16" y="10"/>
                  </a:cubicBezTo>
                  <a:cubicBezTo>
                    <a:pt x="14" y="10"/>
                    <a:pt x="12" y="16"/>
                    <a:pt x="11" y="13"/>
                  </a:cubicBezTo>
                  <a:cubicBezTo>
                    <a:pt x="10" y="13"/>
                    <a:pt x="10" y="15"/>
                    <a:pt x="10" y="16"/>
                  </a:cubicBezTo>
                  <a:cubicBezTo>
                    <a:pt x="7" y="17"/>
                    <a:pt x="7" y="10"/>
                    <a:pt x="4" y="14"/>
                  </a:cubicBezTo>
                  <a:cubicBezTo>
                    <a:pt x="0" y="11"/>
                    <a:pt x="3" y="2"/>
                    <a:pt x="7" y="0"/>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60" name="Freeform 49"/>
            <p:cNvSpPr>
              <a:spLocks/>
            </p:cNvSpPr>
            <p:nvPr/>
          </p:nvSpPr>
          <p:spPr bwMode="auto">
            <a:xfrm>
              <a:off x="6444013" y="2320057"/>
              <a:ext cx="179388" cy="152400"/>
            </a:xfrm>
            <a:custGeom>
              <a:avLst/>
              <a:gdLst>
                <a:gd name="T0" fmla="*/ 99 w 48"/>
                <a:gd name="T1" fmla="*/ 0 h 41"/>
                <a:gd name="T2" fmla="*/ 108 w 48"/>
                <a:gd name="T3" fmla="*/ 2 h 41"/>
                <a:gd name="T4" fmla="*/ 108 w 48"/>
                <a:gd name="T5" fmla="*/ 44 h 41"/>
                <a:gd name="T6" fmla="*/ 106 w 48"/>
                <a:gd name="T7" fmla="*/ 37 h 41"/>
                <a:gd name="T8" fmla="*/ 106 w 48"/>
                <a:gd name="T9" fmla="*/ 56 h 41"/>
                <a:gd name="T10" fmla="*/ 99 w 48"/>
                <a:gd name="T11" fmla="*/ 52 h 41"/>
                <a:gd name="T12" fmla="*/ 99 w 48"/>
                <a:gd name="T13" fmla="*/ 80 h 41"/>
                <a:gd name="T14" fmla="*/ 94 w 48"/>
                <a:gd name="T15" fmla="*/ 77 h 41"/>
                <a:gd name="T16" fmla="*/ 85 w 48"/>
                <a:gd name="T17" fmla="*/ 82 h 41"/>
                <a:gd name="T18" fmla="*/ 80 w 48"/>
                <a:gd name="T19" fmla="*/ 80 h 41"/>
                <a:gd name="T20" fmla="*/ 68 w 48"/>
                <a:gd name="T21" fmla="*/ 82 h 41"/>
                <a:gd name="T22" fmla="*/ 57 w 48"/>
                <a:gd name="T23" fmla="*/ 84 h 41"/>
                <a:gd name="T24" fmla="*/ 49 w 48"/>
                <a:gd name="T25" fmla="*/ 96 h 41"/>
                <a:gd name="T26" fmla="*/ 38 w 48"/>
                <a:gd name="T27" fmla="*/ 82 h 41"/>
                <a:gd name="T28" fmla="*/ 33 w 48"/>
                <a:gd name="T29" fmla="*/ 89 h 41"/>
                <a:gd name="T30" fmla="*/ 28 w 48"/>
                <a:gd name="T31" fmla="*/ 84 h 41"/>
                <a:gd name="T32" fmla="*/ 0 w 48"/>
                <a:gd name="T33" fmla="*/ 91 h 41"/>
                <a:gd name="T34" fmla="*/ 2 w 48"/>
                <a:gd name="T35" fmla="*/ 80 h 41"/>
                <a:gd name="T36" fmla="*/ 9 w 48"/>
                <a:gd name="T37" fmla="*/ 82 h 41"/>
                <a:gd name="T38" fmla="*/ 12 w 48"/>
                <a:gd name="T39" fmla="*/ 77 h 41"/>
                <a:gd name="T40" fmla="*/ 49 w 48"/>
                <a:gd name="T41" fmla="*/ 75 h 41"/>
                <a:gd name="T42" fmla="*/ 57 w 48"/>
                <a:gd name="T43" fmla="*/ 56 h 41"/>
                <a:gd name="T44" fmla="*/ 61 w 48"/>
                <a:gd name="T45" fmla="*/ 49 h 41"/>
                <a:gd name="T46" fmla="*/ 78 w 48"/>
                <a:gd name="T47" fmla="*/ 52 h 41"/>
                <a:gd name="T48" fmla="*/ 78 w 48"/>
                <a:gd name="T49" fmla="*/ 42 h 41"/>
                <a:gd name="T50" fmla="*/ 80 w 48"/>
                <a:gd name="T51" fmla="*/ 47 h 41"/>
                <a:gd name="T52" fmla="*/ 82 w 48"/>
                <a:gd name="T53" fmla="*/ 33 h 41"/>
                <a:gd name="T54" fmla="*/ 92 w 48"/>
                <a:gd name="T55" fmla="*/ 12 h 41"/>
                <a:gd name="T56" fmla="*/ 99 w 48"/>
                <a:gd name="T57" fmla="*/ 0 h 4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8" h="41">
                  <a:moveTo>
                    <a:pt x="42" y="0"/>
                  </a:moveTo>
                  <a:cubicBezTo>
                    <a:pt x="44" y="0"/>
                    <a:pt x="44" y="1"/>
                    <a:pt x="46" y="1"/>
                  </a:cubicBezTo>
                  <a:cubicBezTo>
                    <a:pt x="46" y="10"/>
                    <a:pt x="48" y="14"/>
                    <a:pt x="46" y="19"/>
                  </a:cubicBezTo>
                  <a:cubicBezTo>
                    <a:pt x="45" y="19"/>
                    <a:pt x="45" y="17"/>
                    <a:pt x="45" y="16"/>
                  </a:cubicBezTo>
                  <a:cubicBezTo>
                    <a:pt x="41" y="18"/>
                    <a:pt x="45" y="21"/>
                    <a:pt x="45" y="24"/>
                  </a:cubicBezTo>
                  <a:cubicBezTo>
                    <a:pt x="44" y="23"/>
                    <a:pt x="44" y="22"/>
                    <a:pt x="42" y="22"/>
                  </a:cubicBezTo>
                  <a:cubicBezTo>
                    <a:pt x="42" y="26"/>
                    <a:pt x="42" y="30"/>
                    <a:pt x="42" y="34"/>
                  </a:cubicBezTo>
                  <a:cubicBezTo>
                    <a:pt x="41" y="34"/>
                    <a:pt x="41" y="33"/>
                    <a:pt x="40" y="33"/>
                  </a:cubicBezTo>
                  <a:cubicBezTo>
                    <a:pt x="38" y="32"/>
                    <a:pt x="37" y="35"/>
                    <a:pt x="36" y="35"/>
                  </a:cubicBezTo>
                  <a:cubicBezTo>
                    <a:pt x="36" y="35"/>
                    <a:pt x="35" y="34"/>
                    <a:pt x="34" y="34"/>
                  </a:cubicBezTo>
                  <a:cubicBezTo>
                    <a:pt x="34" y="34"/>
                    <a:pt x="31" y="35"/>
                    <a:pt x="29" y="35"/>
                  </a:cubicBezTo>
                  <a:cubicBezTo>
                    <a:pt x="29" y="35"/>
                    <a:pt x="27" y="37"/>
                    <a:pt x="24" y="36"/>
                  </a:cubicBezTo>
                  <a:cubicBezTo>
                    <a:pt x="21" y="37"/>
                    <a:pt x="23" y="40"/>
                    <a:pt x="21" y="41"/>
                  </a:cubicBezTo>
                  <a:cubicBezTo>
                    <a:pt x="19" y="40"/>
                    <a:pt x="16" y="39"/>
                    <a:pt x="16" y="35"/>
                  </a:cubicBezTo>
                  <a:cubicBezTo>
                    <a:pt x="14" y="34"/>
                    <a:pt x="15" y="37"/>
                    <a:pt x="14" y="38"/>
                  </a:cubicBezTo>
                  <a:cubicBezTo>
                    <a:pt x="13" y="38"/>
                    <a:pt x="12" y="36"/>
                    <a:pt x="12" y="36"/>
                  </a:cubicBezTo>
                  <a:cubicBezTo>
                    <a:pt x="8" y="37"/>
                    <a:pt x="3" y="41"/>
                    <a:pt x="0" y="39"/>
                  </a:cubicBezTo>
                  <a:cubicBezTo>
                    <a:pt x="1" y="38"/>
                    <a:pt x="1" y="36"/>
                    <a:pt x="1" y="34"/>
                  </a:cubicBezTo>
                  <a:cubicBezTo>
                    <a:pt x="2" y="33"/>
                    <a:pt x="3" y="35"/>
                    <a:pt x="4" y="35"/>
                  </a:cubicBezTo>
                  <a:cubicBezTo>
                    <a:pt x="5" y="35"/>
                    <a:pt x="4" y="33"/>
                    <a:pt x="5" y="33"/>
                  </a:cubicBezTo>
                  <a:cubicBezTo>
                    <a:pt x="9" y="32"/>
                    <a:pt x="16" y="34"/>
                    <a:pt x="21" y="32"/>
                  </a:cubicBezTo>
                  <a:cubicBezTo>
                    <a:pt x="19" y="27"/>
                    <a:pt x="25" y="28"/>
                    <a:pt x="24" y="24"/>
                  </a:cubicBezTo>
                  <a:cubicBezTo>
                    <a:pt x="26" y="25"/>
                    <a:pt x="26" y="25"/>
                    <a:pt x="26" y="21"/>
                  </a:cubicBezTo>
                  <a:cubicBezTo>
                    <a:pt x="28" y="24"/>
                    <a:pt x="31" y="20"/>
                    <a:pt x="33" y="22"/>
                  </a:cubicBezTo>
                  <a:cubicBezTo>
                    <a:pt x="34" y="22"/>
                    <a:pt x="32" y="18"/>
                    <a:pt x="33" y="18"/>
                  </a:cubicBezTo>
                  <a:cubicBezTo>
                    <a:pt x="34" y="17"/>
                    <a:pt x="34" y="20"/>
                    <a:pt x="34" y="20"/>
                  </a:cubicBezTo>
                  <a:cubicBezTo>
                    <a:pt x="35" y="20"/>
                    <a:pt x="38" y="19"/>
                    <a:pt x="35" y="14"/>
                  </a:cubicBezTo>
                  <a:cubicBezTo>
                    <a:pt x="40" y="13"/>
                    <a:pt x="37" y="8"/>
                    <a:pt x="39" y="5"/>
                  </a:cubicBezTo>
                  <a:cubicBezTo>
                    <a:pt x="40" y="3"/>
                    <a:pt x="44" y="3"/>
                    <a:pt x="42" y="0"/>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61" name="Freeform 50"/>
            <p:cNvSpPr>
              <a:spLocks/>
            </p:cNvSpPr>
            <p:nvPr/>
          </p:nvSpPr>
          <p:spPr bwMode="auto">
            <a:xfrm>
              <a:off x="4227863" y="2326407"/>
              <a:ext cx="28575" cy="38100"/>
            </a:xfrm>
            <a:custGeom>
              <a:avLst/>
              <a:gdLst>
                <a:gd name="T0" fmla="*/ 5 w 8"/>
                <a:gd name="T1" fmla="*/ 0 h 10"/>
                <a:gd name="T2" fmla="*/ 0 w 8"/>
                <a:gd name="T3" fmla="*/ 22 h 10"/>
                <a:gd name="T4" fmla="*/ 5 w 8"/>
                <a:gd name="T5" fmla="*/ 0 h 10"/>
                <a:gd name="T6" fmla="*/ 0 60000 65536"/>
                <a:gd name="T7" fmla="*/ 0 60000 65536"/>
                <a:gd name="T8" fmla="*/ 0 60000 65536"/>
              </a:gdLst>
              <a:ahLst/>
              <a:cxnLst>
                <a:cxn ang="T6">
                  <a:pos x="T0" y="T1"/>
                </a:cxn>
                <a:cxn ang="T7">
                  <a:pos x="T2" y="T3"/>
                </a:cxn>
                <a:cxn ang="T8">
                  <a:pos x="T4" y="T5"/>
                </a:cxn>
              </a:cxnLst>
              <a:rect l="0" t="0" r="r" b="b"/>
              <a:pathLst>
                <a:path w="8" h="10">
                  <a:moveTo>
                    <a:pt x="2" y="0"/>
                  </a:moveTo>
                  <a:cubicBezTo>
                    <a:pt x="8" y="0"/>
                    <a:pt x="6" y="10"/>
                    <a:pt x="0" y="9"/>
                  </a:cubicBezTo>
                  <a:cubicBezTo>
                    <a:pt x="3" y="8"/>
                    <a:pt x="0" y="1"/>
                    <a:pt x="2" y="0"/>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62" name="Freeform 51"/>
            <p:cNvSpPr>
              <a:spLocks/>
            </p:cNvSpPr>
            <p:nvPr/>
          </p:nvSpPr>
          <p:spPr bwMode="auto">
            <a:xfrm>
              <a:off x="4302475" y="2378794"/>
              <a:ext cx="44450" cy="34925"/>
            </a:xfrm>
            <a:custGeom>
              <a:avLst/>
              <a:gdLst>
                <a:gd name="T0" fmla="*/ 21 w 12"/>
                <a:gd name="T1" fmla="*/ 5 h 9"/>
                <a:gd name="T2" fmla="*/ 28 w 12"/>
                <a:gd name="T3" fmla="*/ 20 h 9"/>
                <a:gd name="T4" fmla="*/ 14 w 12"/>
                <a:gd name="T5" fmla="*/ 20 h 9"/>
                <a:gd name="T6" fmla="*/ 14 w 12"/>
                <a:gd name="T7" fmla="*/ 15 h 9"/>
                <a:gd name="T8" fmla="*/ 2 w 12"/>
                <a:gd name="T9" fmla="*/ 12 h 9"/>
                <a:gd name="T10" fmla="*/ 21 w 12"/>
                <a:gd name="T11" fmla="*/ 5 h 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9">
                  <a:moveTo>
                    <a:pt x="9" y="2"/>
                  </a:moveTo>
                  <a:cubicBezTo>
                    <a:pt x="11" y="3"/>
                    <a:pt x="12" y="5"/>
                    <a:pt x="12" y="8"/>
                  </a:cubicBezTo>
                  <a:cubicBezTo>
                    <a:pt x="11" y="7"/>
                    <a:pt x="7" y="9"/>
                    <a:pt x="6" y="8"/>
                  </a:cubicBezTo>
                  <a:cubicBezTo>
                    <a:pt x="6" y="7"/>
                    <a:pt x="6" y="6"/>
                    <a:pt x="6" y="6"/>
                  </a:cubicBezTo>
                  <a:cubicBezTo>
                    <a:pt x="4" y="6"/>
                    <a:pt x="1" y="7"/>
                    <a:pt x="1" y="5"/>
                  </a:cubicBezTo>
                  <a:cubicBezTo>
                    <a:pt x="0" y="0"/>
                    <a:pt x="9" y="5"/>
                    <a:pt x="9" y="2"/>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63" name="Freeform 52"/>
            <p:cNvSpPr>
              <a:spLocks/>
            </p:cNvSpPr>
            <p:nvPr/>
          </p:nvSpPr>
          <p:spPr bwMode="auto">
            <a:xfrm>
              <a:off x="4658075" y="2439119"/>
              <a:ext cx="33338" cy="19050"/>
            </a:xfrm>
            <a:custGeom>
              <a:avLst/>
              <a:gdLst>
                <a:gd name="T0" fmla="*/ 0 w 9"/>
                <a:gd name="T1" fmla="*/ 10 h 5"/>
                <a:gd name="T2" fmla="*/ 12 w 9"/>
                <a:gd name="T3" fmla="*/ 2 h 5"/>
                <a:gd name="T4" fmla="*/ 9 w 9"/>
                <a:gd name="T5" fmla="*/ 5 h 5"/>
                <a:gd name="T6" fmla="*/ 0 w 9"/>
                <a:gd name="T7" fmla="*/ 1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 h="5">
                  <a:moveTo>
                    <a:pt x="0" y="4"/>
                  </a:moveTo>
                  <a:cubicBezTo>
                    <a:pt x="0" y="1"/>
                    <a:pt x="2" y="1"/>
                    <a:pt x="5" y="1"/>
                  </a:cubicBezTo>
                  <a:cubicBezTo>
                    <a:pt x="9" y="0"/>
                    <a:pt x="7" y="3"/>
                    <a:pt x="4" y="2"/>
                  </a:cubicBezTo>
                  <a:cubicBezTo>
                    <a:pt x="3" y="3"/>
                    <a:pt x="3" y="5"/>
                    <a:pt x="0" y="4"/>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64" name="Freeform 53"/>
            <p:cNvSpPr>
              <a:spLocks/>
            </p:cNvSpPr>
            <p:nvPr/>
          </p:nvSpPr>
          <p:spPr bwMode="auto">
            <a:xfrm>
              <a:off x="6458300" y="2469282"/>
              <a:ext cx="33338" cy="19050"/>
            </a:xfrm>
            <a:custGeom>
              <a:avLst/>
              <a:gdLst>
                <a:gd name="T0" fmla="*/ 19 w 9"/>
                <a:gd name="T1" fmla="*/ 0 h 5"/>
                <a:gd name="T2" fmla="*/ 12 w 9"/>
                <a:gd name="T3" fmla="*/ 12 h 5"/>
                <a:gd name="T4" fmla="*/ 2 w 9"/>
                <a:gd name="T5" fmla="*/ 2 h 5"/>
                <a:gd name="T6" fmla="*/ 19 w 9"/>
                <a:gd name="T7" fmla="*/ 0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 h="5">
                  <a:moveTo>
                    <a:pt x="8" y="0"/>
                  </a:moveTo>
                  <a:cubicBezTo>
                    <a:pt x="9" y="4"/>
                    <a:pt x="4" y="1"/>
                    <a:pt x="5" y="5"/>
                  </a:cubicBezTo>
                  <a:cubicBezTo>
                    <a:pt x="2" y="5"/>
                    <a:pt x="0" y="4"/>
                    <a:pt x="1" y="1"/>
                  </a:cubicBezTo>
                  <a:cubicBezTo>
                    <a:pt x="4" y="4"/>
                    <a:pt x="4" y="0"/>
                    <a:pt x="8" y="0"/>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65" name="Freeform 54"/>
            <p:cNvSpPr>
              <a:spLocks/>
            </p:cNvSpPr>
            <p:nvPr/>
          </p:nvSpPr>
          <p:spPr bwMode="auto">
            <a:xfrm>
              <a:off x="6402738" y="2469282"/>
              <a:ext cx="47625" cy="49212"/>
            </a:xfrm>
            <a:custGeom>
              <a:avLst/>
              <a:gdLst>
                <a:gd name="T0" fmla="*/ 25 w 13"/>
                <a:gd name="T1" fmla="*/ 5 h 13"/>
                <a:gd name="T2" fmla="*/ 25 w 13"/>
                <a:gd name="T3" fmla="*/ 26 h 13"/>
                <a:gd name="T4" fmla="*/ 9 w 13"/>
                <a:gd name="T5" fmla="*/ 29 h 13"/>
                <a:gd name="T6" fmla="*/ 0 w 13"/>
                <a:gd name="T7" fmla="*/ 17 h 13"/>
                <a:gd name="T8" fmla="*/ 25 w 13"/>
                <a:gd name="T9" fmla="*/ 5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13">
                  <a:moveTo>
                    <a:pt x="11" y="2"/>
                  </a:moveTo>
                  <a:cubicBezTo>
                    <a:pt x="13" y="6"/>
                    <a:pt x="7" y="9"/>
                    <a:pt x="11" y="11"/>
                  </a:cubicBezTo>
                  <a:cubicBezTo>
                    <a:pt x="11" y="13"/>
                    <a:pt x="6" y="11"/>
                    <a:pt x="4" y="12"/>
                  </a:cubicBezTo>
                  <a:cubicBezTo>
                    <a:pt x="4" y="7"/>
                    <a:pt x="5" y="5"/>
                    <a:pt x="0" y="7"/>
                  </a:cubicBezTo>
                  <a:cubicBezTo>
                    <a:pt x="0" y="1"/>
                    <a:pt x="6" y="0"/>
                    <a:pt x="11" y="2"/>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66" name="Freeform 55"/>
            <p:cNvSpPr>
              <a:spLocks/>
            </p:cNvSpPr>
            <p:nvPr/>
          </p:nvSpPr>
          <p:spPr bwMode="auto">
            <a:xfrm>
              <a:off x="6237638" y="2645494"/>
              <a:ext cx="25400" cy="44450"/>
            </a:xfrm>
            <a:custGeom>
              <a:avLst/>
              <a:gdLst>
                <a:gd name="T0" fmla="*/ 16 w 7"/>
                <a:gd name="T1" fmla="*/ 12 h 12"/>
                <a:gd name="T2" fmla="*/ 9 w 7"/>
                <a:gd name="T3" fmla="*/ 28 h 12"/>
                <a:gd name="T4" fmla="*/ 0 w 7"/>
                <a:gd name="T5" fmla="*/ 28 h 12"/>
                <a:gd name="T6" fmla="*/ 2 w 7"/>
                <a:gd name="T7" fmla="*/ 9 h 12"/>
                <a:gd name="T8" fmla="*/ 16 w 7"/>
                <a:gd name="T9" fmla="*/ 12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12">
                  <a:moveTo>
                    <a:pt x="7" y="5"/>
                  </a:moveTo>
                  <a:cubicBezTo>
                    <a:pt x="7" y="8"/>
                    <a:pt x="3" y="7"/>
                    <a:pt x="4" y="12"/>
                  </a:cubicBezTo>
                  <a:cubicBezTo>
                    <a:pt x="3" y="12"/>
                    <a:pt x="1" y="12"/>
                    <a:pt x="0" y="12"/>
                  </a:cubicBezTo>
                  <a:cubicBezTo>
                    <a:pt x="0" y="10"/>
                    <a:pt x="4" y="5"/>
                    <a:pt x="1" y="4"/>
                  </a:cubicBezTo>
                  <a:cubicBezTo>
                    <a:pt x="2" y="1"/>
                    <a:pt x="7" y="0"/>
                    <a:pt x="7" y="5"/>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67" name="Freeform 56"/>
            <p:cNvSpPr>
              <a:spLocks/>
            </p:cNvSpPr>
            <p:nvPr/>
          </p:nvSpPr>
          <p:spPr bwMode="auto">
            <a:xfrm>
              <a:off x="8748302" y="2670024"/>
              <a:ext cx="19050" cy="15875"/>
            </a:xfrm>
            <a:custGeom>
              <a:avLst/>
              <a:gdLst>
                <a:gd name="T0" fmla="*/ 0 w 5"/>
                <a:gd name="T1" fmla="*/ 3 h 4"/>
                <a:gd name="T2" fmla="*/ 12 w 5"/>
                <a:gd name="T3" fmla="*/ 0 h 4"/>
                <a:gd name="T4" fmla="*/ 7 w 5"/>
                <a:gd name="T5" fmla="*/ 10 h 4"/>
                <a:gd name="T6" fmla="*/ 2 w 5"/>
                <a:gd name="T7" fmla="*/ 10 h 4"/>
                <a:gd name="T8" fmla="*/ 0 w 5"/>
                <a:gd name="T9" fmla="*/ 3 h 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 h="4">
                  <a:moveTo>
                    <a:pt x="0" y="1"/>
                  </a:moveTo>
                  <a:cubicBezTo>
                    <a:pt x="0" y="0"/>
                    <a:pt x="3" y="0"/>
                    <a:pt x="5" y="0"/>
                  </a:cubicBezTo>
                  <a:cubicBezTo>
                    <a:pt x="5" y="2"/>
                    <a:pt x="3" y="2"/>
                    <a:pt x="3" y="4"/>
                  </a:cubicBezTo>
                  <a:cubicBezTo>
                    <a:pt x="3" y="4"/>
                    <a:pt x="2" y="4"/>
                    <a:pt x="1" y="4"/>
                  </a:cubicBezTo>
                  <a:cubicBezTo>
                    <a:pt x="1" y="2"/>
                    <a:pt x="1" y="1"/>
                    <a:pt x="0" y="1"/>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68" name="Freeform 57"/>
            <p:cNvSpPr>
              <a:spLocks/>
            </p:cNvSpPr>
            <p:nvPr/>
          </p:nvSpPr>
          <p:spPr bwMode="auto">
            <a:xfrm>
              <a:off x="9218202" y="2685899"/>
              <a:ext cx="179388" cy="66675"/>
            </a:xfrm>
            <a:custGeom>
              <a:avLst/>
              <a:gdLst>
                <a:gd name="T0" fmla="*/ 111 w 48"/>
                <a:gd name="T1" fmla="*/ 28 h 18"/>
                <a:gd name="T2" fmla="*/ 85 w 48"/>
                <a:gd name="T3" fmla="*/ 37 h 18"/>
                <a:gd name="T4" fmla="*/ 80 w 48"/>
                <a:gd name="T5" fmla="*/ 23 h 18"/>
                <a:gd name="T6" fmla="*/ 49 w 48"/>
                <a:gd name="T7" fmla="*/ 19 h 18"/>
                <a:gd name="T8" fmla="*/ 47 w 48"/>
                <a:gd name="T9" fmla="*/ 9 h 18"/>
                <a:gd name="T10" fmla="*/ 19 w 48"/>
                <a:gd name="T11" fmla="*/ 9 h 18"/>
                <a:gd name="T12" fmla="*/ 0 w 48"/>
                <a:gd name="T13" fmla="*/ 16 h 18"/>
                <a:gd name="T14" fmla="*/ 9 w 48"/>
                <a:gd name="T15" fmla="*/ 2 h 18"/>
                <a:gd name="T16" fmla="*/ 35 w 48"/>
                <a:gd name="T17" fmla="*/ 0 h 18"/>
                <a:gd name="T18" fmla="*/ 42 w 48"/>
                <a:gd name="T19" fmla="*/ 5 h 18"/>
                <a:gd name="T20" fmla="*/ 52 w 48"/>
                <a:gd name="T21" fmla="*/ 7 h 18"/>
                <a:gd name="T22" fmla="*/ 73 w 48"/>
                <a:gd name="T23" fmla="*/ 9 h 18"/>
                <a:gd name="T24" fmla="*/ 82 w 48"/>
                <a:gd name="T25" fmla="*/ 23 h 18"/>
                <a:gd name="T26" fmla="*/ 89 w 48"/>
                <a:gd name="T27" fmla="*/ 26 h 18"/>
                <a:gd name="T28" fmla="*/ 111 w 48"/>
                <a:gd name="T29" fmla="*/ 28 h 1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8" h="18">
                  <a:moveTo>
                    <a:pt x="47" y="12"/>
                  </a:moveTo>
                  <a:cubicBezTo>
                    <a:pt x="48" y="18"/>
                    <a:pt x="37" y="12"/>
                    <a:pt x="36" y="16"/>
                  </a:cubicBezTo>
                  <a:cubicBezTo>
                    <a:pt x="34" y="16"/>
                    <a:pt x="36" y="11"/>
                    <a:pt x="34" y="10"/>
                  </a:cubicBezTo>
                  <a:cubicBezTo>
                    <a:pt x="30" y="9"/>
                    <a:pt x="25" y="9"/>
                    <a:pt x="21" y="8"/>
                  </a:cubicBezTo>
                  <a:cubicBezTo>
                    <a:pt x="20" y="7"/>
                    <a:pt x="20" y="6"/>
                    <a:pt x="20" y="4"/>
                  </a:cubicBezTo>
                  <a:cubicBezTo>
                    <a:pt x="15" y="5"/>
                    <a:pt x="11" y="4"/>
                    <a:pt x="8" y="4"/>
                  </a:cubicBezTo>
                  <a:cubicBezTo>
                    <a:pt x="5" y="5"/>
                    <a:pt x="3" y="8"/>
                    <a:pt x="0" y="7"/>
                  </a:cubicBezTo>
                  <a:cubicBezTo>
                    <a:pt x="0" y="3"/>
                    <a:pt x="5" y="5"/>
                    <a:pt x="4" y="1"/>
                  </a:cubicBezTo>
                  <a:cubicBezTo>
                    <a:pt x="7" y="0"/>
                    <a:pt x="14" y="2"/>
                    <a:pt x="15" y="0"/>
                  </a:cubicBezTo>
                  <a:cubicBezTo>
                    <a:pt x="20" y="0"/>
                    <a:pt x="13" y="1"/>
                    <a:pt x="18" y="2"/>
                  </a:cubicBezTo>
                  <a:cubicBezTo>
                    <a:pt x="18" y="2"/>
                    <a:pt x="22" y="3"/>
                    <a:pt x="22" y="3"/>
                  </a:cubicBezTo>
                  <a:cubicBezTo>
                    <a:pt x="23" y="4"/>
                    <a:pt x="27" y="5"/>
                    <a:pt x="31" y="4"/>
                  </a:cubicBezTo>
                  <a:cubicBezTo>
                    <a:pt x="30" y="9"/>
                    <a:pt x="37" y="5"/>
                    <a:pt x="35" y="10"/>
                  </a:cubicBezTo>
                  <a:cubicBezTo>
                    <a:pt x="37" y="9"/>
                    <a:pt x="38" y="9"/>
                    <a:pt x="38" y="11"/>
                  </a:cubicBezTo>
                  <a:cubicBezTo>
                    <a:pt x="41" y="12"/>
                    <a:pt x="46" y="10"/>
                    <a:pt x="47" y="12"/>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69" name="Freeform 58"/>
            <p:cNvSpPr>
              <a:spLocks/>
            </p:cNvSpPr>
            <p:nvPr/>
          </p:nvSpPr>
          <p:spPr bwMode="auto">
            <a:xfrm>
              <a:off x="9427752" y="2744637"/>
              <a:ext cx="74613" cy="41275"/>
            </a:xfrm>
            <a:custGeom>
              <a:avLst/>
              <a:gdLst>
                <a:gd name="T0" fmla="*/ 2 w 20"/>
                <a:gd name="T1" fmla="*/ 0 h 11"/>
                <a:gd name="T2" fmla="*/ 26 w 20"/>
                <a:gd name="T3" fmla="*/ 2 h 11"/>
                <a:gd name="T4" fmla="*/ 35 w 20"/>
                <a:gd name="T5" fmla="*/ 5 h 11"/>
                <a:gd name="T6" fmla="*/ 47 w 20"/>
                <a:gd name="T7" fmla="*/ 12 h 11"/>
                <a:gd name="T8" fmla="*/ 9 w 20"/>
                <a:gd name="T9" fmla="*/ 17 h 11"/>
                <a:gd name="T10" fmla="*/ 14 w 20"/>
                <a:gd name="T11" fmla="*/ 14 h 11"/>
                <a:gd name="T12" fmla="*/ 2 w 20"/>
                <a:gd name="T13" fmla="*/ 0 h 1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 h="11">
                  <a:moveTo>
                    <a:pt x="1" y="0"/>
                  </a:moveTo>
                  <a:cubicBezTo>
                    <a:pt x="4" y="2"/>
                    <a:pt x="8" y="0"/>
                    <a:pt x="11" y="1"/>
                  </a:cubicBezTo>
                  <a:cubicBezTo>
                    <a:pt x="11" y="1"/>
                    <a:pt x="14" y="6"/>
                    <a:pt x="15" y="2"/>
                  </a:cubicBezTo>
                  <a:cubicBezTo>
                    <a:pt x="17" y="3"/>
                    <a:pt x="16" y="6"/>
                    <a:pt x="20" y="5"/>
                  </a:cubicBezTo>
                  <a:cubicBezTo>
                    <a:pt x="20" y="11"/>
                    <a:pt x="8" y="8"/>
                    <a:pt x="4" y="7"/>
                  </a:cubicBezTo>
                  <a:cubicBezTo>
                    <a:pt x="3" y="6"/>
                    <a:pt x="6" y="6"/>
                    <a:pt x="6" y="6"/>
                  </a:cubicBezTo>
                  <a:cubicBezTo>
                    <a:pt x="6" y="4"/>
                    <a:pt x="0" y="4"/>
                    <a:pt x="1" y="0"/>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70" name="Freeform 59"/>
            <p:cNvSpPr>
              <a:spLocks/>
            </p:cNvSpPr>
            <p:nvPr/>
          </p:nvSpPr>
          <p:spPr bwMode="auto">
            <a:xfrm>
              <a:off x="6028088" y="2747094"/>
              <a:ext cx="36513" cy="25400"/>
            </a:xfrm>
            <a:custGeom>
              <a:avLst/>
              <a:gdLst>
                <a:gd name="T0" fmla="*/ 21 w 10"/>
                <a:gd name="T1" fmla="*/ 0 h 7"/>
                <a:gd name="T2" fmla="*/ 14 w 10"/>
                <a:gd name="T3" fmla="*/ 16 h 7"/>
                <a:gd name="T4" fmla="*/ 0 w 10"/>
                <a:gd name="T5" fmla="*/ 7 h 7"/>
                <a:gd name="T6" fmla="*/ 7 w 10"/>
                <a:gd name="T7" fmla="*/ 0 h 7"/>
                <a:gd name="T8" fmla="*/ 21 w 10"/>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7">
                  <a:moveTo>
                    <a:pt x="9" y="0"/>
                  </a:moveTo>
                  <a:cubicBezTo>
                    <a:pt x="10" y="5"/>
                    <a:pt x="6" y="4"/>
                    <a:pt x="6" y="7"/>
                  </a:cubicBezTo>
                  <a:cubicBezTo>
                    <a:pt x="3" y="7"/>
                    <a:pt x="0" y="6"/>
                    <a:pt x="0" y="3"/>
                  </a:cubicBezTo>
                  <a:cubicBezTo>
                    <a:pt x="2" y="3"/>
                    <a:pt x="3" y="2"/>
                    <a:pt x="3" y="0"/>
                  </a:cubicBezTo>
                  <a:cubicBezTo>
                    <a:pt x="5" y="0"/>
                    <a:pt x="7" y="0"/>
                    <a:pt x="9" y="0"/>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71" name="Freeform 60"/>
            <p:cNvSpPr>
              <a:spLocks/>
            </p:cNvSpPr>
            <p:nvPr/>
          </p:nvSpPr>
          <p:spPr bwMode="auto">
            <a:xfrm>
              <a:off x="9400764" y="2760512"/>
              <a:ext cx="30163" cy="19050"/>
            </a:xfrm>
            <a:custGeom>
              <a:avLst/>
              <a:gdLst>
                <a:gd name="T0" fmla="*/ 14 w 8"/>
                <a:gd name="T1" fmla="*/ 12 h 5"/>
                <a:gd name="T2" fmla="*/ 0 w 8"/>
                <a:gd name="T3" fmla="*/ 10 h 5"/>
                <a:gd name="T4" fmla="*/ 14 w 8"/>
                <a:gd name="T5" fmla="*/ 12 h 5"/>
                <a:gd name="T6" fmla="*/ 0 60000 65536"/>
                <a:gd name="T7" fmla="*/ 0 60000 65536"/>
                <a:gd name="T8" fmla="*/ 0 60000 65536"/>
              </a:gdLst>
              <a:ahLst/>
              <a:cxnLst>
                <a:cxn ang="T6">
                  <a:pos x="T0" y="T1"/>
                </a:cxn>
                <a:cxn ang="T7">
                  <a:pos x="T2" y="T3"/>
                </a:cxn>
                <a:cxn ang="T8">
                  <a:pos x="T4" y="T5"/>
                </a:cxn>
              </a:cxnLst>
              <a:rect l="0" t="0" r="r" b="b"/>
              <a:pathLst>
                <a:path w="8" h="5">
                  <a:moveTo>
                    <a:pt x="6" y="5"/>
                  </a:moveTo>
                  <a:cubicBezTo>
                    <a:pt x="5" y="4"/>
                    <a:pt x="3" y="4"/>
                    <a:pt x="0" y="4"/>
                  </a:cubicBezTo>
                  <a:cubicBezTo>
                    <a:pt x="1" y="2"/>
                    <a:pt x="8" y="0"/>
                    <a:pt x="6" y="5"/>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72" name="Freeform 61"/>
            <p:cNvSpPr>
              <a:spLocks/>
            </p:cNvSpPr>
            <p:nvPr/>
          </p:nvSpPr>
          <p:spPr bwMode="auto">
            <a:xfrm>
              <a:off x="9326152" y="2763687"/>
              <a:ext cx="33338" cy="22225"/>
            </a:xfrm>
            <a:custGeom>
              <a:avLst/>
              <a:gdLst>
                <a:gd name="T0" fmla="*/ 2 w 9"/>
                <a:gd name="T1" fmla="*/ 5 h 6"/>
                <a:gd name="T2" fmla="*/ 19 w 9"/>
                <a:gd name="T3" fmla="*/ 9 h 6"/>
                <a:gd name="T4" fmla="*/ 2 w 9"/>
                <a:gd name="T5" fmla="*/ 5 h 6"/>
                <a:gd name="T6" fmla="*/ 0 60000 65536"/>
                <a:gd name="T7" fmla="*/ 0 60000 65536"/>
                <a:gd name="T8" fmla="*/ 0 60000 65536"/>
              </a:gdLst>
              <a:ahLst/>
              <a:cxnLst>
                <a:cxn ang="T6">
                  <a:pos x="T0" y="T1"/>
                </a:cxn>
                <a:cxn ang="T7">
                  <a:pos x="T2" y="T3"/>
                </a:cxn>
                <a:cxn ang="T8">
                  <a:pos x="T4" y="T5"/>
                </a:cxn>
              </a:cxnLst>
              <a:rect l="0" t="0" r="r" b="b"/>
              <a:pathLst>
                <a:path w="9" h="6">
                  <a:moveTo>
                    <a:pt x="1" y="2"/>
                  </a:moveTo>
                  <a:cubicBezTo>
                    <a:pt x="4" y="3"/>
                    <a:pt x="9" y="0"/>
                    <a:pt x="8" y="4"/>
                  </a:cubicBezTo>
                  <a:cubicBezTo>
                    <a:pt x="6" y="4"/>
                    <a:pt x="0" y="6"/>
                    <a:pt x="1" y="2"/>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73" name="Freeform 62"/>
            <p:cNvSpPr>
              <a:spLocks/>
            </p:cNvSpPr>
            <p:nvPr/>
          </p:nvSpPr>
          <p:spPr bwMode="auto">
            <a:xfrm>
              <a:off x="6226525" y="2772494"/>
              <a:ext cx="47625" cy="87312"/>
            </a:xfrm>
            <a:custGeom>
              <a:avLst/>
              <a:gdLst>
                <a:gd name="T0" fmla="*/ 14 w 13"/>
                <a:gd name="T1" fmla="*/ 0 h 23"/>
                <a:gd name="T2" fmla="*/ 25 w 13"/>
                <a:gd name="T3" fmla="*/ 0 h 23"/>
                <a:gd name="T4" fmla="*/ 30 w 13"/>
                <a:gd name="T5" fmla="*/ 19 h 23"/>
                <a:gd name="T6" fmla="*/ 23 w 13"/>
                <a:gd name="T7" fmla="*/ 29 h 23"/>
                <a:gd name="T8" fmla="*/ 21 w 13"/>
                <a:gd name="T9" fmla="*/ 38 h 23"/>
                <a:gd name="T10" fmla="*/ 16 w 13"/>
                <a:gd name="T11" fmla="*/ 50 h 23"/>
                <a:gd name="T12" fmla="*/ 9 w 13"/>
                <a:gd name="T13" fmla="*/ 43 h 23"/>
                <a:gd name="T14" fmla="*/ 0 w 13"/>
                <a:gd name="T15" fmla="*/ 31 h 23"/>
                <a:gd name="T16" fmla="*/ 7 w 13"/>
                <a:gd name="T17" fmla="*/ 14 h 23"/>
                <a:gd name="T18" fmla="*/ 14 w 13"/>
                <a:gd name="T19" fmla="*/ 0 h 2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 h="23">
                  <a:moveTo>
                    <a:pt x="6" y="0"/>
                  </a:moveTo>
                  <a:cubicBezTo>
                    <a:pt x="8" y="0"/>
                    <a:pt x="9" y="0"/>
                    <a:pt x="11" y="0"/>
                  </a:cubicBezTo>
                  <a:cubicBezTo>
                    <a:pt x="12" y="2"/>
                    <a:pt x="12" y="6"/>
                    <a:pt x="13" y="8"/>
                  </a:cubicBezTo>
                  <a:cubicBezTo>
                    <a:pt x="11" y="9"/>
                    <a:pt x="12" y="12"/>
                    <a:pt x="10" y="12"/>
                  </a:cubicBezTo>
                  <a:cubicBezTo>
                    <a:pt x="10" y="14"/>
                    <a:pt x="10" y="15"/>
                    <a:pt x="9" y="16"/>
                  </a:cubicBezTo>
                  <a:cubicBezTo>
                    <a:pt x="8" y="17"/>
                    <a:pt x="10" y="22"/>
                    <a:pt x="7" y="21"/>
                  </a:cubicBezTo>
                  <a:cubicBezTo>
                    <a:pt x="3" y="23"/>
                    <a:pt x="7" y="18"/>
                    <a:pt x="4" y="18"/>
                  </a:cubicBezTo>
                  <a:cubicBezTo>
                    <a:pt x="2" y="18"/>
                    <a:pt x="2" y="15"/>
                    <a:pt x="0" y="13"/>
                  </a:cubicBezTo>
                  <a:cubicBezTo>
                    <a:pt x="0" y="10"/>
                    <a:pt x="4" y="11"/>
                    <a:pt x="3" y="6"/>
                  </a:cubicBezTo>
                  <a:cubicBezTo>
                    <a:pt x="6" y="9"/>
                    <a:pt x="6" y="3"/>
                    <a:pt x="6" y="0"/>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74" name="Freeform 63"/>
            <p:cNvSpPr>
              <a:spLocks/>
            </p:cNvSpPr>
            <p:nvPr/>
          </p:nvSpPr>
          <p:spPr bwMode="auto">
            <a:xfrm>
              <a:off x="6274150" y="2848694"/>
              <a:ext cx="68263" cy="66675"/>
            </a:xfrm>
            <a:custGeom>
              <a:avLst/>
              <a:gdLst>
                <a:gd name="T0" fmla="*/ 24 w 18"/>
                <a:gd name="T1" fmla="*/ 2 h 18"/>
                <a:gd name="T2" fmla="*/ 31 w 18"/>
                <a:gd name="T3" fmla="*/ 12 h 18"/>
                <a:gd name="T4" fmla="*/ 29 w 18"/>
                <a:gd name="T5" fmla="*/ 14 h 18"/>
                <a:gd name="T6" fmla="*/ 31 w 18"/>
                <a:gd name="T7" fmla="*/ 21 h 18"/>
                <a:gd name="T8" fmla="*/ 43 w 18"/>
                <a:gd name="T9" fmla="*/ 33 h 18"/>
                <a:gd name="T10" fmla="*/ 38 w 18"/>
                <a:gd name="T11" fmla="*/ 42 h 18"/>
                <a:gd name="T12" fmla="*/ 29 w 18"/>
                <a:gd name="T13" fmla="*/ 42 h 18"/>
                <a:gd name="T14" fmla="*/ 14 w 18"/>
                <a:gd name="T15" fmla="*/ 28 h 18"/>
                <a:gd name="T16" fmla="*/ 19 w 18"/>
                <a:gd name="T17" fmla="*/ 23 h 18"/>
                <a:gd name="T18" fmla="*/ 0 w 18"/>
                <a:gd name="T19" fmla="*/ 7 h 18"/>
                <a:gd name="T20" fmla="*/ 24 w 18"/>
                <a:gd name="T21" fmla="*/ 2 h 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8" h="18">
                  <a:moveTo>
                    <a:pt x="10" y="1"/>
                  </a:moveTo>
                  <a:cubicBezTo>
                    <a:pt x="7" y="5"/>
                    <a:pt x="12" y="4"/>
                    <a:pt x="13" y="5"/>
                  </a:cubicBezTo>
                  <a:cubicBezTo>
                    <a:pt x="14" y="6"/>
                    <a:pt x="12" y="6"/>
                    <a:pt x="12" y="6"/>
                  </a:cubicBezTo>
                  <a:cubicBezTo>
                    <a:pt x="12" y="6"/>
                    <a:pt x="13" y="8"/>
                    <a:pt x="13" y="9"/>
                  </a:cubicBezTo>
                  <a:cubicBezTo>
                    <a:pt x="14" y="11"/>
                    <a:pt x="18" y="11"/>
                    <a:pt x="18" y="14"/>
                  </a:cubicBezTo>
                  <a:cubicBezTo>
                    <a:pt x="15" y="14"/>
                    <a:pt x="16" y="16"/>
                    <a:pt x="16" y="18"/>
                  </a:cubicBezTo>
                  <a:cubicBezTo>
                    <a:pt x="15" y="17"/>
                    <a:pt x="12" y="16"/>
                    <a:pt x="12" y="18"/>
                  </a:cubicBezTo>
                  <a:cubicBezTo>
                    <a:pt x="9" y="17"/>
                    <a:pt x="10" y="13"/>
                    <a:pt x="6" y="12"/>
                  </a:cubicBezTo>
                  <a:cubicBezTo>
                    <a:pt x="6" y="11"/>
                    <a:pt x="8" y="11"/>
                    <a:pt x="8" y="10"/>
                  </a:cubicBezTo>
                  <a:cubicBezTo>
                    <a:pt x="6" y="8"/>
                    <a:pt x="4" y="4"/>
                    <a:pt x="0" y="3"/>
                  </a:cubicBezTo>
                  <a:cubicBezTo>
                    <a:pt x="3" y="0"/>
                    <a:pt x="5" y="1"/>
                    <a:pt x="10" y="1"/>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75" name="Freeform 64"/>
            <p:cNvSpPr>
              <a:spLocks/>
            </p:cNvSpPr>
            <p:nvPr/>
          </p:nvSpPr>
          <p:spPr bwMode="auto">
            <a:xfrm>
              <a:off x="6248750" y="2874094"/>
              <a:ext cx="14288" cy="11112"/>
            </a:xfrm>
            <a:custGeom>
              <a:avLst/>
              <a:gdLst>
                <a:gd name="T0" fmla="*/ 0 w 4"/>
                <a:gd name="T1" fmla="*/ 0 h 3"/>
                <a:gd name="T2" fmla="*/ 9 w 4"/>
                <a:gd name="T3" fmla="*/ 0 h 3"/>
                <a:gd name="T4" fmla="*/ 9 w 4"/>
                <a:gd name="T5" fmla="*/ 7 h 3"/>
                <a:gd name="T6" fmla="*/ 0 w 4"/>
                <a:gd name="T7" fmla="*/ 7 h 3"/>
                <a:gd name="T8" fmla="*/ 0 w 4"/>
                <a:gd name="T9" fmla="*/ 0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 h="3">
                  <a:moveTo>
                    <a:pt x="0" y="0"/>
                  </a:moveTo>
                  <a:cubicBezTo>
                    <a:pt x="1" y="0"/>
                    <a:pt x="3" y="0"/>
                    <a:pt x="4" y="0"/>
                  </a:cubicBezTo>
                  <a:cubicBezTo>
                    <a:pt x="4" y="1"/>
                    <a:pt x="4" y="2"/>
                    <a:pt x="4" y="3"/>
                  </a:cubicBezTo>
                  <a:cubicBezTo>
                    <a:pt x="3" y="3"/>
                    <a:pt x="1" y="3"/>
                    <a:pt x="0" y="3"/>
                  </a:cubicBezTo>
                  <a:cubicBezTo>
                    <a:pt x="0" y="2"/>
                    <a:pt x="0" y="1"/>
                    <a:pt x="0" y="0"/>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76" name="Freeform 65"/>
            <p:cNvSpPr>
              <a:spLocks/>
            </p:cNvSpPr>
            <p:nvPr/>
          </p:nvSpPr>
          <p:spPr bwMode="auto">
            <a:xfrm>
              <a:off x="6270975" y="2889969"/>
              <a:ext cx="38100" cy="52387"/>
            </a:xfrm>
            <a:custGeom>
              <a:avLst/>
              <a:gdLst>
                <a:gd name="T0" fmla="*/ 22 w 10"/>
                <a:gd name="T1" fmla="*/ 28 h 14"/>
                <a:gd name="T2" fmla="*/ 10 w 10"/>
                <a:gd name="T3" fmla="*/ 31 h 14"/>
                <a:gd name="T4" fmla="*/ 0 w 10"/>
                <a:gd name="T5" fmla="*/ 17 h 14"/>
                <a:gd name="T6" fmla="*/ 22 w 10"/>
                <a:gd name="T7" fmla="*/ 28 h 1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 h="14">
                  <a:moveTo>
                    <a:pt x="9" y="12"/>
                  </a:moveTo>
                  <a:cubicBezTo>
                    <a:pt x="10" y="14"/>
                    <a:pt x="5" y="12"/>
                    <a:pt x="4" y="13"/>
                  </a:cubicBezTo>
                  <a:cubicBezTo>
                    <a:pt x="4" y="10"/>
                    <a:pt x="5" y="5"/>
                    <a:pt x="0" y="7"/>
                  </a:cubicBezTo>
                  <a:cubicBezTo>
                    <a:pt x="4" y="0"/>
                    <a:pt x="4" y="13"/>
                    <a:pt x="9" y="12"/>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77" name="Freeform 66"/>
            <p:cNvSpPr>
              <a:spLocks/>
            </p:cNvSpPr>
            <p:nvPr/>
          </p:nvSpPr>
          <p:spPr bwMode="auto">
            <a:xfrm>
              <a:off x="5510563" y="2934419"/>
              <a:ext cx="36513" cy="63500"/>
            </a:xfrm>
            <a:custGeom>
              <a:avLst/>
              <a:gdLst>
                <a:gd name="T0" fmla="*/ 5 w 10"/>
                <a:gd name="T1" fmla="*/ 2 h 17"/>
                <a:gd name="T2" fmla="*/ 12 w 10"/>
                <a:gd name="T3" fmla="*/ 9 h 17"/>
                <a:gd name="T4" fmla="*/ 14 w 10"/>
                <a:gd name="T5" fmla="*/ 14 h 17"/>
                <a:gd name="T6" fmla="*/ 21 w 10"/>
                <a:gd name="T7" fmla="*/ 19 h 17"/>
                <a:gd name="T8" fmla="*/ 18 w 10"/>
                <a:gd name="T9" fmla="*/ 21 h 17"/>
                <a:gd name="T10" fmla="*/ 21 w 10"/>
                <a:gd name="T11" fmla="*/ 35 h 17"/>
                <a:gd name="T12" fmla="*/ 14 w 10"/>
                <a:gd name="T13" fmla="*/ 40 h 17"/>
                <a:gd name="T14" fmla="*/ 5 w 10"/>
                <a:gd name="T15" fmla="*/ 2 h 1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0" h="17">
                  <a:moveTo>
                    <a:pt x="2" y="1"/>
                  </a:moveTo>
                  <a:cubicBezTo>
                    <a:pt x="4" y="0"/>
                    <a:pt x="5" y="3"/>
                    <a:pt x="5" y="4"/>
                  </a:cubicBezTo>
                  <a:cubicBezTo>
                    <a:pt x="6" y="5"/>
                    <a:pt x="6" y="4"/>
                    <a:pt x="6" y="6"/>
                  </a:cubicBezTo>
                  <a:cubicBezTo>
                    <a:pt x="7" y="7"/>
                    <a:pt x="9" y="7"/>
                    <a:pt x="9" y="8"/>
                  </a:cubicBezTo>
                  <a:cubicBezTo>
                    <a:pt x="9" y="9"/>
                    <a:pt x="8" y="9"/>
                    <a:pt x="8" y="9"/>
                  </a:cubicBezTo>
                  <a:cubicBezTo>
                    <a:pt x="7" y="10"/>
                    <a:pt x="10" y="12"/>
                    <a:pt x="9" y="15"/>
                  </a:cubicBezTo>
                  <a:cubicBezTo>
                    <a:pt x="7" y="15"/>
                    <a:pt x="7" y="16"/>
                    <a:pt x="6" y="17"/>
                  </a:cubicBezTo>
                  <a:cubicBezTo>
                    <a:pt x="0" y="15"/>
                    <a:pt x="1" y="8"/>
                    <a:pt x="2" y="1"/>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78" name="Freeform 67"/>
            <p:cNvSpPr>
              <a:spLocks/>
            </p:cNvSpPr>
            <p:nvPr/>
          </p:nvSpPr>
          <p:spPr bwMode="auto">
            <a:xfrm>
              <a:off x="6304313" y="2937594"/>
              <a:ext cx="46038" cy="71437"/>
            </a:xfrm>
            <a:custGeom>
              <a:avLst/>
              <a:gdLst>
                <a:gd name="T0" fmla="*/ 24 w 12"/>
                <a:gd name="T1" fmla="*/ 0 h 19"/>
                <a:gd name="T2" fmla="*/ 29 w 12"/>
                <a:gd name="T3" fmla="*/ 21 h 19"/>
                <a:gd name="T4" fmla="*/ 22 w 12"/>
                <a:gd name="T5" fmla="*/ 24 h 19"/>
                <a:gd name="T6" fmla="*/ 22 w 12"/>
                <a:gd name="T7" fmla="*/ 45 h 19"/>
                <a:gd name="T8" fmla="*/ 7 w 12"/>
                <a:gd name="T9" fmla="*/ 36 h 19"/>
                <a:gd name="T10" fmla="*/ 10 w 12"/>
                <a:gd name="T11" fmla="*/ 24 h 19"/>
                <a:gd name="T12" fmla="*/ 10 w 12"/>
                <a:gd name="T13" fmla="*/ 19 h 19"/>
                <a:gd name="T14" fmla="*/ 7 w 12"/>
                <a:gd name="T15" fmla="*/ 19 h 19"/>
                <a:gd name="T16" fmla="*/ 12 w 12"/>
                <a:gd name="T17" fmla="*/ 12 h 19"/>
                <a:gd name="T18" fmla="*/ 19 w 12"/>
                <a:gd name="T19" fmla="*/ 2 h 19"/>
                <a:gd name="T20" fmla="*/ 24 w 12"/>
                <a:gd name="T21" fmla="*/ 0 h 1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 h="19">
                  <a:moveTo>
                    <a:pt x="10" y="0"/>
                  </a:moveTo>
                  <a:cubicBezTo>
                    <a:pt x="10" y="4"/>
                    <a:pt x="10" y="8"/>
                    <a:pt x="12" y="9"/>
                  </a:cubicBezTo>
                  <a:cubicBezTo>
                    <a:pt x="12" y="11"/>
                    <a:pt x="10" y="10"/>
                    <a:pt x="9" y="10"/>
                  </a:cubicBezTo>
                  <a:cubicBezTo>
                    <a:pt x="11" y="12"/>
                    <a:pt x="8" y="14"/>
                    <a:pt x="9" y="19"/>
                  </a:cubicBezTo>
                  <a:cubicBezTo>
                    <a:pt x="5" y="19"/>
                    <a:pt x="6" y="15"/>
                    <a:pt x="3" y="15"/>
                  </a:cubicBezTo>
                  <a:cubicBezTo>
                    <a:pt x="2" y="13"/>
                    <a:pt x="4" y="12"/>
                    <a:pt x="4" y="10"/>
                  </a:cubicBezTo>
                  <a:cubicBezTo>
                    <a:pt x="4" y="9"/>
                    <a:pt x="2" y="8"/>
                    <a:pt x="4" y="8"/>
                  </a:cubicBezTo>
                  <a:cubicBezTo>
                    <a:pt x="4" y="7"/>
                    <a:pt x="3" y="7"/>
                    <a:pt x="3" y="8"/>
                  </a:cubicBezTo>
                  <a:cubicBezTo>
                    <a:pt x="0" y="8"/>
                    <a:pt x="3" y="3"/>
                    <a:pt x="5" y="5"/>
                  </a:cubicBezTo>
                  <a:cubicBezTo>
                    <a:pt x="5" y="3"/>
                    <a:pt x="7" y="2"/>
                    <a:pt x="8" y="1"/>
                  </a:cubicBezTo>
                  <a:cubicBezTo>
                    <a:pt x="8" y="1"/>
                    <a:pt x="9" y="0"/>
                    <a:pt x="10" y="0"/>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79" name="Freeform 68"/>
            <p:cNvSpPr>
              <a:spLocks/>
            </p:cNvSpPr>
            <p:nvPr/>
          </p:nvSpPr>
          <p:spPr bwMode="auto">
            <a:xfrm>
              <a:off x="6267800" y="2948707"/>
              <a:ext cx="36513" cy="34925"/>
            </a:xfrm>
            <a:custGeom>
              <a:avLst/>
              <a:gdLst>
                <a:gd name="T0" fmla="*/ 14 w 10"/>
                <a:gd name="T1" fmla="*/ 0 h 9"/>
                <a:gd name="T2" fmla="*/ 21 w 10"/>
                <a:gd name="T3" fmla="*/ 10 h 9"/>
                <a:gd name="T4" fmla="*/ 18 w 10"/>
                <a:gd name="T5" fmla="*/ 12 h 9"/>
                <a:gd name="T6" fmla="*/ 2 w 10"/>
                <a:gd name="T7" fmla="*/ 22 h 9"/>
                <a:gd name="T8" fmla="*/ 14 w 10"/>
                <a:gd name="T9" fmla="*/ 0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9">
                  <a:moveTo>
                    <a:pt x="6" y="0"/>
                  </a:moveTo>
                  <a:cubicBezTo>
                    <a:pt x="8" y="0"/>
                    <a:pt x="10" y="1"/>
                    <a:pt x="9" y="4"/>
                  </a:cubicBezTo>
                  <a:cubicBezTo>
                    <a:pt x="7" y="4"/>
                    <a:pt x="7" y="5"/>
                    <a:pt x="8" y="5"/>
                  </a:cubicBezTo>
                  <a:cubicBezTo>
                    <a:pt x="7" y="6"/>
                    <a:pt x="4" y="8"/>
                    <a:pt x="1" y="9"/>
                  </a:cubicBezTo>
                  <a:cubicBezTo>
                    <a:pt x="0" y="4"/>
                    <a:pt x="6" y="5"/>
                    <a:pt x="6" y="0"/>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80" name="Freeform 69"/>
            <p:cNvSpPr>
              <a:spLocks/>
            </p:cNvSpPr>
            <p:nvPr/>
          </p:nvSpPr>
          <p:spPr bwMode="auto">
            <a:xfrm>
              <a:off x="6369400" y="3066182"/>
              <a:ext cx="22225" cy="44450"/>
            </a:xfrm>
            <a:custGeom>
              <a:avLst/>
              <a:gdLst>
                <a:gd name="T0" fmla="*/ 2 w 6"/>
                <a:gd name="T1" fmla="*/ 0 h 12"/>
                <a:gd name="T2" fmla="*/ 14 w 6"/>
                <a:gd name="T3" fmla="*/ 7 h 12"/>
                <a:gd name="T4" fmla="*/ 0 w 6"/>
                <a:gd name="T5" fmla="*/ 26 h 12"/>
                <a:gd name="T6" fmla="*/ 5 w 6"/>
                <a:gd name="T7" fmla="*/ 21 h 12"/>
                <a:gd name="T8" fmla="*/ 2 w 6"/>
                <a:gd name="T9" fmla="*/ 0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 h="12">
                  <a:moveTo>
                    <a:pt x="1" y="0"/>
                  </a:moveTo>
                  <a:cubicBezTo>
                    <a:pt x="4" y="0"/>
                    <a:pt x="2" y="5"/>
                    <a:pt x="6" y="3"/>
                  </a:cubicBezTo>
                  <a:cubicBezTo>
                    <a:pt x="5" y="7"/>
                    <a:pt x="5" y="12"/>
                    <a:pt x="0" y="11"/>
                  </a:cubicBezTo>
                  <a:cubicBezTo>
                    <a:pt x="0" y="9"/>
                    <a:pt x="1" y="10"/>
                    <a:pt x="2" y="9"/>
                  </a:cubicBezTo>
                  <a:cubicBezTo>
                    <a:pt x="1" y="5"/>
                    <a:pt x="0" y="6"/>
                    <a:pt x="1" y="0"/>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81" name="Freeform 70"/>
            <p:cNvSpPr>
              <a:spLocks/>
            </p:cNvSpPr>
            <p:nvPr/>
          </p:nvSpPr>
          <p:spPr bwMode="auto">
            <a:xfrm>
              <a:off x="6229700" y="3077294"/>
              <a:ext cx="90488" cy="30162"/>
            </a:xfrm>
            <a:custGeom>
              <a:avLst/>
              <a:gdLst>
                <a:gd name="T0" fmla="*/ 57 w 24"/>
                <a:gd name="T1" fmla="*/ 7 h 8"/>
                <a:gd name="T2" fmla="*/ 40 w 24"/>
                <a:gd name="T3" fmla="*/ 14 h 8"/>
                <a:gd name="T4" fmla="*/ 0 w 24"/>
                <a:gd name="T5" fmla="*/ 19 h 8"/>
                <a:gd name="T6" fmla="*/ 48 w 24"/>
                <a:gd name="T7" fmla="*/ 5 h 8"/>
                <a:gd name="T8" fmla="*/ 57 w 24"/>
                <a:gd name="T9" fmla="*/ 7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4" h="8">
                  <a:moveTo>
                    <a:pt x="24" y="3"/>
                  </a:moveTo>
                  <a:cubicBezTo>
                    <a:pt x="24" y="6"/>
                    <a:pt x="20" y="6"/>
                    <a:pt x="17" y="6"/>
                  </a:cubicBezTo>
                  <a:cubicBezTo>
                    <a:pt x="12" y="7"/>
                    <a:pt x="5" y="6"/>
                    <a:pt x="0" y="8"/>
                  </a:cubicBezTo>
                  <a:cubicBezTo>
                    <a:pt x="1" y="0"/>
                    <a:pt x="18" y="8"/>
                    <a:pt x="20" y="2"/>
                  </a:cubicBezTo>
                  <a:cubicBezTo>
                    <a:pt x="21" y="2"/>
                    <a:pt x="22" y="3"/>
                    <a:pt x="24" y="3"/>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82" name="Freeform 71"/>
            <p:cNvSpPr>
              <a:spLocks/>
            </p:cNvSpPr>
            <p:nvPr/>
          </p:nvSpPr>
          <p:spPr bwMode="auto">
            <a:xfrm>
              <a:off x="6424963" y="3110632"/>
              <a:ext cx="60325" cy="38100"/>
            </a:xfrm>
            <a:custGeom>
              <a:avLst/>
              <a:gdLst>
                <a:gd name="T0" fmla="*/ 38 w 16"/>
                <a:gd name="T1" fmla="*/ 17 h 10"/>
                <a:gd name="T2" fmla="*/ 31 w 16"/>
                <a:gd name="T3" fmla="*/ 22 h 10"/>
                <a:gd name="T4" fmla="*/ 14 w 16"/>
                <a:gd name="T5" fmla="*/ 22 h 10"/>
                <a:gd name="T6" fmla="*/ 12 w 16"/>
                <a:gd name="T7" fmla="*/ 19 h 10"/>
                <a:gd name="T8" fmla="*/ 0 w 16"/>
                <a:gd name="T9" fmla="*/ 10 h 10"/>
                <a:gd name="T10" fmla="*/ 14 w 16"/>
                <a:gd name="T11" fmla="*/ 5 h 10"/>
                <a:gd name="T12" fmla="*/ 24 w 16"/>
                <a:gd name="T13" fmla="*/ 2 h 10"/>
                <a:gd name="T14" fmla="*/ 24 w 16"/>
                <a:gd name="T15" fmla="*/ 5 h 10"/>
                <a:gd name="T16" fmla="*/ 26 w 16"/>
                <a:gd name="T17" fmla="*/ 2 h 10"/>
                <a:gd name="T18" fmla="*/ 38 w 16"/>
                <a:gd name="T19" fmla="*/ 17 h 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6" h="10">
                  <a:moveTo>
                    <a:pt x="16" y="7"/>
                  </a:moveTo>
                  <a:cubicBezTo>
                    <a:pt x="15" y="7"/>
                    <a:pt x="13" y="8"/>
                    <a:pt x="13" y="9"/>
                  </a:cubicBezTo>
                  <a:cubicBezTo>
                    <a:pt x="11" y="7"/>
                    <a:pt x="9" y="10"/>
                    <a:pt x="6" y="9"/>
                  </a:cubicBezTo>
                  <a:cubicBezTo>
                    <a:pt x="6" y="9"/>
                    <a:pt x="6" y="8"/>
                    <a:pt x="5" y="8"/>
                  </a:cubicBezTo>
                  <a:cubicBezTo>
                    <a:pt x="4" y="8"/>
                    <a:pt x="2" y="5"/>
                    <a:pt x="0" y="4"/>
                  </a:cubicBezTo>
                  <a:cubicBezTo>
                    <a:pt x="1" y="3"/>
                    <a:pt x="4" y="3"/>
                    <a:pt x="6" y="2"/>
                  </a:cubicBezTo>
                  <a:cubicBezTo>
                    <a:pt x="6" y="2"/>
                    <a:pt x="9" y="0"/>
                    <a:pt x="10" y="1"/>
                  </a:cubicBezTo>
                  <a:cubicBezTo>
                    <a:pt x="10" y="1"/>
                    <a:pt x="10" y="2"/>
                    <a:pt x="10" y="2"/>
                  </a:cubicBezTo>
                  <a:cubicBezTo>
                    <a:pt x="10" y="2"/>
                    <a:pt x="11" y="1"/>
                    <a:pt x="11" y="1"/>
                  </a:cubicBezTo>
                  <a:cubicBezTo>
                    <a:pt x="13" y="2"/>
                    <a:pt x="15" y="4"/>
                    <a:pt x="16" y="7"/>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83" name="Freeform 72"/>
            <p:cNvSpPr>
              <a:spLocks/>
            </p:cNvSpPr>
            <p:nvPr/>
          </p:nvSpPr>
          <p:spPr bwMode="auto">
            <a:xfrm>
              <a:off x="6458300" y="3132857"/>
              <a:ext cx="319088" cy="168275"/>
            </a:xfrm>
            <a:custGeom>
              <a:avLst/>
              <a:gdLst>
                <a:gd name="T0" fmla="*/ 66 w 85"/>
                <a:gd name="T1" fmla="*/ 52 h 45"/>
                <a:gd name="T2" fmla="*/ 54 w 85"/>
                <a:gd name="T3" fmla="*/ 47 h 45"/>
                <a:gd name="T4" fmla="*/ 50 w 85"/>
                <a:gd name="T5" fmla="*/ 35 h 45"/>
                <a:gd name="T6" fmla="*/ 19 w 85"/>
                <a:gd name="T7" fmla="*/ 26 h 45"/>
                <a:gd name="T8" fmla="*/ 2 w 85"/>
                <a:gd name="T9" fmla="*/ 26 h 45"/>
                <a:gd name="T10" fmla="*/ 0 w 85"/>
                <a:gd name="T11" fmla="*/ 16 h 45"/>
                <a:gd name="T12" fmla="*/ 7 w 85"/>
                <a:gd name="T13" fmla="*/ 16 h 45"/>
                <a:gd name="T14" fmla="*/ 17 w 85"/>
                <a:gd name="T15" fmla="*/ 14 h 45"/>
                <a:gd name="T16" fmla="*/ 28 w 85"/>
                <a:gd name="T17" fmla="*/ 19 h 45"/>
                <a:gd name="T18" fmla="*/ 40 w 85"/>
                <a:gd name="T19" fmla="*/ 9 h 45"/>
                <a:gd name="T20" fmla="*/ 64 w 85"/>
                <a:gd name="T21" fmla="*/ 2 h 45"/>
                <a:gd name="T22" fmla="*/ 69 w 85"/>
                <a:gd name="T23" fmla="*/ 7 h 45"/>
                <a:gd name="T24" fmla="*/ 90 w 85"/>
                <a:gd name="T25" fmla="*/ 16 h 45"/>
                <a:gd name="T26" fmla="*/ 97 w 85"/>
                <a:gd name="T27" fmla="*/ 14 h 45"/>
                <a:gd name="T28" fmla="*/ 102 w 85"/>
                <a:gd name="T29" fmla="*/ 19 h 45"/>
                <a:gd name="T30" fmla="*/ 116 w 85"/>
                <a:gd name="T31" fmla="*/ 19 h 45"/>
                <a:gd name="T32" fmla="*/ 128 w 85"/>
                <a:gd name="T33" fmla="*/ 24 h 45"/>
                <a:gd name="T34" fmla="*/ 128 w 85"/>
                <a:gd name="T35" fmla="*/ 33 h 45"/>
                <a:gd name="T36" fmla="*/ 132 w 85"/>
                <a:gd name="T37" fmla="*/ 31 h 45"/>
                <a:gd name="T38" fmla="*/ 135 w 85"/>
                <a:gd name="T39" fmla="*/ 38 h 45"/>
                <a:gd name="T40" fmla="*/ 149 w 85"/>
                <a:gd name="T41" fmla="*/ 47 h 45"/>
                <a:gd name="T42" fmla="*/ 173 w 85"/>
                <a:gd name="T43" fmla="*/ 54 h 45"/>
                <a:gd name="T44" fmla="*/ 168 w 85"/>
                <a:gd name="T45" fmla="*/ 64 h 45"/>
                <a:gd name="T46" fmla="*/ 177 w 85"/>
                <a:gd name="T47" fmla="*/ 68 h 45"/>
                <a:gd name="T48" fmla="*/ 177 w 85"/>
                <a:gd name="T49" fmla="*/ 73 h 45"/>
                <a:gd name="T50" fmla="*/ 189 w 85"/>
                <a:gd name="T51" fmla="*/ 85 h 45"/>
                <a:gd name="T52" fmla="*/ 201 w 85"/>
                <a:gd name="T53" fmla="*/ 99 h 45"/>
                <a:gd name="T54" fmla="*/ 182 w 85"/>
                <a:gd name="T55" fmla="*/ 99 h 45"/>
                <a:gd name="T56" fmla="*/ 166 w 85"/>
                <a:gd name="T57" fmla="*/ 87 h 45"/>
                <a:gd name="T58" fmla="*/ 161 w 85"/>
                <a:gd name="T59" fmla="*/ 82 h 45"/>
                <a:gd name="T60" fmla="*/ 158 w 85"/>
                <a:gd name="T61" fmla="*/ 80 h 45"/>
                <a:gd name="T62" fmla="*/ 149 w 85"/>
                <a:gd name="T63" fmla="*/ 71 h 45"/>
                <a:gd name="T64" fmla="*/ 128 w 85"/>
                <a:gd name="T65" fmla="*/ 68 h 45"/>
                <a:gd name="T66" fmla="*/ 116 w 85"/>
                <a:gd name="T67" fmla="*/ 94 h 45"/>
                <a:gd name="T68" fmla="*/ 99 w 85"/>
                <a:gd name="T69" fmla="*/ 87 h 45"/>
                <a:gd name="T70" fmla="*/ 90 w 85"/>
                <a:gd name="T71" fmla="*/ 85 h 45"/>
                <a:gd name="T72" fmla="*/ 80 w 85"/>
                <a:gd name="T73" fmla="*/ 71 h 45"/>
                <a:gd name="T74" fmla="*/ 69 w 85"/>
                <a:gd name="T75" fmla="*/ 82 h 45"/>
                <a:gd name="T76" fmla="*/ 59 w 85"/>
                <a:gd name="T77" fmla="*/ 78 h 45"/>
                <a:gd name="T78" fmla="*/ 69 w 85"/>
                <a:gd name="T79" fmla="*/ 68 h 45"/>
                <a:gd name="T80" fmla="*/ 73 w 85"/>
                <a:gd name="T81" fmla="*/ 57 h 45"/>
                <a:gd name="T82" fmla="*/ 71 w 85"/>
                <a:gd name="T83" fmla="*/ 64 h 45"/>
                <a:gd name="T84" fmla="*/ 66 w 85"/>
                <a:gd name="T85" fmla="*/ 52 h 45"/>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85" h="45">
                  <a:moveTo>
                    <a:pt x="28" y="22"/>
                  </a:moveTo>
                  <a:cubicBezTo>
                    <a:pt x="25" y="22"/>
                    <a:pt x="26" y="19"/>
                    <a:pt x="23" y="20"/>
                  </a:cubicBezTo>
                  <a:cubicBezTo>
                    <a:pt x="22" y="18"/>
                    <a:pt x="21" y="17"/>
                    <a:pt x="21" y="15"/>
                  </a:cubicBezTo>
                  <a:cubicBezTo>
                    <a:pt x="16" y="15"/>
                    <a:pt x="11" y="14"/>
                    <a:pt x="8" y="11"/>
                  </a:cubicBezTo>
                  <a:cubicBezTo>
                    <a:pt x="4" y="13"/>
                    <a:pt x="5" y="12"/>
                    <a:pt x="1" y="11"/>
                  </a:cubicBezTo>
                  <a:cubicBezTo>
                    <a:pt x="1" y="10"/>
                    <a:pt x="1" y="7"/>
                    <a:pt x="0" y="7"/>
                  </a:cubicBezTo>
                  <a:cubicBezTo>
                    <a:pt x="0" y="4"/>
                    <a:pt x="2" y="7"/>
                    <a:pt x="3" y="7"/>
                  </a:cubicBezTo>
                  <a:cubicBezTo>
                    <a:pt x="5" y="7"/>
                    <a:pt x="5" y="5"/>
                    <a:pt x="7" y="6"/>
                  </a:cubicBezTo>
                  <a:cubicBezTo>
                    <a:pt x="9" y="6"/>
                    <a:pt x="10" y="8"/>
                    <a:pt x="12" y="8"/>
                  </a:cubicBezTo>
                  <a:cubicBezTo>
                    <a:pt x="15" y="9"/>
                    <a:pt x="16" y="5"/>
                    <a:pt x="17" y="4"/>
                  </a:cubicBezTo>
                  <a:cubicBezTo>
                    <a:pt x="20" y="3"/>
                    <a:pt x="24" y="3"/>
                    <a:pt x="27" y="1"/>
                  </a:cubicBezTo>
                  <a:cubicBezTo>
                    <a:pt x="29" y="0"/>
                    <a:pt x="28" y="3"/>
                    <a:pt x="29" y="3"/>
                  </a:cubicBezTo>
                  <a:cubicBezTo>
                    <a:pt x="31" y="4"/>
                    <a:pt x="39" y="2"/>
                    <a:pt x="38" y="7"/>
                  </a:cubicBezTo>
                  <a:cubicBezTo>
                    <a:pt x="40" y="8"/>
                    <a:pt x="41" y="5"/>
                    <a:pt x="41" y="6"/>
                  </a:cubicBezTo>
                  <a:cubicBezTo>
                    <a:pt x="42" y="6"/>
                    <a:pt x="42" y="8"/>
                    <a:pt x="43" y="8"/>
                  </a:cubicBezTo>
                  <a:cubicBezTo>
                    <a:pt x="45" y="9"/>
                    <a:pt x="47" y="7"/>
                    <a:pt x="49" y="8"/>
                  </a:cubicBezTo>
                  <a:cubicBezTo>
                    <a:pt x="50" y="8"/>
                    <a:pt x="50" y="12"/>
                    <a:pt x="54" y="10"/>
                  </a:cubicBezTo>
                  <a:cubicBezTo>
                    <a:pt x="55" y="12"/>
                    <a:pt x="54" y="12"/>
                    <a:pt x="54" y="14"/>
                  </a:cubicBezTo>
                  <a:cubicBezTo>
                    <a:pt x="55" y="14"/>
                    <a:pt x="56" y="13"/>
                    <a:pt x="56" y="13"/>
                  </a:cubicBezTo>
                  <a:cubicBezTo>
                    <a:pt x="57" y="13"/>
                    <a:pt x="57" y="15"/>
                    <a:pt x="57" y="16"/>
                  </a:cubicBezTo>
                  <a:cubicBezTo>
                    <a:pt x="58" y="18"/>
                    <a:pt x="61" y="18"/>
                    <a:pt x="63" y="20"/>
                  </a:cubicBezTo>
                  <a:cubicBezTo>
                    <a:pt x="64" y="20"/>
                    <a:pt x="69" y="23"/>
                    <a:pt x="73" y="23"/>
                  </a:cubicBezTo>
                  <a:cubicBezTo>
                    <a:pt x="73" y="25"/>
                    <a:pt x="71" y="25"/>
                    <a:pt x="71" y="27"/>
                  </a:cubicBezTo>
                  <a:cubicBezTo>
                    <a:pt x="72" y="28"/>
                    <a:pt x="74" y="28"/>
                    <a:pt x="75" y="29"/>
                  </a:cubicBezTo>
                  <a:cubicBezTo>
                    <a:pt x="75" y="29"/>
                    <a:pt x="74" y="31"/>
                    <a:pt x="75" y="31"/>
                  </a:cubicBezTo>
                  <a:cubicBezTo>
                    <a:pt x="76" y="33"/>
                    <a:pt x="78" y="34"/>
                    <a:pt x="80" y="36"/>
                  </a:cubicBezTo>
                  <a:cubicBezTo>
                    <a:pt x="81" y="38"/>
                    <a:pt x="82" y="41"/>
                    <a:pt x="85" y="42"/>
                  </a:cubicBezTo>
                  <a:cubicBezTo>
                    <a:pt x="83" y="45"/>
                    <a:pt x="79" y="42"/>
                    <a:pt x="77" y="42"/>
                  </a:cubicBezTo>
                  <a:cubicBezTo>
                    <a:pt x="75" y="41"/>
                    <a:pt x="73" y="40"/>
                    <a:pt x="70" y="37"/>
                  </a:cubicBezTo>
                  <a:cubicBezTo>
                    <a:pt x="69" y="37"/>
                    <a:pt x="69" y="36"/>
                    <a:pt x="68" y="35"/>
                  </a:cubicBezTo>
                  <a:cubicBezTo>
                    <a:pt x="67" y="34"/>
                    <a:pt x="67" y="35"/>
                    <a:pt x="67" y="34"/>
                  </a:cubicBezTo>
                  <a:cubicBezTo>
                    <a:pt x="67" y="34"/>
                    <a:pt x="63" y="30"/>
                    <a:pt x="63" y="30"/>
                  </a:cubicBezTo>
                  <a:cubicBezTo>
                    <a:pt x="60" y="29"/>
                    <a:pt x="57" y="31"/>
                    <a:pt x="54" y="29"/>
                  </a:cubicBezTo>
                  <a:cubicBezTo>
                    <a:pt x="51" y="32"/>
                    <a:pt x="50" y="36"/>
                    <a:pt x="49" y="40"/>
                  </a:cubicBezTo>
                  <a:cubicBezTo>
                    <a:pt x="48" y="38"/>
                    <a:pt x="44" y="39"/>
                    <a:pt x="42" y="37"/>
                  </a:cubicBezTo>
                  <a:cubicBezTo>
                    <a:pt x="40" y="36"/>
                    <a:pt x="43" y="34"/>
                    <a:pt x="38" y="36"/>
                  </a:cubicBezTo>
                  <a:cubicBezTo>
                    <a:pt x="41" y="30"/>
                    <a:pt x="32" y="35"/>
                    <a:pt x="34" y="30"/>
                  </a:cubicBezTo>
                  <a:cubicBezTo>
                    <a:pt x="31" y="31"/>
                    <a:pt x="28" y="31"/>
                    <a:pt x="29" y="35"/>
                  </a:cubicBezTo>
                  <a:cubicBezTo>
                    <a:pt x="28" y="34"/>
                    <a:pt x="28" y="32"/>
                    <a:pt x="25" y="33"/>
                  </a:cubicBezTo>
                  <a:cubicBezTo>
                    <a:pt x="26" y="31"/>
                    <a:pt x="28" y="30"/>
                    <a:pt x="29" y="29"/>
                  </a:cubicBezTo>
                  <a:cubicBezTo>
                    <a:pt x="30" y="28"/>
                    <a:pt x="32" y="28"/>
                    <a:pt x="31" y="24"/>
                  </a:cubicBezTo>
                  <a:cubicBezTo>
                    <a:pt x="30" y="24"/>
                    <a:pt x="30" y="27"/>
                    <a:pt x="30" y="27"/>
                  </a:cubicBezTo>
                  <a:cubicBezTo>
                    <a:pt x="28" y="26"/>
                    <a:pt x="29" y="19"/>
                    <a:pt x="28" y="22"/>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84" name="Freeform 73"/>
            <p:cNvSpPr>
              <a:spLocks/>
            </p:cNvSpPr>
            <p:nvPr/>
          </p:nvSpPr>
          <p:spPr bwMode="auto">
            <a:xfrm>
              <a:off x="6380513" y="3151907"/>
              <a:ext cx="33338" cy="30162"/>
            </a:xfrm>
            <a:custGeom>
              <a:avLst/>
              <a:gdLst>
                <a:gd name="T0" fmla="*/ 21 w 9"/>
                <a:gd name="T1" fmla="*/ 7 h 8"/>
                <a:gd name="T2" fmla="*/ 0 w 9"/>
                <a:gd name="T3" fmla="*/ 10 h 8"/>
                <a:gd name="T4" fmla="*/ 21 w 9"/>
                <a:gd name="T5" fmla="*/ 7 h 8"/>
                <a:gd name="T6" fmla="*/ 0 60000 65536"/>
                <a:gd name="T7" fmla="*/ 0 60000 65536"/>
                <a:gd name="T8" fmla="*/ 0 60000 65536"/>
              </a:gdLst>
              <a:ahLst/>
              <a:cxnLst>
                <a:cxn ang="T6">
                  <a:pos x="T0" y="T1"/>
                </a:cxn>
                <a:cxn ang="T7">
                  <a:pos x="T2" y="T3"/>
                </a:cxn>
                <a:cxn ang="T8">
                  <a:pos x="T4" y="T5"/>
                </a:cxn>
              </a:cxnLst>
              <a:rect l="0" t="0" r="r" b="b"/>
              <a:pathLst>
                <a:path w="9" h="8">
                  <a:moveTo>
                    <a:pt x="9" y="3"/>
                  </a:moveTo>
                  <a:cubicBezTo>
                    <a:pt x="9" y="8"/>
                    <a:pt x="2" y="4"/>
                    <a:pt x="0" y="4"/>
                  </a:cubicBezTo>
                  <a:cubicBezTo>
                    <a:pt x="2" y="3"/>
                    <a:pt x="7" y="0"/>
                    <a:pt x="9" y="3"/>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85" name="Freeform 74"/>
            <p:cNvSpPr>
              <a:spLocks/>
            </p:cNvSpPr>
            <p:nvPr/>
          </p:nvSpPr>
          <p:spPr bwMode="auto">
            <a:xfrm>
              <a:off x="6339238" y="3159844"/>
              <a:ext cx="22225" cy="11112"/>
            </a:xfrm>
            <a:custGeom>
              <a:avLst/>
              <a:gdLst>
                <a:gd name="T0" fmla="*/ 2 w 6"/>
                <a:gd name="T1" fmla="*/ 5 h 3"/>
                <a:gd name="T2" fmla="*/ 9 w 6"/>
                <a:gd name="T3" fmla="*/ 7 h 3"/>
                <a:gd name="T4" fmla="*/ 5 w 6"/>
                <a:gd name="T5" fmla="*/ 7 h 3"/>
                <a:gd name="T6" fmla="*/ 2 w 6"/>
                <a:gd name="T7" fmla="*/ 5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3">
                  <a:moveTo>
                    <a:pt x="1" y="2"/>
                  </a:moveTo>
                  <a:cubicBezTo>
                    <a:pt x="0" y="0"/>
                    <a:pt x="6" y="0"/>
                    <a:pt x="4" y="3"/>
                  </a:cubicBezTo>
                  <a:cubicBezTo>
                    <a:pt x="4" y="3"/>
                    <a:pt x="3" y="3"/>
                    <a:pt x="2" y="3"/>
                  </a:cubicBezTo>
                  <a:cubicBezTo>
                    <a:pt x="2" y="2"/>
                    <a:pt x="2" y="2"/>
                    <a:pt x="1" y="2"/>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86" name="Freeform 75"/>
            <p:cNvSpPr>
              <a:spLocks/>
            </p:cNvSpPr>
            <p:nvPr/>
          </p:nvSpPr>
          <p:spPr bwMode="auto">
            <a:xfrm>
              <a:off x="6750400" y="3185244"/>
              <a:ext cx="65088" cy="46037"/>
            </a:xfrm>
            <a:custGeom>
              <a:avLst/>
              <a:gdLst>
                <a:gd name="T0" fmla="*/ 31 w 17"/>
                <a:gd name="T1" fmla="*/ 0 h 12"/>
                <a:gd name="T2" fmla="*/ 41 w 17"/>
                <a:gd name="T3" fmla="*/ 0 h 12"/>
                <a:gd name="T4" fmla="*/ 41 w 17"/>
                <a:gd name="T5" fmla="*/ 7 h 12"/>
                <a:gd name="T6" fmla="*/ 36 w 17"/>
                <a:gd name="T7" fmla="*/ 10 h 12"/>
                <a:gd name="T8" fmla="*/ 36 w 17"/>
                <a:gd name="T9" fmla="*/ 19 h 12"/>
                <a:gd name="T10" fmla="*/ 29 w 17"/>
                <a:gd name="T11" fmla="*/ 22 h 12"/>
                <a:gd name="T12" fmla="*/ 5 w 17"/>
                <a:gd name="T13" fmla="*/ 15 h 12"/>
                <a:gd name="T14" fmla="*/ 31 w 17"/>
                <a:gd name="T15" fmla="*/ 0 h 1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7" h="12">
                  <a:moveTo>
                    <a:pt x="13" y="0"/>
                  </a:moveTo>
                  <a:cubicBezTo>
                    <a:pt x="15" y="0"/>
                    <a:pt x="16" y="0"/>
                    <a:pt x="17" y="0"/>
                  </a:cubicBezTo>
                  <a:cubicBezTo>
                    <a:pt x="17" y="1"/>
                    <a:pt x="17" y="2"/>
                    <a:pt x="17" y="3"/>
                  </a:cubicBezTo>
                  <a:cubicBezTo>
                    <a:pt x="17" y="4"/>
                    <a:pt x="15" y="4"/>
                    <a:pt x="15" y="4"/>
                  </a:cubicBezTo>
                  <a:cubicBezTo>
                    <a:pt x="14" y="5"/>
                    <a:pt x="16" y="7"/>
                    <a:pt x="15" y="8"/>
                  </a:cubicBezTo>
                  <a:cubicBezTo>
                    <a:pt x="13" y="7"/>
                    <a:pt x="12" y="7"/>
                    <a:pt x="12" y="9"/>
                  </a:cubicBezTo>
                  <a:cubicBezTo>
                    <a:pt x="8" y="8"/>
                    <a:pt x="0" y="12"/>
                    <a:pt x="2" y="6"/>
                  </a:cubicBezTo>
                  <a:cubicBezTo>
                    <a:pt x="8" y="8"/>
                    <a:pt x="12" y="5"/>
                    <a:pt x="13" y="0"/>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87" name="Freeform 76"/>
            <p:cNvSpPr>
              <a:spLocks/>
            </p:cNvSpPr>
            <p:nvPr/>
          </p:nvSpPr>
          <p:spPr bwMode="auto">
            <a:xfrm>
              <a:off x="6177313" y="3253507"/>
              <a:ext cx="38100" cy="17462"/>
            </a:xfrm>
            <a:custGeom>
              <a:avLst/>
              <a:gdLst>
                <a:gd name="T0" fmla="*/ 24 w 10"/>
                <a:gd name="T1" fmla="*/ 2 h 5"/>
                <a:gd name="T2" fmla="*/ 0 w 10"/>
                <a:gd name="T3" fmla="*/ 9 h 5"/>
                <a:gd name="T4" fmla="*/ 24 w 10"/>
                <a:gd name="T5" fmla="*/ 2 h 5"/>
                <a:gd name="T6" fmla="*/ 0 60000 65536"/>
                <a:gd name="T7" fmla="*/ 0 60000 65536"/>
                <a:gd name="T8" fmla="*/ 0 60000 65536"/>
              </a:gdLst>
              <a:ahLst/>
              <a:cxnLst>
                <a:cxn ang="T6">
                  <a:pos x="T0" y="T1"/>
                </a:cxn>
                <a:cxn ang="T7">
                  <a:pos x="T2" y="T3"/>
                </a:cxn>
                <a:cxn ang="T8">
                  <a:pos x="T4" y="T5"/>
                </a:cxn>
              </a:cxnLst>
              <a:rect l="0" t="0" r="r" b="b"/>
              <a:pathLst>
                <a:path w="10" h="5">
                  <a:moveTo>
                    <a:pt x="10" y="1"/>
                  </a:moveTo>
                  <a:cubicBezTo>
                    <a:pt x="8" y="3"/>
                    <a:pt x="5" y="5"/>
                    <a:pt x="0" y="4"/>
                  </a:cubicBezTo>
                  <a:cubicBezTo>
                    <a:pt x="1" y="0"/>
                    <a:pt x="6" y="1"/>
                    <a:pt x="10" y="1"/>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88" name="Freeform 77"/>
            <p:cNvSpPr>
              <a:spLocks/>
            </p:cNvSpPr>
            <p:nvPr/>
          </p:nvSpPr>
          <p:spPr bwMode="auto">
            <a:xfrm>
              <a:off x="6229700" y="3253507"/>
              <a:ext cx="38100" cy="11112"/>
            </a:xfrm>
            <a:custGeom>
              <a:avLst/>
              <a:gdLst>
                <a:gd name="T0" fmla="*/ 24 w 10"/>
                <a:gd name="T1" fmla="*/ 2 h 3"/>
                <a:gd name="T2" fmla="*/ 0 w 10"/>
                <a:gd name="T3" fmla="*/ 7 h 3"/>
                <a:gd name="T4" fmla="*/ 24 w 10"/>
                <a:gd name="T5" fmla="*/ 2 h 3"/>
                <a:gd name="T6" fmla="*/ 0 60000 65536"/>
                <a:gd name="T7" fmla="*/ 0 60000 65536"/>
                <a:gd name="T8" fmla="*/ 0 60000 65536"/>
              </a:gdLst>
              <a:ahLst/>
              <a:cxnLst>
                <a:cxn ang="T6">
                  <a:pos x="T0" y="T1"/>
                </a:cxn>
                <a:cxn ang="T7">
                  <a:pos x="T2" y="T3"/>
                </a:cxn>
                <a:cxn ang="T8">
                  <a:pos x="T4" y="T5"/>
                </a:cxn>
              </a:cxnLst>
              <a:rect l="0" t="0" r="r" b="b"/>
              <a:pathLst>
                <a:path w="10" h="3">
                  <a:moveTo>
                    <a:pt x="10" y="1"/>
                  </a:moveTo>
                  <a:cubicBezTo>
                    <a:pt x="9" y="3"/>
                    <a:pt x="4" y="3"/>
                    <a:pt x="0" y="3"/>
                  </a:cubicBezTo>
                  <a:cubicBezTo>
                    <a:pt x="2" y="0"/>
                    <a:pt x="6" y="1"/>
                    <a:pt x="10" y="1"/>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89" name="Freeform 78"/>
            <p:cNvSpPr>
              <a:spLocks/>
            </p:cNvSpPr>
            <p:nvPr/>
          </p:nvSpPr>
          <p:spPr bwMode="auto">
            <a:xfrm>
              <a:off x="6297963" y="3253507"/>
              <a:ext cx="58738" cy="41275"/>
            </a:xfrm>
            <a:custGeom>
              <a:avLst/>
              <a:gdLst>
                <a:gd name="T0" fmla="*/ 35 w 16"/>
                <a:gd name="T1" fmla="*/ 2 h 11"/>
                <a:gd name="T2" fmla="*/ 32 w 16"/>
                <a:gd name="T3" fmla="*/ 12 h 11"/>
                <a:gd name="T4" fmla="*/ 28 w 16"/>
                <a:gd name="T5" fmla="*/ 12 h 11"/>
                <a:gd name="T6" fmla="*/ 2 w 16"/>
                <a:gd name="T7" fmla="*/ 24 h 11"/>
                <a:gd name="T8" fmla="*/ 12 w 16"/>
                <a:gd name="T9" fmla="*/ 14 h 11"/>
                <a:gd name="T10" fmla="*/ 16 w 16"/>
                <a:gd name="T11" fmla="*/ 9 h 11"/>
                <a:gd name="T12" fmla="*/ 23 w 16"/>
                <a:gd name="T13" fmla="*/ 5 h 11"/>
                <a:gd name="T14" fmla="*/ 35 w 16"/>
                <a:gd name="T15" fmla="*/ 2 h 1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6" h="11">
                  <a:moveTo>
                    <a:pt x="15" y="1"/>
                  </a:moveTo>
                  <a:cubicBezTo>
                    <a:pt x="16" y="3"/>
                    <a:pt x="15" y="4"/>
                    <a:pt x="14" y="5"/>
                  </a:cubicBezTo>
                  <a:cubicBezTo>
                    <a:pt x="14" y="6"/>
                    <a:pt x="12" y="5"/>
                    <a:pt x="12" y="5"/>
                  </a:cubicBezTo>
                  <a:cubicBezTo>
                    <a:pt x="10" y="7"/>
                    <a:pt x="7" y="11"/>
                    <a:pt x="1" y="10"/>
                  </a:cubicBezTo>
                  <a:cubicBezTo>
                    <a:pt x="0" y="7"/>
                    <a:pt x="4" y="7"/>
                    <a:pt x="5" y="6"/>
                  </a:cubicBezTo>
                  <a:cubicBezTo>
                    <a:pt x="6" y="6"/>
                    <a:pt x="6" y="5"/>
                    <a:pt x="7" y="4"/>
                  </a:cubicBezTo>
                  <a:cubicBezTo>
                    <a:pt x="8" y="3"/>
                    <a:pt x="9" y="3"/>
                    <a:pt x="10" y="2"/>
                  </a:cubicBezTo>
                  <a:cubicBezTo>
                    <a:pt x="13" y="3"/>
                    <a:pt x="13" y="0"/>
                    <a:pt x="15" y="1"/>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90" name="Freeform 79"/>
            <p:cNvSpPr>
              <a:spLocks/>
            </p:cNvSpPr>
            <p:nvPr/>
          </p:nvSpPr>
          <p:spPr bwMode="auto">
            <a:xfrm>
              <a:off x="7193313" y="3759919"/>
              <a:ext cx="34925" cy="44450"/>
            </a:xfrm>
            <a:custGeom>
              <a:avLst/>
              <a:gdLst>
                <a:gd name="T0" fmla="*/ 2 w 9"/>
                <a:gd name="T1" fmla="*/ 0 h 12"/>
                <a:gd name="T2" fmla="*/ 5 w 9"/>
                <a:gd name="T3" fmla="*/ 5 h 12"/>
                <a:gd name="T4" fmla="*/ 15 w 9"/>
                <a:gd name="T5" fmla="*/ 14 h 12"/>
                <a:gd name="T6" fmla="*/ 17 w 9"/>
                <a:gd name="T7" fmla="*/ 28 h 12"/>
                <a:gd name="T8" fmla="*/ 10 w 9"/>
                <a:gd name="T9" fmla="*/ 28 h 12"/>
                <a:gd name="T10" fmla="*/ 0 w 9"/>
                <a:gd name="T11" fmla="*/ 5 h 12"/>
                <a:gd name="T12" fmla="*/ 2 w 9"/>
                <a:gd name="T13" fmla="*/ 0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 h="12">
                  <a:moveTo>
                    <a:pt x="1" y="0"/>
                  </a:moveTo>
                  <a:cubicBezTo>
                    <a:pt x="2" y="0"/>
                    <a:pt x="2" y="1"/>
                    <a:pt x="2" y="2"/>
                  </a:cubicBezTo>
                  <a:cubicBezTo>
                    <a:pt x="1" y="4"/>
                    <a:pt x="8" y="4"/>
                    <a:pt x="6" y="6"/>
                  </a:cubicBezTo>
                  <a:cubicBezTo>
                    <a:pt x="4" y="8"/>
                    <a:pt x="9" y="6"/>
                    <a:pt x="7" y="12"/>
                  </a:cubicBezTo>
                  <a:cubicBezTo>
                    <a:pt x="5" y="12"/>
                    <a:pt x="4" y="10"/>
                    <a:pt x="4" y="12"/>
                  </a:cubicBezTo>
                  <a:cubicBezTo>
                    <a:pt x="2" y="10"/>
                    <a:pt x="1" y="5"/>
                    <a:pt x="0" y="2"/>
                  </a:cubicBezTo>
                  <a:cubicBezTo>
                    <a:pt x="1" y="2"/>
                    <a:pt x="1" y="1"/>
                    <a:pt x="1" y="0"/>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91" name="Freeform 80"/>
            <p:cNvSpPr>
              <a:spLocks/>
            </p:cNvSpPr>
            <p:nvPr/>
          </p:nvSpPr>
          <p:spPr bwMode="auto">
            <a:xfrm>
              <a:off x="7201250" y="3796432"/>
              <a:ext cx="71438" cy="98425"/>
            </a:xfrm>
            <a:custGeom>
              <a:avLst/>
              <a:gdLst>
                <a:gd name="T0" fmla="*/ 14 w 19"/>
                <a:gd name="T1" fmla="*/ 0 h 26"/>
                <a:gd name="T2" fmla="*/ 19 w 19"/>
                <a:gd name="T3" fmla="*/ 5 h 26"/>
                <a:gd name="T4" fmla="*/ 24 w 19"/>
                <a:gd name="T5" fmla="*/ 5 h 26"/>
                <a:gd name="T6" fmla="*/ 45 w 19"/>
                <a:gd name="T7" fmla="*/ 14 h 26"/>
                <a:gd name="T8" fmla="*/ 45 w 19"/>
                <a:gd name="T9" fmla="*/ 29 h 26"/>
                <a:gd name="T10" fmla="*/ 38 w 19"/>
                <a:gd name="T11" fmla="*/ 29 h 26"/>
                <a:gd name="T12" fmla="*/ 36 w 19"/>
                <a:gd name="T13" fmla="*/ 36 h 26"/>
                <a:gd name="T14" fmla="*/ 31 w 19"/>
                <a:gd name="T15" fmla="*/ 52 h 26"/>
                <a:gd name="T16" fmla="*/ 28 w 19"/>
                <a:gd name="T17" fmla="*/ 57 h 26"/>
                <a:gd name="T18" fmla="*/ 14 w 19"/>
                <a:gd name="T19" fmla="*/ 60 h 26"/>
                <a:gd name="T20" fmla="*/ 12 w 19"/>
                <a:gd name="T21" fmla="*/ 52 h 26"/>
                <a:gd name="T22" fmla="*/ 19 w 19"/>
                <a:gd name="T23" fmla="*/ 45 h 26"/>
                <a:gd name="T24" fmla="*/ 0 w 19"/>
                <a:gd name="T25" fmla="*/ 38 h 26"/>
                <a:gd name="T26" fmla="*/ 12 w 19"/>
                <a:gd name="T27" fmla="*/ 26 h 26"/>
                <a:gd name="T28" fmla="*/ 14 w 19"/>
                <a:gd name="T29" fmla="*/ 0 h 2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9" h="26">
                  <a:moveTo>
                    <a:pt x="6" y="0"/>
                  </a:moveTo>
                  <a:cubicBezTo>
                    <a:pt x="7" y="0"/>
                    <a:pt x="7" y="1"/>
                    <a:pt x="8" y="2"/>
                  </a:cubicBezTo>
                  <a:cubicBezTo>
                    <a:pt x="7" y="4"/>
                    <a:pt x="10" y="2"/>
                    <a:pt x="10" y="2"/>
                  </a:cubicBezTo>
                  <a:cubicBezTo>
                    <a:pt x="14" y="4"/>
                    <a:pt x="12" y="8"/>
                    <a:pt x="19" y="6"/>
                  </a:cubicBezTo>
                  <a:cubicBezTo>
                    <a:pt x="19" y="8"/>
                    <a:pt x="19" y="10"/>
                    <a:pt x="19" y="12"/>
                  </a:cubicBezTo>
                  <a:cubicBezTo>
                    <a:pt x="18" y="12"/>
                    <a:pt x="17" y="12"/>
                    <a:pt x="16" y="12"/>
                  </a:cubicBezTo>
                  <a:cubicBezTo>
                    <a:pt x="16" y="14"/>
                    <a:pt x="16" y="14"/>
                    <a:pt x="15" y="15"/>
                  </a:cubicBezTo>
                  <a:cubicBezTo>
                    <a:pt x="17" y="17"/>
                    <a:pt x="14" y="18"/>
                    <a:pt x="13" y="22"/>
                  </a:cubicBezTo>
                  <a:cubicBezTo>
                    <a:pt x="13" y="23"/>
                    <a:pt x="10" y="23"/>
                    <a:pt x="12" y="24"/>
                  </a:cubicBezTo>
                  <a:cubicBezTo>
                    <a:pt x="12" y="26"/>
                    <a:pt x="8" y="24"/>
                    <a:pt x="6" y="25"/>
                  </a:cubicBezTo>
                  <a:cubicBezTo>
                    <a:pt x="7" y="23"/>
                    <a:pt x="5" y="23"/>
                    <a:pt x="5" y="22"/>
                  </a:cubicBezTo>
                  <a:cubicBezTo>
                    <a:pt x="5" y="20"/>
                    <a:pt x="6" y="19"/>
                    <a:pt x="8" y="19"/>
                  </a:cubicBezTo>
                  <a:cubicBezTo>
                    <a:pt x="6" y="18"/>
                    <a:pt x="5" y="15"/>
                    <a:pt x="0" y="16"/>
                  </a:cubicBezTo>
                  <a:cubicBezTo>
                    <a:pt x="0" y="12"/>
                    <a:pt x="4" y="13"/>
                    <a:pt x="5" y="11"/>
                  </a:cubicBezTo>
                  <a:cubicBezTo>
                    <a:pt x="6" y="5"/>
                    <a:pt x="5" y="5"/>
                    <a:pt x="6" y="0"/>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92" name="Freeform 81"/>
            <p:cNvSpPr>
              <a:spLocks/>
            </p:cNvSpPr>
            <p:nvPr/>
          </p:nvSpPr>
          <p:spPr bwMode="auto">
            <a:xfrm>
              <a:off x="6686900" y="3878982"/>
              <a:ext cx="60325" cy="63500"/>
            </a:xfrm>
            <a:custGeom>
              <a:avLst/>
              <a:gdLst>
                <a:gd name="T0" fmla="*/ 36 w 16"/>
                <a:gd name="T1" fmla="*/ 2 h 17"/>
                <a:gd name="T2" fmla="*/ 36 w 16"/>
                <a:gd name="T3" fmla="*/ 19 h 17"/>
                <a:gd name="T4" fmla="*/ 33 w 16"/>
                <a:gd name="T5" fmla="*/ 12 h 17"/>
                <a:gd name="T6" fmla="*/ 31 w 16"/>
                <a:gd name="T7" fmla="*/ 16 h 17"/>
                <a:gd name="T8" fmla="*/ 31 w 16"/>
                <a:gd name="T9" fmla="*/ 31 h 17"/>
                <a:gd name="T10" fmla="*/ 24 w 16"/>
                <a:gd name="T11" fmla="*/ 31 h 17"/>
                <a:gd name="T12" fmla="*/ 24 w 16"/>
                <a:gd name="T13" fmla="*/ 35 h 17"/>
                <a:gd name="T14" fmla="*/ 17 w 16"/>
                <a:gd name="T15" fmla="*/ 40 h 17"/>
                <a:gd name="T16" fmla="*/ 10 w 16"/>
                <a:gd name="T17" fmla="*/ 33 h 17"/>
                <a:gd name="T18" fmla="*/ 5 w 16"/>
                <a:gd name="T19" fmla="*/ 26 h 17"/>
                <a:gd name="T20" fmla="*/ 0 w 16"/>
                <a:gd name="T21" fmla="*/ 9 h 17"/>
                <a:gd name="T22" fmla="*/ 21 w 16"/>
                <a:gd name="T23" fmla="*/ 5 h 17"/>
                <a:gd name="T24" fmla="*/ 36 w 16"/>
                <a:gd name="T25" fmla="*/ 2 h 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6" h="17">
                  <a:moveTo>
                    <a:pt x="15" y="1"/>
                  </a:moveTo>
                  <a:cubicBezTo>
                    <a:pt x="14" y="3"/>
                    <a:pt x="16" y="5"/>
                    <a:pt x="15" y="8"/>
                  </a:cubicBezTo>
                  <a:cubicBezTo>
                    <a:pt x="15" y="8"/>
                    <a:pt x="14" y="6"/>
                    <a:pt x="14" y="5"/>
                  </a:cubicBezTo>
                  <a:cubicBezTo>
                    <a:pt x="14" y="6"/>
                    <a:pt x="13" y="6"/>
                    <a:pt x="13" y="7"/>
                  </a:cubicBezTo>
                  <a:cubicBezTo>
                    <a:pt x="12" y="8"/>
                    <a:pt x="13" y="11"/>
                    <a:pt x="13" y="13"/>
                  </a:cubicBezTo>
                  <a:cubicBezTo>
                    <a:pt x="13" y="13"/>
                    <a:pt x="11" y="12"/>
                    <a:pt x="10" y="13"/>
                  </a:cubicBezTo>
                  <a:cubicBezTo>
                    <a:pt x="10" y="13"/>
                    <a:pt x="11" y="15"/>
                    <a:pt x="10" y="15"/>
                  </a:cubicBezTo>
                  <a:cubicBezTo>
                    <a:pt x="9" y="16"/>
                    <a:pt x="7" y="15"/>
                    <a:pt x="7" y="17"/>
                  </a:cubicBezTo>
                  <a:cubicBezTo>
                    <a:pt x="6" y="17"/>
                    <a:pt x="5" y="15"/>
                    <a:pt x="4" y="14"/>
                  </a:cubicBezTo>
                  <a:cubicBezTo>
                    <a:pt x="4" y="13"/>
                    <a:pt x="2" y="12"/>
                    <a:pt x="2" y="11"/>
                  </a:cubicBezTo>
                  <a:cubicBezTo>
                    <a:pt x="1" y="9"/>
                    <a:pt x="2" y="6"/>
                    <a:pt x="0" y="4"/>
                  </a:cubicBezTo>
                  <a:cubicBezTo>
                    <a:pt x="1" y="3"/>
                    <a:pt x="5" y="3"/>
                    <a:pt x="9" y="2"/>
                  </a:cubicBezTo>
                  <a:cubicBezTo>
                    <a:pt x="11" y="2"/>
                    <a:pt x="13" y="0"/>
                    <a:pt x="15" y="1"/>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93" name="Freeform 82"/>
            <p:cNvSpPr>
              <a:spLocks/>
            </p:cNvSpPr>
            <p:nvPr/>
          </p:nvSpPr>
          <p:spPr bwMode="auto">
            <a:xfrm>
              <a:off x="9430927" y="1061887"/>
              <a:ext cx="1084263" cy="809625"/>
            </a:xfrm>
            <a:custGeom>
              <a:avLst/>
              <a:gdLst>
                <a:gd name="T0" fmla="*/ 484 w 289"/>
                <a:gd name="T1" fmla="*/ 57 h 216"/>
                <a:gd name="T2" fmla="*/ 513 w 289"/>
                <a:gd name="T3" fmla="*/ 59 h 216"/>
                <a:gd name="T4" fmla="*/ 551 w 289"/>
                <a:gd name="T5" fmla="*/ 52 h 216"/>
                <a:gd name="T6" fmla="*/ 574 w 289"/>
                <a:gd name="T7" fmla="*/ 54 h 216"/>
                <a:gd name="T8" fmla="*/ 572 w 289"/>
                <a:gd name="T9" fmla="*/ 61 h 216"/>
                <a:gd name="T10" fmla="*/ 643 w 289"/>
                <a:gd name="T11" fmla="*/ 47 h 216"/>
                <a:gd name="T12" fmla="*/ 683 w 289"/>
                <a:gd name="T13" fmla="*/ 57 h 216"/>
                <a:gd name="T14" fmla="*/ 633 w 289"/>
                <a:gd name="T15" fmla="*/ 83 h 216"/>
                <a:gd name="T16" fmla="*/ 619 w 289"/>
                <a:gd name="T17" fmla="*/ 102 h 216"/>
                <a:gd name="T18" fmla="*/ 593 w 289"/>
                <a:gd name="T19" fmla="*/ 130 h 216"/>
                <a:gd name="T20" fmla="*/ 598 w 289"/>
                <a:gd name="T21" fmla="*/ 153 h 216"/>
                <a:gd name="T22" fmla="*/ 581 w 289"/>
                <a:gd name="T23" fmla="*/ 179 h 216"/>
                <a:gd name="T24" fmla="*/ 603 w 289"/>
                <a:gd name="T25" fmla="*/ 213 h 216"/>
                <a:gd name="T26" fmla="*/ 586 w 289"/>
                <a:gd name="T27" fmla="*/ 238 h 216"/>
                <a:gd name="T28" fmla="*/ 565 w 289"/>
                <a:gd name="T29" fmla="*/ 260 h 216"/>
                <a:gd name="T30" fmla="*/ 593 w 289"/>
                <a:gd name="T31" fmla="*/ 309 h 216"/>
                <a:gd name="T32" fmla="*/ 548 w 289"/>
                <a:gd name="T33" fmla="*/ 305 h 216"/>
                <a:gd name="T34" fmla="*/ 546 w 289"/>
                <a:gd name="T35" fmla="*/ 321 h 216"/>
                <a:gd name="T36" fmla="*/ 527 w 289"/>
                <a:gd name="T37" fmla="*/ 349 h 216"/>
                <a:gd name="T38" fmla="*/ 482 w 289"/>
                <a:gd name="T39" fmla="*/ 359 h 216"/>
                <a:gd name="T40" fmla="*/ 461 w 289"/>
                <a:gd name="T41" fmla="*/ 373 h 216"/>
                <a:gd name="T42" fmla="*/ 447 w 289"/>
                <a:gd name="T43" fmla="*/ 390 h 216"/>
                <a:gd name="T44" fmla="*/ 385 w 289"/>
                <a:gd name="T45" fmla="*/ 406 h 216"/>
                <a:gd name="T46" fmla="*/ 369 w 289"/>
                <a:gd name="T47" fmla="*/ 432 h 216"/>
                <a:gd name="T48" fmla="*/ 352 w 289"/>
                <a:gd name="T49" fmla="*/ 453 h 216"/>
                <a:gd name="T50" fmla="*/ 345 w 289"/>
                <a:gd name="T51" fmla="*/ 477 h 216"/>
                <a:gd name="T52" fmla="*/ 310 w 289"/>
                <a:gd name="T53" fmla="*/ 498 h 216"/>
                <a:gd name="T54" fmla="*/ 269 w 289"/>
                <a:gd name="T55" fmla="*/ 479 h 216"/>
                <a:gd name="T56" fmla="*/ 248 w 289"/>
                <a:gd name="T57" fmla="*/ 451 h 216"/>
                <a:gd name="T58" fmla="*/ 234 w 289"/>
                <a:gd name="T59" fmla="*/ 432 h 216"/>
                <a:gd name="T60" fmla="*/ 222 w 289"/>
                <a:gd name="T61" fmla="*/ 390 h 216"/>
                <a:gd name="T62" fmla="*/ 229 w 289"/>
                <a:gd name="T63" fmla="*/ 375 h 216"/>
                <a:gd name="T64" fmla="*/ 248 w 289"/>
                <a:gd name="T65" fmla="*/ 354 h 216"/>
                <a:gd name="T66" fmla="*/ 236 w 289"/>
                <a:gd name="T67" fmla="*/ 326 h 216"/>
                <a:gd name="T68" fmla="*/ 243 w 289"/>
                <a:gd name="T69" fmla="*/ 305 h 216"/>
                <a:gd name="T70" fmla="*/ 215 w 289"/>
                <a:gd name="T71" fmla="*/ 295 h 216"/>
                <a:gd name="T72" fmla="*/ 196 w 289"/>
                <a:gd name="T73" fmla="*/ 260 h 216"/>
                <a:gd name="T74" fmla="*/ 175 w 289"/>
                <a:gd name="T75" fmla="*/ 220 h 216"/>
                <a:gd name="T76" fmla="*/ 125 w 289"/>
                <a:gd name="T77" fmla="*/ 196 h 216"/>
                <a:gd name="T78" fmla="*/ 57 w 289"/>
                <a:gd name="T79" fmla="*/ 198 h 216"/>
                <a:gd name="T80" fmla="*/ 57 w 289"/>
                <a:gd name="T81" fmla="*/ 182 h 216"/>
                <a:gd name="T82" fmla="*/ 28 w 289"/>
                <a:gd name="T83" fmla="*/ 156 h 216"/>
                <a:gd name="T84" fmla="*/ 43 w 289"/>
                <a:gd name="T85" fmla="*/ 132 h 216"/>
                <a:gd name="T86" fmla="*/ 76 w 289"/>
                <a:gd name="T87" fmla="*/ 118 h 216"/>
                <a:gd name="T88" fmla="*/ 80 w 289"/>
                <a:gd name="T89" fmla="*/ 102 h 216"/>
                <a:gd name="T90" fmla="*/ 73 w 289"/>
                <a:gd name="T91" fmla="*/ 90 h 216"/>
                <a:gd name="T92" fmla="*/ 97 w 289"/>
                <a:gd name="T93" fmla="*/ 83 h 216"/>
                <a:gd name="T94" fmla="*/ 125 w 289"/>
                <a:gd name="T95" fmla="*/ 54 h 216"/>
                <a:gd name="T96" fmla="*/ 210 w 289"/>
                <a:gd name="T97" fmla="*/ 43 h 216"/>
                <a:gd name="T98" fmla="*/ 248 w 289"/>
                <a:gd name="T99" fmla="*/ 54 h 216"/>
                <a:gd name="T100" fmla="*/ 284 w 289"/>
                <a:gd name="T101" fmla="*/ 35 h 216"/>
                <a:gd name="T102" fmla="*/ 317 w 289"/>
                <a:gd name="T103" fmla="*/ 38 h 216"/>
                <a:gd name="T104" fmla="*/ 329 w 289"/>
                <a:gd name="T105" fmla="*/ 19 h 216"/>
                <a:gd name="T106" fmla="*/ 392 w 289"/>
                <a:gd name="T107" fmla="*/ 5 h 216"/>
                <a:gd name="T108" fmla="*/ 482 w 289"/>
                <a:gd name="T109" fmla="*/ 0 h 216"/>
                <a:gd name="T110" fmla="*/ 548 w 289"/>
                <a:gd name="T111" fmla="*/ 24 h 216"/>
                <a:gd name="T112" fmla="*/ 572 w 289"/>
                <a:gd name="T113" fmla="*/ 40 h 216"/>
                <a:gd name="T114" fmla="*/ 477 w 289"/>
                <a:gd name="T115" fmla="*/ 43 h 21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89" h="216">
                  <a:moveTo>
                    <a:pt x="196" y="22"/>
                  </a:moveTo>
                  <a:cubicBezTo>
                    <a:pt x="196" y="23"/>
                    <a:pt x="198" y="22"/>
                    <a:pt x="198" y="24"/>
                  </a:cubicBezTo>
                  <a:cubicBezTo>
                    <a:pt x="200" y="25"/>
                    <a:pt x="201" y="23"/>
                    <a:pt x="202" y="23"/>
                  </a:cubicBezTo>
                  <a:cubicBezTo>
                    <a:pt x="203" y="23"/>
                    <a:pt x="204" y="24"/>
                    <a:pt x="205" y="24"/>
                  </a:cubicBezTo>
                  <a:cubicBezTo>
                    <a:pt x="206" y="24"/>
                    <a:pt x="206" y="23"/>
                    <a:pt x="207" y="23"/>
                  </a:cubicBezTo>
                  <a:cubicBezTo>
                    <a:pt x="209" y="23"/>
                    <a:pt x="210" y="23"/>
                    <a:pt x="211" y="23"/>
                  </a:cubicBezTo>
                  <a:cubicBezTo>
                    <a:pt x="216" y="22"/>
                    <a:pt x="221" y="20"/>
                    <a:pt x="224" y="22"/>
                  </a:cubicBezTo>
                  <a:cubicBezTo>
                    <a:pt x="223" y="24"/>
                    <a:pt x="218" y="23"/>
                    <a:pt x="217" y="25"/>
                  </a:cubicBezTo>
                  <a:cubicBezTo>
                    <a:pt x="217" y="28"/>
                    <a:pt x="219" y="25"/>
                    <a:pt x="219" y="25"/>
                  </a:cubicBezTo>
                  <a:cubicBezTo>
                    <a:pt x="221" y="25"/>
                    <a:pt x="221" y="27"/>
                    <a:pt x="225" y="25"/>
                  </a:cubicBezTo>
                  <a:cubicBezTo>
                    <a:pt x="226" y="25"/>
                    <a:pt x="227" y="24"/>
                    <a:pt x="227" y="24"/>
                  </a:cubicBezTo>
                  <a:cubicBezTo>
                    <a:pt x="228" y="24"/>
                    <a:pt x="233" y="22"/>
                    <a:pt x="233" y="22"/>
                  </a:cubicBezTo>
                  <a:cubicBezTo>
                    <a:pt x="236" y="25"/>
                    <a:pt x="232" y="21"/>
                    <a:pt x="235" y="20"/>
                  </a:cubicBezTo>
                  <a:cubicBezTo>
                    <a:pt x="235" y="20"/>
                    <a:pt x="238" y="21"/>
                    <a:pt x="238" y="20"/>
                  </a:cubicBezTo>
                  <a:cubicBezTo>
                    <a:pt x="239" y="20"/>
                    <a:pt x="241" y="19"/>
                    <a:pt x="244" y="19"/>
                  </a:cubicBezTo>
                  <a:cubicBezTo>
                    <a:pt x="244" y="21"/>
                    <a:pt x="244" y="23"/>
                    <a:pt x="243" y="23"/>
                  </a:cubicBezTo>
                  <a:cubicBezTo>
                    <a:pt x="242" y="24"/>
                    <a:pt x="241" y="24"/>
                    <a:pt x="240" y="25"/>
                  </a:cubicBezTo>
                  <a:cubicBezTo>
                    <a:pt x="239" y="27"/>
                    <a:pt x="239" y="29"/>
                    <a:pt x="236" y="29"/>
                  </a:cubicBezTo>
                  <a:cubicBezTo>
                    <a:pt x="237" y="32"/>
                    <a:pt x="238" y="28"/>
                    <a:pt x="240" y="29"/>
                  </a:cubicBezTo>
                  <a:cubicBezTo>
                    <a:pt x="242" y="29"/>
                    <a:pt x="241" y="27"/>
                    <a:pt x="242" y="26"/>
                  </a:cubicBezTo>
                  <a:cubicBezTo>
                    <a:pt x="243" y="25"/>
                    <a:pt x="247" y="27"/>
                    <a:pt x="248" y="24"/>
                  </a:cubicBezTo>
                  <a:cubicBezTo>
                    <a:pt x="250" y="28"/>
                    <a:pt x="257" y="22"/>
                    <a:pt x="259" y="25"/>
                  </a:cubicBezTo>
                  <a:cubicBezTo>
                    <a:pt x="260" y="24"/>
                    <a:pt x="262" y="23"/>
                    <a:pt x="263" y="22"/>
                  </a:cubicBezTo>
                  <a:cubicBezTo>
                    <a:pt x="267" y="23"/>
                    <a:pt x="269" y="20"/>
                    <a:pt x="272" y="20"/>
                  </a:cubicBezTo>
                  <a:cubicBezTo>
                    <a:pt x="272" y="20"/>
                    <a:pt x="273" y="22"/>
                    <a:pt x="273" y="22"/>
                  </a:cubicBezTo>
                  <a:cubicBezTo>
                    <a:pt x="274" y="22"/>
                    <a:pt x="279" y="21"/>
                    <a:pt x="279" y="22"/>
                  </a:cubicBezTo>
                  <a:cubicBezTo>
                    <a:pt x="281" y="23"/>
                    <a:pt x="280" y="21"/>
                    <a:pt x="282" y="22"/>
                  </a:cubicBezTo>
                  <a:cubicBezTo>
                    <a:pt x="284" y="22"/>
                    <a:pt x="286" y="24"/>
                    <a:pt x="289" y="24"/>
                  </a:cubicBezTo>
                  <a:cubicBezTo>
                    <a:pt x="289" y="26"/>
                    <a:pt x="287" y="26"/>
                    <a:pt x="286" y="26"/>
                  </a:cubicBezTo>
                  <a:cubicBezTo>
                    <a:pt x="286" y="27"/>
                    <a:pt x="285" y="28"/>
                    <a:pt x="284" y="29"/>
                  </a:cubicBezTo>
                  <a:cubicBezTo>
                    <a:pt x="281" y="30"/>
                    <a:pt x="276" y="30"/>
                    <a:pt x="276" y="33"/>
                  </a:cubicBezTo>
                  <a:cubicBezTo>
                    <a:pt x="273" y="33"/>
                    <a:pt x="269" y="33"/>
                    <a:pt x="268" y="35"/>
                  </a:cubicBezTo>
                  <a:cubicBezTo>
                    <a:pt x="269" y="36"/>
                    <a:pt x="271" y="37"/>
                    <a:pt x="266" y="37"/>
                  </a:cubicBezTo>
                  <a:cubicBezTo>
                    <a:pt x="267" y="38"/>
                    <a:pt x="268" y="38"/>
                    <a:pt x="270" y="38"/>
                  </a:cubicBezTo>
                  <a:cubicBezTo>
                    <a:pt x="268" y="41"/>
                    <a:pt x="262" y="41"/>
                    <a:pt x="262" y="45"/>
                  </a:cubicBezTo>
                  <a:cubicBezTo>
                    <a:pt x="260" y="45"/>
                    <a:pt x="262" y="43"/>
                    <a:pt x="262" y="43"/>
                  </a:cubicBezTo>
                  <a:cubicBezTo>
                    <a:pt x="261" y="42"/>
                    <a:pt x="258" y="45"/>
                    <a:pt x="256" y="45"/>
                  </a:cubicBezTo>
                  <a:cubicBezTo>
                    <a:pt x="256" y="46"/>
                    <a:pt x="257" y="46"/>
                    <a:pt x="258" y="46"/>
                  </a:cubicBezTo>
                  <a:cubicBezTo>
                    <a:pt x="255" y="49"/>
                    <a:pt x="257" y="48"/>
                    <a:pt x="256" y="52"/>
                  </a:cubicBezTo>
                  <a:cubicBezTo>
                    <a:pt x="256" y="53"/>
                    <a:pt x="252" y="54"/>
                    <a:pt x="251" y="55"/>
                  </a:cubicBezTo>
                  <a:cubicBezTo>
                    <a:pt x="251" y="55"/>
                    <a:pt x="252" y="58"/>
                    <a:pt x="251" y="58"/>
                  </a:cubicBezTo>
                  <a:cubicBezTo>
                    <a:pt x="250" y="59"/>
                    <a:pt x="248" y="59"/>
                    <a:pt x="246" y="59"/>
                  </a:cubicBezTo>
                  <a:cubicBezTo>
                    <a:pt x="247" y="61"/>
                    <a:pt x="248" y="61"/>
                    <a:pt x="249" y="63"/>
                  </a:cubicBezTo>
                  <a:cubicBezTo>
                    <a:pt x="249" y="65"/>
                    <a:pt x="252" y="64"/>
                    <a:pt x="253" y="65"/>
                  </a:cubicBezTo>
                  <a:cubicBezTo>
                    <a:pt x="254" y="65"/>
                    <a:pt x="253" y="67"/>
                    <a:pt x="253" y="68"/>
                  </a:cubicBezTo>
                  <a:cubicBezTo>
                    <a:pt x="254" y="68"/>
                    <a:pt x="256" y="68"/>
                    <a:pt x="257" y="69"/>
                  </a:cubicBezTo>
                  <a:cubicBezTo>
                    <a:pt x="257" y="71"/>
                    <a:pt x="258" y="71"/>
                    <a:pt x="258" y="73"/>
                  </a:cubicBezTo>
                  <a:cubicBezTo>
                    <a:pt x="254" y="75"/>
                    <a:pt x="251" y="74"/>
                    <a:pt x="246" y="76"/>
                  </a:cubicBezTo>
                  <a:cubicBezTo>
                    <a:pt x="249" y="79"/>
                    <a:pt x="252" y="82"/>
                    <a:pt x="258" y="82"/>
                  </a:cubicBezTo>
                  <a:cubicBezTo>
                    <a:pt x="258" y="84"/>
                    <a:pt x="259" y="84"/>
                    <a:pt x="260" y="84"/>
                  </a:cubicBezTo>
                  <a:cubicBezTo>
                    <a:pt x="261" y="87"/>
                    <a:pt x="258" y="86"/>
                    <a:pt x="258" y="88"/>
                  </a:cubicBezTo>
                  <a:cubicBezTo>
                    <a:pt x="258" y="89"/>
                    <a:pt x="256" y="90"/>
                    <a:pt x="255" y="90"/>
                  </a:cubicBezTo>
                  <a:cubicBezTo>
                    <a:pt x="253" y="94"/>
                    <a:pt x="259" y="92"/>
                    <a:pt x="258" y="96"/>
                  </a:cubicBezTo>
                  <a:cubicBezTo>
                    <a:pt x="256" y="95"/>
                    <a:pt x="256" y="97"/>
                    <a:pt x="257" y="97"/>
                  </a:cubicBezTo>
                  <a:cubicBezTo>
                    <a:pt x="256" y="100"/>
                    <a:pt x="253" y="96"/>
                    <a:pt x="251" y="97"/>
                  </a:cubicBezTo>
                  <a:cubicBezTo>
                    <a:pt x="249" y="97"/>
                    <a:pt x="250" y="101"/>
                    <a:pt x="248" y="101"/>
                  </a:cubicBezTo>
                  <a:cubicBezTo>
                    <a:pt x="247" y="103"/>
                    <a:pt x="248" y="104"/>
                    <a:pt x="250" y="104"/>
                  </a:cubicBezTo>
                  <a:cubicBezTo>
                    <a:pt x="250" y="106"/>
                    <a:pt x="247" y="105"/>
                    <a:pt x="245" y="105"/>
                  </a:cubicBezTo>
                  <a:cubicBezTo>
                    <a:pt x="242" y="106"/>
                    <a:pt x="239" y="108"/>
                    <a:pt x="236" y="109"/>
                  </a:cubicBezTo>
                  <a:cubicBezTo>
                    <a:pt x="236" y="110"/>
                    <a:pt x="238" y="109"/>
                    <a:pt x="239" y="110"/>
                  </a:cubicBezTo>
                  <a:cubicBezTo>
                    <a:pt x="241" y="111"/>
                    <a:pt x="241" y="115"/>
                    <a:pt x="244" y="113"/>
                  </a:cubicBezTo>
                  <a:cubicBezTo>
                    <a:pt x="245" y="116"/>
                    <a:pt x="242" y="116"/>
                    <a:pt x="242" y="117"/>
                  </a:cubicBezTo>
                  <a:cubicBezTo>
                    <a:pt x="241" y="119"/>
                    <a:pt x="243" y="122"/>
                    <a:pt x="240" y="123"/>
                  </a:cubicBezTo>
                  <a:cubicBezTo>
                    <a:pt x="242" y="128"/>
                    <a:pt x="250" y="126"/>
                    <a:pt x="251" y="131"/>
                  </a:cubicBezTo>
                  <a:cubicBezTo>
                    <a:pt x="249" y="131"/>
                    <a:pt x="247" y="132"/>
                    <a:pt x="246" y="130"/>
                  </a:cubicBezTo>
                  <a:cubicBezTo>
                    <a:pt x="245" y="130"/>
                    <a:pt x="246" y="131"/>
                    <a:pt x="246" y="131"/>
                  </a:cubicBezTo>
                  <a:cubicBezTo>
                    <a:pt x="243" y="135"/>
                    <a:pt x="241" y="134"/>
                    <a:pt x="236" y="133"/>
                  </a:cubicBezTo>
                  <a:cubicBezTo>
                    <a:pt x="237" y="129"/>
                    <a:pt x="230" y="133"/>
                    <a:pt x="232" y="129"/>
                  </a:cubicBezTo>
                  <a:cubicBezTo>
                    <a:pt x="229" y="128"/>
                    <a:pt x="229" y="131"/>
                    <a:pt x="225" y="130"/>
                  </a:cubicBezTo>
                  <a:cubicBezTo>
                    <a:pt x="226" y="131"/>
                    <a:pt x="226" y="132"/>
                    <a:pt x="224" y="132"/>
                  </a:cubicBezTo>
                  <a:cubicBezTo>
                    <a:pt x="224" y="134"/>
                    <a:pt x="231" y="134"/>
                    <a:pt x="225" y="135"/>
                  </a:cubicBezTo>
                  <a:cubicBezTo>
                    <a:pt x="226" y="137"/>
                    <a:pt x="229" y="136"/>
                    <a:pt x="231" y="136"/>
                  </a:cubicBezTo>
                  <a:cubicBezTo>
                    <a:pt x="234" y="136"/>
                    <a:pt x="237" y="138"/>
                    <a:pt x="240" y="137"/>
                  </a:cubicBezTo>
                  <a:cubicBezTo>
                    <a:pt x="238" y="141"/>
                    <a:pt x="235" y="144"/>
                    <a:pt x="232" y="146"/>
                  </a:cubicBezTo>
                  <a:cubicBezTo>
                    <a:pt x="229" y="146"/>
                    <a:pt x="227" y="147"/>
                    <a:pt x="225" y="148"/>
                  </a:cubicBezTo>
                  <a:cubicBezTo>
                    <a:pt x="225" y="148"/>
                    <a:pt x="223" y="147"/>
                    <a:pt x="223" y="148"/>
                  </a:cubicBezTo>
                  <a:cubicBezTo>
                    <a:pt x="222" y="149"/>
                    <a:pt x="222" y="148"/>
                    <a:pt x="220" y="148"/>
                  </a:cubicBezTo>
                  <a:cubicBezTo>
                    <a:pt x="217" y="148"/>
                    <a:pt x="214" y="150"/>
                    <a:pt x="210" y="150"/>
                  </a:cubicBezTo>
                  <a:cubicBezTo>
                    <a:pt x="208" y="150"/>
                    <a:pt x="210" y="151"/>
                    <a:pt x="210" y="151"/>
                  </a:cubicBezTo>
                  <a:cubicBezTo>
                    <a:pt x="208" y="154"/>
                    <a:pt x="208" y="152"/>
                    <a:pt x="204" y="152"/>
                  </a:cubicBezTo>
                  <a:cubicBezTo>
                    <a:pt x="204" y="153"/>
                    <a:pt x="205" y="153"/>
                    <a:pt x="206" y="154"/>
                  </a:cubicBezTo>
                  <a:cubicBezTo>
                    <a:pt x="206" y="155"/>
                    <a:pt x="198" y="156"/>
                    <a:pt x="199" y="152"/>
                  </a:cubicBezTo>
                  <a:cubicBezTo>
                    <a:pt x="198" y="153"/>
                    <a:pt x="195" y="153"/>
                    <a:pt x="195" y="154"/>
                  </a:cubicBezTo>
                  <a:cubicBezTo>
                    <a:pt x="194" y="155"/>
                    <a:pt x="195" y="157"/>
                    <a:pt x="195" y="158"/>
                  </a:cubicBezTo>
                  <a:cubicBezTo>
                    <a:pt x="195" y="158"/>
                    <a:pt x="191" y="157"/>
                    <a:pt x="191" y="158"/>
                  </a:cubicBezTo>
                  <a:cubicBezTo>
                    <a:pt x="191" y="159"/>
                    <a:pt x="193" y="160"/>
                    <a:pt x="192" y="162"/>
                  </a:cubicBezTo>
                  <a:cubicBezTo>
                    <a:pt x="191" y="163"/>
                    <a:pt x="190" y="162"/>
                    <a:pt x="189" y="162"/>
                  </a:cubicBezTo>
                  <a:cubicBezTo>
                    <a:pt x="189" y="163"/>
                    <a:pt x="189" y="164"/>
                    <a:pt x="189" y="165"/>
                  </a:cubicBezTo>
                  <a:cubicBezTo>
                    <a:pt x="188" y="165"/>
                    <a:pt x="187" y="165"/>
                    <a:pt x="186" y="165"/>
                  </a:cubicBezTo>
                  <a:cubicBezTo>
                    <a:pt x="185" y="166"/>
                    <a:pt x="186" y="167"/>
                    <a:pt x="185" y="168"/>
                  </a:cubicBezTo>
                  <a:cubicBezTo>
                    <a:pt x="183" y="168"/>
                    <a:pt x="178" y="167"/>
                    <a:pt x="179" y="171"/>
                  </a:cubicBezTo>
                  <a:cubicBezTo>
                    <a:pt x="174" y="172"/>
                    <a:pt x="169" y="173"/>
                    <a:pt x="163" y="172"/>
                  </a:cubicBezTo>
                  <a:cubicBezTo>
                    <a:pt x="160" y="174"/>
                    <a:pt x="159" y="180"/>
                    <a:pt x="156" y="177"/>
                  </a:cubicBezTo>
                  <a:cubicBezTo>
                    <a:pt x="156" y="178"/>
                    <a:pt x="157" y="179"/>
                    <a:pt x="157" y="181"/>
                  </a:cubicBezTo>
                  <a:cubicBezTo>
                    <a:pt x="157" y="181"/>
                    <a:pt x="155" y="180"/>
                    <a:pt x="155" y="181"/>
                  </a:cubicBezTo>
                  <a:cubicBezTo>
                    <a:pt x="154" y="181"/>
                    <a:pt x="156" y="182"/>
                    <a:pt x="156" y="183"/>
                  </a:cubicBezTo>
                  <a:cubicBezTo>
                    <a:pt x="156" y="183"/>
                    <a:pt x="155" y="183"/>
                    <a:pt x="155" y="184"/>
                  </a:cubicBezTo>
                  <a:cubicBezTo>
                    <a:pt x="154" y="185"/>
                    <a:pt x="151" y="188"/>
                    <a:pt x="153" y="189"/>
                  </a:cubicBezTo>
                  <a:cubicBezTo>
                    <a:pt x="154" y="190"/>
                    <a:pt x="152" y="189"/>
                    <a:pt x="151" y="190"/>
                  </a:cubicBezTo>
                  <a:cubicBezTo>
                    <a:pt x="150" y="190"/>
                    <a:pt x="149" y="192"/>
                    <a:pt x="149" y="192"/>
                  </a:cubicBezTo>
                  <a:cubicBezTo>
                    <a:pt x="148" y="193"/>
                    <a:pt x="149" y="194"/>
                    <a:pt x="149" y="195"/>
                  </a:cubicBezTo>
                  <a:cubicBezTo>
                    <a:pt x="147" y="196"/>
                    <a:pt x="148" y="197"/>
                    <a:pt x="147" y="199"/>
                  </a:cubicBezTo>
                  <a:cubicBezTo>
                    <a:pt x="147" y="200"/>
                    <a:pt x="145" y="199"/>
                    <a:pt x="145" y="199"/>
                  </a:cubicBezTo>
                  <a:cubicBezTo>
                    <a:pt x="145" y="200"/>
                    <a:pt x="146" y="201"/>
                    <a:pt x="146" y="202"/>
                  </a:cubicBezTo>
                  <a:cubicBezTo>
                    <a:pt x="147" y="204"/>
                    <a:pt x="145" y="204"/>
                    <a:pt x="145" y="205"/>
                  </a:cubicBezTo>
                  <a:cubicBezTo>
                    <a:pt x="145" y="206"/>
                    <a:pt x="146" y="208"/>
                    <a:pt x="146" y="208"/>
                  </a:cubicBezTo>
                  <a:cubicBezTo>
                    <a:pt x="145" y="212"/>
                    <a:pt x="143" y="213"/>
                    <a:pt x="139" y="216"/>
                  </a:cubicBezTo>
                  <a:cubicBezTo>
                    <a:pt x="135" y="215"/>
                    <a:pt x="133" y="213"/>
                    <a:pt x="131" y="211"/>
                  </a:cubicBezTo>
                  <a:cubicBezTo>
                    <a:pt x="127" y="215"/>
                    <a:pt x="121" y="209"/>
                    <a:pt x="122" y="209"/>
                  </a:cubicBezTo>
                  <a:cubicBezTo>
                    <a:pt x="121" y="208"/>
                    <a:pt x="120" y="211"/>
                    <a:pt x="120" y="211"/>
                  </a:cubicBezTo>
                  <a:cubicBezTo>
                    <a:pt x="119" y="210"/>
                    <a:pt x="119" y="209"/>
                    <a:pt x="118" y="208"/>
                  </a:cubicBezTo>
                  <a:cubicBezTo>
                    <a:pt x="117" y="206"/>
                    <a:pt x="114" y="206"/>
                    <a:pt x="114" y="203"/>
                  </a:cubicBezTo>
                  <a:cubicBezTo>
                    <a:pt x="113" y="201"/>
                    <a:pt x="111" y="201"/>
                    <a:pt x="110" y="199"/>
                  </a:cubicBezTo>
                  <a:cubicBezTo>
                    <a:pt x="110" y="198"/>
                    <a:pt x="111" y="199"/>
                    <a:pt x="112" y="198"/>
                  </a:cubicBezTo>
                  <a:cubicBezTo>
                    <a:pt x="112" y="195"/>
                    <a:pt x="109" y="196"/>
                    <a:pt x="107" y="195"/>
                  </a:cubicBezTo>
                  <a:cubicBezTo>
                    <a:pt x="106" y="194"/>
                    <a:pt x="107" y="192"/>
                    <a:pt x="105" y="191"/>
                  </a:cubicBezTo>
                  <a:cubicBezTo>
                    <a:pt x="103" y="194"/>
                    <a:pt x="105" y="189"/>
                    <a:pt x="105" y="190"/>
                  </a:cubicBezTo>
                  <a:cubicBezTo>
                    <a:pt x="105" y="188"/>
                    <a:pt x="103" y="190"/>
                    <a:pt x="103" y="189"/>
                  </a:cubicBezTo>
                  <a:cubicBezTo>
                    <a:pt x="102" y="188"/>
                    <a:pt x="104" y="185"/>
                    <a:pt x="102" y="185"/>
                  </a:cubicBezTo>
                  <a:cubicBezTo>
                    <a:pt x="99" y="185"/>
                    <a:pt x="101" y="180"/>
                    <a:pt x="99" y="183"/>
                  </a:cubicBezTo>
                  <a:cubicBezTo>
                    <a:pt x="98" y="182"/>
                    <a:pt x="98" y="180"/>
                    <a:pt x="96" y="181"/>
                  </a:cubicBezTo>
                  <a:cubicBezTo>
                    <a:pt x="96" y="179"/>
                    <a:pt x="98" y="179"/>
                    <a:pt x="98" y="177"/>
                  </a:cubicBezTo>
                  <a:cubicBezTo>
                    <a:pt x="98" y="175"/>
                    <a:pt x="95" y="176"/>
                    <a:pt x="93" y="176"/>
                  </a:cubicBezTo>
                  <a:cubicBezTo>
                    <a:pt x="92" y="171"/>
                    <a:pt x="93" y="169"/>
                    <a:pt x="94" y="165"/>
                  </a:cubicBezTo>
                  <a:cubicBezTo>
                    <a:pt x="92" y="164"/>
                    <a:pt x="97" y="162"/>
                    <a:pt x="92" y="162"/>
                  </a:cubicBezTo>
                  <a:cubicBezTo>
                    <a:pt x="92" y="160"/>
                    <a:pt x="94" y="161"/>
                    <a:pt x="94" y="161"/>
                  </a:cubicBezTo>
                  <a:cubicBezTo>
                    <a:pt x="95" y="160"/>
                    <a:pt x="94" y="158"/>
                    <a:pt x="94" y="158"/>
                  </a:cubicBezTo>
                  <a:cubicBezTo>
                    <a:pt x="95" y="158"/>
                    <a:pt x="96" y="160"/>
                    <a:pt x="97" y="159"/>
                  </a:cubicBezTo>
                  <a:cubicBezTo>
                    <a:pt x="97" y="157"/>
                    <a:pt x="97" y="155"/>
                    <a:pt x="97" y="152"/>
                  </a:cubicBezTo>
                  <a:cubicBezTo>
                    <a:pt x="99" y="152"/>
                    <a:pt x="100" y="151"/>
                    <a:pt x="100" y="150"/>
                  </a:cubicBezTo>
                  <a:cubicBezTo>
                    <a:pt x="101" y="150"/>
                    <a:pt x="101" y="151"/>
                    <a:pt x="102" y="152"/>
                  </a:cubicBezTo>
                  <a:cubicBezTo>
                    <a:pt x="103" y="152"/>
                    <a:pt x="103" y="150"/>
                    <a:pt x="105" y="150"/>
                  </a:cubicBezTo>
                  <a:cubicBezTo>
                    <a:pt x="106" y="149"/>
                    <a:pt x="104" y="148"/>
                    <a:pt x="104" y="148"/>
                  </a:cubicBezTo>
                  <a:cubicBezTo>
                    <a:pt x="104" y="146"/>
                    <a:pt x="107" y="146"/>
                    <a:pt x="107" y="145"/>
                  </a:cubicBezTo>
                  <a:cubicBezTo>
                    <a:pt x="108" y="143"/>
                    <a:pt x="104" y="142"/>
                    <a:pt x="106" y="139"/>
                  </a:cubicBezTo>
                  <a:cubicBezTo>
                    <a:pt x="101" y="142"/>
                    <a:pt x="108" y="137"/>
                    <a:pt x="100" y="138"/>
                  </a:cubicBezTo>
                  <a:cubicBezTo>
                    <a:pt x="100" y="134"/>
                    <a:pt x="104" y="135"/>
                    <a:pt x="107" y="135"/>
                  </a:cubicBezTo>
                  <a:cubicBezTo>
                    <a:pt x="107" y="133"/>
                    <a:pt x="105" y="134"/>
                    <a:pt x="105" y="132"/>
                  </a:cubicBezTo>
                  <a:cubicBezTo>
                    <a:pt x="105" y="131"/>
                    <a:pt x="103" y="132"/>
                    <a:pt x="103" y="131"/>
                  </a:cubicBezTo>
                  <a:cubicBezTo>
                    <a:pt x="102" y="131"/>
                    <a:pt x="103" y="129"/>
                    <a:pt x="103" y="129"/>
                  </a:cubicBezTo>
                  <a:cubicBezTo>
                    <a:pt x="102" y="128"/>
                    <a:pt x="100" y="126"/>
                    <a:pt x="99" y="126"/>
                  </a:cubicBezTo>
                  <a:cubicBezTo>
                    <a:pt x="98" y="126"/>
                    <a:pt x="97" y="123"/>
                    <a:pt x="96" y="122"/>
                  </a:cubicBezTo>
                  <a:cubicBezTo>
                    <a:pt x="94" y="123"/>
                    <a:pt x="93" y="125"/>
                    <a:pt x="92" y="122"/>
                  </a:cubicBezTo>
                  <a:cubicBezTo>
                    <a:pt x="91" y="122"/>
                    <a:pt x="91" y="124"/>
                    <a:pt x="91" y="125"/>
                  </a:cubicBezTo>
                  <a:cubicBezTo>
                    <a:pt x="89" y="125"/>
                    <a:pt x="87" y="125"/>
                    <a:pt x="85" y="125"/>
                  </a:cubicBezTo>
                  <a:cubicBezTo>
                    <a:pt x="81" y="120"/>
                    <a:pt x="84" y="117"/>
                    <a:pt x="85" y="111"/>
                  </a:cubicBezTo>
                  <a:cubicBezTo>
                    <a:pt x="84" y="110"/>
                    <a:pt x="84" y="109"/>
                    <a:pt x="84" y="108"/>
                  </a:cubicBezTo>
                  <a:cubicBezTo>
                    <a:pt x="83" y="108"/>
                    <a:pt x="83" y="109"/>
                    <a:pt x="83" y="110"/>
                  </a:cubicBezTo>
                  <a:cubicBezTo>
                    <a:pt x="80" y="110"/>
                    <a:pt x="84" y="103"/>
                    <a:pt x="79" y="105"/>
                  </a:cubicBezTo>
                  <a:cubicBezTo>
                    <a:pt x="81" y="103"/>
                    <a:pt x="81" y="102"/>
                    <a:pt x="79" y="101"/>
                  </a:cubicBezTo>
                  <a:cubicBezTo>
                    <a:pt x="79" y="99"/>
                    <a:pt x="77" y="100"/>
                    <a:pt x="76" y="99"/>
                  </a:cubicBezTo>
                  <a:cubicBezTo>
                    <a:pt x="75" y="97"/>
                    <a:pt x="75" y="95"/>
                    <a:pt x="74" y="93"/>
                  </a:cubicBezTo>
                  <a:cubicBezTo>
                    <a:pt x="74" y="92"/>
                    <a:pt x="71" y="92"/>
                    <a:pt x="72" y="89"/>
                  </a:cubicBezTo>
                  <a:cubicBezTo>
                    <a:pt x="70" y="90"/>
                    <a:pt x="69" y="88"/>
                    <a:pt x="69" y="88"/>
                  </a:cubicBezTo>
                  <a:cubicBezTo>
                    <a:pt x="68" y="87"/>
                    <a:pt x="66" y="88"/>
                    <a:pt x="66" y="88"/>
                  </a:cubicBezTo>
                  <a:cubicBezTo>
                    <a:pt x="65" y="86"/>
                    <a:pt x="56" y="87"/>
                    <a:pt x="53" y="83"/>
                  </a:cubicBezTo>
                  <a:cubicBezTo>
                    <a:pt x="49" y="85"/>
                    <a:pt x="39" y="80"/>
                    <a:pt x="37" y="83"/>
                  </a:cubicBezTo>
                  <a:cubicBezTo>
                    <a:pt x="35" y="85"/>
                    <a:pt x="35" y="83"/>
                    <a:pt x="33" y="83"/>
                  </a:cubicBezTo>
                  <a:cubicBezTo>
                    <a:pt x="30" y="83"/>
                    <a:pt x="28" y="85"/>
                    <a:pt x="25" y="85"/>
                  </a:cubicBezTo>
                  <a:cubicBezTo>
                    <a:pt x="25" y="85"/>
                    <a:pt x="24" y="84"/>
                    <a:pt x="24" y="84"/>
                  </a:cubicBezTo>
                  <a:cubicBezTo>
                    <a:pt x="23" y="84"/>
                    <a:pt x="21" y="84"/>
                    <a:pt x="20" y="84"/>
                  </a:cubicBezTo>
                  <a:cubicBezTo>
                    <a:pt x="20" y="82"/>
                    <a:pt x="19" y="81"/>
                    <a:pt x="18" y="81"/>
                  </a:cubicBezTo>
                  <a:cubicBezTo>
                    <a:pt x="18" y="79"/>
                    <a:pt x="21" y="80"/>
                    <a:pt x="21" y="79"/>
                  </a:cubicBezTo>
                  <a:cubicBezTo>
                    <a:pt x="22" y="79"/>
                    <a:pt x="18" y="76"/>
                    <a:pt x="24" y="77"/>
                  </a:cubicBezTo>
                  <a:cubicBezTo>
                    <a:pt x="22" y="74"/>
                    <a:pt x="13" y="78"/>
                    <a:pt x="11" y="75"/>
                  </a:cubicBezTo>
                  <a:cubicBezTo>
                    <a:pt x="13" y="69"/>
                    <a:pt x="21" y="75"/>
                    <a:pt x="25" y="70"/>
                  </a:cubicBezTo>
                  <a:cubicBezTo>
                    <a:pt x="23" y="67"/>
                    <a:pt x="15" y="69"/>
                    <a:pt x="12" y="70"/>
                  </a:cubicBezTo>
                  <a:cubicBezTo>
                    <a:pt x="11" y="68"/>
                    <a:pt x="12" y="68"/>
                    <a:pt x="12" y="66"/>
                  </a:cubicBezTo>
                  <a:cubicBezTo>
                    <a:pt x="11" y="66"/>
                    <a:pt x="11" y="67"/>
                    <a:pt x="11" y="68"/>
                  </a:cubicBezTo>
                  <a:cubicBezTo>
                    <a:pt x="10" y="68"/>
                    <a:pt x="10" y="66"/>
                    <a:pt x="10" y="65"/>
                  </a:cubicBezTo>
                  <a:cubicBezTo>
                    <a:pt x="5" y="66"/>
                    <a:pt x="3" y="64"/>
                    <a:pt x="0" y="63"/>
                  </a:cubicBezTo>
                  <a:cubicBezTo>
                    <a:pt x="3" y="55"/>
                    <a:pt x="12" y="57"/>
                    <a:pt x="18" y="56"/>
                  </a:cubicBezTo>
                  <a:cubicBezTo>
                    <a:pt x="20" y="55"/>
                    <a:pt x="19" y="56"/>
                    <a:pt x="20" y="55"/>
                  </a:cubicBezTo>
                  <a:cubicBezTo>
                    <a:pt x="20" y="55"/>
                    <a:pt x="22" y="53"/>
                    <a:pt x="21" y="53"/>
                  </a:cubicBezTo>
                  <a:cubicBezTo>
                    <a:pt x="25" y="52"/>
                    <a:pt x="29" y="53"/>
                    <a:pt x="31" y="52"/>
                  </a:cubicBezTo>
                  <a:cubicBezTo>
                    <a:pt x="32" y="52"/>
                    <a:pt x="31" y="51"/>
                    <a:pt x="32" y="50"/>
                  </a:cubicBezTo>
                  <a:cubicBezTo>
                    <a:pt x="33" y="49"/>
                    <a:pt x="35" y="49"/>
                    <a:pt x="36" y="49"/>
                  </a:cubicBezTo>
                  <a:cubicBezTo>
                    <a:pt x="37" y="48"/>
                    <a:pt x="37" y="47"/>
                    <a:pt x="39" y="45"/>
                  </a:cubicBezTo>
                  <a:cubicBezTo>
                    <a:pt x="41" y="41"/>
                    <a:pt x="35" y="44"/>
                    <a:pt x="37" y="40"/>
                  </a:cubicBezTo>
                  <a:cubicBezTo>
                    <a:pt x="34" y="39"/>
                    <a:pt x="35" y="43"/>
                    <a:pt x="34" y="43"/>
                  </a:cubicBezTo>
                  <a:cubicBezTo>
                    <a:pt x="34" y="43"/>
                    <a:pt x="28" y="40"/>
                    <a:pt x="25" y="42"/>
                  </a:cubicBezTo>
                  <a:cubicBezTo>
                    <a:pt x="24" y="39"/>
                    <a:pt x="28" y="40"/>
                    <a:pt x="29" y="39"/>
                  </a:cubicBezTo>
                  <a:cubicBezTo>
                    <a:pt x="29" y="39"/>
                    <a:pt x="28" y="38"/>
                    <a:pt x="29" y="38"/>
                  </a:cubicBezTo>
                  <a:cubicBezTo>
                    <a:pt x="29" y="38"/>
                    <a:pt x="31" y="39"/>
                    <a:pt x="31" y="38"/>
                  </a:cubicBezTo>
                  <a:cubicBezTo>
                    <a:pt x="31" y="38"/>
                    <a:pt x="32" y="36"/>
                    <a:pt x="32" y="36"/>
                  </a:cubicBezTo>
                  <a:cubicBezTo>
                    <a:pt x="33" y="35"/>
                    <a:pt x="33" y="37"/>
                    <a:pt x="33" y="37"/>
                  </a:cubicBezTo>
                  <a:cubicBezTo>
                    <a:pt x="34" y="37"/>
                    <a:pt x="37" y="36"/>
                    <a:pt x="37" y="33"/>
                  </a:cubicBezTo>
                  <a:cubicBezTo>
                    <a:pt x="39" y="33"/>
                    <a:pt x="39" y="35"/>
                    <a:pt x="41" y="35"/>
                  </a:cubicBezTo>
                  <a:cubicBezTo>
                    <a:pt x="43" y="35"/>
                    <a:pt x="42" y="33"/>
                    <a:pt x="41" y="33"/>
                  </a:cubicBezTo>
                  <a:cubicBezTo>
                    <a:pt x="42" y="32"/>
                    <a:pt x="44" y="32"/>
                    <a:pt x="44" y="30"/>
                  </a:cubicBezTo>
                  <a:cubicBezTo>
                    <a:pt x="47" y="30"/>
                    <a:pt x="49" y="30"/>
                    <a:pt x="52" y="30"/>
                  </a:cubicBezTo>
                  <a:cubicBezTo>
                    <a:pt x="55" y="30"/>
                    <a:pt x="53" y="25"/>
                    <a:pt x="53" y="23"/>
                  </a:cubicBezTo>
                  <a:cubicBezTo>
                    <a:pt x="57" y="24"/>
                    <a:pt x="61" y="25"/>
                    <a:pt x="65" y="23"/>
                  </a:cubicBezTo>
                  <a:cubicBezTo>
                    <a:pt x="65" y="22"/>
                    <a:pt x="64" y="22"/>
                    <a:pt x="63" y="22"/>
                  </a:cubicBezTo>
                  <a:cubicBezTo>
                    <a:pt x="64" y="20"/>
                    <a:pt x="68" y="21"/>
                    <a:pt x="70" y="19"/>
                  </a:cubicBezTo>
                  <a:cubicBezTo>
                    <a:pt x="73" y="17"/>
                    <a:pt x="82" y="19"/>
                    <a:pt x="89" y="18"/>
                  </a:cubicBezTo>
                  <a:cubicBezTo>
                    <a:pt x="90" y="18"/>
                    <a:pt x="91" y="17"/>
                    <a:pt x="92" y="17"/>
                  </a:cubicBezTo>
                  <a:cubicBezTo>
                    <a:pt x="96" y="17"/>
                    <a:pt x="98" y="18"/>
                    <a:pt x="100" y="17"/>
                  </a:cubicBezTo>
                  <a:cubicBezTo>
                    <a:pt x="100" y="18"/>
                    <a:pt x="101" y="21"/>
                    <a:pt x="102" y="20"/>
                  </a:cubicBezTo>
                  <a:cubicBezTo>
                    <a:pt x="103" y="18"/>
                    <a:pt x="102" y="20"/>
                    <a:pt x="105" y="23"/>
                  </a:cubicBezTo>
                  <a:cubicBezTo>
                    <a:pt x="107" y="22"/>
                    <a:pt x="103" y="19"/>
                    <a:pt x="109" y="20"/>
                  </a:cubicBezTo>
                  <a:cubicBezTo>
                    <a:pt x="107" y="18"/>
                    <a:pt x="110" y="16"/>
                    <a:pt x="105" y="16"/>
                  </a:cubicBezTo>
                  <a:cubicBezTo>
                    <a:pt x="106" y="13"/>
                    <a:pt x="114" y="10"/>
                    <a:pt x="114" y="15"/>
                  </a:cubicBezTo>
                  <a:cubicBezTo>
                    <a:pt x="118" y="15"/>
                    <a:pt x="118" y="13"/>
                    <a:pt x="120" y="15"/>
                  </a:cubicBezTo>
                  <a:cubicBezTo>
                    <a:pt x="122" y="15"/>
                    <a:pt x="123" y="16"/>
                    <a:pt x="124" y="17"/>
                  </a:cubicBezTo>
                  <a:cubicBezTo>
                    <a:pt x="125" y="18"/>
                    <a:pt x="129" y="18"/>
                    <a:pt x="133" y="19"/>
                  </a:cubicBezTo>
                  <a:cubicBezTo>
                    <a:pt x="133" y="18"/>
                    <a:pt x="132" y="18"/>
                    <a:pt x="131" y="18"/>
                  </a:cubicBezTo>
                  <a:cubicBezTo>
                    <a:pt x="131" y="17"/>
                    <a:pt x="132" y="16"/>
                    <a:pt x="134" y="16"/>
                  </a:cubicBezTo>
                  <a:cubicBezTo>
                    <a:pt x="132" y="13"/>
                    <a:pt x="128" y="13"/>
                    <a:pt x="124" y="12"/>
                  </a:cubicBezTo>
                  <a:cubicBezTo>
                    <a:pt x="124" y="9"/>
                    <a:pt x="129" y="10"/>
                    <a:pt x="132" y="10"/>
                  </a:cubicBezTo>
                  <a:cubicBezTo>
                    <a:pt x="133" y="7"/>
                    <a:pt x="130" y="8"/>
                    <a:pt x="129" y="8"/>
                  </a:cubicBezTo>
                  <a:cubicBezTo>
                    <a:pt x="131" y="3"/>
                    <a:pt x="136" y="7"/>
                    <a:pt x="139" y="8"/>
                  </a:cubicBezTo>
                  <a:cubicBezTo>
                    <a:pt x="141" y="8"/>
                    <a:pt x="142" y="6"/>
                    <a:pt x="144" y="6"/>
                  </a:cubicBezTo>
                  <a:cubicBezTo>
                    <a:pt x="150" y="7"/>
                    <a:pt x="154" y="9"/>
                    <a:pt x="158" y="6"/>
                  </a:cubicBezTo>
                  <a:cubicBezTo>
                    <a:pt x="160" y="5"/>
                    <a:pt x="162" y="6"/>
                    <a:pt x="165" y="5"/>
                  </a:cubicBezTo>
                  <a:cubicBezTo>
                    <a:pt x="166" y="5"/>
                    <a:pt x="166" y="3"/>
                    <a:pt x="166" y="2"/>
                  </a:cubicBezTo>
                  <a:cubicBezTo>
                    <a:pt x="168" y="1"/>
                    <a:pt x="170" y="2"/>
                    <a:pt x="172" y="2"/>
                  </a:cubicBezTo>
                  <a:cubicBezTo>
                    <a:pt x="174" y="1"/>
                    <a:pt x="174" y="0"/>
                    <a:pt x="176" y="0"/>
                  </a:cubicBezTo>
                  <a:cubicBezTo>
                    <a:pt x="178" y="0"/>
                    <a:pt x="181" y="2"/>
                    <a:pt x="186" y="2"/>
                  </a:cubicBezTo>
                  <a:cubicBezTo>
                    <a:pt x="190" y="1"/>
                    <a:pt x="197" y="0"/>
                    <a:pt x="204" y="0"/>
                  </a:cubicBezTo>
                  <a:cubicBezTo>
                    <a:pt x="206" y="1"/>
                    <a:pt x="206" y="1"/>
                    <a:pt x="207" y="2"/>
                  </a:cubicBezTo>
                  <a:cubicBezTo>
                    <a:pt x="214" y="3"/>
                    <a:pt x="220" y="1"/>
                    <a:pt x="220" y="6"/>
                  </a:cubicBezTo>
                  <a:cubicBezTo>
                    <a:pt x="224" y="7"/>
                    <a:pt x="223" y="5"/>
                    <a:pt x="226" y="5"/>
                  </a:cubicBezTo>
                  <a:cubicBezTo>
                    <a:pt x="226" y="9"/>
                    <a:pt x="231" y="8"/>
                    <a:pt x="232" y="10"/>
                  </a:cubicBezTo>
                  <a:cubicBezTo>
                    <a:pt x="236" y="11"/>
                    <a:pt x="235" y="8"/>
                    <a:pt x="238" y="9"/>
                  </a:cubicBezTo>
                  <a:cubicBezTo>
                    <a:pt x="237" y="13"/>
                    <a:pt x="243" y="10"/>
                    <a:pt x="245" y="11"/>
                  </a:cubicBezTo>
                  <a:cubicBezTo>
                    <a:pt x="243" y="13"/>
                    <a:pt x="243" y="12"/>
                    <a:pt x="244" y="16"/>
                  </a:cubicBezTo>
                  <a:cubicBezTo>
                    <a:pt x="243" y="14"/>
                    <a:pt x="242" y="15"/>
                    <a:pt x="242" y="17"/>
                  </a:cubicBezTo>
                  <a:cubicBezTo>
                    <a:pt x="229" y="18"/>
                    <a:pt x="214" y="18"/>
                    <a:pt x="205" y="19"/>
                  </a:cubicBezTo>
                  <a:cubicBezTo>
                    <a:pt x="204" y="19"/>
                    <a:pt x="204" y="20"/>
                    <a:pt x="204" y="20"/>
                  </a:cubicBezTo>
                  <a:cubicBezTo>
                    <a:pt x="203" y="20"/>
                    <a:pt x="203" y="19"/>
                    <a:pt x="204" y="19"/>
                  </a:cubicBezTo>
                  <a:cubicBezTo>
                    <a:pt x="204" y="19"/>
                    <a:pt x="202" y="18"/>
                    <a:pt x="202" y="18"/>
                  </a:cubicBezTo>
                  <a:cubicBezTo>
                    <a:pt x="201" y="18"/>
                    <a:pt x="202" y="20"/>
                    <a:pt x="202" y="20"/>
                  </a:cubicBezTo>
                  <a:cubicBezTo>
                    <a:pt x="199" y="21"/>
                    <a:pt x="197" y="20"/>
                    <a:pt x="196" y="22"/>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94" name="Freeform 83"/>
            <p:cNvSpPr>
              <a:spLocks/>
            </p:cNvSpPr>
            <p:nvPr/>
          </p:nvSpPr>
          <p:spPr bwMode="auto">
            <a:xfrm>
              <a:off x="9100727" y="1084112"/>
              <a:ext cx="536575" cy="288925"/>
            </a:xfrm>
            <a:custGeom>
              <a:avLst/>
              <a:gdLst>
                <a:gd name="T0" fmla="*/ 314 w 143"/>
                <a:gd name="T1" fmla="*/ 17 h 77"/>
                <a:gd name="T2" fmla="*/ 333 w 143"/>
                <a:gd name="T3" fmla="*/ 28 h 77"/>
                <a:gd name="T4" fmla="*/ 326 w 143"/>
                <a:gd name="T5" fmla="*/ 33 h 77"/>
                <a:gd name="T6" fmla="*/ 312 w 143"/>
                <a:gd name="T7" fmla="*/ 40 h 77"/>
                <a:gd name="T8" fmla="*/ 272 w 143"/>
                <a:gd name="T9" fmla="*/ 47 h 77"/>
                <a:gd name="T10" fmla="*/ 288 w 143"/>
                <a:gd name="T11" fmla="*/ 54 h 77"/>
                <a:gd name="T12" fmla="*/ 255 w 143"/>
                <a:gd name="T13" fmla="*/ 69 h 77"/>
                <a:gd name="T14" fmla="*/ 246 w 143"/>
                <a:gd name="T15" fmla="*/ 73 h 77"/>
                <a:gd name="T16" fmla="*/ 229 w 143"/>
                <a:gd name="T17" fmla="*/ 80 h 77"/>
                <a:gd name="T18" fmla="*/ 201 w 143"/>
                <a:gd name="T19" fmla="*/ 92 h 77"/>
                <a:gd name="T20" fmla="*/ 191 w 143"/>
                <a:gd name="T21" fmla="*/ 102 h 77"/>
                <a:gd name="T22" fmla="*/ 173 w 143"/>
                <a:gd name="T23" fmla="*/ 104 h 77"/>
                <a:gd name="T24" fmla="*/ 184 w 143"/>
                <a:gd name="T25" fmla="*/ 121 h 77"/>
                <a:gd name="T26" fmla="*/ 163 w 143"/>
                <a:gd name="T27" fmla="*/ 135 h 77"/>
                <a:gd name="T28" fmla="*/ 151 w 143"/>
                <a:gd name="T29" fmla="*/ 142 h 77"/>
                <a:gd name="T30" fmla="*/ 125 w 143"/>
                <a:gd name="T31" fmla="*/ 158 h 77"/>
                <a:gd name="T32" fmla="*/ 132 w 143"/>
                <a:gd name="T33" fmla="*/ 173 h 77"/>
                <a:gd name="T34" fmla="*/ 111 w 143"/>
                <a:gd name="T35" fmla="*/ 180 h 77"/>
                <a:gd name="T36" fmla="*/ 69 w 143"/>
                <a:gd name="T37" fmla="*/ 170 h 77"/>
                <a:gd name="T38" fmla="*/ 57 w 143"/>
                <a:gd name="T39" fmla="*/ 173 h 77"/>
                <a:gd name="T40" fmla="*/ 35 w 143"/>
                <a:gd name="T41" fmla="*/ 158 h 77"/>
                <a:gd name="T42" fmla="*/ 57 w 143"/>
                <a:gd name="T43" fmla="*/ 142 h 77"/>
                <a:gd name="T44" fmla="*/ 78 w 143"/>
                <a:gd name="T45" fmla="*/ 142 h 77"/>
                <a:gd name="T46" fmla="*/ 38 w 143"/>
                <a:gd name="T47" fmla="*/ 135 h 77"/>
                <a:gd name="T48" fmla="*/ 61 w 143"/>
                <a:gd name="T49" fmla="*/ 118 h 77"/>
                <a:gd name="T50" fmla="*/ 80 w 143"/>
                <a:gd name="T51" fmla="*/ 118 h 77"/>
                <a:gd name="T52" fmla="*/ 80 w 143"/>
                <a:gd name="T53" fmla="*/ 106 h 77"/>
                <a:gd name="T54" fmla="*/ 76 w 143"/>
                <a:gd name="T55" fmla="*/ 92 h 77"/>
                <a:gd name="T56" fmla="*/ 61 w 143"/>
                <a:gd name="T57" fmla="*/ 87 h 77"/>
                <a:gd name="T58" fmla="*/ 92 w 143"/>
                <a:gd name="T59" fmla="*/ 85 h 77"/>
                <a:gd name="T60" fmla="*/ 104 w 143"/>
                <a:gd name="T61" fmla="*/ 78 h 77"/>
                <a:gd name="T62" fmla="*/ 125 w 143"/>
                <a:gd name="T63" fmla="*/ 61 h 77"/>
                <a:gd name="T64" fmla="*/ 78 w 143"/>
                <a:gd name="T65" fmla="*/ 71 h 77"/>
                <a:gd name="T66" fmla="*/ 45 w 143"/>
                <a:gd name="T67" fmla="*/ 61 h 77"/>
                <a:gd name="T68" fmla="*/ 12 w 143"/>
                <a:gd name="T69" fmla="*/ 54 h 77"/>
                <a:gd name="T70" fmla="*/ 5 w 143"/>
                <a:gd name="T71" fmla="*/ 38 h 77"/>
                <a:gd name="T72" fmla="*/ 61 w 143"/>
                <a:gd name="T73" fmla="*/ 24 h 77"/>
                <a:gd name="T74" fmla="*/ 99 w 143"/>
                <a:gd name="T75" fmla="*/ 14 h 77"/>
                <a:gd name="T76" fmla="*/ 147 w 143"/>
                <a:gd name="T77" fmla="*/ 7 h 77"/>
                <a:gd name="T78" fmla="*/ 194 w 143"/>
                <a:gd name="T79" fmla="*/ 5 h 77"/>
                <a:gd name="T80" fmla="*/ 220 w 143"/>
                <a:gd name="T81" fmla="*/ 5 h 77"/>
                <a:gd name="T82" fmla="*/ 267 w 143"/>
                <a:gd name="T83" fmla="*/ 5 h 77"/>
                <a:gd name="T84" fmla="*/ 314 w 143"/>
                <a:gd name="T85" fmla="*/ 7 h 7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43" h="77">
                  <a:moveTo>
                    <a:pt x="133" y="3"/>
                  </a:moveTo>
                  <a:cubicBezTo>
                    <a:pt x="131" y="5"/>
                    <a:pt x="133" y="4"/>
                    <a:pt x="133" y="7"/>
                  </a:cubicBezTo>
                  <a:cubicBezTo>
                    <a:pt x="136" y="7"/>
                    <a:pt x="139" y="7"/>
                    <a:pt x="142" y="7"/>
                  </a:cubicBezTo>
                  <a:cubicBezTo>
                    <a:pt x="143" y="10"/>
                    <a:pt x="141" y="10"/>
                    <a:pt x="141" y="12"/>
                  </a:cubicBezTo>
                  <a:cubicBezTo>
                    <a:pt x="141" y="13"/>
                    <a:pt x="138" y="12"/>
                    <a:pt x="138" y="12"/>
                  </a:cubicBezTo>
                  <a:cubicBezTo>
                    <a:pt x="137" y="12"/>
                    <a:pt x="138" y="14"/>
                    <a:pt x="138" y="14"/>
                  </a:cubicBezTo>
                  <a:cubicBezTo>
                    <a:pt x="136" y="15"/>
                    <a:pt x="133" y="16"/>
                    <a:pt x="133" y="14"/>
                  </a:cubicBezTo>
                  <a:cubicBezTo>
                    <a:pt x="132" y="14"/>
                    <a:pt x="132" y="16"/>
                    <a:pt x="132" y="17"/>
                  </a:cubicBezTo>
                  <a:cubicBezTo>
                    <a:pt x="131" y="18"/>
                    <a:pt x="127" y="16"/>
                    <a:pt x="127" y="18"/>
                  </a:cubicBezTo>
                  <a:cubicBezTo>
                    <a:pt x="123" y="18"/>
                    <a:pt x="118" y="16"/>
                    <a:pt x="115" y="20"/>
                  </a:cubicBezTo>
                  <a:cubicBezTo>
                    <a:pt x="116" y="23"/>
                    <a:pt x="121" y="20"/>
                    <a:pt x="122" y="19"/>
                  </a:cubicBezTo>
                  <a:cubicBezTo>
                    <a:pt x="124" y="20"/>
                    <a:pt x="122" y="21"/>
                    <a:pt x="122" y="23"/>
                  </a:cubicBezTo>
                  <a:cubicBezTo>
                    <a:pt x="118" y="23"/>
                    <a:pt x="116" y="25"/>
                    <a:pt x="112" y="25"/>
                  </a:cubicBezTo>
                  <a:cubicBezTo>
                    <a:pt x="110" y="26"/>
                    <a:pt x="109" y="27"/>
                    <a:pt x="108" y="29"/>
                  </a:cubicBezTo>
                  <a:cubicBezTo>
                    <a:pt x="107" y="29"/>
                    <a:pt x="106" y="28"/>
                    <a:pt x="105" y="29"/>
                  </a:cubicBezTo>
                  <a:cubicBezTo>
                    <a:pt x="103" y="29"/>
                    <a:pt x="104" y="30"/>
                    <a:pt x="104" y="31"/>
                  </a:cubicBezTo>
                  <a:cubicBezTo>
                    <a:pt x="102" y="32"/>
                    <a:pt x="100" y="30"/>
                    <a:pt x="100" y="32"/>
                  </a:cubicBezTo>
                  <a:cubicBezTo>
                    <a:pt x="100" y="34"/>
                    <a:pt x="97" y="33"/>
                    <a:pt x="97" y="34"/>
                  </a:cubicBezTo>
                  <a:cubicBezTo>
                    <a:pt x="96" y="37"/>
                    <a:pt x="93" y="35"/>
                    <a:pt x="92" y="37"/>
                  </a:cubicBezTo>
                  <a:cubicBezTo>
                    <a:pt x="90" y="39"/>
                    <a:pt x="88" y="38"/>
                    <a:pt x="85" y="39"/>
                  </a:cubicBezTo>
                  <a:cubicBezTo>
                    <a:pt x="84" y="39"/>
                    <a:pt x="85" y="40"/>
                    <a:pt x="84" y="40"/>
                  </a:cubicBezTo>
                  <a:cubicBezTo>
                    <a:pt x="81" y="41"/>
                    <a:pt x="83" y="41"/>
                    <a:pt x="81" y="43"/>
                  </a:cubicBezTo>
                  <a:cubicBezTo>
                    <a:pt x="81" y="43"/>
                    <a:pt x="80" y="43"/>
                    <a:pt x="80" y="43"/>
                  </a:cubicBezTo>
                  <a:cubicBezTo>
                    <a:pt x="79" y="43"/>
                    <a:pt x="77" y="45"/>
                    <a:pt x="73" y="44"/>
                  </a:cubicBezTo>
                  <a:cubicBezTo>
                    <a:pt x="73" y="45"/>
                    <a:pt x="78" y="46"/>
                    <a:pt x="73" y="46"/>
                  </a:cubicBezTo>
                  <a:cubicBezTo>
                    <a:pt x="74" y="49"/>
                    <a:pt x="79" y="47"/>
                    <a:pt x="78" y="51"/>
                  </a:cubicBezTo>
                  <a:cubicBezTo>
                    <a:pt x="75" y="48"/>
                    <a:pt x="75" y="51"/>
                    <a:pt x="75" y="55"/>
                  </a:cubicBezTo>
                  <a:cubicBezTo>
                    <a:pt x="73" y="51"/>
                    <a:pt x="72" y="56"/>
                    <a:pt x="69" y="57"/>
                  </a:cubicBezTo>
                  <a:cubicBezTo>
                    <a:pt x="67" y="58"/>
                    <a:pt x="64" y="57"/>
                    <a:pt x="62" y="59"/>
                  </a:cubicBezTo>
                  <a:cubicBezTo>
                    <a:pt x="62" y="60"/>
                    <a:pt x="64" y="60"/>
                    <a:pt x="64" y="60"/>
                  </a:cubicBezTo>
                  <a:cubicBezTo>
                    <a:pt x="64" y="61"/>
                    <a:pt x="60" y="62"/>
                    <a:pt x="62" y="63"/>
                  </a:cubicBezTo>
                  <a:cubicBezTo>
                    <a:pt x="61" y="66"/>
                    <a:pt x="54" y="64"/>
                    <a:pt x="53" y="67"/>
                  </a:cubicBezTo>
                  <a:cubicBezTo>
                    <a:pt x="55" y="69"/>
                    <a:pt x="58" y="70"/>
                    <a:pt x="62" y="70"/>
                  </a:cubicBezTo>
                  <a:cubicBezTo>
                    <a:pt x="63" y="74"/>
                    <a:pt x="57" y="70"/>
                    <a:pt x="56" y="73"/>
                  </a:cubicBezTo>
                  <a:cubicBezTo>
                    <a:pt x="56" y="75"/>
                    <a:pt x="55" y="73"/>
                    <a:pt x="54" y="73"/>
                  </a:cubicBezTo>
                  <a:cubicBezTo>
                    <a:pt x="51" y="73"/>
                    <a:pt x="50" y="77"/>
                    <a:pt x="47" y="76"/>
                  </a:cubicBezTo>
                  <a:cubicBezTo>
                    <a:pt x="46" y="74"/>
                    <a:pt x="44" y="74"/>
                    <a:pt x="45" y="72"/>
                  </a:cubicBezTo>
                  <a:cubicBezTo>
                    <a:pt x="39" y="71"/>
                    <a:pt x="35" y="73"/>
                    <a:pt x="29" y="72"/>
                  </a:cubicBezTo>
                  <a:cubicBezTo>
                    <a:pt x="29" y="72"/>
                    <a:pt x="28" y="71"/>
                    <a:pt x="28" y="71"/>
                  </a:cubicBezTo>
                  <a:cubicBezTo>
                    <a:pt x="26" y="71"/>
                    <a:pt x="25" y="73"/>
                    <a:pt x="24" y="73"/>
                  </a:cubicBezTo>
                  <a:cubicBezTo>
                    <a:pt x="18" y="74"/>
                    <a:pt x="13" y="72"/>
                    <a:pt x="7" y="71"/>
                  </a:cubicBezTo>
                  <a:cubicBezTo>
                    <a:pt x="9" y="69"/>
                    <a:pt x="11" y="67"/>
                    <a:pt x="15" y="67"/>
                  </a:cubicBezTo>
                  <a:cubicBezTo>
                    <a:pt x="18" y="67"/>
                    <a:pt x="16" y="62"/>
                    <a:pt x="18" y="62"/>
                  </a:cubicBezTo>
                  <a:cubicBezTo>
                    <a:pt x="21" y="63"/>
                    <a:pt x="21" y="60"/>
                    <a:pt x="24" y="60"/>
                  </a:cubicBezTo>
                  <a:cubicBezTo>
                    <a:pt x="23" y="64"/>
                    <a:pt x="28" y="64"/>
                    <a:pt x="32" y="64"/>
                  </a:cubicBezTo>
                  <a:cubicBezTo>
                    <a:pt x="34" y="63"/>
                    <a:pt x="30" y="62"/>
                    <a:pt x="33" y="60"/>
                  </a:cubicBezTo>
                  <a:cubicBezTo>
                    <a:pt x="32" y="58"/>
                    <a:pt x="26" y="61"/>
                    <a:pt x="28" y="56"/>
                  </a:cubicBezTo>
                  <a:cubicBezTo>
                    <a:pt x="23" y="57"/>
                    <a:pt x="22" y="58"/>
                    <a:pt x="16" y="57"/>
                  </a:cubicBezTo>
                  <a:cubicBezTo>
                    <a:pt x="17" y="55"/>
                    <a:pt x="20" y="54"/>
                    <a:pt x="22" y="53"/>
                  </a:cubicBezTo>
                  <a:cubicBezTo>
                    <a:pt x="24" y="52"/>
                    <a:pt x="25" y="51"/>
                    <a:pt x="26" y="50"/>
                  </a:cubicBezTo>
                  <a:cubicBezTo>
                    <a:pt x="27" y="50"/>
                    <a:pt x="28" y="50"/>
                    <a:pt x="28" y="49"/>
                  </a:cubicBezTo>
                  <a:cubicBezTo>
                    <a:pt x="31" y="48"/>
                    <a:pt x="33" y="49"/>
                    <a:pt x="34" y="50"/>
                  </a:cubicBezTo>
                  <a:cubicBezTo>
                    <a:pt x="36" y="49"/>
                    <a:pt x="37" y="48"/>
                    <a:pt x="38" y="46"/>
                  </a:cubicBezTo>
                  <a:cubicBezTo>
                    <a:pt x="38" y="44"/>
                    <a:pt x="35" y="46"/>
                    <a:pt x="34" y="45"/>
                  </a:cubicBezTo>
                  <a:cubicBezTo>
                    <a:pt x="34" y="45"/>
                    <a:pt x="33" y="42"/>
                    <a:pt x="33" y="42"/>
                  </a:cubicBezTo>
                  <a:cubicBezTo>
                    <a:pt x="33" y="41"/>
                    <a:pt x="31" y="40"/>
                    <a:pt x="32" y="39"/>
                  </a:cubicBezTo>
                  <a:cubicBezTo>
                    <a:pt x="31" y="40"/>
                    <a:pt x="30" y="40"/>
                    <a:pt x="28" y="40"/>
                  </a:cubicBezTo>
                  <a:cubicBezTo>
                    <a:pt x="29" y="38"/>
                    <a:pt x="28" y="37"/>
                    <a:pt x="26" y="37"/>
                  </a:cubicBezTo>
                  <a:cubicBezTo>
                    <a:pt x="27" y="35"/>
                    <a:pt x="28" y="33"/>
                    <a:pt x="32" y="33"/>
                  </a:cubicBezTo>
                  <a:cubicBezTo>
                    <a:pt x="35" y="33"/>
                    <a:pt x="34" y="37"/>
                    <a:pt x="39" y="36"/>
                  </a:cubicBezTo>
                  <a:cubicBezTo>
                    <a:pt x="39" y="37"/>
                    <a:pt x="39" y="38"/>
                    <a:pt x="40" y="38"/>
                  </a:cubicBezTo>
                  <a:cubicBezTo>
                    <a:pt x="44" y="39"/>
                    <a:pt x="42" y="34"/>
                    <a:pt x="44" y="33"/>
                  </a:cubicBezTo>
                  <a:cubicBezTo>
                    <a:pt x="49" y="32"/>
                    <a:pt x="55" y="30"/>
                    <a:pt x="58" y="26"/>
                  </a:cubicBezTo>
                  <a:cubicBezTo>
                    <a:pt x="57" y="23"/>
                    <a:pt x="56" y="28"/>
                    <a:pt x="53" y="26"/>
                  </a:cubicBezTo>
                  <a:cubicBezTo>
                    <a:pt x="51" y="28"/>
                    <a:pt x="48" y="28"/>
                    <a:pt x="47" y="30"/>
                  </a:cubicBezTo>
                  <a:cubicBezTo>
                    <a:pt x="44" y="29"/>
                    <a:pt x="38" y="30"/>
                    <a:pt x="33" y="30"/>
                  </a:cubicBezTo>
                  <a:cubicBezTo>
                    <a:pt x="30" y="30"/>
                    <a:pt x="28" y="28"/>
                    <a:pt x="25" y="30"/>
                  </a:cubicBezTo>
                  <a:cubicBezTo>
                    <a:pt x="24" y="26"/>
                    <a:pt x="21" y="30"/>
                    <a:pt x="19" y="26"/>
                  </a:cubicBezTo>
                  <a:cubicBezTo>
                    <a:pt x="17" y="28"/>
                    <a:pt x="14" y="25"/>
                    <a:pt x="9" y="26"/>
                  </a:cubicBezTo>
                  <a:cubicBezTo>
                    <a:pt x="10" y="22"/>
                    <a:pt x="6" y="25"/>
                    <a:pt x="5" y="23"/>
                  </a:cubicBezTo>
                  <a:cubicBezTo>
                    <a:pt x="4" y="20"/>
                    <a:pt x="7" y="20"/>
                    <a:pt x="8" y="19"/>
                  </a:cubicBezTo>
                  <a:cubicBezTo>
                    <a:pt x="8" y="16"/>
                    <a:pt x="0" y="21"/>
                    <a:pt x="2" y="16"/>
                  </a:cubicBezTo>
                  <a:cubicBezTo>
                    <a:pt x="8" y="14"/>
                    <a:pt x="16" y="13"/>
                    <a:pt x="25" y="12"/>
                  </a:cubicBezTo>
                  <a:cubicBezTo>
                    <a:pt x="26" y="12"/>
                    <a:pt x="26" y="11"/>
                    <a:pt x="26" y="10"/>
                  </a:cubicBezTo>
                  <a:cubicBezTo>
                    <a:pt x="32" y="11"/>
                    <a:pt x="37" y="8"/>
                    <a:pt x="40" y="10"/>
                  </a:cubicBezTo>
                  <a:cubicBezTo>
                    <a:pt x="41" y="9"/>
                    <a:pt x="42" y="8"/>
                    <a:pt x="42" y="6"/>
                  </a:cubicBezTo>
                  <a:cubicBezTo>
                    <a:pt x="49" y="6"/>
                    <a:pt x="56" y="4"/>
                    <a:pt x="61" y="5"/>
                  </a:cubicBezTo>
                  <a:cubicBezTo>
                    <a:pt x="62" y="5"/>
                    <a:pt x="62" y="4"/>
                    <a:pt x="62" y="3"/>
                  </a:cubicBezTo>
                  <a:cubicBezTo>
                    <a:pt x="67" y="3"/>
                    <a:pt x="74" y="2"/>
                    <a:pt x="76" y="4"/>
                  </a:cubicBezTo>
                  <a:cubicBezTo>
                    <a:pt x="77" y="2"/>
                    <a:pt x="82" y="4"/>
                    <a:pt x="82" y="2"/>
                  </a:cubicBezTo>
                  <a:cubicBezTo>
                    <a:pt x="85" y="3"/>
                    <a:pt x="90" y="3"/>
                    <a:pt x="94" y="3"/>
                  </a:cubicBezTo>
                  <a:cubicBezTo>
                    <a:pt x="94" y="2"/>
                    <a:pt x="94" y="2"/>
                    <a:pt x="93" y="2"/>
                  </a:cubicBezTo>
                  <a:cubicBezTo>
                    <a:pt x="93" y="0"/>
                    <a:pt x="94" y="1"/>
                    <a:pt x="94" y="2"/>
                  </a:cubicBezTo>
                  <a:cubicBezTo>
                    <a:pt x="99" y="2"/>
                    <a:pt x="108" y="0"/>
                    <a:pt x="113" y="2"/>
                  </a:cubicBezTo>
                  <a:cubicBezTo>
                    <a:pt x="113" y="2"/>
                    <a:pt x="113" y="4"/>
                    <a:pt x="113" y="4"/>
                  </a:cubicBezTo>
                  <a:cubicBezTo>
                    <a:pt x="122" y="4"/>
                    <a:pt x="123" y="2"/>
                    <a:pt x="133" y="3"/>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95" name="Freeform 84"/>
            <p:cNvSpPr>
              <a:spLocks/>
            </p:cNvSpPr>
            <p:nvPr/>
          </p:nvSpPr>
          <p:spPr bwMode="auto">
            <a:xfrm>
              <a:off x="4407250" y="1191344"/>
              <a:ext cx="153988" cy="55562"/>
            </a:xfrm>
            <a:custGeom>
              <a:avLst/>
              <a:gdLst>
                <a:gd name="T0" fmla="*/ 26 w 41"/>
                <a:gd name="T1" fmla="*/ 5 h 15"/>
                <a:gd name="T2" fmla="*/ 26 w 41"/>
                <a:gd name="T3" fmla="*/ 7 h 15"/>
                <a:gd name="T4" fmla="*/ 33 w 41"/>
                <a:gd name="T5" fmla="*/ 16 h 15"/>
                <a:gd name="T6" fmla="*/ 43 w 41"/>
                <a:gd name="T7" fmla="*/ 9 h 15"/>
                <a:gd name="T8" fmla="*/ 57 w 41"/>
                <a:gd name="T9" fmla="*/ 16 h 15"/>
                <a:gd name="T10" fmla="*/ 80 w 41"/>
                <a:gd name="T11" fmla="*/ 9 h 15"/>
                <a:gd name="T12" fmla="*/ 92 w 41"/>
                <a:gd name="T13" fmla="*/ 16 h 15"/>
                <a:gd name="T14" fmla="*/ 88 w 41"/>
                <a:gd name="T15" fmla="*/ 26 h 15"/>
                <a:gd name="T16" fmla="*/ 62 w 41"/>
                <a:gd name="T17" fmla="*/ 30 h 15"/>
                <a:gd name="T18" fmla="*/ 45 w 41"/>
                <a:gd name="T19" fmla="*/ 35 h 15"/>
                <a:gd name="T20" fmla="*/ 17 w 41"/>
                <a:gd name="T21" fmla="*/ 16 h 15"/>
                <a:gd name="T22" fmla="*/ 2 w 41"/>
                <a:gd name="T23" fmla="*/ 12 h 15"/>
                <a:gd name="T24" fmla="*/ 26 w 41"/>
                <a:gd name="T25" fmla="*/ 5 h 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1" h="15">
                  <a:moveTo>
                    <a:pt x="11" y="2"/>
                  </a:moveTo>
                  <a:cubicBezTo>
                    <a:pt x="12" y="2"/>
                    <a:pt x="11" y="3"/>
                    <a:pt x="11" y="3"/>
                  </a:cubicBezTo>
                  <a:cubicBezTo>
                    <a:pt x="10" y="6"/>
                    <a:pt x="16" y="2"/>
                    <a:pt x="14" y="7"/>
                  </a:cubicBezTo>
                  <a:cubicBezTo>
                    <a:pt x="17" y="7"/>
                    <a:pt x="16" y="4"/>
                    <a:pt x="18" y="4"/>
                  </a:cubicBezTo>
                  <a:cubicBezTo>
                    <a:pt x="21" y="7"/>
                    <a:pt x="23" y="2"/>
                    <a:pt x="24" y="7"/>
                  </a:cubicBezTo>
                  <a:cubicBezTo>
                    <a:pt x="27" y="6"/>
                    <a:pt x="31" y="5"/>
                    <a:pt x="34" y="4"/>
                  </a:cubicBezTo>
                  <a:cubicBezTo>
                    <a:pt x="34" y="8"/>
                    <a:pt x="40" y="3"/>
                    <a:pt x="39" y="7"/>
                  </a:cubicBezTo>
                  <a:cubicBezTo>
                    <a:pt x="41" y="10"/>
                    <a:pt x="32" y="9"/>
                    <a:pt x="37" y="11"/>
                  </a:cubicBezTo>
                  <a:cubicBezTo>
                    <a:pt x="35" y="14"/>
                    <a:pt x="29" y="12"/>
                    <a:pt x="26" y="13"/>
                  </a:cubicBezTo>
                  <a:cubicBezTo>
                    <a:pt x="23" y="13"/>
                    <a:pt x="21" y="14"/>
                    <a:pt x="19" y="15"/>
                  </a:cubicBezTo>
                  <a:cubicBezTo>
                    <a:pt x="14" y="13"/>
                    <a:pt x="10" y="11"/>
                    <a:pt x="7" y="7"/>
                  </a:cubicBezTo>
                  <a:cubicBezTo>
                    <a:pt x="6" y="6"/>
                    <a:pt x="1" y="8"/>
                    <a:pt x="1" y="5"/>
                  </a:cubicBezTo>
                  <a:cubicBezTo>
                    <a:pt x="0" y="0"/>
                    <a:pt x="10" y="6"/>
                    <a:pt x="11" y="2"/>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96" name="Freeform 85"/>
            <p:cNvSpPr>
              <a:spLocks/>
            </p:cNvSpPr>
            <p:nvPr/>
          </p:nvSpPr>
          <p:spPr bwMode="auto">
            <a:xfrm>
              <a:off x="8695914" y="1271437"/>
              <a:ext cx="68263" cy="19050"/>
            </a:xfrm>
            <a:custGeom>
              <a:avLst/>
              <a:gdLst>
                <a:gd name="T0" fmla="*/ 41 w 18"/>
                <a:gd name="T1" fmla="*/ 0 h 5"/>
                <a:gd name="T2" fmla="*/ 24 w 18"/>
                <a:gd name="T3" fmla="*/ 7 h 5"/>
                <a:gd name="T4" fmla="*/ 19 w 18"/>
                <a:gd name="T5" fmla="*/ 12 h 5"/>
                <a:gd name="T6" fmla="*/ 7 w 18"/>
                <a:gd name="T7" fmla="*/ 12 h 5"/>
                <a:gd name="T8" fmla="*/ 14 w 18"/>
                <a:gd name="T9" fmla="*/ 2 h 5"/>
                <a:gd name="T10" fmla="*/ 41 w 18"/>
                <a:gd name="T11" fmla="*/ 0 h 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 h="5">
                  <a:moveTo>
                    <a:pt x="17" y="0"/>
                  </a:moveTo>
                  <a:cubicBezTo>
                    <a:pt x="18" y="3"/>
                    <a:pt x="13" y="3"/>
                    <a:pt x="10" y="3"/>
                  </a:cubicBezTo>
                  <a:cubicBezTo>
                    <a:pt x="9" y="3"/>
                    <a:pt x="9" y="4"/>
                    <a:pt x="8" y="5"/>
                  </a:cubicBezTo>
                  <a:cubicBezTo>
                    <a:pt x="6" y="5"/>
                    <a:pt x="3" y="3"/>
                    <a:pt x="3" y="5"/>
                  </a:cubicBezTo>
                  <a:cubicBezTo>
                    <a:pt x="0" y="5"/>
                    <a:pt x="5" y="1"/>
                    <a:pt x="6" y="1"/>
                  </a:cubicBezTo>
                  <a:cubicBezTo>
                    <a:pt x="8" y="3"/>
                    <a:pt x="13" y="0"/>
                    <a:pt x="17" y="0"/>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97" name="Freeform 86"/>
            <p:cNvSpPr>
              <a:spLocks/>
            </p:cNvSpPr>
            <p:nvPr/>
          </p:nvSpPr>
          <p:spPr bwMode="auto">
            <a:xfrm>
              <a:off x="8973727" y="1271437"/>
              <a:ext cx="63500" cy="38100"/>
            </a:xfrm>
            <a:custGeom>
              <a:avLst/>
              <a:gdLst>
                <a:gd name="T0" fmla="*/ 19 w 17"/>
                <a:gd name="T1" fmla="*/ 0 h 10"/>
                <a:gd name="T2" fmla="*/ 14 w 17"/>
                <a:gd name="T3" fmla="*/ 2 h 10"/>
                <a:gd name="T4" fmla="*/ 28 w 17"/>
                <a:gd name="T5" fmla="*/ 12 h 10"/>
                <a:gd name="T6" fmla="*/ 33 w 17"/>
                <a:gd name="T7" fmla="*/ 7 h 10"/>
                <a:gd name="T8" fmla="*/ 16 w 17"/>
                <a:gd name="T9" fmla="*/ 24 h 10"/>
                <a:gd name="T10" fmla="*/ 0 w 17"/>
                <a:gd name="T11" fmla="*/ 5 h 10"/>
                <a:gd name="T12" fmla="*/ 19 w 17"/>
                <a:gd name="T13" fmla="*/ 0 h 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7" h="10">
                  <a:moveTo>
                    <a:pt x="8" y="0"/>
                  </a:moveTo>
                  <a:cubicBezTo>
                    <a:pt x="8" y="1"/>
                    <a:pt x="7" y="1"/>
                    <a:pt x="6" y="1"/>
                  </a:cubicBezTo>
                  <a:cubicBezTo>
                    <a:pt x="6" y="4"/>
                    <a:pt x="13" y="0"/>
                    <a:pt x="12" y="5"/>
                  </a:cubicBezTo>
                  <a:cubicBezTo>
                    <a:pt x="13" y="5"/>
                    <a:pt x="14" y="4"/>
                    <a:pt x="14" y="3"/>
                  </a:cubicBezTo>
                  <a:cubicBezTo>
                    <a:pt x="17" y="7"/>
                    <a:pt x="8" y="7"/>
                    <a:pt x="7" y="10"/>
                  </a:cubicBezTo>
                  <a:cubicBezTo>
                    <a:pt x="4" y="8"/>
                    <a:pt x="4" y="3"/>
                    <a:pt x="0" y="2"/>
                  </a:cubicBezTo>
                  <a:cubicBezTo>
                    <a:pt x="1" y="0"/>
                    <a:pt x="6" y="1"/>
                    <a:pt x="8" y="0"/>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98" name="Freeform 87"/>
            <p:cNvSpPr>
              <a:spLocks noEditPoints="1"/>
            </p:cNvSpPr>
            <p:nvPr/>
          </p:nvSpPr>
          <p:spPr bwMode="auto">
            <a:xfrm>
              <a:off x="3754788" y="1315169"/>
              <a:ext cx="3732213" cy="2444750"/>
            </a:xfrm>
            <a:custGeom>
              <a:avLst/>
              <a:gdLst>
                <a:gd name="T0" fmla="*/ 1396 w 995"/>
                <a:gd name="T1" fmla="*/ 106 h 652"/>
                <a:gd name="T2" fmla="*/ 1649 w 995"/>
                <a:gd name="T3" fmla="*/ 106 h 652"/>
                <a:gd name="T4" fmla="*/ 1862 w 995"/>
                <a:gd name="T5" fmla="*/ 128 h 652"/>
                <a:gd name="T6" fmla="*/ 2136 w 995"/>
                <a:gd name="T7" fmla="*/ 172 h 652"/>
                <a:gd name="T8" fmla="*/ 2351 w 995"/>
                <a:gd name="T9" fmla="*/ 241 h 652"/>
                <a:gd name="T10" fmla="*/ 2214 w 995"/>
                <a:gd name="T11" fmla="*/ 274 h 652"/>
                <a:gd name="T12" fmla="*/ 2039 w 995"/>
                <a:gd name="T13" fmla="*/ 409 h 652"/>
                <a:gd name="T14" fmla="*/ 1971 w 995"/>
                <a:gd name="T15" fmla="*/ 449 h 652"/>
                <a:gd name="T16" fmla="*/ 2060 w 995"/>
                <a:gd name="T17" fmla="*/ 309 h 652"/>
                <a:gd name="T18" fmla="*/ 1862 w 995"/>
                <a:gd name="T19" fmla="*/ 368 h 652"/>
                <a:gd name="T20" fmla="*/ 1798 w 995"/>
                <a:gd name="T21" fmla="*/ 465 h 652"/>
                <a:gd name="T22" fmla="*/ 1685 w 995"/>
                <a:gd name="T23" fmla="*/ 619 h 652"/>
                <a:gd name="T24" fmla="*/ 1614 w 995"/>
                <a:gd name="T25" fmla="*/ 654 h 652"/>
                <a:gd name="T26" fmla="*/ 1583 w 995"/>
                <a:gd name="T27" fmla="*/ 692 h 652"/>
                <a:gd name="T28" fmla="*/ 1484 w 995"/>
                <a:gd name="T29" fmla="*/ 874 h 652"/>
                <a:gd name="T30" fmla="*/ 1427 w 995"/>
                <a:gd name="T31" fmla="*/ 1006 h 652"/>
                <a:gd name="T32" fmla="*/ 1335 w 995"/>
                <a:gd name="T33" fmla="*/ 1023 h 652"/>
                <a:gd name="T34" fmla="*/ 1316 w 995"/>
                <a:gd name="T35" fmla="*/ 1027 h 652"/>
                <a:gd name="T36" fmla="*/ 1266 w 995"/>
                <a:gd name="T37" fmla="*/ 898 h 652"/>
                <a:gd name="T38" fmla="*/ 1108 w 995"/>
                <a:gd name="T39" fmla="*/ 980 h 652"/>
                <a:gd name="T40" fmla="*/ 992 w 995"/>
                <a:gd name="T41" fmla="*/ 864 h 652"/>
                <a:gd name="T42" fmla="*/ 782 w 995"/>
                <a:gd name="T43" fmla="*/ 831 h 652"/>
                <a:gd name="T44" fmla="*/ 832 w 995"/>
                <a:gd name="T45" fmla="*/ 919 h 652"/>
                <a:gd name="T46" fmla="*/ 676 w 995"/>
                <a:gd name="T47" fmla="*/ 928 h 652"/>
                <a:gd name="T48" fmla="*/ 584 w 995"/>
                <a:gd name="T49" fmla="*/ 815 h 652"/>
                <a:gd name="T50" fmla="*/ 657 w 995"/>
                <a:gd name="T51" fmla="*/ 964 h 652"/>
                <a:gd name="T52" fmla="*/ 702 w 995"/>
                <a:gd name="T53" fmla="*/ 1117 h 652"/>
                <a:gd name="T54" fmla="*/ 614 w 995"/>
                <a:gd name="T55" fmla="*/ 1339 h 652"/>
                <a:gd name="T56" fmla="*/ 525 w 995"/>
                <a:gd name="T57" fmla="*/ 1512 h 652"/>
                <a:gd name="T58" fmla="*/ 354 w 995"/>
                <a:gd name="T59" fmla="*/ 1379 h 652"/>
                <a:gd name="T60" fmla="*/ 333 w 995"/>
                <a:gd name="T61" fmla="*/ 1176 h 652"/>
                <a:gd name="T62" fmla="*/ 69 w 995"/>
                <a:gd name="T63" fmla="*/ 1046 h 652"/>
                <a:gd name="T64" fmla="*/ 9 w 995"/>
                <a:gd name="T65" fmla="*/ 879 h 652"/>
                <a:gd name="T66" fmla="*/ 241 w 995"/>
                <a:gd name="T67" fmla="*/ 694 h 652"/>
                <a:gd name="T68" fmla="*/ 392 w 995"/>
                <a:gd name="T69" fmla="*/ 763 h 652"/>
                <a:gd name="T70" fmla="*/ 565 w 995"/>
                <a:gd name="T71" fmla="*/ 763 h 652"/>
                <a:gd name="T72" fmla="*/ 461 w 995"/>
                <a:gd name="T73" fmla="*/ 650 h 652"/>
                <a:gd name="T74" fmla="*/ 380 w 995"/>
                <a:gd name="T75" fmla="*/ 600 h 652"/>
                <a:gd name="T76" fmla="*/ 388 w 995"/>
                <a:gd name="T77" fmla="*/ 645 h 652"/>
                <a:gd name="T78" fmla="*/ 236 w 995"/>
                <a:gd name="T79" fmla="*/ 607 h 652"/>
                <a:gd name="T80" fmla="*/ 172 w 995"/>
                <a:gd name="T81" fmla="*/ 605 h 652"/>
                <a:gd name="T82" fmla="*/ 236 w 995"/>
                <a:gd name="T83" fmla="*/ 491 h 652"/>
                <a:gd name="T84" fmla="*/ 319 w 995"/>
                <a:gd name="T85" fmla="*/ 435 h 652"/>
                <a:gd name="T86" fmla="*/ 473 w 995"/>
                <a:gd name="T87" fmla="*/ 368 h 652"/>
                <a:gd name="T88" fmla="*/ 468 w 995"/>
                <a:gd name="T89" fmla="*/ 293 h 652"/>
                <a:gd name="T90" fmla="*/ 413 w 995"/>
                <a:gd name="T91" fmla="*/ 354 h 652"/>
                <a:gd name="T92" fmla="*/ 272 w 995"/>
                <a:gd name="T93" fmla="*/ 373 h 652"/>
                <a:gd name="T94" fmla="*/ 340 w 995"/>
                <a:gd name="T95" fmla="*/ 250 h 652"/>
                <a:gd name="T96" fmla="*/ 529 w 995"/>
                <a:gd name="T97" fmla="*/ 158 h 652"/>
                <a:gd name="T98" fmla="*/ 593 w 995"/>
                <a:gd name="T99" fmla="*/ 229 h 652"/>
                <a:gd name="T100" fmla="*/ 702 w 995"/>
                <a:gd name="T101" fmla="*/ 198 h 652"/>
                <a:gd name="T102" fmla="*/ 891 w 995"/>
                <a:gd name="T103" fmla="*/ 189 h 652"/>
                <a:gd name="T104" fmla="*/ 985 w 995"/>
                <a:gd name="T105" fmla="*/ 125 h 652"/>
                <a:gd name="T106" fmla="*/ 1051 w 995"/>
                <a:gd name="T107" fmla="*/ 194 h 652"/>
                <a:gd name="T108" fmla="*/ 1096 w 995"/>
                <a:gd name="T109" fmla="*/ 120 h 652"/>
                <a:gd name="T110" fmla="*/ 1328 w 995"/>
                <a:gd name="T111" fmla="*/ 26 h 652"/>
                <a:gd name="T112" fmla="*/ 555 w 995"/>
                <a:gd name="T113" fmla="*/ 557 h 652"/>
                <a:gd name="T114" fmla="*/ 671 w 995"/>
                <a:gd name="T115" fmla="*/ 633 h 652"/>
                <a:gd name="T116" fmla="*/ 794 w 995"/>
                <a:gd name="T117" fmla="*/ 614 h 652"/>
                <a:gd name="T118" fmla="*/ 754 w 995"/>
                <a:gd name="T119" fmla="*/ 671 h 652"/>
                <a:gd name="T120" fmla="*/ 560 w 995"/>
                <a:gd name="T121" fmla="*/ 1136 h 65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995" h="652">
                  <a:moveTo>
                    <a:pt x="599" y="7"/>
                  </a:moveTo>
                  <a:cubicBezTo>
                    <a:pt x="599" y="8"/>
                    <a:pt x="601" y="8"/>
                    <a:pt x="603" y="8"/>
                  </a:cubicBezTo>
                  <a:cubicBezTo>
                    <a:pt x="603" y="9"/>
                    <a:pt x="601" y="9"/>
                    <a:pt x="599" y="9"/>
                  </a:cubicBezTo>
                  <a:cubicBezTo>
                    <a:pt x="604" y="14"/>
                    <a:pt x="609" y="7"/>
                    <a:pt x="618" y="9"/>
                  </a:cubicBezTo>
                  <a:cubicBezTo>
                    <a:pt x="620" y="12"/>
                    <a:pt x="623" y="14"/>
                    <a:pt x="628" y="15"/>
                  </a:cubicBezTo>
                  <a:cubicBezTo>
                    <a:pt x="628" y="16"/>
                    <a:pt x="627" y="18"/>
                    <a:pt x="628" y="20"/>
                  </a:cubicBezTo>
                  <a:cubicBezTo>
                    <a:pt x="628" y="21"/>
                    <a:pt x="630" y="21"/>
                    <a:pt x="630" y="23"/>
                  </a:cubicBezTo>
                  <a:cubicBezTo>
                    <a:pt x="627" y="23"/>
                    <a:pt x="628" y="25"/>
                    <a:pt x="628" y="27"/>
                  </a:cubicBezTo>
                  <a:cubicBezTo>
                    <a:pt x="626" y="26"/>
                    <a:pt x="625" y="25"/>
                    <a:pt x="623" y="25"/>
                  </a:cubicBezTo>
                  <a:cubicBezTo>
                    <a:pt x="621" y="26"/>
                    <a:pt x="623" y="27"/>
                    <a:pt x="622" y="28"/>
                  </a:cubicBezTo>
                  <a:cubicBezTo>
                    <a:pt x="621" y="28"/>
                    <a:pt x="620" y="27"/>
                    <a:pt x="619" y="27"/>
                  </a:cubicBezTo>
                  <a:cubicBezTo>
                    <a:pt x="618" y="27"/>
                    <a:pt x="616" y="29"/>
                    <a:pt x="612" y="28"/>
                  </a:cubicBezTo>
                  <a:cubicBezTo>
                    <a:pt x="611" y="27"/>
                    <a:pt x="612" y="30"/>
                    <a:pt x="611" y="30"/>
                  </a:cubicBezTo>
                  <a:cubicBezTo>
                    <a:pt x="611" y="30"/>
                    <a:pt x="609" y="30"/>
                    <a:pt x="609" y="30"/>
                  </a:cubicBezTo>
                  <a:cubicBezTo>
                    <a:pt x="608" y="31"/>
                    <a:pt x="611" y="32"/>
                    <a:pt x="609" y="35"/>
                  </a:cubicBezTo>
                  <a:cubicBezTo>
                    <a:pt x="608" y="33"/>
                    <a:pt x="602" y="35"/>
                    <a:pt x="605" y="36"/>
                  </a:cubicBezTo>
                  <a:cubicBezTo>
                    <a:pt x="603" y="38"/>
                    <a:pt x="599" y="37"/>
                    <a:pt x="596" y="38"/>
                  </a:cubicBezTo>
                  <a:cubicBezTo>
                    <a:pt x="594" y="39"/>
                    <a:pt x="592" y="42"/>
                    <a:pt x="590" y="42"/>
                  </a:cubicBezTo>
                  <a:cubicBezTo>
                    <a:pt x="590" y="44"/>
                    <a:pt x="590" y="45"/>
                    <a:pt x="589" y="45"/>
                  </a:cubicBezTo>
                  <a:cubicBezTo>
                    <a:pt x="589" y="47"/>
                    <a:pt x="590" y="45"/>
                    <a:pt x="591" y="45"/>
                  </a:cubicBezTo>
                  <a:cubicBezTo>
                    <a:pt x="595" y="46"/>
                    <a:pt x="596" y="43"/>
                    <a:pt x="598" y="42"/>
                  </a:cubicBezTo>
                  <a:cubicBezTo>
                    <a:pt x="600" y="41"/>
                    <a:pt x="600" y="43"/>
                    <a:pt x="602" y="43"/>
                  </a:cubicBezTo>
                  <a:cubicBezTo>
                    <a:pt x="603" y="43"/>
                    <a:pt x="603" y="41"/>
                    <a:pt x="604" y="41"/>
                  </a:cubicBezTo>
                  <a:cubicBezTo>
                    <a:pt x="606" y="40"/>
                    <a:pt x="609" y="41"/>
                    <a:pt x="612" y="40"/>
                  </a:cubicBezTo>
                  <a:cubicBezTo>
                    <a:pt x="614" y="39"/>
                    <a:pt x="611" y="38"/>
                    <a:pt x="613" y="37"/>
                  </a:cubicBezTo>
                  <a:cubicBezTo>
                    <a:pt x="614" y="37"/>
                    <a:pt x="615" y="38"/>
                    <a:pt x="616" y="37"/>
                  </a:cubicBezTo>
                  <a:cubicBezTo>
                    <a:pt x="616" y="37"/>
                    <a:pt x="617" y="35"/>
                    <a:pt x="617" y="35"/>
                  </a:cubicBezTo>
                  <a:cubicBezTo>
                    <a:pt x="617" y="35"/>
                    <a:pt x="620" y="36"/>
                    <a:pt x="622" y="36"/>
                  </a:cubicBezTo>
                  <a:cubicBezTo>
                    <a:pt x="624" y="36"/>
                    <a:pt x="625" y="35"/>
                    <a:pt x="628" y="35"/>
                  </a:cubicBezTo>
                  <a:cubicBezTo>
                    <a:pt x="628" y="36"/>
                    <a:pt x="628" y="37"/>
                    <a:pt x="628" y="38"/>
                  </a:cubicBezTo>
                  <a:cubicBezTo>
                    <a:pt x="629" y="37"/>
                    <a:pt x="630" y="37"/>
                    <a:pt x="630" y="40"/>
                  </a:cubicBezTo>
                  <a:cubicBezTo>
                    <a:pt x="636" y="39"/>
                    <a:pt x="646" y="40"/>
                    <a:pt x="656" y="40"/>
                  </a:cubicBezTo>
                  <a:cubicBezTo>
                    <a:pt x="655" y="45"/>
                    <a:pt x="664" y="41"/>
                    <a:pt x="663" y="47"/>
                  </a:cubicBezTo>
                  <a:cubicBezTo>
                    <a:pt x="664" y="45"/>
                    <a:pt x="666" y="47"/>
                    <a:pt x="668" y="47"/>
                  </a:cubicBezTo>
                  <a:cubicBezTo>
                    <a:pt x="671" y="47"/>
                    <a:pt x="675" y="46"/>
                    <a:pt x="677" y="47"/>
                  </a:cubicBezTo>
                  <a:cubicBezTo>
                    <a:pt x="679" y="46"/>
                    <a:pt x="677" y="41"/>
                    <a:pt x="679" y="41"/>
                  </a:cubicBezTo>
                  <a:cubicBezTo>
                    <a:pt x="683" y="42"/>
                    <a:pt x="687" y="41"/>
                    <a:pt x="691" y="42"/>
                  </a:cubicBezTo>
                  <a:cubicBezTo>
                    <a:pt x="691" y="42"/>
                    <a:pt x="691" y="43"/>
                    <a:pt x="691" y="43"/>
                  </a:cubicBezTo>
                  <a:cubicBezTo>
                    <a:pt x="693" y="43"/>
                    <a:pt x="695" y="43"/>
                    <a:pt x="697" y="43"/>
                  </a:cubicBezTo>
                  <a:cubicBezTo>
                    <a:pt x="698" y="43"/>
                    <a:pt x="698" y="45"/>
                    <a:pt x="698" y="45"/>
                  </a:cubicBezTo>
                  <a:cubicBezTo>
                    <a:pt x="700" y="46"/>
                    <a:pt x="703" y="45"/>
                    <a:pt x="704" y="47"/>
                  </a:cubicBezTo>
                  <a:cubicBezTo>
                    <a:pt x="704" y="49"/>
                    <a:pt x="704" y="52"/>
                    <a:pt x="700" y="51"/>
                  </a:cubicBezTo>
                  <a:cubicBezTo>
                    <a:pt x="701" y="53"/>
                    <a:pt x="703" y="54"/>
                    <a:pt x="705" y="54"/>
                  </a:cubicBezTo>
                  <a:cubicBezTo>
                    <a:pt x="704" y="61"/>
                    <a:pt x="710" y="61"/>
                    <a:pt x="712" y="64"/>
                  </a:cubicBezTo>
                  <a:cubicBezTo>
                    <a:pt x="714" y="63"/>
                    <a:pt x="717" y="62"/>
                    <a:pt x="718" y="61"/>
                  </a:cubicBezTo>
                  <a:cubicBezTo>
                    <a:pt x="719" y="60"/>
                    <a:pt x="718" y="58"/>
                    <a:pt x="719" y="57"/>
                  </a:cubicBezTo>
                  <a:cubicBezTo>
                    <a:pt x="720" y="57"/>
                    <a:pt x="722" y="58"/>
                    <a:pt x="722" y="56"/>
                  </a:cubicBezTo>
                  <a:cubicBezTo>
                    <a:pt x="725" y="55"/>
                    <a:pt x="724" y="59"/>
                    <a:pt x="725" y="60"/>
                  </a:cubicBezTo>
                  <a:cubicBezTo>
                    <a:pt x="728" y="60"/>
                    <a:pt x="731" y="60"/>
                    <a:pt x="733" y="60"/>
                  </a:cubicBezTo>
                  <a:cubicBezTo>
                    <a:pt x="735" y="58"/>
                    <a:pt x="738" y="59"/>
                    <a:pt x="737" y="56"/>
                  </a:cubicBezTo>
                  <a:cubicBezTo>
                    <a:pt x="741" y="57"/>
                    <a:pt x="750" y="53"/>
                    <a:pt x="750" y="58"/>
                  </a:cubicBezTo>
                  <a:cubicBezTo>
                    <a:pt x="753" y="59"/>
                    <a:pt x="752" y="54"/>
                    <a:pt x="757" y="56"/>
                  </a:cubicBezTo>
                  <a:cubicBezTo>
                    <a:pt x="757" y="55"/>
                    <a:pt x="756" y="55"/>
                    <a:pt x="755" y="55"/>
                  </a:cubicBezTo>
                  <a:cubicBezTo>
                    <a:pt x="756" y="54"/>
                    <a:pt x="755" y="52"/>
                    <a:pt x="757" y="51"/>
                  </a:cubicBezTo>
                  <a:cubicBezTo>
                    <a:pt x="760" y="52"/>
                    <a:pt x="759" y="47"/>
                    <a:pt x="764" y="49"/>
                  </a:cubicBezTo>
                  <a:cubicBezTo>
                    <a:pt x="766" y="49"/>
                    <a:pt x="764" y="48"/>
                    <a:pt x="764" y="48"/>
                  </a:cubicBezTo>
                  <a:cubicBezTo>
                    <a:pt x="766" y="45"/>
                    <a:pt x="769" y="47"/>
                    <a:pt x="773" y="47"/>
                  </a:cubicBezTo>
                  <a:cubicBezTo>
                    <a:pt x="773" y="53"/>
                    <a:pt x="780" y="45"/>
                    <a:pt x="778" y="50"/>
                  </a:cubicBezTo>
                  <a:cubicBezTo>
                    <a:pt x="783" y="51"/>
                    <a:pt x="787" y="50"/>
                    <a:pt x="791" y="49"/>
                  </a:cubicBezTo>
                  <a:cubicBezTo>
                    <a:pt x="792" y="52"/>
                    <a:pt x="787" y="50"/>
                    <a:pt x="788" y="54"/>
                  </a:cubicBezTo>
                  <a:cubicBezTo>
                    <a:pt x="788" y="56"/>
                    <a:pt x="792" y="55"/>
                    <a:pt x="795" y="55"/>
                  </a:cubicBezTo>
                  <a:cubicBezTo>
                    <a:pt x="799" y="55"/>
                    <a:pt x="803" y="55"/>
                    <a:pt x="806" y="54"/>
                  </a:cubicBezTo>
                  <a:cubicBezTo>
                    <a:pt x="807" y="58"/>
                    <a:pt x="813" y="58"/>
                    <a:pt x="815" y="62"/>
                  </a:cubicBezTo>
                  <a:cubicBezTo>
                    <a:pt x="817" y="61"/>
                    <a:pt x="818" y="63"/>
                    <a:pt x="821" y="63"/>
                  </a:cubicBezTo>
                  <a:cubicBezTo>
                    <a:pt x="828" y="64"/>
                    <a:pt x="836" y="62"/>
                    <a:pt x="843" y="63"/>
                  </a:cubicBezTo>
                  <a:cubicBezTo>
                    <a:pt x="846" y="64"/>
                    <a:pt x="848" y="67"/>
                    <a:pt x="851" y="65"/>
                  </a:cubicBezTo>
                  <a:cubicBezTo>
                    <a:pt x="851" y="67"/>
                    <a:pt x="852" y="68"/>
                    <a:pt x="854" y="68"/>
                  </a:cubicBezTo>
                  <a:cubicBezTo>
                    <a:pt x="854" y="69"/>
                    <a:pt x="854" y="71"/>
                    <a:pt x="854" y="73"/>
                  </a:cubicBezTo>
                  <a:cubicBezTo>
                    <a:pt x="853" y="75"/>
                    <a:pt x="857" y="73"/>
                    <a:pt x="858" y="74"/>
                  </a:cubicBezTo>
                  <a:cubicBezTo>
                    <a:pt x="860" y="75"/>
                    <a:pt x="859" y="73"/>
                    <a:pt x="861" y="74"/>
                  </a:cubicBezTo>
                  <a:cubicBezTo>
                    <a:pt x="861" y="74"/>
                    <a:pt x="861" y="75"/>
                    <a:pt x="862" y="75"/>
                  </a:cubicBezTo>
                  <a:cubicBezTo>
                    <a:pt x="864" y="75"/>
                    <a:pt x="876" y="76"/>
                    <a:pt x="877" y="75"/>
                  </a:cubicBezTo>
                  <a:cubicBezTo>
                    <a:pt x="877" y="75"/>
                    <a:pt x="877" y="74"/>
                    <a:pt x="877" y="74"/>
                  </a:cubicBezTo>
                  <a:cubicBezTo>
                    <a:pt x="878" y="74"/>
                    <a:pt x="880" y="75"/>
                    <a:pt x="881" y="75"/>
                  </a:cubicBezTo>
                  <a:cubicBezTo>
                    <a:pt x="882" y="74"/>
                    <a:pt x="884" y="73"/>
                    <a:pt x="884" y="75"/>
                  </a:cubicBezTo>
                  <a:cubicBezTo>
                    <a:pt x="886" y="73"/>
                    <a:pt x="890" y="72"/>
                    <a:pt x="894" y="71"/>
                  </a:cubicBezTo>
                  <a:cubicBezTo>
                    <a:pt x="893" y="75"/>
                    <a:pt x="894" y="77"/>
                    <a:pt x="895" y="80"/>
                  </a:cubicBezTo>
                  <a:cubicBezTo>
                    <a:pt x="900" y="79"/>
                    <a:pt x="901" y="82"/>
                    <a:pt x="905" y="80"/>
                  </a:cubicBezTo>
                  <a:cubicBezTo>
                    <a:pt x="906" y="78"/>
                    <a:pt x="904" y="77"/>
                    <a:pt x="903" y="77"/>
                  </a:cubicBezTo>
                  <a:cubicBezTo>
                    <a:pt x="904" y="76"/>
                    <a:pt x="904" y="75"/>
                    <a:pt x="904" y="73"/>
                  </a:cubicBezTo>
                  <a:cubicBezTo>
                    <a:pt x="907" y="70"/>
                    <a:pt x="914" y="71"/>
                    <a:pt x="916" y="74"/>
                  </a:cubicBezTo>
                  <a:cubicBezTo>
                    <a:pt x="921" y="74"/>
                    <a:pt x="926" y="73"/>
                    <a:pt x="931" y="74"/>
                  </a:cubicBezTo>
                  <a:cubicBezTo>
                    <a:pt x="933" y="74"/>
                    <a:pt x="936" y="77"/>
                    <a:pt x="937" y="74"/>
                  </a:cubicBezTo>
                  <a:cubicBezTo>
                    <a:pt x="940" y="75"/>
                    <a:pt x="939" y="76"/>
                    <a:pt x="943" y="77"/>
                  </a:cubicBezTo>
                  <a:cubicBezTo>
                    <a:pt x="944" y="78"/>
                    <a:pt x="945" y="80"/>
                    <a:pt x="945" y="80"/>
                  </a:cubicBezTo>
                  <a:cubicBezTo>
                    <a:pt x="946" y="80"/>
                    <a:pt x="947" y="79"/>
                    <a:pt x="947" y="78"/>
                  </a:cubicBezTo>
                  <a:cubicBezTo>
                    <a:pt x="948" y="79"/>
                    <a:pt x="947" y="80"/>
                    <a:pt x="948" y="81"/>
                  </a:cubicBezTo>
                  <a:cubicBezTo>
                    <a:pt x="948" y="81"/>
                    <a:pt x="950" y="80"/>
                    <a:pt x="950" y="81"/>
                  </a:cubicBezTo>
                  <a:cubicBezTo>
                    <a:pt x="951" y="82"/>
                    <a:pt x="953" y="82"/>
                    <a:pt x="956" y="83"/>
                  </a:cubicBezTo>
                  <a:cubicBezTo>
                    <a:pt x="958" y="84"/>
                    <a:pt x="961" y="84"/>
                    <a:pt x="963" y="86"/>
                  </a:cubicBezTo>
                  <a:cubicBezTo>
                    <a:pt x="964" y="86"/>
                    <a:pt x="964" y="88"/>
                    <a:pt x="964" y="88"/>
                  </a:cubicBezTo>
                  <a:cubicBezTo>
                    <a:pt x="965" y="88"/>
                    <a:pt x="966" y="87"/>
                    <a:pt x="967" y="88"/>
                  </a:cubicBezTo>
                  <a:cubicBezTo>
                    <a:pt x="967" y="88"/>
                    <a:pt x="966" y="90"/>
                    <a:pt x="967" y="90"/>
                  </a:cubicBezTo>
                  <a:cubicBezTo>
                    <a:pt x="967" y="91"/>
                    <a:pt x="969" y="90"/>
                    <a:pt x="969" y="90"/>
                  </a:cubicBezTo>
                  <a:cubicBezTo>
                    <a:pt x="970" y="91"/>
                    <a:pt x="968" y="95"/>
                    <a:pt x="972" y="94"/>
                  </a:cubicBezTo>
                  <a:cubicBezTo>
                    <a:pt x="972" y="97"/>
                    <a:pt x="972" y="99"/>
                    <a:pt x="972" y="102"/>
                  </a:cubicBezTo>
                  <a:cubicBezTo>
                    <a:pt x="977" y="102"/>
                    <a:pt x="980" y="101"/>
                    <a:pt x="981" y="97"/>
                  </a:cubicBezTo>
                  <a:cubicBezTo>
                    <a:pt x="984" y="99"/>
                    <a:pt x="988" y="98"/>
                    <a:pt x="991" y="100"/>
                  </a:cubicBezTo>
                  <a:cubicBezTo>
                    <a:pt x="992" y="100"/>
                    <a:pt x="991" y="102"/>
                    <a:pt x="991" y="102"/>
                  </a:cubicBezTo>
                  <a:cubicBezTo>
                    <a:pt x="992" y="103"/>
                    <a:pt x="994" y="102"/>
                    <a:pt x="995" y="102"/>
                  </a:cubicBezTo>
                  <a:cubicBezTo>
                    <a:pt x="994" y="103"/>
                    <a:pt x="992" y="103"/>
                    <a:pt x="992" y="106"/>
                  </a:cubicBezTo>
                  <a:cubicBezTo>
                    <a:pt x="991" y="106"/>
                    <a:pt x="990" y="104"/>
                    <a:pt x="989" y="104"/>
                  </a:cubicBezTo>
                  <a:cubicBezTo>
                    <a:pt x="988" y="105"/>
                    <a:pt x="988" y="107"/>
                    <a:pt x="985" y="107"/>
                  </a:cubicBezTo>
                  <a:cubicBezTo>
                    <a:pt x="986" y="109"/>
                    <a:pt x="989" y="108"/>
                    <a:pt x="988" y="111"/>
                  </a:cubicBezTo>
                  <a:cubicBezTo>
                    <a:pt x="983" y="108"/>
                    <a:pt x="987" y="113"/>
                    <a:pt x="984" y="114"/>
                  </a:cubicBezTo>
                  <a:cubicBezTo>
                    <a:pt x="983" y="114"/>
                    <a:pt x="982" y="115"/>
                    <a:pt x="982" y="116"/>
                  </a:cubicBezTo>
                  <a:cubicBezTo>
                    <a:pt x="980" y="116"/>
                    <a:pt x="979" y="116"/>
                    <a:pt x="978" y="115"/>
                  </a:cubicBezTo>
                  <a:cubicBezTo>
                    <a:pt x="978" y="115"/>
                    <a:pt x="977" y="113"/>
                    <a:pt x="976" y="113"/>
                  </a:cubicBezTo>
                  <a:cubicBezTo>
                    <a:pt x="974" y="112"/>
                    <a:pt x="973" y="112"/>
                    <a:pt x="971" y="111"/>
                  </a:cubicBezTo>
                  <a:cubicBezTo>
                    <a:pt x="970" y="111"/>
                    <a:pt x="969" y="109"/>
                    <a:pt x="969" y="109"/>
                  </a:cubicBezTo>
                  <a:cubicBezTo>
                    <a:pt x="968" y="108"/>
                    <a:pt x="966" y="109"/>
                    <a:pt x="964" y="109"/>
                  </a:cubicBezTo>
                  <a:cubicBezTo>
                    <a:pt x="964" y="109"/>
                    <a:pt x="964" y="108"/>
                    <a:pt x="963" y="108"/>
                  </a:cubicBezTo>
                  <a:cubicBezTo>
                    <a:pt x="962" y="108"/>
                    <a:pt x="960" y="104"/>
                    <a:pt x="958" y="107"/>
                  </a:cubicBezTo>
                  <a:cubicBezTo>
                    <a:pt x="957" y="107"/>
                    <a:pt x="957" y="105"/>
                    <a:pt x="957" y="103"/>
                  </a:cubicBezTo>
                  <a:cubicBezTo>
                    <a:pt x="955" y="103"/>
                    <a:pt x="952" y="103"/>
                    <a:pt x="950" y="103"/>
                  </a:cubicBezTo>
                  <a:cubicBezTo>
                    <a:pt x="948" y="103"/>
                    <a:pt x="950" y="106"/>
                    <a:pt x="950" y="106"/>
                  </a:cubicBezTo>
                  <a:cubicBezTo>
                    <a:pt x="950" y="107"/>
                    <a:pt x="947" y="108"/>
                    <a:pt x="948" y="110"/>
                  </a:cubicBezTo>
                  <a:cubicBezTo>
                    <a:pt x="943" y="110"/>
                    <a:pt x="942" y="114"/>
                    <a:pt x="936" y="113"/>
                  </a:cubicBezTo>
                  <a:cubicBezTo>
                    <a:pt x="935" y="113"/>
                    <a:pt x="935" y="115"/>
                    <a:pt x="932" y="115"/>
                  </a:cubicBezTo>
                  <a:cubicBezTo>
                    <a:pt x="933" y="117"/>
                    <a:pt x="935" y="116"/>
                    <a:pt x="937" y="116"/>
                  </a:cubicBezTo>
                  <a:cubicBezTo>
                    <a:pt x="939" y="117"/>
                    <a:pt x="939" y="118"/>
                    <a:pt x="941" y="118"/>
                  </a:cubicBezTo>
                  <a:cubicBezTo>
                    <a:pt x="940" y="122"/>
                    <a:pt x="940" y="121"/>
                    <a:pt x="942" y="123"/>
                  </a:cubicBezTo>
                  <a:cubicBezTo>
                    <a:pt x="943" y="126"/>
                    <a:pt x="946" y="126"/>
                    <a:pt x="948" y="128"/>
                  </a:cubicBezTo>
                  <a:cubicBezTo>
                    <a:pt x="948" y="128"/>
                    <a:pt x="944" y="131"/>
                    <a:pt x="944" y="131"/>
                  </a:cubicBezTo>
                  <a:cubicBezTo>
                    <a:pt x="941" y="132"/>
                    <a:pt x="941" y="129"/>
                    <a:pt x="940" y="129"/>
                  </a:cubicBezTo>
                  <a:cubicBezTo>
                    <a:pt x="940" y="129"/>
                    <a:pt x="941" y="131"/>
                    <a:pt x="940" y="131"/>
                  </a:cubicBezTo>
                  <a:cubicBezTo>
                    <a:pt x="936" y="132"/>
                    <a:pt x="930" y="131"/>
                    <a:pt x="927" y="133"/>
                  </a:cubicBezTo>
                  <a:cubicBezTo>
                    <a:pt x="925" y="133"/>
                    <a:pt x="920" y="135"/>
                    <a:pt x="921" y="137"/>
                  </a:cubicBezTo>
                  <a:cubicBezTo>
                    <a:pt x="915" y="136"/>
                    <a:pt x="915" y="140"/>
                    <a:pt x="911" y="141"/>
                  </a:cubicBezTo>
                  <a:cubicBezTo>
                    <a:pt x="910" y="142"/>
                    <a:pt x="910" y="142"/>
                    <a:pt x="909" y="143"/>
                  </a:cubicBezTo>
                  <a:cubicBezTo>
                    <a:pt x="908" y="144"/>
                    <a:pt x="907" y="145"/>
                    <a:pt x="905" y="146"/>
                  </a:cubicBezTo>
                  <a:cubicBezTo>
                    <a:pt x="904" y="146"/>
                    <a:pt x="903" y="147"/>
                    <a:pt x="903" y="148"/>
                  </a:cubicBezTo>
                  <a:cubicBezTo>
                    <a:pt x="899" y="147"/>
                    <a:pt x="893" y="149"/>
                    <a:pt x="891" y="147"/>
                  </a:cubicBezTo>
                  <a:cubicBezTo>
                    <a:pt x="890" y="148"/>
                    <a:pt x="887" y="147"/>
                    <a:pt x="888" y="150"/>
                  </a:cubicBezTo>
                  <a:cubicBezTo>
                    <a:pt x="881" y="151"/>
                    <a:pt x="880" y="151"/>
                    <a:pt x="874" y="150"/>
                  </a:cubicBezTo>
                  <a:cubicBezTo>
                    <a:pt x="873" y="150"/>
                    <a:pt x="872" y="151"/>
                    <a:pt x="871" y="151"/>
                  </a:cubicBezTo>
                  <a:cubicBezTo>
                    <a:pt x="870" y="152"/>
                    <a:pt x="868" y="153"/>
                    <a:pt x="868" y="155"/>
                  </a:cubicBezTo>
                  <a:cubicBezTo>
                    <a:pt x="868" y="158"/>
                    <a:pt x="862" y="157"/>
                    <a:pt x="863" y="162"/>
                  </a:cubicBezTo>
                  <a:cubicBezTo>
                    <a:pt x="862" y="166"/>
                    <a:pt x="866" y="165"/>
                    <a:pt x="868" y="167"/>
                  </a:cubicBezTo>
                  <a:cubicBezTo>
                    <a:pt x="867" y="170"/>
                    <a:pt x="867" y="173"/>
                    <a:pt x="863" y="173"/>
                  </a:cubicBezTo>
                  <a:cubicBezTo>
                    <a:pt x="863" y="175"/>
                    <a:pt x="863" y="176"/>
                    <a:pt x="861" y="176"/>
                  </a:cubicBezTo>
                  <a:cubicBezTo>
                    <a:pt x="861" y="178"/>
                    <a:pt x="861" y="179"/>
                    <a:pt x="861" y="181"/>
                  </a:cubicBezTo>
                  <a:cubicBezTo>
                    <a:pt x="861" y="183"/>
                    <a:pt x="863" y="180"/>
                    <a:pt x="863" y="182"/>
                  </a:cubicBezTo>
                  <a:cubicBezTo>
                    <a:pt x="864" y="185"/>
                    <a:pt x="861" y="184"/>
                    <a:pt x="861" y="184"/>
                  </a:cubicBezTo>
                  <a:cubicBezTo>
                    <a:pt x="860" y="185"/>
                    <a:pt x="860" y="188"/>
                    <a:pt x="859" y="188"/>
                  </a:cubicBezTo>
                  <a:cubicBezTo>
                    <a:pt x="858" y="189"/>
                    <a:pt x="855" y="188"/>
                    <a:pt x="854" y="189"/>
                  </a:cubicBezTo>
                  <a:cubicBezTo>
                    <a:pt x="853" y="190"/>
                    <a:pt x="854" y="193"/>
                    <a:pt x="854" y="194"/>
                  </a:cubicBezTo>
                  <a:cubicBezTo>
                    <a:pt x="853" y="195"/>
                    <a:pt x="853" y="192"/>
                    <a:pt x="852" y="191"/>
                  </a:cubicBezTo>
                  <a:cubicBezTo>
                    <a:pt x="852" y="191"/>
                    <a:pt x="849" y="192"/>
                    <a:pt x="851" y="197"/>
                  </a:cubicBezTo>
                  <a:cubicBezTo>
                    <a:pt x="849" y="196"/>
                    <a:pt x="850" y="199"/>
                    <a:pt x="849" y="200"/>
                  </a:cubicBezTo>
                  <a:cubicBezTo>
                    <a:pt x="848" y="200"/>
                    <a:pt x="847" y="199"/>
                    <a:pt x="846" y="200"/>
                  </a:cubicBezTo>
                  <a:cubicBezTo>
                    <a:pt x="846" y="200"/>
                    <a:pt x="846" y="203"/>
                    <a:pt x="844" y="202"/>
                  </a:cubicBezTo>
                  <a:cubicBezTo>
                    <a:pt x="844" y="204"/>
                    <a:pt x="843" y="205"/>
                    <a:pt x="843" y="207"/>
                  </a:cubicBezTo>
                  <a:cubicBezTo>
                    <a:pt x="841" y="207"/>
                    <a:pt x="838" y="206"/>
                    <a:pt x="838" y="208"/>
                  </a:cubicBezTo>
                  <a:cubicBezTo>
                    <a:pt x="837" y="207"/>
                    <a:pt x="839" y="206"/>
                    <a:pt x="838" y="204"/>
                  </a:cubicBezTo>
                  <a:cubicBezTo>
                    <a:pt x="838" y="205"/>
                    <a:pt x="837" y="204"/>
                    <a:pt x="837" y="203"/>
                  </a:cubicBezTo>
                  <a:cubicBezTo>
                    <a:pt x="837" y="203"/>
                    <a:pt x="837" y="202"/>
                    <a:pt x="837" y="201"/>
                  </a:cubicBezTo>
                  <a:cubicBezTo>
                    <a:pt x="836" y="200"/>
                    <a:pt x="835" y="199"/>
                    <a:pt x="835" y="199"/>
                  </a:cubicBezTo>
                  <a:cubicBezTo>
                    <a:pt x="834" y="198"/>
                    <a:pt x="834" y="197"/>
                    <a:pt x="832" y="197"/>
                  </a:cubicBezTo>
                  <a:cubicBezTo>
                    <a:pt x="834" y="196"/>
                    <a:pt x="834" y="193"/>
                    <a:pt x="834" y="190"/>
                  </a:cubicBezTo>
                  <a:cubicBezTo>
                    <a:pt x="834" y="188"/>
                    <a:pt x="833" y="188"/>
                    <a:pt x="832" y="187"/>
                  </a:cubicBezTo>
                  <a:cubicBezTo>
                    <a:pt x="832" y="182"/>
                    <a:pt x="833" y="177"/>
                    <a:pt x="832" y="174"/>
                  </a:cubicBezTo>
                  <a:cubicBezTo>
                    <a:pt x="837" y="177"/>
                    <a:pt x="833" y="172"/>
                    <a:pt x="835" y="169"/>
                  </a:cubicBezTo>
                  <a:cubicBezTo>
                    <a:pt x="835" y="169"/>
                    <a:pt x="836" y="173"/>
                    <a:pt x="837" y="170"/>
                  </a:cubicBezTo>
                  <a:cubicBezTo>
                    <a:pt x="837" y="170"/>
                    <a:pt x="837" y="168"/>
                    <a:pt x="837" y="168"/>
                  </a:cubicBezTo>
                  <a:cubicBezTo>
                    <a:pt x="838" y="166"/>
                    <a:pt x="843" y="163"/>
                    <a:pt x="844" y="162"/>
                  </a:cubicBezTo>
                  <a:cubicBezTo>
                    <a:pt x="844" y="162"/>
                    <a:pt x="846" y="162"/>
                    <a:pt x="845" y="161"/>
                  </a:cubicBezTo>
                  <a:cubicBezTo>
                    <a:pt x="844" y="159"/>
                    <a:pt x="846" y="160"/>
                    <a:pt x="848" y="160"/>
                  </a:cubicBezTo>
                  <a:cubicBezTo>
                    <a:pt x="849" y="159"/>
                    <a:pt x="850" y="157"/>
                    <a:pt x="850" y="154"/>
                  </a:cubicBezTo>
                  <a:cubicBezTo>
                    <a:pt x="850" y="154"/>
                    <a:pt x="854" y="152"/>
                    <a:pt x="854" y="151"/>
                  </a:cubicBezTo>
                  <a:cubicBezTo>
                    <a:pt x="854" y="151"/>
                    <a:pt x="852" y="151"/>
                    <a:pt x="852" y="151"/>
                  </a:cubicBezTo>
                  <a:cubicBezTo>
                    <a:pt x="853" y="151"/>
                    <a:pt x="853" y="149"/>
                    <a:pt x="854" y="149"/>
                  </a:cubicBezTo>
                  <a:cubicBezTo>
                    <a:pt x="855" y="149"/>
                    <a:pt x="857" y="152"/>
                    <a:pt x="856" y="147"/>
                  </a:cubicBezTo>
                  <a:cubicBezTo>
                    <a:pt x="858" y="147"/>
                    <a:pt x="860" y="146"/>
                    <a:pt x="862" y="146"/>
                  </a:cubicBezTo>
                  <a:cubicBezTo>
                    <a:pt x="862" y="145"/>
                    <a:pt x="863" y="143"/>
                    <a:pt x="863" y="143"/>
                  </a:cubicBezTo>
                  <a:cubicBezTo>
                    <a:pt x="864" y="143"/>
                    <a:pt x="865" y="144"/>
                    <a:pt x="865" y="143"/>
                  </a:cubicBezTo>
                  <a:cubicBezTo>
                    <a:pt x="866" y="143"/>
                    <a:pt x="867" y="142"/>
                    <a:pt x="868" y="141"/>
                  </a:cubicBezTo>
                  <a:cubicBezTo>
                    <a:pt x="868" y="140"/>
                    <a:pt x="869" y="141"/>
                    <a:pt x="869" y="140"/>
                  </a:cubicBezTo>
                  <a:cubicBezTo>
                    <a:pt x="869" y="138"/>
                    <a:pt x="870" y="135"/>
                    <a:pt x="872" y="137"/>
                  </a:cubicBezTo>
                  <a:cubicBezTo>
                    <a:pt x="872" y="135"/>
                    <a:pt x="872" y="133"/>
                    <a:pt x="872" y="131"/>
                  </a:cubicBezTo>
                  <a:cubicBezTo>
                    <a:pt x="870" y="131"/>
                    <a:pt x="868" y="132"/>
                    <a:pt x="867" y="133"/>
                  </a:cubicBezTo>
                  <a:cubicBezTo>
                    <a:pt x="866" y="133"/>
                    <a:pt x="865" y="134"/>
                    <a:pt x="864" y="135"/>
                  </a:cubicBezTo>
                  <a:cubicBezTo>
                    <a:pt x="864" y="136"/>
                    <a:pt x="863" y="135"/>
                    <a:pt x="863" y="136"/>
                  </a:cubicBezTo>
                  <a:cubicBezTo>
                    <a:pt x="863" y="138"/>
                    <a:pt x="858" y="138"/>
                    <a:pt x="858" y="141"/>
                  </a:cubicBezTo>
                  <a:cubicBezTo>
                    <a:pt x="856" y="140"/>
                    <a:pt x="855" y="141"/>
                    <a:pt x="855" y="143"/>
                  </a:cubicBezTo>
                  <a:cubicBezTo>
                    <a:pt x="853" y="144"/>
                    <a:pt x="854" y="141"/>
                    <a:pt x="854" y="141"/>
                  </a:cubicBezTo>
                  <a:cubicBezTo>
                    <a:pt x="853" y="141"/>
                    <a:pt x="851" y="141"/>
                    <a:pt x="851" y="141"/>
                  </a:cubicBezTo>
                  <a:cubicBezTo>
                    <a:pt x="851" y="140"/>
                    <a:pt x="852" y="138"/>
                    <a:pt x="851" y="137"/>
                  </a:cubicBezTo>
                  <a:cubicBezTo>
                    <a:pt x="846" y="138"/>
                    <a:pt x="843" y="136"/>
                    <a:pt x="839" y="137"/>
                  </a:cubicBezTo>
                  <a:cubicBezTo>
                    <a:pt x="838" y="138"/>
                    <a:pt x="839" y="139"/>
                    <a:pt x="838" y="140"/>
                  </a:cubicBezTo>
                  <a:cubicBezTo>
                    <a:pt x="837" y="141"/>
                    <a:pt x="835" y="140"/>
                    <a:pt x="834" y="141"/>
                  </a:cubicBezTo>
                  <a:cubicBezTo>
                    <a:pt x="832" y="142"/>
                    <a:pt x="831" y="143"/>
                    <a:pt x="830" y="144"/>
                  </a:cubicBezTo>
                  <a:cubicBezTo>
                    <a:pt x="829" y="145"/>
                    <a:pt x="829" y="147"/>
                    <a:pt x="826" y="147"/>
                  </a:cubicBezTo>
                  <a:cubicBezTo>
                    <a:pt x="826" y="150"/>
                    <a:pt x="828" y="150"/>
                    <a:pt x="828" y="153"/>
                  </a:cubicBezTo>
                  <a:cubicBezTo>
                    <a:pt x="826" y="153"/>
                    <a:pt x="825" y="154"/>
                    <a:pt x="825" y="156"/>
                  </a:cubicBezTo>
                  <a:cubicBezTo>
                    <a:pt x="820" y="155"/>
                    <a:pt x="819" y="158"/>
                    <a:pt x="815" y="157"/>
                  </a:cubicBezTo>
                  <a:cubicBezTo>
                    <a:pt x="813" y="156"/>
                    <a:pt x="814" y="155"/>
                    <a:pt x="815" y="154"/>
                  </a:cubicBezTo>
                  <a:cubicBezTo>
                    <a:pt x="813" y="154"/>
                    <a:pt x="812" y="153"/>
                    <a:pt x="812" y="151"/>
                  </a:cubicBezTo>
                  <a:cubicBezTo>
                    <a:pt x="810" y="151"/>
                    <a:pt x="808" y="152"/>
                    <a:pt x="808" y="150"/>
                  </a:cubicBezTo>
                  <a:cubicBezTo>
                    <a:pt x="802" y="153"/>
                    <a:pt x="795" y="155"/>
                    <a:pt x="788" y="156"/>
                  </a:cubicBezTo>
                  <a:cubicBezTo>
                    <a:pt x="787" y="154"/>
                    <a:pt x="784" y="155"/>
                    <a:pt x="785" y="151"/>
                  </a:cubicBezTo>
                  <a:cubicBezTo>
                    <a:pt x="784" y="151"/>
                    <a:pt x="782" y="151"/>
                    <a:pt x="781" y="151"/>
                  </a:cubicBezTo>
                  <a:cubicBezTo>
                    <a:pt x="776" y="153"/>
                    <a:pt x="772" y="154"/>
                    <a:pt x="768" y="156"/>
                  </a:cubicBezTo>
                  <a:cubicBezTo>
                    <a:pt x="764" y="158"/>
                    <a:pt x="762" y="161"/>
                    <a:pt x="758" y="162"/>
                  </a:cubicBezTo>
                  <a:cubicBezTo>
                    <a:pt x="759" y="164"/>
                    <a:pt x="758" y="166"/>
                    <a:pt x="756" y="166"/>
                  </a:cubicBezTo>
                  <a:cubicBezTo>
                    <a:pt x="757" y="169"/>
                    <a:pt x="754" y="169"/>
                    <a:pt x="755" y="171"/>
                  </a:cubicBezTo>
                  <a:cubicBezTo>
                    <a:pt x="752" y="169"/>
                    <a:pt x="750" y="176"/>
                    <a:pt x="749" y="175"/>
                  </a:cubicBezTo>
                  <a:cubicBezTo>
                    <a:pt x="746" y="173"/>
                    <a:pt x="748" y="176"/>
                    <a:pt x="745" y="176"/>
                  </a:cubicBezTo>
                  <a:cubicBezTo>
                    <a:pt x="743" y="176"/>
                    <a:pt x="743" y="177"/>
                    <a:pt x="743" y="179"/>
                  </a:cubicBezTo>
                  <a:cubicBezTo>
                    <a:pt x="737" y="177"/>
                    <a:pt x="739" y="183"/>
                    <a:pt x="735" y="182"/>
                  </a:cubicBezTo>
                  <a:cubicBezTo>
                    <a:pt x="735" y="183"/>
                    <a:pt x="739" y="188"/>
                    <a:pt x="739" y="186"/>
                  </a:cubicBezTo>
                  <a:cubicBezTo>
                    <a:pt x="741" y="186"/>
                    <a:pt x="740" y="189"/>
                    <a:pt x="741" y="190"/>
                  </a:cubicBezTo>
                  <a:cubicBezTo>
                    <a:pt x="742" y="189"/>
                    <a:pt x="744" y="191"/>
                    <a:pt x="744" y="191"/>
                  </a:cubicBezTo>
                  <a:cubicBezTo>
                    <a:pt x="745" y="192"/>
                    <a:pt x="747" y="190"/>
                    <a:pt x="749" y="190"/>
                  </a:cubicBezTo>
                  <a:cubicBezTo>
                    <a:pt x="749" y="190"/>
                    <a:pt x="751" y="191"/>
                    <a:pt x="750" y="191"/>
                  </a:cubicBezTo>
                  <a:cubicBezTo>
                    <a:pt x="752" y="191"/>
                    <a:pt x="753" y="188"/>
                    <a:pt x="753" y="190"/>
                  </a:cubicBezTo>
                  <a:cubicBezTo>
                    <a:pt x="755" y="190"/>
                    <a:pt x="754" y="189"/>
                    <a:pt x="755" y="188"/>
                  </a:cubicBezTo>
                  <a:cubicBezTo>
                    <a:pt x="757" y="188"/>
                    <a:pt x="757" y="197"/>
                    <a:pt x="759" y="193"/>
                  </a:cubicBezTo>
                  <a:cubicBezTo>
                    <a:pt x="762" y="192"/>
                    <a:pt x="759" y="198"/>
                    <a:pt x="763" y="196"/>
                  </a:cubicBezTo>
                  <a:cubicBezTo>
                    <a:pt x="763" y="198"/>
                    <a:pt x="761" y="197"/>
                    <a:pt x="761" y="197"/>
                  </a:cubicBezTo>
                  <a:cubicBezTo>
                    <a:pt x="760" y="198"/>
                    <a:pt x="762" y="200"/>
                    <a:pt x="762" y="202"/>
                  </a:cubicBezTo>
                  <a:cubicBezTo>
                    <a:pt x="762" y="202"/>
                    <a:pt x="761" y="202"/>
                    <a:pt x="761" y="203"/>
                  </a:cubicBezTo>
                  <a:cubicBezTo>
                    <a:pt x="760" y="204"/>
                    <a:pt x="760" y="205"/>
                    <a:pt x="759" y="206"/>
                  </a:cubicBezTo>
                  <a:cubicBezTo>
                    <a:pt x="759" y="209"/>
                    <a:pt x="761" y="216"/>
                    <a:pt x="757" y="213"/>
                  </a:cubicBezTo>
                  <a:cubicBezTo>
                    <a:pt x="758" y="223"/>
                    <a:pt x="753" y="228"/>
                    <a:pt x="751" y="235"/>
                  </a:cubicBezTo>
                  <a:cubicBezTo>
                    <a:pt x="750" y="236"/>
                    <a:pt x="749" y="235"/>
                    <a:pt x="748" y="235"/>
                  </a:cubicBezTo>
                  <a:cubicBezTo>
                    <a:pt x="747" y="236"/>
                    <a:pt x="748" y="238"/>
                    <a:pt x="748" y="239"/>
                  </a:cubicBezTo>
                  <a:cubicBezTo>
                    <a:pt x="747" y="240"/>
                    <a:pt x="745" y="239"/>
                    <a:pt x="744" y="240"/>
                  </a:cubicBezTo>
                  <a:cubicBezTo>
                    <a:pt x="744" y="240"/>
                    <a:pt x="744" y="242"/>
                    <a:pt x="744" y="242"/>
                  </a:cubicBezTo>
                  <a:cubicBezTo>
                    <a:pt x="744" y="242"/>
                    <a:pt x="742" y="242"/>
                    <a:pt x="742" y="242"/>
                  </a:cubicBezTo>
                  <a:cubicBezTo>
                    <a:pt x="741" y="243"/>
                    <a:pt x="743" y="244"/>
                    <a:pt x="743" y="243"/>
                  </a:cubicBezTo>
                  <a:cubicBezTo>
                    <a:pt x="742" y="245"/>
                    <a:pt x="740" y="245"/>
                    <a:pt x="739" y="246"/>
                  </a:cubicBezTo>
                  <a:cubicBezTo>
                    <a:pt x="739" y="246"/>
                    <a:pt x="739" y="248"/>
                    <a:pt x="738" y="249"/>
                  </a:cubicBezTo>
                  <a:cubicBezTo>
                    <a:pt x="737" y="250"/>
                    <a:pt x="736" y="249"/>
                    <a:pt x="735" y="250"/>
                  </a:cubicBezTo>
                  <a:cubicBezTo>
                    <a:pt x="734" y="251"/>
                    <a:pt x="734" y="253"/>
                    <a:pt x="733" y="254"/>
                  </a:cubicBezTo>
                  <a:cubicBezTo>
                    <a:pt x="733" y="254"/>
                    <a:pt x="731" y="254"/>
                    <a:pt x="731" y="254"/>
                  </a:cubicBezTo>
                  <a:cubicBezTo>
                    <a:pt x="731" y="254"/>
                    <a:pt x="731" y="257"/>
                    <a:pt x="730" y="256"/>
                  </a:cubicBezTo>
                  <a:cubicBezTo>
                    <a:pt x="729" y="255"/>
                    <a:pt x="728" y="255"/>
                    <a:pt x="728" y="259"/>
                  </a:cubicBezTo>
                  <a:cubicBezTo>
                    <a:pt x="722" y="259"/>
                    <a:pt x="722" y="259"/>
                    <a:pt x="716" y="259"/>
                  </a:cubicBezTo>
                  <a:cubicBezTo>
                    <a:pt x="716" y="259"/>
                    <a:pt x="711" y="262"/>
                    <a:pt x="713" y="262"/>
                  </a:cubicBezTo>
                  <a:cubicBezTo>
                    <a:pt x="715" y="265"/>
                    <a:pt x="705" y="262"/>
                    <a:pt x="710" y="264"/>
                  </a:cubicBezTo>
                  <a:cubicBezTo>
                    <a:pt x="710" y="266"/>
                    <a:pt x="708" y="266"/>
                    <a:pt x="708" y="264"/>
                  </a:cubicBezTo>
                  <a:cubicBezTo>
                    <a:pt x="705" y="267"/>
                    <a:pt x="706" y="270"/>
                    <a:pt x="706" y="274"/>
                  </a:cubicBezTo>
                  <a:cubicBezTo>
                    <a:pt x="703" y="275"/>
                    <a:pt x="704" y="275"/>
                    <a:pt x="700" y="274"/>
                  </a:cubicBezTo>
                  <a:cubicBezTo>
                    <a:pt x="702" y="275"/>
                    <a:pt x="702" y="276"/>
                    <a:pt x="699" y="276"/>
                  </a:cubicBezTo>
                  <a:cubicBezTo>
                    <a:pt x="699" y="279"/>
                    <a:pt x="700" y="289"/>
                    <a:pt x="702" y="286"/>
                  </a:cubicBezTo>
                  <a:cubicBezTo>
                    <a:pt x="704" y="286"/>
                    <a:pt x="702" y="295"/>
                    <a:pt x="705" y="295"/>
                  </a:cubicBezTo>
                  <a:cubicBezTo>
                    <a:pt x="708" y="295"/>
                    <a:pt x="705" y="299"/>
                    <a:pt x="708" y="300"/>
                  </a:cubicBezTo>
                  <a:cubicBezTo>
                    <a:pt x="707" y="300"/>
                    <a:pt x="707" y="302"/>
                    <a:pt x="706" y="302"/>
                  </a:cubicBezTo>
                  <a:cubicBezTo>
                    <a:pt x="705" y="303"/>
                    <a:pt x="704" y="301"/>
                    <a:pt x="704" y="301"/>
                  </a:cubicBezTo>
                  <a:cubicBezTo>
                    <a:pt x="703" y="302"/>
                    <a:pt x="704" y="303"/>
                    <a:pt x="703" y="303"/>
                  </a:cubicBezTo>
                  <a:cubicBezTo>
                    <a:pt x="702" y="304"/>
                    <a:pt x="700" y="303"/>
                    <a:pt x="699" y="303"/>
                  </a:cubicBezTo>
                  <a:cubicBezTo>
                    <a:pt x="697" y="304"/>
                    <a:pt x="693" y="307"/>
                    <a:pt x="691" y="304"/>
                  </a:cubicBezTo>
                  <a:cubicBezTo>
                    <a:pt x="691" y="302"/>
                    <a:pt x="692" y="301"/>
                    <a:pt x="692" y="300"/>
                  </a:cubicBezTo>
                  <a:cubicBezTo>
                    <a:pt x="693" y="297"/>
                    <a:pt x="691" y="294"/>
                    <a:pt x="693" y="293"/>
                  </a:cubicBezTo>
                  <a:cubicBezTo>
                    <a:pt x="693" y="291"/>
                    <a:pt x="690" y="292"/>
                    <a:pt x="691" y="288"/>
                  </a:cubicBezTo>
                  <a:cubicBezTo>
                    <a:pt x="689" y="287"/>
                    <a:pt x="686" y="289"/>
                    <a:pt x="684" y="286"/>
                  </a:cubicBezTo>
                  <a:cubicBezTo>
                    <a:pt x="683" y="282"/>
                    <a:pt x="688" y="284"/>
                    <a:pt x="686" y="280"/>
                  </a:cubicBezTo>
                  <a:cubicBezTo>
                    <a:pt x="686" y="278"/>
                    <a:pt x="685" y="279"/>
                    <a:pt x="685" y="280"/>
                  </a:cubicBezTo>
                  <a:cubicBezTo>
                    <a:pt x="684" y="280"/>
                    <a:pt x="684" y="278"/>
                    <a:pt x="683" y="277"/>
                  </a:cubicBezTo>
                  <a:cubicBezTo>
                    <a:pt x="682" y="277"/>
                    <a:pt x="681" y="276"/>
                    <a:pt x="680" y="275"/>
                  </a:cubicBezTo>
                  <a:cubicBezTo>
                    <a:pt x="680" y="276"/>
                    <a:pt x="679" y="276"/>
                    <a:pt x="677" y="276"/>
                  </a:cubicBezTo>
                  <a:cubicBezTo>
                    <a:pt x="676" y="276"/>
                    <a:pt x="676" y="277"/>
                    <a:pt x="677" y="277"/>
                  </a:cubicBezTo>
                  <a:cubicBezTo>
                    <a:pt x="677" y="281"/>
                    <a:pt x="674" y="275"/>
                    <a:pt x="675" y="280"/>
                  </a:cubicBezTo>
                  <a:cubicBezTo>
                    <a:pt x="671" y="277"/>
                    <a:pt x="672" y="282"/>
                    <a:pt x="668" y="280"/>
                  </a:cubicBezTo>
                  <a:cubicBezTo>
                    <a:pt x="671" y="277"/>
                    <a:pt x="668" y="275"/>
                    <a:pt x="671" y="273"/>
                  </a:cubicBezTo>
                  <a:cubicBezTo>
                    <a:pt x="673" y="271"/>
                    <a:pt x="665" y="272"/>
                    <a:pt x="665" y="274"/>
                  </a:cubicBezTo>
                  <a:cubicBezTo>
                    <a:pt x="665" y="277"/>
                    <a:pt x="664" y="273"/>
                    <a:pt x="664" y="273"/>
                  </a:cubicBezTo>
                  <a:cubicBezTo>
                    <a:pt x="662" y="273"/>
                    <a:pt x="663" y="276"/>
                    <a:pt x="660" y="276"/>
                  </a:cubicBezTo>
                  <a:cubicBezTo>
                    <a:pt x="660" y="276"/>
                    <a:pt x="657" y="278"/>
                    <a:pt x="657" y="279"/>
                  </a:cubicBezTo>
                  <a:cubicBezTo>
                    <a:pt x="656" y="279"/>
                    <a:pt x="656" y="280"/>
                    <a:pt x="656" y="281"/>
                  </a:cubicBezTo>
                  <a:cubicBezTo>
                    <a:pt x="651" y="280"/>
                    <a:pt x="652" y="280"/>
                    <a:pt x="648" y="281"/>
                  </a:cubicBezTo>
                  <a:cubicBezTo>
                    <a:pt x="649" y="281"/>
                    <a:pt x="648" y="284"/>
                    <a:pt x="649" y="284"/>
                  </a:cubicBezTo>
                  <a:cubicBezTo>
                    <a:pt x="650" y="285"/>
                    <a:pt x="651" y="284"/>
                    <a:pt x="652" y="284"/>
                  </a:cubicBezTo>
                  <a:cubicBezTo>
                    <a:pt x="653" y="285"/>
                    <a:pt x="652" y="286"/>
                    <a:pt x="652" y="287"/>
                  </a:cubicBezTo>
                  <a:cubicBezTo>
                    <a:pt x="653" y="287"/>
                    <a:pt x="655" y="286"/>
                    <a:pt x="656" y="287"/>
                  </a:cubicBezTo>
                  <a:cubicBezTo>
                    <a:pt x="656" y="287"/>
                    <a:pt x="655" y="289"/>
                    <a:pt x="656" y="289"/>
                  </a:cubicBezTo>
                  <a:cubicBezTo>
                    <a:pt x="657" y="290"/>
                    <a:pt x="658" y="289"/>
                    <a:pt x="659" y="290"/>
                  </a:cubicBezTo>
                  <a:cubicBezTo>
                    <a:pt x="661" y="290"/>
                    <a:pt x="660" y="288"/>
                    <a:pt x="662" y="288"/>
                  </a:cubicBezTo>
                  <a:cubicBezTo>
                    <a:pt x="666" y="288"/>
                    <a:pt x="670" y="288"/>
                    <a:pt x="670" y="293"/>
                  </a:cubicBezTo>
                  <a:cubicBezTo>
                    <a:pt x="668" y="294"/>
                    <a:pt x="666" y="294"/>
                    <a:pt x="664" y="293"/>
                  </a:cubicBezTo>
                  <a:cubicBezTo>
                    <a:pt x="663" y="294"/>
                    <a:pt x="662" y="296"/>
                    <a:pt x="663" y="299"/>
                  </a:cubicBezTo>
                  <a:cubicBezTo>
                    <a:pt x="661" y="298"/>
                    <a:pt x="660" y="300"/>
                    <a:pt x="662" y="300"/>
                  </a:cubicBezTo>
                  <a:cubicBezTo>
                    <a:pt x="661" y="301"/>
                    <a:pt x="659" y="301"/>
                    <a:pt x="657" y="301"/>
                  </a:cubicBezTo>
                  <a:cubicBezTo>
                    <a:pt x="659" y="305"/>
                    <a:pt x="663" y="307"/>
                    <a:pt x="663" y="313"/>
                  </a:cubicBezTo>
                  <a:cubicBezTo>
                    <a:pt x="666" y="309"/>
                    <a:pt x="664" y="312"/>
                    <a:pt x="666" y="314"/>
                  </a:cubicBezTo>
                  <a:cubicBezTo>
                    <a:pt x="666" y="318"/>
                    <a:pt x="667" y="324"/>
                    <a:pt x="665" y="327"/>
                  </a:cubicBezTo>
                  <a:cubicBezTo>
                    <a:pt x="667" y="330"/>
                    <a:pt x="668" y="333"/>
                    <a:pt x="668" y="339"/>
                  </a:cubicBezTo>
                  <a:cubicBezTo>
                    <a:pt x="664" y="336"/>
                    <a:pt x="666" y="344"/>
                    <a:pt x="664" y="342"/>
                  </a:cubicBezTo>
                  <a:cubicBezTo>
                    <a:pt x="662" y="341"/>
                    <a:pt x="664" y="342"/>
                    <a:pt x="663" y="343"/>
                  </a:cubicBezTo>
                  <a:cubicBezTo>
                    <a:pt x="662" y="344"/>
                    <a:pt x="659" y="344"/>
                    <a:pt x="660" y="348"/>
                  </a:cubicBezTo>
                  <a:cubicBezTo>
                    <a:pt x="657" y="347"/>
                    <a:pt x="660" y="352"/>
                    <a:pt x="656" y="350"/>
                  </a:cubicBezTo>
                  <a:cubicBezTo>
                    <a:pt x="659" y="353"/>
                    <a:pt x="651" y="355"/>
                    <a:pt x="652" y="356"/>
                  </a:cubicBezTo>
                  <a:cubicBezTo>
                    <a:pt x="654" y="358"/>
                    <a:pt x="652" y="357"/>
                    <a:pt x="650" y="359"/>
                  </a:cubicBezTo>
                  <a:cubicBezTo>
                    <a:pt x="649" y="360"/>
                    <a:pt x="650" y="361"/>
                    <a:pt x="649" y="362"/>
                  </a:cubicBezTo>
                  <a:cubicBezTo>
                    <a:pt x="648" y="363"/>
                    <a:pt x="647" y="362"/>
                    <a:pt x="646" y="362"/>
                  </a:cubicBezTo>
                  <a:cubicBezTo>
                    <a:pt x="646" y="363"/>
                    <a:pt x="647" y="364"/>
                    <a:pt x="646" y="365"/>
                  </a:cubicBezTo>
                  <a:cubicBezTo>
                    <a:pt x="645" y="366"/>
                    <a:pt x="642" y="364"/>
                    <a:pt x="643" y="367"/>
                  </a:cubicBezTo>
                  <a:cubicBezTo>
                    <a:pt x="635" y="368"/>
                    <a:pt x="636" y="368"/>
                    <a:pt x="629" y="367"/>
                  </a:cubicBezTo>
                  <a:cubicBezTo>
                    <a:pt x="627" y="367"/>
                    <a:pt x="628" y="369"/>
                    <a:pt x="628" y="370"/>
                  </a:cubicBezTo>
                  <a:cubicBezTo>
                    <a:pt x="625" y="368"/>
                    <a:pt x="621" y="373"/>
                    <a:pt x="620" y="373"/>
                  </a:cubicBezTo>
                  <a:cubicBezTo>
                    <a:pt x="618" y="371"/>
                    <a:pt x="620" y="374"/>
                    <a:pt x="616" y="374"/>
                  </a:cubicBezTo>
                  <a:cubicBezTo>
                    <a:pt x="614" y="374"/>
                    <a:pt x="617" y="376"/>
                    <a:pt x="615" y="376"/>
                  </a:cubicBezTo>
                  <a:cubicBezTo>
                    <a:pt x="612" y="379"/>
                    <a:pt x="611" y="374"/>
                    <a:pt x="607" y="374"/>
                  </a:cubicBezTo>
                  <a:cubicBezTo>
                    <a:pt x="604" y="373"/>
                    <a:pt x="603" y="375"/>
                    <a:pt x="600" y="375"/>
                  </a:cubicBezTo>
                  <a:cubicBezTo>
                    <a:pt x="599" y="376"/>
                    <a:pt x="598" y="378"/>
                    <a:pt x="598" y="380"/>
                  </a:cubicBezTo>
                  <a:cubicBezTo>
                    <a:pt x="594" y="379"/>
                    <a:pt x="594" y="382"/>
                    <a:pt x="592" y="382"/>
                  </a:cubicBezTo>
                  <a:cubicBezTo>
                    <a:pt x="591" y="385"/>
                    <a:pt x="594" y="384"/>
                    <a:pt x="595" y="387"/>
                  </a:cubicBezTo>
                  <a:cubicBezTo>
                    <a:pt x="595" y="388"/>
                    <a:pt x="595" y="389"/>
                    <a:pt x="596" y="389"/>
                  </a:cubicBezTo>
                  <a:cubicBezTo>
                    <a:pt x="597" y="389"/>
                    <a:pt x="596" y="391"/>
                    <a:pt x="597" y="392"/>
                  </a:cubicBezTo>
                  <a:cubicBezTo>
                    <a:pt x="598" y="393"/>
                    <a:pt x="599" y="392"/>
                    <a:pt x="600" y="393"/>
                  </a:cubicBezTo>
                  <a:cubicBezTo>
                    <a:pt x="601" y="393"/>
                    <a:pt x="600" y="395"/>
                    <a:pt x="600" y="395"/>
                  </a:cubicBezTo>
                  <a:cubicBezTo>
                    <a:pt x="601" y="396"/>
                    <a:pt x="602" y="395"/>
                    <a:pt x="603" y="395"/>
                  </a:cubicBezTo>
                  <a:cubicBezTo>
                    <a:pt x="604" y="396"/>
                    <a:pt x="604" y="399"/>
                    <a:pt x="605" y="401"/>
                  </a:cubicBezTo>
                  <a:cubicBezTo>
                    <a:pt x="606" y="402"/>
                    <a:pt x="609" y="405"/>
                    <a:pt x="609" y="405"/>
                  </a:cubicBezTo>
                  <a:cubicBezTo>
                    <a:pt x="609" y="406"/>
                    <a:pt x="609" y="408"/>
                    <a:pt x="609" y="409"/>
                  </a:cubicBezTo>
                  <a:cubicBezTo>
                    <a:pt x="609" y="411"/>
                    <a:pt x="610" y="412"/>
                    <a:pt x="610" y="414"/>
                  </a:cubicBezTo>
                  <a:cubicBezTo>
                    <a:pt x="610" y="416"/>
                    <a:pt x="609" y="416"/>
                    <a:pt x="609" y="418"/>
                  </a:cubicBezTo>
                  <a:cubicBezTo>
                    <a:pt x="608" y="420"/>
                    <a:pt x="609" y="422"/>
                    <a:pt x="606" y="420"/>
                  </a:cubicBezTo>
                  <a:cubicBezTo>
                    <a:pt x="608" y="424"/>
                    <a:pt x="603" y="422"/>
                    <a:pt x="604" y="426"/>
                  </a:cubicBezTo>
                  <a:cubicBezTo>
                    <a:pt x="599" y="424"/>
                    <a:pt x="600" y="428"/>
                    <a:pt x="597" y="428"/>
                  </a:cubicBezTo>
                  <a:cubicBezTo>
                    <a:pt x="595" y="428"/>
                    <a:pt x="596" y="430"/>
                    <a:pt x="596" y="430"/>
                  </a:cubicBezTo>
                  <a:cubicBezTo>
                    <a:pt x="596" y="431"/>
                    <a:pt x="592" y="431"/>
                    <a:pt x="593" y="432"/>
                  </a:cubicBezTo>
                  <a:cubicBezTo>
                    <a:pt x="594" y="433"/>
                    <a:pt x="594" y="432"/>
                    <a:pt x="593" y="433"/>
                  </a:cubicBezTo>
                  <a:cubicBezTo>
                    <a:pt x="592" y="434"/>
                    <a:pt x="592" y="435"/>
                    <a:pt x="590" y="435"/>
                  </a:cubicBezTo>
                  <a:cubicBezTo>
                    <a:pt x="591" y="429"/>
                    <a:pt x="588" y="434"/>
                    <a:pt x="587" y="432"/>
                  </a:cubicBezTo>
                  <a:cubicBezTo>
                    <a:pt x="587" y="431"/>
                    <a:pt x="587" y="428"/>
                    <a:pt x="585" y="427"/>
                  </a:cubicBezTo>
                  <a:cubicBezTo>
                    <a:pt x="585" y="427"/>
                    <a:pt x="583" y="427"/>
                    <a:pt x="583" y="427"/>
                  </a:cubicBezTo>
                  <a:cubicBezTo>
                    <a:pt x="582" y="427"/>
                    <a:pt x="583" y="425"/>
                    <a:pt x="583" y="425"/>
                  </a:cubicBezTo>
                  <a:cubicBezTo>
                    <a:pt x="582" y="424"/>
                    <a:pt x="579" y="424"/>
                    <a:pt x="578" y="423"/>
                  </a:cubicBezTo>
                  <a:cubicBezTo>
                    <a:pt x="578" y="423"/>
                    <a:pt x="578" y="421"/>
                    <a:pt x="578" y="421"/>
                  </a:cubicBezTo>
                  <a:cubicBezTo>
                    <a:pt x="577" y="421"/>
                    <a:pt x="575" y="421"/>
                    <a:pt x="575" y="421"/>
                  </a:cubicBezTo>
                  <a:cubicBezTo>
                    <a:pt x="573" y="421"/>
                    <a:pt x="574" y="418"/>
                    <a:pt x="573" y="418"/>
                  </a:cubicBezTo>
                  <a:cubicBezTo>
                    <a:pt x="573" y="417"/>
                    <a:pt x="572" y="418"/>
                    <a:pt x="572" y="419"/>
                  </a:cubicBezTo>
                  <a:cubicBezTo>
                    <a:pt x="570" y="416"/>
                    <a:pt x="571" y="416"/>
                    <a:pt x="569" y="414"/>
                  </a:cubicBezTo>
                  <a:cubicBezTo>
                    <a:pt x="565" y="413"/>
                    <a:pt x="566" y="418"/>
                    <a:pt x="565" y="420"/>
                  </a:cubicBezTo>
                  <a:cubicBezTo>
                    <a:pt x="565" y="420"/>
                    <a:pt x="563" y="421"/>
                    <a:pt x="563" y="421"/>
                  </a:cubicBezTo>
                  <a:cubicBezTo>
                    <a:pt x="562" y="423"/>
                    <a:pt x="564" y="427"/>
                    <a:pt x="562" y="428"/>
                  </a:cubicBezTo>
                  <a:cubicBezTo>
                    <a:pt x="562" y="429"/>
                    <a:pt x="563" y="430"/>
                    <a:pt x="563" y="432"/>
                  </a:cubicBezTo>
                  <a:cubicBezTo>
                    <a:pt x="563" y="433"/>
                    <a:pt x="565" y="435"/>
                    <a:pt x="565" y="433"/>
                  </a:cubicBezTo>
                  <a:cubicBezTo>
                    <a:pt x="568" y="436"/>
                    <a:pt x="567" y="437"/>
                    <a:pt x="566" y="441"/>
                  </a:cubicBezTo>
                  <a:cubicBezTo>
                    <a:pt x="567" y="442"/>
                    <a:pt x="567" y="442"/>
                    <a:pt x="567" y="443"/>
                  </a:cubicBezTo>
                  <a:cubicBezTo>
                    <a:pt x="568" y="444"/>
                    <a:pt x="569" y="445"/>
                    <a:pt x="570" y="446"/>
                  </a:cubicBezTo>
                  <a:cubicBezTo>
                    <a:pt x="572" y="447"/>
                    <a:pt x="573" y="448"/>
                    <a:pt x="576" y="449"/>
                  </a:cubicBezTo>
                  <a:cubicBezTo>
                    <a:pt x="576" y="450"/>
                    <a:pt x="576" y="450"/>
                    <a:pt x="577" y="450"/>
                  </a:cubicBezTo>
                  <a:cubicBezTo>
                    <a:pt x="578" y="451"/>
                    <a:pt x="578" y="452"/>
                    <a:pt x="578" y="453"/>
                  </a:cubicBezTo>
                  <a:cubicBezTo>
                    <a:pt x="578" y="454"/>
                    <a:pt x="580" y="453"/>
                    <a:pt x="580" y="454"/>
                  </a:cubicBezTo>
                  <a:cubicBezTo>
                    <a:pt x="581" y="455"/>
                    <a:pt x="580" y="457"/>
                    <a:pt x="580" y="459"/>
                  </a:cubicBezTo>
                  <a:cubicBezTo>
                    <a:pt x="581" y="459"/>
                    <a:pt x="583" y="461"/>
                    <a:pt x="583" y="461"/>
                  </a:cubicBezTo>
                  <a:cubicBezTo>
                    <a:pt x="583" y="462"/>
                    <a:pt x="580" y="465"/>
                    <a:pt x="584" y="466"/>
                  </a:cubicBezTo>
                  <a:cubicBezTo>
                    <a:pt x="583" y="468"/>
                    <a:pt x="581" y="467"/>
                    <a:pt x="579" y="467"/>
                  </a:cubicBezTo>
                  <a:cubicBezTo>
                    <a:pt x="578" y="467"/>
                    <a:pt x="574" y="467"/>
                    <a:pt x="573" y="466"/>
                  </a:cubicBezTo>
                  <a:cubicBezTo>
                    <a:pt x="574" y="466"/>
                    <a:pt x="575" y="461"/>
                    <a:pt x="572" y="465"/>
                  </a:cubicBezTo>
                  <a:cubicBezTo>
                    <a:pt x="570" y="463"/>
                    <a:pt x="571" y="460"/>
                    <a:pt x="570" y="459"/>
                  </a:cubicBezTo>
                  <a:cubicBezTo>
                    <a:pt x="569" y="457"/>
                    <a:pt x="568" y="457"/>
                    <a:pt x="566" y="455"/>
                  </a:cubicBezTo>
                  <a:cubicBezTo>
                    <a:pt x="566" y="454"/>
                    <a:pt x="566" y="452"/>
                    <a:pt x="567" y="452"/>
                  </a:cubicBezTo>
                  <a:cubicBezTo>
                    <a:pt x="565" y="449"/>
                    <a:pt x="565" y="446"/>
                    <a:pt x="562" y="445"/>
                  </a:cubicBezTo>
                  <a:cubicBezTo>
                    <a:pt x="562" y="443"/>
                    <a:pt x="560" y="442"/>
                    <a:pt x="562" y="441"/>
                  </a:cubicBezTo>
                  <a:cubicBezTo>
                    <a:pt x="561" y="440"/>
                    <a:pt x="559" y="439"/>
                    <a:pt x="558" y="439"/>
                  </a:cubicBezTo>
                  <a:cubicBezTo>
                    <a:pt x="558" y="437"/>
                    <a:pt x="558" y="435"/>
                    <a:pt x="557" y="435"/>
                  </a:cubicBezTo>
                  <a:cubicBezTo>
                    <a:pt x="556" y="433"/>
                    <a:pt x="558" y="432"/>
                    <a:pt x="558" y="430"/>
                  </a:cubicBezTo>
                  <a:cubicBezTo>
                    <a:pt x="558" y="428"/>
                    <a:pt x="557" y="427"/>
                    <a:pt x="556" y="427"/>
                  </a:cubicBezTo>
                  <a:cubicBezTo>
                    <a:pt x="556" y="426"/>
                    <a:pt x="557" y="425"/>
                    <a:pt x="556" y="425"/>
                  </a:cubicBezTo>
                  <a:cubicBezTo>
                    <a:pt x="556" y="423"/>
                    <a:pt x="559" y="424"/>
                    <a:pt x="560" y="423"/>
                  </a:cubicBezTo>
                  <a:cubicBezTo>
                    <a:pt x="560" y="422"/>
                    <a:pt x="559" y="422"/>
                    <a:pt x="559" y="421"/>
                  </a:cubicBezTo>
                  <a:cubicBezTo>
                    <a:pt x="559" y="420"/>
                    <a:pt x="561" y="420"/>
                    <a:pt x="560" y="419"/>
                  </a:cubicBezTo>
                  <a:cubicBezTo>
                    <a:pt x="560" y="417"/>
                    <a:pt x="558" y="415"/>
                    <a:pt x="558" y="413"/>
                  </a:cubicBezTo>
                  <a:cubicBezTo>
                    <a:pt x="558" y="410"/>
                    <a:pt x="559" y="407"/>
                    <a:pt x="558" y="406"/>
                  </a:cubicBezTo>
                  <a:cubicBezTo>
                    <a:pt x="558" y="404"/>
                    <a:pt x="556" y="404"/>
                    <a:pt x="556" y="403"/>
                  </a:cubicBezTo>
                  <a:cubicBezTo>
                    <a:pt x="555" y="402"/>
                    <a:pt x="555" y="401"/>
                    <a:pt x="555" y="400"/>
                  </a:cubicBezTo>
                  <a:cubicBezTo>
                    <a:pt x="553" y="398"/>
                    <a:pt x="552" y="396"/>
                    <a:pt x="551" y="395"/>
                  </a:cubicBezTo>
                  <a:cubicBezTo>
                    <a:pt x="547" y="394"/>
                    <a:pt x="549" y="399"/>
                    <a:pt x="546" y="396"/>
                  </a:cubicBezTo>
                  <a:cubicBezTo>
                    <a:pt x="545" y="396"/>
                    <a:pt x="546" y="399"/>
                    <a:pt x="545" y="400"/>
                  </a:cubicBezTo>
                  <a:cubicBezTo>
                    <a:pt x="545" y="400"/>
                    <a:pt x="543" y="399"/>
                    <a:pt x="543" y="400"/>
                  </a:cubicBezTo>
                  <a:cubicBezTo>
                    <a:pt x="542" y="401"/>
                    <a:pt x="543" y="402"/>
                    <a:pt x="542" y="402"/>
                  </a:cubicBezTo>
                  <a:cubicBezTo>
                    <a:pt x="539" y="402"/>
                    <a:pt x="539" y="402"/>
                    <a:pt x="538" y="399"/>
                  </a:cubicBezTo>
                  <a:cubicBezTo>
                    <a:pt x="538" y="398"/>
                    <a:pt x="537" y="398"/>
                    <a:pt x="537" y="397"/>
                  </a:cubicBezTo>
                  <a:cubicBezTo>
                    <a:pt x="536" y="396"/>
                    <a:pt x="538" y="396"/>
                    <a:pt x="538" y="395"/>
                  </a:cubicBezTo>
                  <a:cubicBezTo>
                    <a:pt x="538" y="394"/>
                    <a:pt x="535" y="389"/>
                    <a:pt x="538" y="387"/>
                  </a:cubicBezTo>
                  <a:cubicBezTo>
                    <a:pt x="537" y="386"/>
                    <a:pt x="535" y="385"/>
                    <a:pt x="536" y="380"/>
                  </a:cubicBezTo>
                  <a:cubicBezTo>
                    <a:pt x="535" y="380"/>
                    <a:pt x="535" y="381"/>
                    <a:pt x="535" y="382"/>
                  </a:cubicBezTo>
                  <a:cubicBezTo>
                    <a:pt x="532" y="381"/>
                    <a:pt x="534" y="377"/>
                    <a:pt x="532" y="375"/>
                  </a:cubicBezTo>
                  <a:cubicBezTo>
                    <a:pt x="531" y="374"/>
                    <a:pt x="531" y="374"/>
                    <a:pt x="530" y="373"/>
                  </a:cubicBezTo>
                  <a:cubicBezTo>
                    <a:pt x="529" y="372"/>
                    <a:pt x="529" y="371"/>
                    <a:pt x="529" y="370"/>
                  </a:cubicBezTo>
                  <a:cubicBezTo>
                    <a:pt x="528" y="369"/>
                    <a:pt x="524" y="370"/>
                    <a:pt x="525" y="367"/>
                  </a:cubicBezTo>
                  <a:cubicBezTo>
                    <a:pt x="521" y="366"/>
                    <a:pt x="520" y="369"/>
                    <a:pt x="518" y="370"/>
                  </a:cubicBezTo>
                  <a:cubicBezTo>
                    <a:pt x="516" y="370"/>
                    <a:pt x="515" y="370"/>
                    <a:pt x="514" y="372"/>
                  </a:cubicBezTo>
                  <a:cubicBezTo>
                    <a:pt x="512" y="372"/>
                    <a:pt x="509" y="372"/>
                    <a:pt x="506" y="372"/>
                  </a:cubicBezTo>
                  <a:cubicBezTo>
                    <a:pt x="506" y="372"/>
                    <a:pt x="504" y="373"/>
                    <a:pt x="504" y="374"/>
                  </a:cubicBezTo>
                  <a:cubicBezTo>
                    <a:pt x="503" y="375"/>
                    <a:pt x="503" y="374"/>
                    <a:pt x="503" y="375"/>
                  </a:cubicBezTo>
                  <a:cubicBezTo>
                    <a:pt x="503" y="376"/>
                    <a:pt x="500" y="377"/>
                    <a:pt x="499" y="377"/>
                  </a:cubicBezTo>
                  <a:cubicBezTo>
                    <a:pt x="497" y="380"/>
                    <a:pt x="494" y="384"/>
                    <a:pt x="490" y="386"/>
                  </a:cubicBezTo>
                  <a:cubicBezTo>
                    <a:pt x="487" y="388"/>
                    <a:pt x="486" y="392"/>
                    <a:pt x="482" y="393"/>
                  </a:cubicBezTo>
                  <a:cubicBezTo>
                    <a:pt x="483" y="395"/>
                    <a:pt x="483" y="395"/>
                    <a:pt x="479" y="395"/>
                  </a:cubicBezTo>
                  <a:cubicBezTo>
                    <a:pt x="479" y="397"/>
                    <a:pt x="479" y="397"/>
                    <a:pt x="480" y="397"/>
                  </a:cubicBezTo>
                  <a:cubicBezTo>
                    <a:pt x="480" y="399"/>
                    <a:pt x="478" y="399"/>
                    <a:pt x="478" y="397"/>
                  </a:cubicBezTo>
                  <a:cubicBezTo>
                    <a:pt x="476" y="398"/>
                    <a:pt x="477" y="401"/>
                    <a:pt x="473" y="400"/>
                  </a:cubicBezTo>
                  <a:cubicBezTo>
                    <a:pt x="472" y="401"/>
                    <a:pt x="472" y="403"/>
                    <a:pt x="470" y="402"/>
                  </a:cubicBezTo>
                  <a:cubicBezTo>
                    <a:pt x="469" y="404"/>
                    <a:pt x="471" y="404"/>
                    <a:pt x="471" y="406"/>
                  </a:cubicBezTo>
                  <a:cubicBezTo>
                    <a:pt x="471" y="408"/>
                    <a:pt x="469" y="411"/>
                    <a:pt x="469" y="415"/>
                  </a:cubicBezTo>
                  <a:cubicBezTo>
                    <a:pt x="468" y="420"/>
                    <a:pt x="468" y="426"/>
                    <a:pt x="467" y="428"/>
                  </a:cubicBezTo>
                  <a:cubicBezTo>
                    <a:pt x="467" y="428"/>
                    <a:pt x="465" y="428"/>
                    <a:pt x="465" y="428"/>
                  </a:cubicBezTo>
                  <a:cubicBezTo>
                    <a:pt x="464" y="429"/>
                    <a:pt x="465" y="432"/>
                    <a:pt x="464" y="433"/>
                  </a:cubicBezTo>
                  <a:cubicBezTo>
                    <a:pt x="463" y="434"/>
                    <a:pt x="461" y="433"/>
                    <a:pt x="459" y="434"/>
                  </a:cubicBezTo>
                  <a:cubicBezTo>
                    <a:pt x="458" y="435"/>
                    <a:pt x="458" y="437"/>
                    <a:pt x="456" y="436"/>
                  </a:cubicBezTo>
                  <a:cubicBezTo>
                    <a:pt x="453" y="433"/>
                    <a:pt x="451" y="429"/>
                    <a:pt x="450" y="425"/>
                  </a:cubicBezTo>
                  <a:cubicBezTo>
                    <a:pt x="449" y="424"/>
                    <a:pt x="448" y="423"/>
                    <a:pt x="447" y="422"/>
                  </a:cubicBezTo>
                  <a:cubicBezTo>
                    <a:pt x="447" y="422"/>
                    <a:pt x="446" y="421"/>
                    <a:pt x="445" y="421"/>
                  </a:cubicBezTo>
                  <a:cubicBezTo>
                    <a:pt x="444" y="417"/>
                    <a:pt x="447" y="417"/>
                    <a:pt x="447" y="415"/>
                  </a:cubicBezTo>
                  <a:cubicBezTo>
                    <a:pt x="447" y="413"/>
                    <a:pt x="445" y="412"/>
                    <a:pt x="444" y="410"/>
                  </a:cubicBezTo>
                  <a:cubicBezTo>
                    <a:pt x="443" y="409"/>
                    <a:pt x="442" y="407"/>
                    <a:pt x="440" y="407"/>
                  </a:cubicBezTo>
                  <a:cubicBezTo>
                    <a:pt x="440" y="405"/>
                    <a:pt x="439" y="402"/>
                    <a:pt x="438" y="400"/>
                  </a:cubicBezTo>
                  <a:cubicBezTo>
                    <a:pt x="437" y="398"/>
                    <a:pt x="436" y="389"/>
                    <a:pt x="436" y="383"/>
                  </a:cubicBezTo>
                  <a:cubicBezTo>
                    <a:pt x="435" y="380"/>
                    <a:pt x="434" y="374"/>
                    <a:pt x="433" y="369"/>
                  </a:cubicBezTo>
                  <a:cubicBezTo>
                    <a:pt x="432" y="370"/>
                    <a:pt x="428" y="374"/>
                    <a:pt x="431" y="375"/>
                  </a:cubicBezTo>
                  <a:cubicBezTo>
                    <a:pt x="431" y="378"/>
                    <a:pt x="426" y="375"/>
                    <a:pt x="425" y="375"/>
                  </a:cubicBezTo>
                  <a:cubicBezTo>
                    <a:pt x="424" y="375"/>
                    <a:pt x="423" y="375"/>
                    <a:pt x="423" y="375"/>
                  </a:cubicBezTo>
                  <a:cubicBezTo>
                    <a:pt x="421" y="374"/>
                    <a:pt x="420" y="370"/>
                    <a:pt x="418" y="372"/>
                  </a:cubicBezTo>
                  <a:cubicBezTo>
                    <a:pt x="418" y="370"/>
                    <a:pt x="419" y="369"/>
                    <a:pt x="420" y="369"/>
                  </a:cubicBezTo>
                  <a:cubicBezTo>
                    <a:pt x="419" y="368"/>
                    <a:pt x="420" y="367"/>
                    <a:pt x="420" y="366"/>
                  </a:cubicBezTo>
                  <a:cubicBezTo>
                    <a:pt x="420" y="364"/>
                    <a:pt x="417" y="365"/>
                    <a:pt x="416" y="365"/>
                  </a:cubicBezTo>
                  <a:cubicBezTo>
                    <a:pt x="414" y="364"/>
                    <a:pt x="413" y="359"/>
                    <a:pt x="412" y="362"/>
                  </a:cubicBezTo>
                  <a:cubicBezTo>
                    <a:pt x="409" y="362"/>
                    <a:pt x="411" y="358"/>
                    <a:pt x="411" y="359"/>
                  </a:cubicBezTo>
                  <a:cubicBezTo>
                    <a:pt x="410" y="357"/>
                    <a:pt x="408" y="357"/>
                    <a:pt x="409" y="355"/>
                  </a:cubicBezTo>
                  <a:cubicBezTo>
                    <a:pt x="408" y="355"/>
                    <a:pt x="405" y="356"/>
                    <a:pt x="404" y="355"/>
                  </a:cubicBezTo>
                  <a:cubicBezTo>
                    <a:pt x="404" y="355"/>
                    <a:pt x="404" y="353"/>
                    <a:pt x="404" y="353"/>
                  </a:cubicBezTo>
                  <a:cubicBezTo>
                    <a:pt x="401" y="352"/>
                    <a:pt x="399" y="354"/>
                    <a:pt x="397" y="354"/>
                  </a:cubicBezTo>
                  <a:cubicBezTo>
                    <a:pt x="396" y="354"/>
                    <a:pt x="395" y="354"/>
                    <a:pt x="394" y="354"/>
                  </a:cubicBezTo>
                  <a:cubicBezTo>
                    <a:pt x="393" y="354"/>
                    <a:pt x="392" y="352"/>
                    <a:pt x="392" y="355"/>
                  </a:cubicBezTo>
                  <a:cubicBezTo>
                    <a:pt x="381" y="356"/>
                    <a:pt x="372" y="354"/>
                    <a:pt x="364" y="353"/>
                  </a:cubicBezTo>
                  <a:cubicBezTo>
                    <a:pt x="364" y="350"/>
                    <a:pt x="362" y="351"/>
                    <a:pt x="361" y="349"/>
                  </a:cubicBezTo>
                  <a:cubicBezTo>
                    <a:pt x="361" y="347"/>
                    <a:pt x="356" y="351"/>
                    <a:pt x="359" y="347"/>
                  </a:cubicBezTo>
                  <a:cubicBezTo>
                    <a:pt x="358" y="347"/>
                    <a:pt x="357" y="347"/>
                    <a:pt x="357" y="346"/>
                  </a:cubicBezTo>
                  <a:cubicBezTo>
                    <a:pt x="354" y="347"/>
                    <a:pt x="345" y="345"/>
                    <a:pt x="341" y="345"/>
                  </a:cubicBezTo>
                  <a:cubicBezTo>
                    <a:pt x="340" y="344"/>
                    <a:pt x="339" y="344"/>
                    <a:pt x="339" y="342"/>
                  </a:cubicBezTo>
                  <a:cubicBezTo>
                    <a:pt x="334" y="343"/>
                    <a:pt x="335" y="338"/>
                    <a:pt x="331" y="339"/>
                  </a:cubicBezTo>
                  <a:cubicBezTo>
                    <a:pt x="330" y="334"/>
                    <a:pt x="328" y="332"/>
                    <a:pt x="326" y="328"/>
                  </a:cubicBezTo>
                  <a:cubicBezTo>
                    <a:pt x="316" y="326"/>
                    <a:pt x="316" y="332"/>
                    <a:pt x="317" y="337"/>
                  </a:cubicBezTo>
                  <a:cubicBezTo>
                    <a:pt x="317" y="339"/>
                    <a:pt x="321" y="341"/>
                    <a:pt x="325" y="346"/>
                  </a:cubicBezTo>
                  <a:cubicBezTo>
                    <a:pt x="326" y="347"/>
                    <a:pt x="328" y="353"/>
                    <a:pt x="331" y="352"/>
                  </a:cubicBezTo>
                  <a:cubicBezTo>
                    <a:pt x="330" y="354"/>
                    <a:pt x="333" y="354"/>
                    <a:pt x="332" y="357"/>
                  </a:cubicBezTo>
                  <a:cubicBezTo>
                    <a:pt x="335" y="358"/>
                    <a:pt x="341" y="356"/>
                    <a:pt x="338" y="360"/>
                  </a:cubicBezTo>
                  <a:cubicBezTo>
                    <a:pt x="340" y="361"/>
                    <a:pt x="339" y="358"/>
                    <a:pt x="340" y="357"/>
                  </a:cubicBezTo>
                  <a:cubicBezTo>
                    <a:pt x="341" y="357"/>
                    <a:pt x="345" y="357"/>
                    <a:pt x="345" y="355"/>
                  </a:cubicBezTo>
                  <a:cubicBezTo>
                    <a:pt x="345" y="354"/>
                    <a:pt x="346" y="354"/>
                    <a:pt x="347" y="354"/>
                  </a:cubicBezTo>
                  <a:cubicBezTo>
                    <a:pt x="349" y="354"/>
                    <a:pt x="348" y="352"/>
                    <a:pt x="348" y="352"/>
                  </a:cubicBezTo>
                  <a:cubicBezTo>
                    <a:pt x="350" y="351"/>
                    <a:pt x="353" y="351"/>
                    <a:pt x="356" y="350"/>
                  </a:cubicBezTo>
                  <a:cubicBezTo>
                    <a:pt x="356" y="351"/>
                    <a:pt x="354" y="352"/>
                    <a:pt x="354" y="353"/>
                  </a:cubicBezTo>
                  <a:cubicBezTo>
                    <a:pt x="355" y="353"/>
                    <a:pt x="357" y="352"/>
                    <a:pt x="357" y="353"/>
                  </a:cubicBezTo>
                  <a:cubicBezTo>
                    <a:pt x="358" y="355"/>
                    <a:pt x="357" y="356"/>
                    <a:pt x="358" y="357"/>
                  </a:cubicBezTo>
                  <a:cubicBezTo>
                    <a:pt x="357" y="360"/>
                    <a:pt x="361" y="359"/>
                    <a:pt x="361" y="361"/>
                  </a:cubicBezTo>
                  <a:cubicBezTo>
                    <a:pt x="362" y="364"/>
                    <a:pt x="364" y="362"/>
                    <a:pt x="366" y="363"/>
                  </a:cubicBezTo>
                  <a:cubicBezTo>
                    <a:pt x="368" y="365"/>
                    <a:pt x="367" y="366"/>
                    <a:pt x="370" y="367"/>
                  </a:cubicBezTo>
                  <a:cubicBezTo>
                    <a:pt x="367" y="370"/>
                    <a:pt x="370" y="373"/>
                    <a:pt x="370" y="376"/>
                  </a:cubicBezTo>
                  <a:cubicBezTo>
                    <a:pt x="368" y="376"/>
                    <a:pt x="367" y="376"/>
                    <a:pt x="366" y="376"/>
                  </a:cubicBezTo>
                  <a:cubicBezTo>
                    <a:pt x="367" y="381"/>
                    <a:pt x="363" y="380"/>
                    <a:pt x="364" y="383"/>
                  </a:cubicBezTo>
                  <a:cubicBezTo>
                    <a:pt x="361" y="383"/>
                    <a:pt x="360" y="384"/>
                    <a:pt x="360" y="386"/>
                  </a:cubicBezTo>
                  <a:cubicBezTo>
                    <a:pt x="359" y="386"/>
                    <a:pt x="357" y="386"/>
                    <a:pt x="356" y="386"/>
                  </a:cubicBezTo>
                  <a:cubicBezTo>
                    <a:pt x="354" y="386"/>
                    <a:pt x="355" y="388"/>
                    <a:pt x="354" y="389"/>
                  </a:cubicBezTo>
                  <a:cubicBezTo>
                    <a:pt x="354" y="390"/>
                    <a:pt x="352" y="389"/>
                    <a:pt x="352" y="389"/>
                  </a:cubicBezTo>
                  <a:cubicBezTo>
                    <a:pt x="351" y="390"/>
                    <a:pt x="352" y="392"/>
                    <a:pt x="352" y="393"/>
                  </a:cubicBezTo>
                  <a:cubicBezTo>
                    <a:pt x="350" y="392"/>
                    <a:pt x="348" y="393"/>
                    <a:pt x="348" y="395"/>
                  </a:cubicBezTo>
                  <a:cubicBezTo>
                    <a:pt x="346" y="395"/>
                    <a:pt x="345" y="396"/>
                    <a:pt x="344" y="396"/>
                  </a:cubicBezTo>
                  <a:cubicBezTo>
                    <a:pt x="342" y="397"/>
                    <a:pt x="342" y="398"/>
                    <a:pt x="339" y="399"/>
                  </a:cubicBezTo>
                  <a:cubicBezTo>
                    <a:pt x="338" y="399"/>
                    <a:pt x="332" y="401"/>
                    <a:pt x="332" y="405"/>
                  </a:cubicBezTo>
                  <a:cubicBezTo>
                    <a:pt x="331" y="405"/>
                    <a:pt x="329" y="404"/>
                    <a:pt x="327" y="405"/>
                  </a:cubicBezTo>
                  <a:cubicBezTo>
                    <a:pt x="326" y="405"/>
                    <a:pt x="327" y="406"/>
                    <a:pt x="326" y="407"/>
                  </a:cubicBezTo>
                  <a:cubicBezTo>
                    <a:pt x="326" y="407"/>
                    <a:pt x="324" y="407"/>
                    <a:pt x="324" y="407"/>
                  </a:cubicBezTo>
                  <a:cubicBezTo>
                    <a:pt x="324" y="407"/>
                    <a:pt x="320" y="408"/>
                    <a:pt x="320" y="408"/>
                  </a:cubicBezTo>
                  <a:cubicBezTo>
                    <a:pt x="318" y="410"/>
                    <a:pt x="309" y="409"/>
                    <a:pt x="305" y="412"/>
                  </a:cubicBezTo>
                  <a:cubicBezTo>
                    <a:pt x="301" y="412"/>
                    <a:pt x="308" y="414"/>
                    <a:pt x="303" y="414"/>
                  </a:cubicBezTo>
                  <a:cubicBezTo>
                    <a:pt x="302" y="414"/>
                    <a:pt x="301" y="414"/>
                    <a:pt x="300" y="414"/>
                  </a:cubicBezTo>
                  <a:cubicBezTo>
                    <a:pt x="299" y="414"/>
                    <a:pt x="299" y="417"/>
                    <a:pt x="297" y="416"/>
                  </a:cubicBezTo>
                  <a:cubicBezTo>
                    <a:pt x="298" y="414"/>
                    <a:pt x="295" y="415"/>
                    <a:pt x="294" y="414"/>
                  </a:cubicBezTo>
                  <a:cubicBezTo>
                    <a:pt x="293" y="413"/>
                    <a:pt x="295" y="409"/>
                    <a:pt x="292" y="409"/>
                  </a:cubicBezTo>
                  <a:cubicBezTo>
                    <a:pt x="292" y="407"/>
                    <a:pt x="293" y="407"/>
                    <a:pt x="293" y="406"/>
                  </a:cubicBezTo>
                  <a:cubicBezTo>
                    <a:pt x="292" y="405"/>
                    <a:pt x="290" y="404"/>
                    <a:pt x="292" y="403"/>
                  </a:cubicBezTo>
                  <a:cubicBezTo>
                    <a:pt x="291" y="402"/>
                    <a:pt x="290" y="401"/>
                    <a:pt x="288" y="401"/>
                  </a:cubicBezTo>
                  <a:cubicBezTo>
                    <a:pt x="290" y="398"/>
                    <a:pt x="286" y="394"/>
                    <a:pt x="288" y="394"/>
                  </a:cubicBezTo>
                  <a:cubicBezTo>
                    <a:pt x="289" y="393"/>
                    <a:pt x="287" y="393"/>
                    <a:pt x="286" y="393"/>
                  </a:cubicBezTo>
                  <a:cubicBezTo>
                    <a:pt x="285" y="392"/>
                    <a:pt x="286" y="389"/>
                    <a:pt x="286" y="389"/>
                  </a:cubicBezTo>
                  <a:cubicBezTo>
                    <a:pt x="286" y="389"/>
                    <a:pt x="284" y="387"/>
                    <a:pt x="284" y="387"/>
                  </a:cubicBezTo>
                  <a:cubicBezTo>
                    <a:pt x="283" y="386"/>
                    <a:pt x="284" y="386"/>
                    <a:pt x="283" y="386"/>
                  </a:cubicBezTo>
                  <a:cubicBezTo>
                    <a:pt x="282" y="386"/>
                    <a:pt x="281" y="382"/>
                    <a:pt x="280" y="382"/>
                  </a:cubicBezTo>
                  <a:cubicBezTo>
                    <a:pt x="280" y="382"/>
                    <a:pt x="280" y="383"/>
                    <a:pt x="280" y="383"/>
                  </a:cubicBezTo>
                  <a:cubicBezTo>
                    <a:pt x="278" y="381"/>
                    <a:pt x="278" y="378"/>
                    <a:pt x="274" y="377"/>
                  </a:cubicBezTo>
                  <a:cubicBezTo>
                    <a:pt x="277" y="373"/>
                    <a:pt x="271" y="372"/>
                    <a:pt x="272" y="366"/>
                  </a:cubicBezTo>
                  <a:cubicBezTo>
                    <a:pt x="272" y="364"/>
                    <a:pt x="270" y="365"/>
                    <a:pt x="270" y="363"/>
                  </a:cubicBezTo>
                  <a:cubicBezTo>
                    <a:pt x="269" y="361"/>
                    <a:pt x="266" y="363"/>
                    <a:pt x="265" y="361"/>
                  </a:cubicBezTo>
                  <a:cubicBezTo>
                    <a:pt x="266" y="360"/>
                    <a:pt x="266" y="359"/>
                    <a:pt x="264" y="359"/>
                  </a:cubicBezTo>
                  <a:cubicBezTo>
                    <a:pt x="265" y="357"/>
                    <a:pt x="265" y="356"/>
                    <a:pt x="264" y="353"/>
                  </a:cubicBezTo>
                  <a:cubicBezTo>
                    <a:pt x="264" y="352"/>
                    <a:pt x="264" y="351"/>
                    <a:pt x="264" y="350"/>
                  </a:cubicBezTo>
                  <a:cubicBezTo>
                    <a:pt x="264" y="350"/>
                    <a:pt x="263" y="350"/>
                    <a:pt x="263" y="350"/>
                  </a:cubicBezTo>
                  <a:cubicBezTo>
                    <a:pt x="262" y="347"/>
                    <a:pt x="265" y="348"/>
                    <a:pt x="263" y="346"/>
                  </a:cubicBezTo>
                  <a:cubicBezTo>
                    <a:pt x="261" y="344"/>
                    <a:pt x="261" y="352"/>
                    <a:pt x="260" y="346"/>
                  </a:cubicBezTo>
                  <a:cubicBezTo>
                    <a:pt x="260" y="341"/>
                    <a:pt x="256" y="338"/>
                    <a:pt x="252" y="334"/>
                  </a:cubicBezTo>
                  <a:cubicBezTo>
                    <a:pt x="249" y="336"/>
                    <a:pt x="251" y="337"/>
                    <a:pt x="250" y="341"/>
                  </a:cubicBezTo>
                  <a:cubicBezTo>
                    <a:pt x="247" y="342"/>
                    <a:pt x="248" y="339"/>
                    <a:pt x="246" y="339"/>
                  </a:cubicBezTo>
                  <a:cubicBezTo>
                    <a:pt x="244" y="339"/>
                    <a:pt x="244" y="338"/>
                    <a:pt x="243" y="337"/>
                  </a:cubicBezTo>
                  <a:cubicBezTo>
                    <a:pt x="245" y="339"/>
                    <a:pt x="243" y="345"/>
                    <a:pt x="247" y="345"/>
                  </a:cubicBezTo>
                  <a:cubicBezTo>
                    <a:pt x="246" y="347"/>
                    <a:pt x="248" y="351"/>
                    <a:pt x="250" y="355"/>
                  </a:cubicBezTo>
                  <a:cubicBezTo>
                    <a:pt x="250" y="356"/>
                    <a:pt x="249" y="357"/>
                    <a:pt x="250" y="357"/>
                  </a:cubicBezTo>
                  <a:cubicBezTo>
                    <a:pt x="251" y="359"/>
                    <a:pt x="252" y="364"/>
                    <a:pt x="253" y="367"/>
                  </a:cubicBezTo>
                  <a:cubicBezTo>
                    <a:pt x="255" y="367"/>
                    <a:pt x="256" y="367"/>
                    <a:pt x="258" y="367"/>
                  </a:cubicBezTo>
                  <a:cubicBezTo>
                    <a:pt x="257" y="368"/>
                    <a:pt x="257" y="369"/>
                    <a:pt x="257" y="370"/>
                  </a:cubicBezTo>
                  <a:cubicBezTo>
                    <a:pt x="258" y="371"/>
                    <a:pt x="259" y="370"/>
                    <a:pt x="259" y="369"/>
                  </a:cubicBezTo>
                  <a:cubicBezTo>
                    <a:pt x="261" y="371"/>
                    <a:pt x="260" y="373"/>
                    <a:pt x="261" y="375"/>
                  </a:cubicBezTo>
                  <a:cubicBezTo>
                    <a:pt x="262" y="376"/>
                    <a:pt x="263" y="376"/>
                    <a:pt x="264" y="376"/>
                  </a:cubicBezTo>
                  <a:cubicBezTo>
                    <a:pt x="264" y="377"/>
                    <a:pt x="263" y="378"/>
                    <a:pt x="264" y="379"/>
                  </a:cubicBezTo>
                  <a:cubicBezTo>
                    <a:pt x="264" y="379"/>
                    <a:pt x="265" y="379"/>
                    <a:pt x="265" y="379"/>
                  </a:cubicBezTo>
                  <a:cubicBezTo>
                    <a:pt x="265" y="380"/>
                    <a:pt x="264" y="381"/>
                    <a:pt x="264" y="381"/>
                  </a:cubicBezTo>
                  <a:cubicBezTo>
                    <a:pt x="264" y="382"/>
                    <a:pt x="265" y="382"/>
                    <a:pt x="266" y="383"/>
                  </a:cubicBezTo>
                  <a:cubicBezTo>
                    <a:pt x="266" y="384"/>
                    <a:pt x="266" y="385"/>
                    <a:pt x="266" y="386"/>
                  </a:cubicBezTo>
                  <a:cubicBezTo>
                    <a:pt x="266" y="386"/>
                    <a:pt x="267" y="386"/>
                    <a:pt x="267" y="386"/>
                  </a:cubicBezTo>
                  <a:cubicBezTo>
                    <a:pt x="268" y="387"/>
                    <a:pt x="266" y="391"/>
                    <a:pt x="270" y="390"/>
                  </a:cubicBezTo>
                  <a:cubicBezTo>
                    <a:pt x="270" y="393"/>
                    <a:pt x="269" y="395"/>
                    <a:pt x="271" y="397"/>
                  </a:cubicBezTo>
                  <a:cubicBezTo>
                    <a:pt x="271" y="398"/>
                    <a:pt x="273" y="399"/>
                    <a:pt x="273" y="400"/>
                  </a:cubicBezTo>
                  <a:cubicBezTo>
                    <a:pt x="274" y="401"/>
                    <a:pt x="274" y="402"/>
                    <a:pt x="274" y="403"/>
                  </a:cubicBezTo>
                  <a:cubicBezTo>
                    <a:pt x="275" y="404"/>
                    <a:pt x="276" y="404"/>
                    <a:pt x="277" y="405"/>
                  </a:cubicBezTo>
                  <a:cubicBezTo>
                    <a:pt x="278" y="406"/>
                    <a:pt x="276" y="408"/>
                    <a:pt x="278" y="408"/>
                  </a:cubicBezTo>
                  <a:cubicBezTo>
                    <a:pt x="279" y="408"/>
                    <a:pt x="279" y="411"/>
                    <a:pt x="279" y="413"/>
                  </a:cubicBezTo>
                  <a:cubicBezTo>
                    <a:pt x="283" y="410"/>
                    <a:pt x="283" y="415"/>
                    <a:pt x="288" y="414"/>
                  </a:cubicBezTo>
                  <a:cubicBezTo>
                    <a:pt x="289" y="417"/>
                    <a:pt x="291" y="419"/>
                    <a:pt x="291" y="422"/>
                  </a:cubicBezTo>
                  <a:cubicBezTo>
                    <a:pt x="295" y="429"/>
                    <a:pt x="309" y="427"/>
                    <a:pt x="318" y="426"/>
                  </a:cubicBezTo>
                  <a:cubicBezTo>
                    <a:pt x="319" y="426"/>
                    <a:pt x="318" y="424"/>
                    <a:pt x="319" y="423"/>
                  </a:cubicBezTo>
                  <a:cubicBezTo>
                    <a:pt x="322" y="422"/>
                    <a:pt x="327" y="426"/>
                    <a:pt x="326" y="421"/>
                  </a:cubicBezTo>
                  <a:cubicBezTo>
                    <a:pt x="329" y="422"/>
                    <a:pt x="328" y="424"/>
                    <a:pt x="327" y="427"/>
                  </a:cubicBezTo>
                  <a:cubicBezTo>
                    <a:pt x="327" y="427"/>
                    <a:pt x="326" y="428"/>
                    <a:pt x="326" y="428"/>
                  </a:cubicBezTo>
                  <a:cubicBezTo>
                    <a:pt x="326" y="430"/>
                    <a:pt x="327" y="433"/>
                    <a:pt x="326" y="435"/>
                  </a:cubicBezTo>
                  <a:cubicBezTo>
                    <a:pt x="326" y="435"/>
                    <a:pt x="324" y="435"/>
                    <a:pt x="324" y="435"/>
                  </a:cubicBezTo>
                  <a:cubicBezTo>
                    <a:pt x="324" y="436"/>
                    <a:pt x="324" y="441"/>
                    <a:pt x="323" y="442"/>
                  </a:cubicBezTo>
                  <a:cubicBezTo>
                    <a:pt x="322" y="443"/>
                    <a:pt x="319" y="444"/>
                    <a:pt x="320" y="448"/>
                  </a:cubicBezTo>
                  <a:cubicBezTo>
                    <a:pt x="317" y="448"/>
                    <a:pt x="319" y="454"/>
                    <a:pt x="314" y="454"/>
                  </a:cubicBezTo>
                  <a:cubicBezTo>
                    <a:pt x="315" y="458"/>
                    <a:pt x="313" y="458"/>
                    <a:pt x="313" y="461"/>
                  </a:cubicBezTo>
                  <a:cubicBezTo>
                    <a:pt x="309" y="460"/>
                    <a:pt x="311" y="465"/>
                    <a:pt x="307" y="465"/>
                  </a:cubicBezTo>
                  <a:cubicBezTo>
                    <a:pt x="307" y="466"/>
                    <a:pt x="307" y="467"/>
                    <a:pt x="307" y="468"/>
                  </a:cubicBezTo>
                  <a:cubicBezTo>
                    <a:pt x="306" y="468"/>
                    <a:pt x="306" y="467"/>
                    <a:pt x="305" y="467"/>
                  </a:cubicBezTo>
                  <a:cubicBezTo>
                    <a:pt x="302" y="468"/>
                    <a:pt x="304" y="470"/>
                    <a:pt x="300" y="470"/>
                  </a:cubicBezTo>
                  <a:cubicBezTo>
                    <a:pt x="300" y="470"/>
                    <a:pt x="297" y="472"/>
                    <a:pt x="297" y="472"/>
                  </a:cubicBezTo>
                  <a:cubicBezTo>
                    <a:pt x="297" y="472"/>
                    <a:pt x="297" y="473"/>
                    <a:pt x="297" y="473"/>
                  </a:cubicBezTo>
                  <a:cubicBezTo>
                    <a:pt x="295" y="474"/>
                    <a:pt x="293" y="474"/>
                    <a:pt x="292" y="475"/>
                  </a:cubicBezTo>
                  <a:cubicBezTo>
                    <a:pt x="289" y="477"/>
                    <a:pt x="288" y="481"/>
                    <a:pt x="284" y="481"/>
                  </a:cubicBezTo>
                  <a:cubicBezTo>
                    <a:pt x="285" y="484"/>
                    <a:pt x="282" y="484"/>
                    <a:pt x="283" y="487"/>
                  </a:cubicBezTo>
                  <a:cubicBezTo>
                    <a:pt x="281" y="488"/>
                    <a:pt x="281" y="487"/>
                    <a:pt x="279" y="487"/>
                  </a:cubicBezTo>
                  <a:cubicBezTo>
                    <a:pt x="280" y="488"/>
                    <a:pt x="277" y="490"/>
                    <a:pt x="278" y="491"/>
                  </a:cubicBezTo>
                  <a:cubicBezTo>
                    <a:pt x="280" y="493"/>
                    <a:pt x="277" y="491"/>
                    <a:pt x="277" y="494"/>
                  </a:cubicBezTo>
                  <a:cubicBezTo>
                    <a:pt x="277" y="496"/>
                    <a:pt x="275" y="494"/>
                    <a:pt x="274" y="495"/>
                  </a:cubicBezTo>
                  <a:cubicBezTo>
                    <a:pt x="274" y="496"/>
                    <a:pt x="274" y="497"/>
                    <a:pt x="274" y="498"/>
                  </a:cubicBezTo>
                  <a:cubicBezTo>
                    <a:pt x="274" y="499"/>
                    <a:pt x="272" y="508"/>
                    <a:pt x="272" y="511"/>
                  </a:cubicBezTo>
                  <a:cubicBezTo>
                    <a:pt x="272" y="513"/>
                    <a:pt x="273" y="513"/>
                    <a:pt x="274" y="515"/>
                  </a:cubicBezTo>
                  <a:cubicBezTo>
                    <a:pt x="275" y="519"/>
                    <a:pt x="274" y="520"/>
                    <a:pt x="274" y="522"/>
                  </a:cubicBezTo>
                  <a:cubicBezTo>
                    <a:pt x="274" y="523"/>
                    <a:pt x="275" y="527"/>
                    <a:pt x="277" y="527"/>
                  </a:cubicBezTo>
                  <a:cubicBezTo>
                    <a:pt x="280" y="527"/>
                    <a:pt x="273" y="532"/>
                    <a:pt x="279" y="533"/>
                  </a:cubicBezTo>
                  <a:cubicBezTo>
                    <a:pt x="278" y="539"/>
                    <a:pt x="280" y="543"/>
                    <a:pt x="279" y="548"/>
                  </a:cubicBezTo>
                  <a:cubicBezTo>
                    <a:pt x="278" y="551"/>
                    <a:pt x="275" y="554"/>
                    <a:pt x="275" y="558"/>
                  </a:cubicBezTo>
                  <a:cubicBezTo>
                    <a:pt x="273" y="558"/>
                    <a:pt x="269" y="561"/>
                    <a:pt x="267" y="562"/>
                  </a:cubicBezTo>
                  <a:cubicBezTo>
                    <a:pt x="267" y="563"/>
                    <a:pt x="266" y="563"/>
                    <a:pt x="267" y="564"/>
                  </a:cubicBezTo>
                  <a:cubicBezTo>
                    <a:pt x="267" y="565"/>
                    <a:pt x="265" y="564"/>
                    <a:pt x="264" y="565"/>
                  </a:cubicBezTo>
                  <a:cubicBezTo>
                    <a:pt x="263" y="565"/>
                    <a:pt x="263" y="567"/>
                    <a:pt x="263" y="567"/>
                  </a:cubicBezTo>
                  <a:cubicBezTo>
                    <a:pt x="262" y="567"/>
                    <a:pt x="260" y="565"/>
                    <a:pt x="260" y="567"/>
                  </a:cubicBezTo>
                  <a:cubicBezTo>
                    <a:pt x="260" y="568"/>
                    <a:pt x="259" y="568"/>
                    <a:pt x="258" y="568"/>
                  </a:cubicBezTo>
                  <a:cubicBezTo>
                    <a:pt x="256" y="569"/>
                    <a:pt x="256" y="572"/>
                    <a:pt x="253" y="572"/>
                  </a:cubicBezTo>
                  <a:cubicBezTo>
                    <a:pt x="252" y="578"/>
                    <a:pt x="253" y="588"/>
                    <a:pt x="254" y="598"/>
                  </a:cubicBezTo>
                  <a:cubicBezTo>
                    <a:pt x="253" y="598"/>
                    <a:pt x="252" y="599"/>
                    <a:pt x="252" y="598"/>
                  </a:cubicBezTo>
                  <a:cubicBezTo>
                    <a:pt x="251" y="597"/>
                    <a:pt x="251" y="600"/>
                    <a:pt x="251" y="600"/>
                  </a:cubicBezTo>
                  <a:cubicBezTo>
                    <a:pt x="249" y="601"/>
                    <a:pt x="247" y="599"/>
                    <a:pt x="247" y="601"/>
                  </a:cubicBezTo>
                  <a:cubicBezTo>
                    <a:pt x="247" y="603"/>
                    <a:pt x="243" y="603"/>
                    <a:pt x="241" y="605"/>
                  </a:cubicBezTo>
                  <a:cubicBezTo>
                    <a:pt x="241" y="607"/>
                    <a:pt x="241" y="609"/>
                    <a:pt x="241" y="612"/>
                  </a:cubicBezTo>
                  <a:cubicBezTo>
                    <a:pt x="239" y="612"/>
                    <a:pt x="240" y="616"/>
                    <a:pt x="239" y="618"/>
                  </a:cubicBezTo>
                  <a:cubicBezTo>
                    <a:pt x="239" y="618"/>
                    <a:pt x="237" y="618"/>
                    <a:pt x="237" y="619"/>
                  </a:cubicBezTo>
                  <a:cubicBezTo>
                    <a:pt x="236" y="621"/>
                    <a:pt x="236" y="623"/>
                    <a:pt x="234" y="625"/>
                  </a:cubicBezTo>
                  <a:cubicBezTo>
                    <a:pt x="234" y="625"/>
                    <a:pt x="235" y="627"/>
                    <a:pt x="234" y="627"/>
                  </a:cubicBezTo>
                  <a:cubicBezTo>
                    <a:pt x="234" y="627"/>
                    <a:pt x="232" y="627"/>
                    <a:pt x="232" y="627"/>
                  </a:cubicBezTo>
                  <a:cubicBezTo>
                    <a:pt x="231" y="628"/>
                    <a:pt x="232" y="630"/>
                    <a:pt x="232" y="631"/>
                  </a:cubicBezTo>
                  <a:cubicBezTo>
                    <a:pt x="232" y="631"/>
                    <a:pt x="230" y="630"/>
                    <a:pt x="230" y="631"/>
                  </a:cubicBezTo>
                  <a:cubicBezTo>
                    <a:pt x="229" y="631"/>
                    <a:pt x="230" y="633"/>
                    <a:pt x="230" y="633"/>
                  </a:cubicBezTo>
                  <a:cubicBezTo>
                    <a:pt x="229" y="633"/>
                    <a:pt x="228" y="633"/>
                    <a:pt x="227" y="633"/>
                  </a:cubicBezTo>
                  <a:cubicBezTo>
                    <a:pt x="227" y="634"/>
                    <a:pt x="225" y="636"/>
                    <a:pt x="225" y="637"/>
                  </a:cubicBezTo>
                  <a:cubicBezTo>
                    <a:pt x="225" y="638"/>
                    <a:pt x="223" y="637"/>
                    <a:pt x="222" y="638"/>
                  </a:cubicBezTo>
                  <a:cubicBezTo>
                    <a:pt x="222" y="638"/>
                    <a:pt x="223" y="640"/>
                    <a:pt x="222" y="640"/>
                  </a:cubicBezTo>
                  <a:cubicBezTo>
                    <a:pt x="222" y="640"/>
                    <a:pt x="221" y="640"/>
                    <a:pt x="220" y="640"/>
                  </a:cubicBezTo>
                  <a:cubicBezTo>
                    <a:pt x="219" y="641"/>
                    <a:pt x="219" y="642"/>
                    <a:pt x="218" y="642"/>
                  </a:cubicBezTo>
                  <a:cubicBezTo>
                    <a:pt x="217" y="643"/>
                    <a:pt x="216" y="645"/>
                    <a:pt x="215" y="645"/>
                  </a:cubicBezTo>
                  <a:cubicBezTo>
                    <a:pt x="215" y="645"/>
                    <a:pt x="212" y="646"/>
                    <a:pt x="212" y="646"/>
                  </a:cubicBezTo>
                  <a:cubicBezTo>
                    <a:pt x="211" y="645"/>
                    <a:pt x="211" y="645"/>
                    <a:pt x="210" y="646"/>
                  </a:cubicBezTo>
                  <a:cubicBezTo>
                    <a:pt x="208" y="647"/>
                    <a:pt x="207" y="647"/>
                    <a:pt x="205" y="647"/>
                  </a:cubicBezTo>
                  <a:cubicBezTo>
                    <a:pt x="204" y="647"/>
                    <a:pt x="196" y="650"/>
                    <a:pt x="194" y="647"/>
                  </a:cubicBezTo>
                  <a:cubicBezTo>
                    <a:pt x="193" y="647"/>
                    <a:pt x="194" y="649"/>
                    <a:pt x="194" y="648"/>
                  </a:cubicBezTo>
                  <a:cubicBezTo>
                    <a:pt x="192" y="651"/>
                    <a:pt x="190" y="649"/>
                    <a:pt x="186" y="649"/>
                  </a:cubicBezTo>
                  <a:cubicBezTo>
                    <a:pt x="185" y="650"/>
                    <a:pt x="185" y="651"/>
                    <a:pt x="186" y="651"/>
                  </a:cubicBezTo>
                  <a:cubicBezTo>
                    <a:pt x="185" y="652"/>
                    <a:pt x="179" y="649"/>
                    <a:pt x="175" y="649"/>
                  </a:cubicBezTo>
                  <a:cubicBezTo>
                    <a:pt x="175" y="644"/>
                    <a:pt x="170" y="641"/>
                    <a:pt x="173" y="635"/>
                  </a:cubicBezTo>
                  <a:cubicBezTo>
                    <a:pt x="170" y="633"/>
                    <a:pt x="168" y="631"/>
                    <a:pt x="168" y="626"/>
                  </a:cubicBezTo>
                  <a:cubicBezTo>
                    <a:pt x="165" y="630"/>
                    <a:pt x="168" y="628"/>
                    <a:pt x="166" y="622"/>
                  </a:cubicBezTo>
                  <a:cubicBezTo>
                    <a:pt x="164" y="617"/>
                    <a:pt x="157" y="613"/>
                    <a:pt x="159" y="606"/>
                  </a:cubicBezTo>
                  <a:cubicBezTo>
                    <a:pt x="158" y="605"/>
                    <a:pt x="158" y="608"/>
                    <a:pt x="158" y="608"/>
                  </a:cubicBezTo>
                  <a:cubicBezTo>
                    <a:pt x="155" y="608"/>
                    <a:pt x="158" y="600"/>
                    <a:pt x="155" y="604"/>
                  </a:cubicBezTo>
                  <a:cubicBezTo>
                    <a:pt x="153" y="602"/>
                    <a:pt x="154" y="598"/>
                    <a:pt x="154" y="595"/>
                  </a:cubicBezTo>
                  <a:cubicBezTo>
                    <a:pt x="155" y="592"/>
                    <a:pt x="155" y="589"/>
                    <a:pt x="153" y="585"/>
                  </a:cubicBezTo>
                  <a:cubicBezTo>
                    <a:pt x="154" y="583"/>
                    <a:pt x="150" y="584"/>
                    <a:pt x="150" y="584"/>
                  </a:cubicBezTo>
                  <a:cubicBezTo>
                    <a:pt x="149" y="583"/>
                    <a:pt x="153" y="580"/>
                    <a:pt x="147" y="581"/>
                  </a:cubicBezTo>
                  <a:cubicBezTo>
                    <a:pt x="147" y="581"/>
                    <a:pt x="148" y="578"/>
                    <a:pt x="147" y="578"/>
                  </a:cubicBezTo>
                  <a:cubicBezTo>
                    <a:pt x="147" y="577"/>
                    <a:pt x="145" y="578"/>
                    <a:pt x="145" y="578"/>
                  </a:cubicBezTo>
                  <a:cubicBezTo>
                    <a:pt x="145" y="577"/>
                    <a:pt x="148" y="573"/>
                    <a:pt x="144" y="574"/>
                  </a:cubicBezTo>
                  <a:cubicBezTo>
                    <a:pt x="143" y="572"/>
                    <a:pt x="145" y="572"/>
                    <a:pt x="145" y="569"/>
                  </a:cubicBezTo>
                  <a:cubicBezTo>
                    <a:pt x="143" y="569"/>
                    <a:pt x="145" y="564"/>
                    <a:pt x="141" y="565"/>
                  </a:cubicBezTo>
                  <a:cubicBezTo>
                    <a:pt x="141" y="554"/>
                    <a:pt x="142" y="550"/>
                    <a:pt x="147" y="543"/>
                  </a:cubicBezTo>
                  <a:cubicBezTo>
                    <a:pt x="147" y="542"/>
                    <a:pt x="149" y="537"/>
                    <a:pt x="146" y="538"/>
                  </a:cubicBezTo>
                  <a:cubicBezTo>
                    <a:pt x="146" y="536"/>
                    <a:pt x="149" y="537"/>
                    <a:pt x="150" y="536"/>
                  </a:cubicBezTo>
                  <a:cubicBezTo>
                    <a:pt x="150" y="536"/>
                    <a:pt x="149" y="534"/>
                    <a:pt x="151" y="534"/>
                  </a:cubicBezTo>
                  <a:cubicBezTo>
                    <a:pt x="150" y="532"/>
                    <a:pt x="150" y="521"/>
                    <a:pt x="148" y="525"/>
                  </a:cubicBezTo>
                  <a:cubicBezTo>
                    <a:pt x="146" y="522"/>
                    <a:pt x="147" y="520"/>
                    <a:pt x="147" y="518"/>
                  </a:cubicBezTo>
                  <a:cubicBezTo>
                    <a:pt x="147" y="515"/>
                    <a:pt x="148" y="512"/>
                    <a:pt x="147" y="509"/>
                  </a:cubicBezTo>
                  <a:cubicBezTo>
                    <a:pt x="147" y="508"/>
                    <a:pt x="145" y="509"/>
                    <a:pt x="145" y="508"/>
                  </a:cubicBezTo>
                  <a:cubicBezTo>
                    <a:pt x="145" y="508"/>
                    <a:pt x="146" y="507"/>
                    <a:pt x="146" y="506"/>
                  </a:cubicBezTo>
                  <a:cubicBezTo>
                    <a:pt x="146" y="506"/>
                    <a:pt x="145" y="505"/>
                    <a:pt x="145" y="505"/>
                  </a:cubicBezTo>
                  <a:cubicBezTo>
                    <a:pt x="145" y="502"/>
                    <a:pt x="144" y="502"/>
                    <a:pt x="142" y="501"/>
                  </a:cubicBezTo>
                  <a:cubicBezTo>
                    <a:pt x="142" y="501"/>
                    <a:pt x="143" y="499"/>
                    <a:pt x="142" y="499"/>
                  </a:cubicBezTo>
                  <a:cubicBezTo>
                    <a:pt x="142" y="499"/>
                    <a:pt x="139" y="499"/>
                    <a:pt x="140" y="498"/>
                  </a:cubicBezTo>
                  <a:cubicBezTo>
                    <a:pt x="140" y="498"/>
                    <a:pt x="141" y="498"/>
                    <a:pt x="141" y="498"/>
                  </a:cubicBezTo>
                  <a:cubicBezTo>
                    <a:pt x="140" y="495"/>
                    <a:pt x="138" y="495"/>
                    <a:pt x="135" y="493"/>
                  </a:cubicBezTo>
                  <a:cubicBezTo>
                    <a:pt x="135" y="492"/>
                    <a:pt x="136" y="492"/>
                    <a:pt x="134" y="492"/>
                  </a:cubicBezTo>
                  <a:cubicBezTo>
                    <a:pt x="133" y="492"/>
                    <a:pt x="133" y="488"/>
                    <a:pt x="131" y="489"/>
                  </a:cubicBezTo>
                  <a:cubicBezTo>
                    <a:pt x="128" y="479"/>
                    <a:pt x="131" y="471"/>
                    <a:pt x="131" y="460"/>
                  </a:cubicBezTo>
                  <a:cubicBezTo>
                    <a:pt x="130" y="458"/>
                    <a:pt x="127" y="462"/>
                    <a:pt x="128" y="456"/>
                  </a:cubicBezTo>
                  <a:cubicBezTo>
                    <a:pt x="121" y="457"/>
                    <a:pt x="116" y="456"/>
                    <a:pt x="112" y="454"/>
                  </a:cubicBezTo>
                  <a:cubicBezTo>
                    <a:pt x="113" y="448"/>
                    <a:pt x="108" y="454"/>
                    <a:pt x="109" y="448"/>
                  </a:cubicBezTo>
                  <a:cubicBezTo>
                    <a:pt x="104" y="447"/>
                    <a:pt x="103" y="445"/>
                    <a:pt x="97" y="447"/>
                  </a:cubicBezTo>
                  <a:cubicBezTo>
                    <a:pt x="95" y="447"/>
                    <a:pt x="94" y="448"/>
                    <a:pt x="92" y="448"/>
                  </a:cubicBezTo>
                  <a:cubicBezTo>
                    <a:pt x="91" y="448"/>
                    <a:pt x="88" y="450"/>
                    <a:pt x="85" y="449"/>
                  </a:cubicBezTo>
                  <a:cubicBezTo>
                    <a:pt x="87" y="452"/>
                    <a:pt x="88" y="450"/>
                    <a:pt x="82" y="452"/>
                  </a:cubicBezTo>
                  <a:cubicBezTo>
                    <a:pt x="78" y="452"/>
                    <a:pt x="76" y="454"/>
                    <a:pt x="69" y="454"/>
                  </a:cubicBezTo>
                  <a:cubicBezTo>
                    <a:pt x="68" y="454"/>
                    <a:pt x="67" y="453"/>
                    <a:pt x="66" y="453"/>
                  </a:cubicBezTo>
                  <a:cubicBezTo>
                    <a:pt x="58" y="452"/>
                    <a:pt x="50" y="457"/>
                    <a:pt x="44" y="455"/>
                  </a:cubicBezTo>
                  <a:cubicBezTo>
                    <a:pt x="44" y="451"/>
                    <a:pt x="39" y="452"/>
                    <a:pt x="38" y="452"/>
                  </a:cubicBezTo>
                  <a:cubicBezTo>
                    <a:pt x="37" y="451"/>
                    <a:pt x="38" y="450"/>
                    <a:pt x="38" y="449"/>
                  </a:cubicBezTo>
                  <a:cubicBezTo>
                    <a:pt x="37" y="449"/>
                    <a:pt x="35" y="450"/>
                    <a:pt x="34" y="449"/>
                  </a:cubicBezTo>
                  <a:cubicBezTo>
                    <a:pt x="34" y="449"/>
                    <a:pt x="35" y="447"/>
                    <a:pt x="34" y="447"/>
                  </a:cubicBezTo>
                  <a:cubicBezTo>
                    <a:pt x="33" y="446"/>
                    <a:pt x="32" y="447"/>
                    <a:pt x="32" y="446"/>
                  </a:cubicBezTo>
                  <a:cubicBezTo>
                    <a:pt x="32" y="446"/>
                    <a:pt x="30" y="444"/>
                    <a:pt x="29" y="443"/>
                  </a:cubicBezTo>
                  <a:cubicBezTo>
                    <a:pt x="29" y="443"/>
                    <a:pt x="30" y="442"/>
                    <a:pt x="28" y="442"/>
                  </a:cubicBezTo>
                  <a:cubicBezTo>
                    <a:pt x="27" y="442"/>
                    <a:pt x="27" y="441"/>
                    <a:pt x="27" y="440"/>
                  </a:cubicBezTo>
                  <a:cubicBezTo>
                    <a:pt x="27" y="438"/>
                    <a:pt x="25" y="440"/>
                    <a:pt x="25" y="439"/>
                  </a:cubicBezTo>
                  <a:cubicBezTo>
                    <a:pt x="24" y="438"/>
                    <a:pt x="25" y="437"/>
                    <a:pt x="25" y="436"/>
                  </a:cubicBezTo>
                  <a:cubicBezTo>
                    <a:pt x="24" y="435"/>
                    <a:pt x="22" y="437"/>
                    <a:pt x="22" y="435"/>
                  </a:cubicBezTo>
                  <a:cubicBezTo>
                    <a:pt x="22" y="435"/>
                    <a:pt x="23" y="433"/>
                    <a:pt x="24" y="434"/>
                  </a:cubicBezTo>
                  <a:cubicBezTo>
                    <a:pt x="22" y="430"/>
                    <a:pt x="17" y="431"/>
                    <a:pt x="18" y="427"/>
                  </a:cubicBezTo>
                  <a:cubicBezTo>
                    <a:pt x="12" y="429"/>
                    <a:pt x="15" y="422"/>
                    <a:pt x="9" y="423"/>
                  </a:cubicBezTo>
                  <a:cubicBezTo>
                    <a:pt x="10" y="422"/>
                    <a:pt x="11" y="421"/>
                    <a:pt x="11" y="420"/>
                  </a:cubicBezTo>
                  <a:cubicBezTo>
                    <a:pt x="10" y="418"/>
                    <a:pt x="8" y="419"/>
                    <a:pt x="6" y="419"/>
                  </a:cubicBezTo>
                  <a:cubicBezTo>
                    <a:pt x="7" y="417"/>
                    <a:pt x="4" y="416"/>
                    <a:pt x="4" y="415"/>
                  </a:cubicBezTo>
                  <a:cubicBezTo>
                    <a:pt x="3" y="413"/>
                    <a:pt x="5" y="413"/>
                    <a:pt x="4" y="410"/>
                  </a:cubicBezTo>
                  <a:cubicBezTo>
                    <a:pt x="3" y="410"/>
                    <a:pt x="2" y="411"/>
                    <a:pt x="2" y="409"/>
                  </a:cubicBezTo>
                  <a:cubicBezTo>
                    <a:pt x="2" y="408"/>
                    <a:pt x="1" y="405"/>
                    <a:pt x="0" y="405"/>
                  </a:cubicBezTo>
                  <a:cubicBezTo>
                    <a:pt x="0" y="403"/>
                    <a:pt x="3" y="404"/>
                    <a:pt x="4" y="403"/>
                  </a:cubicBezTo>
                  <a:cubicBezTo>
                    <a:pt x="4" y="403"/>
                    <a:pt x="4" y="399"/>
                    <a:pt x="6" y="400"/>
                  </a:cubicBezTo>
                  <a:cubicBezTo>
                    <a:pt x="6" y="393"/>
                    <a:pt x="6" y="387"/>
                    <a:pt x="6" y="380"/>
                  </a:cubicBezTo>
                  <a:cubicBezTo>
                    <a:pt x="6" y="378"/>
                    <a:pt x="4" y="379"/>
                    <a:pt x="4" y="379"/>
                  </a:cubicBezTo>
                  <a:cubicBezTo>
                    <a:pt x="3" y="378"/>
                    <a:pt x="5" y="377"/>
                    <a:pt x="5" y="376"/>
                  </a:cubicBezTo>
                  <a:cubicBezTo>
                    <a:pt x="5" y="374"/>
                    <a:pt x="3" y="374"/>
                    <a:pt x="4" y="372"/>
                  </a:cubicBezTo>
                  <a:cubicBezTo>
                    <a:pt x="8" y="377"/>
                    <a:pt x="4" y="363"/>
                    <a:pt x="8" y="368"/>
                  </a:cubicBezTo>
                  <a:cubicBezTo>
                    <a:pt x="9" y="367"/>
                    <a:pt x="8" y="363"/>
                    <a:pt x="9" y="361"/>
                  </a:cubicBezTo>
                  <a:cubicBezTo>
                    <a:pt x="10" y="361"/>
                    <a:pt x="12" y="361"/>
                    <a:pt x="12" y="361"/>
                  </a:cubicBezTo>
                  <a:cubicBezTo>
                    <a:pt x="12" y="360"/>
                    <a:pt x="10" y="359"/>
                    <a:pt x="11" y="357"/>
                  </a:cubicBezTo>
                  <a:cubicBezTo>
                    <a:pt x="15" y="356"/>
                    <a:pt x="14" y="350"/>
                    <a:pt x="19" y="349"/>
                  </a:cubicBezTo>
                  <a:cubicBezTo>
                    <a:pt x="19" y="345"/>
                    <a:pt x="23" y="345"/>
                    <a:pt x="22" y="341"/>
                  </a:cubicBezTo>
                  <a:cubicBezTo>
                    <a:pt x="24" y="341"/>
                    <a:pt x="25" y="340"/>
                    <a:pt x="25" y="339"/>
                  </a:cubicBezTo>
                  <a:cubicBezTo>
                    <a:pt x="32" y="338"/>
                    <a:pt x="37" y="336"/>
                    <a:pt x="36" y="327"/>
                  </a:cubicBezTo>
                  <a:cubicBezTo>
                    <a:pt x="41" y="328"/>
                    <a:pt x="37" y="320"/>
                    <a:pt x="41" y="321"/>
                  </a:cubicBezTo>
                  <a:cubicBezTo>
                    <a:pt x="41" y="319"/>
                    <a:pt x="41" y="316"/>
                    <a:pt x="41" y="314"/>
                  </a:cubicBezTo>
                  <a:cubicBezTo>
                    <a:pt x="43" y="314"/>
                    <a:pt x="44" y="312"/>
                    <a:pt x="46" y="313"/>
                  </a:cubicBezTo>
                  <a:cubicBezTo>
                    <a:pt x="48" y="310"/>
                    <a:pt x="50" y="309"/>
                    <a:pt x="52" y="306"/>
                  </a:cubicBezTo>
                  <a:cubicBezTo>
                    <a:pt x="52" y="305"/>
                    <a:pt x="53" y="306"/>
                    <a:pt x="53" y="304"/>
                  </a:cubicBezTo>
                  <a:cubicBezTo>
                    <a:pt x="53" y="303"/>
                    <a:pt x="56" y="303"/>
                    <a:pt x="55" y="301"/>
                  </a:cubicBezTo>
                  <a:cubicBezTo>
                    <a:pt x="61" y="302"/>
                    <a:pt x="61" y="298"/>
                    <a:pt x="66" y="299"/>
                  </a:cubicBezTo>
                  <a:cubicBezTo>
                    <a:pt x="64" y="303"/>
                    <a:pt x="71" y="299"/>
                    <a:pt x="69" y="303"/>
                  </a:cubicBezTo>
                  <a:cubicBezTo>
                    <a:pt x="72" y="301"/>
                    <a:pt x="81" y="305"/>
                    <a:pt x="81" y="300"/>
                  </a:cubicBezTo>
                  <a:cubicBezTo>
                    <a:pt x="87" y="299"/>
                    <a:pt x="92" y="298"/>
                    <a:pt x="94" y="294"/>
                  </a:cubicBezTo>
                  <a:cubicBezTo>
                    <a:pt x="96" y="294"/>
                    <a:pt x="98" y="294"/>
                    <a:pt x="98" y="293"/>
                  </a:cubicBezTo>
                  <a:cubicBezTo>
                    <a:pt x="100" y="293"/>
                    <a:pt x="100" y="294"/>
                    <a:pt x="102" y="294"/>
                  </a:cubicBezTo>
                  <a:cubicBezTo>
                    <a:pt x="105" y="294"/>
                    <a:pt x="107" y="293"/>
                    <a:pt x="109" y="293"/>
                  </a:cubicBezTo>
                  <a:cubicBezTo>
                    <a:pt x="109" y="293"/>
                    <a:pt x="110" y="294"/>
                    <a:pt x="111" y="294"/>
                  </a:cubicBezTo>
                  <a:cubicBezTo>
                    <a:pt x="113" y="294"/>
                    <a:pt x="118" y="296"/>
                    <a:pt x="124" y="295"/>
                  </a:cubicBezTo>
                  <a:cubicBezTo>
                    <a:pt x="126" y="295"/>
                    <a:pt x="129" y="291"/>
                    <a:pt x="132" y="294"/>
                  </a:cubicBezTo>
                  <a:cubicBezTo>
                    <a:pt x="134" y="296"/>
                    <a:pt x="133" y="294"/>
                    <a:pt x="137" y="294"/>
                  </a:cubicBezTo>
                  <a:cubicBezTo>
                    <a:pt x="137" y="295"/>
                    <a:pt x="138" y="295"/>
                    <a:pt x="138" y="296"/>
                  </a:cubicBezTo>
                  <a:cubicBezTo>
                    <a:pt x="138" y="297"/>
                    <a:pt x="135" y="297"/>
                    <a:pt x="135" y="297"/>
                  </a:cubicBezTo>
                  <a:cubicBezTo>
                    <a:pt x="135" y="299"/>
                    <a:pt x="136" y="298"/>
                    <a:pt x="137" y="299"/>
                  </a:cubicBezTo>
                  <a:cubicBezTo>
                    <a:pt x="137" y="300"/>
                    <a:pt x="135" y="300"/>
                    <a:pt x="135" y="300"/>
                  </a:cubicBezTo>
                  <a:cubicBezTo>
                    <a:pt x="136" y="301"/>
                    <a:pt x="137" y="301"/>
                    <a:pt x="137" y="302"/>
                  </a:cubicBezTo>
                  <a:cubicBezTo>
                    <a:pt x="136" y="305"/>
                    <a:pt x="135" y="307"/>
                    <a:pt x="138" y="312"/>
                  </a:cubicBezTo>
                  <a:cubicBezTo>
                    <a:pt x="138" y="314"/>
                    <a:pt x="140" y="310"/>
                    <a:pt x="141" y="313"/>
                  </a:cubicBezTo>
                  <a:cubicBezTo>
                    <a:pt x="141" y="314"/>
                    <a:pt x="143" y="313"/>
                    <a:pt x="144" y="314"/>
                  </a:cubicBezTo>
                  <a:cubicBezTo>
                    <a:pt x="144" y="314"/>
                    <a:pt x="143" y="316"/>
                    <a:pt x="144" y="316"/>
                  </a:cubicBezTo>
                  <a:cubicBezTo>
                    <a:pt x="145" y="317"/>
                    <a:pt x="147" y="315"/>
                    <a:pt x="147" y="317"/>
                  </a:cubicBezTo>
                  <a:cubicBezTo>
                    <a:pt x="151" y="316"/>
                    <a:pt x="154" y="321"/>
                    <a:pt x="155" y="317"/>
                  </a:cubicBezTo>
                  <a:cubicBezTo>
                    <a:pt x="157" y="317"/>
                    <a:pt x="156" y="319"/>
                    <a:pt x="157" y="320"/>
                  </a:cubicBezTo>
                  <a:cubicBezTo>
                    <a:pt x="158" y="321"/>
                    <a:pt x="160" y="320"/>
                    <a:pt x="162" y="321"/>
                  </a:cubicBezTo>
                  <a:cubicBezTo>
                    <a:pt x="163" y="321"/>
                    <a:pt x="163" y="323"/>
                    <a:pt x="164" y="323"/>
                  </a:cubicBezTo>
                  <a:cubicBezTo>
                    <a:pt x="164" y="324"/>
                    <a:pt x="166" y="323"/>
                    <a:pt x="166" y="323"/>
                  </a:cubicBezTo>
                  <a:cubicBezTo>
                    <a:pt x="167" y="325"/>
                    <a:pt x="168" y="324"/>
                    <a:pt x="170" y="325"/>
                  </a:cubicBezTo>
                  <a:cubicBezTo>
                    <a:pt x="170" y="325"/>
                    <a:pt x="170" y="327"/>
                    <a:pt x="171" y="327"/>
                  </a:cubicBezTo>
                  <a:cubicBezTo>
                    <a:pt x="171" y="327"/>
                    <a:pt x="173" y="326"/>
                    <a:pt x="174" y="326"/>
                  </a:cubicBezTo>
                  <a:cubicBezTo>
                    <a:pt x="174" y="326"/>
                    <a:pt x="175" y="327"/>
                    <a:pt x="175" y="327"/>
                  </a:cubicBezTo>
                  <a:cubicBezTo>
                    <a:pt x="176" y="327"/>
                    <a:pt x="177" y="327"/>
                    <a:pt x="178" y="327"/>
                  </a:cubicBezTo>
                  <a:cubicBezTo>
                    <a:pt x="178" y="326"/>
                    <a:pt x="180" y="325"/>
                    <a:pt x="180" y="325"/>
                  </a:cubicBezTo>
                  <a:cubicBezTo>
                    <a:pt x="180" y="325"/>
                    <a:pt x="182" y="324"/>
                    <a:pt x="181" y="323"/>
                  </a:cubicBezTo>
                  <a:cubicBezTo>
                    <a:pt x="178" y="321"/>
                    <a:pt x="185" y="322"/>
                    <a:pt x="185" y="317"/>
                  </a:cubicBezTo>
                  <a:cubicBezTo>
                    <a:pt x="188" y="318"/>
                    <a:pt x="188" y="315"/>
                    <a:pt x="192" y="316"/>
                  </a:cubicBezTo>
                  <a:cubicBezTo>
                    <a:pt x="193" y="316"/>
                    <a:pt x="193" y="317"/>
                    <a:pt x="193" y="317"/>
                  </a:cubicBezTo>
                  <a:cubicBezTo>
                    <a:pt x="194" y="318"/>
                    <a:pt x="196" y="317"/>
                    <a:pt x="198" y="317"/>
                  </a:cubicBezTo>
                  <a:cubicBezTo>
                    <a:pt x="198" y="318"/>
                    <a:pt x="200" y="320"/>
                    <a:pt x="200" y="320"/>
                  </a:cubicBezTo>
                  <a:cubicBezTo>
                    <a:pt x="201" y="320"/>
                    <a:pt x="202" y="318"/>
                    <a:pt x="204" y="319"/>
                  </a:cubicBezTo>
                  <a:cubicBezTo>
                    <a:pt x="204" y="319"/>
                    <a:pt x="204" y="321"/>
                    <a:pt x="204" y="321"/>
                  </a:cubicBezTo>
                  <a:cubicBezTo>
                    <a:pt x="205" y="321"/>
                    <a:pt x="206" y="319"/>
                    <a:pt x="208" y="320"/>
                  </a:cubicBezTo>
                  <a:cubicBezTo>
                    <a:pt x="209" y="321"/>
                    <a:pt x="206" y="321"/>
                    <a:pt x="206" y="321"/>
                  </a:cubicBezTo>
                  <a:cubicBezTo>
                    <a:pt x="207" y="323"/>
                    <a:pt x="214" y="323"/>
                    <a:pt x="218" y="323"/>
                  </a:cubicBezTo>
                  <a:cubicBezTo>
                    <a:pt x="217" y="328"/>
                    <a:pt x="227" y="326"/>
                    <a:pt x="230" y="323"/>
                  </a:cubicBezTo>
                  <a:cubicBezTo>
                    <a:pt x="230" y="324"/>
                    <a:pt x="235" y="322"/>
                    <a:pt x="237" y="323"/>
                  </a:cubicBezTo>
                  <a:cubicBezTo>
                    <a:pt x="238" y="325"/>
                    <a:pt x="237" y="323"/>
                    <a:pt x="239" y="323"/>
                  </a:cubicBezTo>
                  <a:cubicBezTo>
                    <a:pt x="241" y="324"/>
                    <a:pt x="243" y="325"/>
                    <a:pt x="245" y="325"/>
                  </a:cubicBezTo>
                  <a:cubicBezTo>
                    <a:pt x="247" y="324"/>
                    <a:pt x="248" y="322"/>
                    <a:pt x="251" y="322"/>
                  </a:cubicBezTo>
                  <a:cubicBezTo>
                    <a:pt x="252" y="320"/>
                    <a:pt x="251" y="316"/>
                    <a:pt x="254" y="315"/>
                  </a:cubicBezTo>
                  <a:cubicBezTo>
                    <a:pt x="254" y="313"/>
                    <a:pt x="253" y="313"/>
                    <a:pt x="253" y="310"/>
                  </a:cubicBezTo>
                  <a:cubicBezTo>
                    <a:pt x="257" y="311"/>
                    <a:pt x="257" y="303"/>
                    <a:pt x="260" y="307"/>
                  </a:cubicBezTo>
                  <a:cubicBezTo>
                    <a:pt x="261" y="302"/>
                    <a:pt x="259" y="301"/>
                    <a:pt x="255" y="301"/>
                  </a:cubicBezTo>
                  <a:cubicBezTo>
                    <a:pt x="256" y="300"/>
                    <a:pt x="257" y="298"/>
                    <a:pt x="257" y="296"/>
                  </a:cubicBezTo>
                  <a:cubicBezTo>
                    <a:pt x="255" y="293"/>
                    <a:pt x="249" y="295"/>
                    <a:pt x="247" y="292"/>
                  </a:cubicBezTo>
                  <a:cubicBezTo>
                    <a:pt x="245" y="293"/>
                    <a:pt x="241" y="293"/>
                    <a:pt x="240" y="295"/>
                  </a:cubicBezTo>
                  <a:cubicBezTo>
                    <a:pt x="239" y="295"/>
                    <a:pt x="240" y="293"/>
                    <a:pt x="239" y="293"/>
                  </a:cubicBezTo>
                  <a:cubicBezTo>
                    <a:pt x="237" y="292"/>
                    <a:pt x="233" y="294"/>
                    <a:pt x="231" y="293"/>
                  </a:cubicBezTo>
                  <a:cubicBezTo>
                    <a:pt x="230" y="293"/>
                    <a:pt x="230" y="295"/>
                    <a:pt x="227" y="295"/>
                  </a:cubicBezTo>
                  <a:cubicBezTo>
                    <a:pt x="224" y="295"/>
                    <a:pt x="225" y="291"/>
                    <a:pt x="219" y="292"/>
                  </a:cubicBezTo>
                  <a:cubicBezTo>
                    <a:pt x="219" y="289"/>
                    <a:pt x="218" y="289"/>
                    <a:pt x="218" y="287"/>
                  </a:cubicBezTo>
                  <a:cubicBezTo>
                    <a:pt x="216" y="287"/>
                    <a:pt x="216" y="287"/>
                    <a:pt x="215" y="286"/>
                  </a:cubicBezTo>
                  <a:cubicBezTo>
                    <a:pt x="215" y="284"/>
                    <a:pt x="213" y="283"/>
                    <a:pt x="211" y="283"/>
                  </a:cubicBezTo>
                  <a:cubicBezTo>
                    <a:pt x="213" y="280"/>
                    <a:pt x="212" y="273"/>
                    <a:pt x="211" y="270"/>
                  </a:cubicBezTo>
                  <a:cubicBezTo>
                    <a:pt x="208" y="272"/>
                    <a:pt x="204" y="268"/>
                    <a:pt x="204" y="274"/>
                  </a:cubicBezTo>
                  <a:cubicBezTo>
                    <a:pt x="200" y="272"/>
                    <a:pt x="200" y="275"/>
                    <a:pt x="197" y="273"/>
                  </a:cubicBezTo>
                  <a:cubicBezTo>
                    <a:pt x="197" y="274"/>
                    <a:pt x="196" y="275"/>
                    <a:pt x="195" y="275"/>
                  </a:cubicBezTo>
                  <a:cubicBezTo>
                    <a:pt x="196" y="276"/>
                    <a:pt x="197" y="276"/>
                    <a:pt x="198" y="277"/>
                  </a:cubicBezTo>
                  <a:cubicBezTo>
                    <a:pt x="199" y="278"/>
                    <a:pt x="198" y="280"/>
                    <a:pt x="200" y="280"/>
                  </a:cubicBezTo>
                  <a:cubicBezTo>
                    <a:pt x="199" y="284"/>
                    <a:pt x="199" y="282"/>
                    <a:pt x="201" y="284"/>
                  </a:cubicBezTo>
                  <a:cubicBezTo>
                    <a:pt x="202" y="287"/>
                    <a:pt x="200" y="286"/>
                    <a:pt x="199" y="287"/>
                  </a:cubicBezTo>
                  <a:cubicBezTo>
                    <a:pt x="199" y="287"/>
                    <a:pt x="197" y="291"/>
                    <a:pt x="197" y="290"/>
                  </a:cubicBezTo>
                  <a:cubicBezTo>
                    <a:pt x="194" y="288"/>
                    <a:pt x="197" y="293"/>
                    <a:pt x="192" y="293"/>
                  </a:cubicBezTo>
                  <a:cubicBezTo>
                    <a:pt x="191" y="292"/>
                    <a:pt x="191" y="291"/>
                    <a:pt x="190" y="290"/>
                  </a:cubicBezTo>
                  <a:cubicBezTo>
                    <a:pt x="189" y="288"/>
                    <a:pt x="190" y="288"/>
                    <a:pt x="192" y="288"/>
                  </a:cubicBezTo>
                  <a:cubicBezTo>
                    <a:pt x="190" y="286"/>
                    <a:pt x="187" y="285"/>
                    <a:pt x="190" y="282"/>
                  </a:cubicBezTo>
                  <a:cubicBezTo>
                    <a:pt x="188" y="282"/>
                    <a:pt x="186" y="283"/>
                    <a:pt x="185" y="282"/>
                  </a:cubicBezTo>
                  <a:cubicBezTo>
                    <a:pt x="184" y="281"/>
                    <a:pt x="187" y="281"/>
                    <a:pt x="187" y="281"/>
                  </a:cubicBezTo>
                  <a:cubicBezTo>
                    <a:pt x="187" y="281"/>
                    <a:pt x="184" y="278"/>
                    <a:pt x="181" y="276"/>
                  </a:cubicBezTo>
                  <a:cubicBezTo>
                    <a:pt x="182" y="271"/>
                    <a:pt x="179" y="269"/>
                    <a:pt x="179" y="264"/>
                  </a:cubicBezTo>
                  <a:cubicBezTo>
                    <a:pt x="179" y="263"/>
                    <a:pt x="176" y="264"/>
                    <a:pt x="175" y="263"/>
                  </a:cubicBezTo>
                  <a:cubicBezTo>
                    <a:pt x="175" y="263"/>
                    <a:pt x="177" y="261"/>
                    <a:pt x="177" y="261"/>
                  </a:cubicBezTo>
                  <a:cubicBezTo>
                    <a:pt x="174" y="259"/>
                    <a:pt x="174" y="261"/>
                    <a:pt x="172" y="260"/>
                  </a:cubicBezTo>
                  <a:cubicBezTo>
                    <a:pt x="172" y="260"/>
                    <a:pt x="173" y="258"/>
                    <a:pt x="173" y="257"/>
                  </a:cubicBezTo>
                  <a:cubicBezTo>
                    <a:pt x="173" y="256"/>
                    <a:pt x="171" y="259"/>
                    <a:pt x="172" y="259"/>
                  </a:cubicBezTo>
                  <a:cubicBezTo>
                    <a:pt x="171" y="259"/>
                    <a:pt x="171" y="257"/>
                    <a:pt x="171" y="256"/>
                  </a:cubicBezTo>
                  <a:cubicBezTo>
                    <a:pt x="166" y="257"/>
                    <a:pt x="166" y="253"/>
                    <a:pt x="161" y="254"/>
                  </a:cubicBezTo>
                  <a:cubicBezTo>
                    <a:pt x="161" y="252"/>
                    <a:pt x="160" y="252"/>
                    <a:pt x="159" y="252"/>
                  </a:cubicBezTo>
                  <a:cubicBezTo>
                    <a:pt x="159" y="251"/>
                    <a:pt x="159" y="250"/>
                    <a:pt x="159" y="249"/>
                  </a:cubicBezTo>
                  <a:cubicBezTo>
                    <a:pt x="159" y="249"/>
                    <a:pt x="157" y="250"/>
                    <a:pt x="157" y="249"/>
                  </a:cubicBezTo>
                  <a:cubicBezTo>
                    <a:pt x="156" y="249"/>
                    <a:pt x="156" y="244"/>
                    <a:pt x="155" y="246"/>
                  </a:cubicBezTo>
                  <a:cubicBezTo>
                    <a:pt x="155" y="247"/>
                    <a:pt x="154" y="246"/>
                    <a:pt x="153" y="244"/>
                  </a:cubicBezTo>
                  <a:cubicBezTo>
                    <a:pt x="153" y="244"/>
                    <a:pt x="152" y="243"/>
                    <a:pt x="152" y="242"/>
                  </a:cubicBezTo>
                  <a:cubicBezTo>
                    <a:pt x="147" y="242"/>
                    <a:pt x="149" y="243"/>
                    <a:pt x="145" y="242"/>
                  </a:cubicBezTo>
                  <a:cubicBezTo>
                    <a:pt x="144" y="242"/>
                    <a:pt x="144" y="244"/>
                    <a:pt x="142" y="244"/>
                  </a:cubicBezTo>
                  <a:cubicBezTo>
                    <a:pt x="141" y="248"/>
                    <a:pt x="145" y="247"/>
                    <a:pt x="145" y="249"/>
                  </a:cubicBezTo>
                  <a:cubicBezTo>
                    <a:pt x="145" y="250"/>
                    <a:pt x="147" y="252"/>
                    <a:pt x="147" y="253"/>
                  </a:cubicBezTo>
                  <a:cubicBezTo>
                    <a:pt x="148" y="253"/>
                    <a:pt x="148" y="254"/>
                    <a:pt x="150" y="254"/>
                  </a:cubicBezTo>
                  <a:cubicBezTo>
                    <a:pt x="148" y="257"/>
                    <a:pt x="152" y="257"/>
                    <a:pt x="153" y="259"/>
                  </a:cubicBezTo>
                  <a:cubicBezTo>
                    <a:pt x="153" y="259"/>
                    <a:pt x="154" y="263"/>
                    <a:pt x="155" y="262"/>
                  </a:cubicBezTo>
                  <a:cubicBezTo>
                    <a:pt x="157" y="260"/>
                    <a:pt x="155" y="262"/>
                    <a:pt x="157" y="263"/>
                  </a:cubicBezTo>
                  <a:cubicBezTo>
                    <a:pt x="158" y="264"/>
                    <a:pt x="161" y="264"/>
                    <a:pt x="161" y="267"/>
                  </a:cubicBezTo>
                  <a:cubicBezTo>
                    <a:pt x="163" y="266"/>
                    <a:pt x="163" y="268"/>
                    <a:pt x="164" y="268"/>
                  </a:cubicBezTo>
                  <a:cubicBezTo>
                    <a:pt x="164" y="268"/>
                    <a:pt x="165" y="267"/>
                    <a:pt x="165" y="267"/>
                  </a:cubicBezTo>
                  <a:cubicBezTo>
                    <a:pt x="166" y="267"/>
                    <a:pt x="167" y="270"/>
                    <a:pt x="167" y="268"/>
                  </a:cubicBezTo>
                  <a:cubicBezTo>
                    <a:pt x="170" y="268"/>
                    <a:pt x="167" y="273"/>
                    <a:pt x="171" y="272"/>
                  </a:cubicBezTo>
                  <a:cubicBezTo>
                    <a:pt x="171" y="274"/>
                    <a:pt x="166" y="272"/>
                    <a:pt x="164" y="273"/>
                  </a:cubicBezTo>
                  <a:cubicBezTo>
                    <a:pt x="164" y="274"/>
                    <a:pt x="165" y="274"/>
                    <a:pt x="166" y="275"/>
                  </a:cubicBezTo>
                  <a:cubicBezTo>
                    <a:pt x="167" y="277"/>
                    <a:pt x="164" y="281"/>
                    <a:pt x="166" y="281"/>
                  </a:cubicBezTo>
                  <a:cubicBezTo>
                    <a:pt x="165" y="283"/>
                    <a:pt x="162" y="283"/>
                    <a:pt x="160" y="283"/>
                  </a:cubicBezTo>
                  <a:cubicBezTo>
                    <a:pt x="162" y="283"/>
                    <a:pt x="160" y="279"/>
                    <a:pt x="162" y="279"/>
                  </a:cubicBezTo>
                  <a:cubicBezTo>
                    <a:pt x="161" y="278"/>
                    <a:pt x="162" y="275"/>
                    <a:pt x="160" y="275"/>
                  </a:cubicBezTo>
                  <a:cubicBezTo>
                    <a:pt x="158" y="275"/>
                    <a:pt x="161" y="273"/>
                    <a:pt x="158" y="272"/>
                  </a:cubicBezTo>
                  <a:cubicBezTo>
                    <a:pt x="156" y="271"/>
                    <a:pt x="154" y="271"/>
                    <a:pt x="154" y="268"/>
                  </a:cubicBezTo>
                  <a:cubicBezTo>
                    <a:pt x="149" y="269"/>
                    <a:pt x="149" y="266"/>
                    <a:pt x="145" y="266"/>
                  </a:cubicBezTo>
                  <a:cubicBezTo>
                    <a:pt x="144" y="263"/>
                    <a:pt x="142" y="261"/>
                    <a:pt x="140" y="259"/>
                  </a:cubicBezTo>
                  <a:cubicBezTo>
                    <a:pt x="140" y="258"/>
                    <a:pt x="139" y="259"/>
                    <a:pt x="139" y="257"/>
                  </a:cubicBezTo>
                  <a:cubicBezTo>
                    <a:pt x="139" y="256"/>
                    <a:pt x="137" y="257"/>
                    <a:pt x="137" y="256"/>
                  </a:cubicBezTo>
                  <a:cubicBezTo>
                    <a:pt x="136" y="256"/>
                    <a:pt x="137" y="254"/>
                    <a:pt x="137" y="254"/>
                  </a:cubicBezTo>
                  <a:cubicBezTo>
                    <a:pt x="135" y="253"/>
                    <a:pt x="133" y="255"/>
                    <a:pt x="132" y="254"/>
                  </a:cubicBezTo>
                  <a:cubicBezTo>
                    <a:pt x="131" y="253"/>
                    <a:pt x="134" y="252"/>
                    <a:pt x="134" y="253"/>
                  </a:cubicBezTo>
                  <a:cubicBezTo>
                    <a:pt x="133" y="250"/>
                    <a:pt x="126" y="250"/>
                    <a:pt x="122" y="252"/>
                  </a:cubicBezTo>
                  <a:cubicBezTo>
                    <a:pt x="122" y="252"/>
                    <a:pt x="125" y="253"/>
                    <a:pt x="125" y="253"/>
                  </a:cubicBezTo>
                  <a:cubicBezTo>
                    <a:pt x="124" y="254"/>
                    <a:pt x="123" y="253"/>
                    <a:pt x="121" y="254"/>
                  </a:cubicBezTo>
                  <a:cubicBezTo>
                    <a:pt x="119" y="255"/>
                    <a:pt x="119" y="259"/>
                    <a:pt x="117" y="259"/>
                  </a:cubicBezTo>
                  <a:cubicBezTo>
                    <a:pt x="112" y="258"/>
                    <a:pt x="111" y="254"/>
                    <a:pt x="105" y="255"/>
                  </a:cubicBezTo>
                  <a:cubicBezTo>
                    <a:pt x="103" y="256"/>
                    <a:pt x="104" y="259"/>
                    <a:pt x="100" y="257"/>
                  </a:cubicBezTo>
                  <a:cubicBezTo>
                    <a:pt x="100" y="260"/>
                    <a:pt x="100" y="263"/>
                    <a:pt x="100" y="266"/>
                  </a:cubicBezTo>
                  <a:cubicBezTo>
                    <a:pt x="96" y="267"/>
                    <a:pt x="89" y="266"/>
                    <a:pt x="91" y="273"/>
                  </a:cubicBezTo>
                  <a:cubicBezTo>
                    <a:pt x="83" y="271"/>
                    <a:pt x="89" y="277"/>
                    <a:pt x="82" y="277"/>
                  </a:cubicBezTo>
                  <a:cubicBezTo>
                    <a:pt x="82" y="279"/>
                    <a:pt x="86" y="282"/>
                    <a:pt x="84" y="282"/>
                  </a:cubicBezTo>
                  <a:cubicBezTo>
                    <a:pt x="83" y="286"/>
                    <a:pt x="81" y="282"/>
                    <a:pt x="79" y="286"/>
                  </a:cubicBezTo>
                  <a:cubicBezTo>
                    <a:pt x="79" y="287"/>
                    <a:pt x="79" y="288"/>
                    <a:pt x="80" y="288"/>
                  </a:cubicBezTo>
                  <a:cubicBezTo>
                    <a:pt x="80" y="291"/>
                    <a:pt x="76" y="289"/>
                    <a:pt x="74" y="289"/>
                  </a:cubicBezTo>
                  <a:cubicBezTo>
                    <a:pt x="73" y="289"/>
                    <a:pt x="73" y="292"/>
                    <a:pt x="72" y="293"/>
                  </a:cubicBezTo>
                  <a:cubicBezTo>
                    <a:pt x="68" y="295"/>
                    <a:pt x="62" y="292"/>
                    <a:pt x="59" y="296"/>
                  </a:cubicBezTo>
                  <a:cubicBezTo>
                    <a:pt x="57" y="295"/>
                    <a:pt x="57" y="293"/>
                    <a:pt x="55" y="292"/>
                  </a:cubicBezTo>
                  <a:cubicBezTo>
                    <a:pt x="50" y="291"/>
                    <a:pt x="44" y="293"/>
                    <a:pt x="42" y="292"/>
                  </a:cubicBezTo>
                  <a:cubicBezTo>
                    <a:pt x="43" y="287"/>
                    <a:pt x="45" y="282"/>
                    <a:pt x="41" y="280"/>
                  </a:cubicBezTo>
                  <a:cubicBezTo>
                    <a:pt x="40" y="278"/>
                    <a:pt x="43" y="277"/>
                    <a:pt x="44" y="275"/>
                  </a:cubicBezTo>
                  <a:cubicBezTo>
                    <a:pt x="44" y="272"/>
                    <a:pt x="42" y="268"/>
                    <a:pt x="45" y="266"/>
                  </a:cubicBezTo>
                  <a:cubicBezTo>
                    <a:pt x="44" y="263"/>
                    <a:pt x="44" y="259"/>
                    <a:pt x="41" y="259"/>
                  </a:cubicBezTo>
                  <a:cubicBezTo>
                    <a:pt x="42" y="257"/>
                    <a:pt x="44" y="257"/>
                    <a:pt x="44" y="255"/>
                  </a:cubicBezTo>
                  <a:cubicBezTo>
                    <a:pt x="47" y="256"/>
                    <a:pt x="54" y="253"/>
                    <a:pt x="53" y="257"/>
                  </a:cubicBezTo>
                  <a:cubicBezTo>
                    <a:pt x="56" y="255"/>
                    <a:pt x="67" y="260"/>
                    <a:pt x="69" y="257"/>
                  </a:cubicBezTo>
                  <a:cubicBezTo>
                    <a:pt x="70" y="256"/>
                    <a:pt x="70" y="257"/>
                    <a:pt x="72" y="257"/>
                  </a:cubicBezTo>
                  <a:cubicBezTo>
                    <a:pt x="71" y="257"/>
                    <a:pt x="72" y="256"/>
                    <a:pt x="73" y="256"/>
                  </a:cubicBezTo>
                  <a:cubicBezTo>
                    <a:pt x="73" y="256"/>
                    <a:pt x="73" y="257"/>
                    <a:pt x="73" y="257"/>
                  </a:cubicBezTo>
                  <a:cubicBezTo>
                    <a:pt x="76" y="256"/>
                    <a:pt x="78" y="255"/>
                    <a:pt x="79" y="252"/>
                  </a:cubicBezTo>
                  <a:cubicBezTo>
                    <a:pt x="79" y="250"/>
                    <a:pt x="82" y="244"/>
                    <a:pt x="79" y="241"/>
                  </a:cubicBezTo>
                  <a:cubicBezTo>
                    <a:pt x="77" y="239"/>
                    <a:pt x="80" y="239"/>
                    <a:pt x="78" y="236"/>
                  </a:cubicBezTo>
                  <a:cubicBezTo>
                    <a:pt x="77" y="235"/>
                    <a:pt x="76" y="235"/>
                    <a:pt x="74" y="235"/>
                  </a:cubicBezTo>
                  <a:cubicBezTo>
                    <a:pt x="75" y="234"/>
                    <a:pt x="75" y="233"/>
                    <a:pt x="75" y="231"/>
                  </a:cubicBezTo>
                  <a:cubicBezTo>
                    <a:pt x="74" y="231"/>
                    <a:pt x="73" y="233"/>
                    <a:pt x="73" y="233"/>
                  </a:cubicBezTo>
                  <a:cubicBezTo>
                    <a:pt x="71" y="232"/>
                    <a:pt x="73" y="231"/>
                    <a:pt x="72" y="230"/>
                  </a:cubicBezTo>
                  <a:cubicBezTo>
                    <a:pt x="71" y="230"/>
                    <a:pt x="67" y="230"/>
                    <a:pt x="66" y="229"/>
                  </a:cubicBezTo>
                  <a:cubicBezTo>
                    <a:pt x="65" y="229"/>
                    <a:pt x="66" y="228"/>
                    <a:pt x="65" y="228"/>
                  </a:cubicBezTo>
                  <a:cubicBezTo>
                    <a:pt x="63" y="228"/>
                    <a:pt x="63" y="228"/>
                    <a:pt x="62" y="227"/>
                  </a:cubicBezTo>
                  <a:cubicBezTo>
                    <a:pt x="61" y="223"/>
                    <a:pt x="65" y="226"/>
                    <a:pt x="65" y="226"/>
                  </a:cubicBezTo>
                  <a:cubicBezTo>
                    <a:pt x="68" y="224"/>
                    <a:pt x="71" y="222"/>
                    <a:pt x="78" y="223"/>
                  </a:cubicBezTo>
                  <a:cubicBezTo>
                    <a:pt x="78" y="221"/>
                    <a:pt x="77" y="221"/>
                    <a:pt x="75" y="221"/>
                  </a:cubicBezTo>
                  <a:cubicBezTo>
                    <a:pt x="76" y="218"/>
                    <a:pt x="80" y="221"/>
                    <a:pt x="82" y="221"/>
                  </a:cubicBezTo>
                  <a:cubicBezTo>
                    <a:pt x="83" y="221"/>
                    <a:pt x="86" y="218"/>
                    <a:pt x="86" y="221"/>
                  </a:cubicBezTo>
                  <a:cubicBezTo>
                    <a:pt x="88" y="219"/>
                    <a:pt x="89" y="215"/>
                    <a:pt x="93" y="215"/>
                  </a:cubicBezTo>
                  <a:cubicBezTo>
                    <a:pt x="91" y="211"/>
                    <a:pt x="96" y="213"/>
                    <a:pt x="95" y="209"/>
                  </a:cubicBezTo>
                  <a:cubicBezTo>
                    <a:pt x="98" y="209"/>
                    <a:pt x="100" y="209"/>
                    <a:pt x="102" y="209"/>
                  </a:cubicBezTo>
                  <a:cubicBezTo>
                    <a:pt x="102" y="208"/>
                    <a:pt x="101" y="208"/>
                    <a:pt x="100" y="208"/>
                  </a:cubicBezTo>
                  <a:cubicBezTo>
                    <a:pt x="101" y="206"/>
                    <a:pt x="104" y="207"/>
                    <a:pt x="102" y="203"/>
                  </a:cubicBezTo>
                  <a:cubicBezTo>
                    <a:pt x="106" y="203"/>
                    <a:pt x="105" y="205"/>
                    <a:pt x="107" y="203"/>
                  </a:cubicBezTo>
                  <a:cubicBezTo>
                    <a:pt x="104" y="197"/>
                    <a:pt x="109" y="200"/>
                    <a:pt x="109" y="194"/>
                  </a:cubicBezTo>
                  <a:cubicBezTo>
                    <a:pt x="111" y="194"/>
                    <a:pt x="113" y="194"/>
                    <a:pt x="114" y="194"/>
                  </a:cubicBezTo>
                  <a:cubicBezTo>
                    <a:pt x="116" y="193"/>
                    <a:pt x="116" y="192"/>
                    <a:pt x="117" y="191"/>
                  </a:cubicBezTo>
                  <a:cubicBezTo>
                    <a:pt x="118" y="191"/>
                    <a:pt x="117" y="193"/>
                    <a:pt x="118" y="193"/>
                  </a:cubicBezTo>
                  <a:cubicBezTo>
                    <a:pt x="119" y="193"/>
                    <a:pt x="119" y="191"/>
                    <a:pt x="119" y="191"/>
                  </a:cubicBezTo>
                  <a:cubicBezTo>
                    <a:pt x="120" y="191"/>
                    <a:pt x="122" y="192"/>
                    <a:pt x="124" y="191"/>
                  </a:cubicBezTo>
                  <a:cubicBezTo>
                    <a:pt x="125" y="191"/>
                    <a:pt x="126" y="188"/>
                    <a:pt x="128" y="189"/>
                  </a:cubicBezTo>
                  <a:cubicBezTo>
                    <a:pt x="128" y="186"/>
                    <a:pt x="124" y="187"/>
                    <a:pt x="125" y="183"/>
                  </a:cubicBezTo>
                  <a:cubicBezTo>
                    <a:pt x="128" y="183"/>
                    <a:pt x="126" y="182"/>
                    <a:pt x="126" y="177"/>
                  </a:cubicBezTo>
                  <a:cubicBezTo>
                    <a:pt x="126" y="174"/>
                    <a:pt x="128" y="172"/>
                    <a:pt x="127" y="169"/>
                  </a:cubicBezTo>
                  <a:cubicBezTo>
                    <a:pt x="129" y="169"/>
                    <a:pt x="130" y="169"/>
                    <a:pt x="132" y="169"/>
                  </a:cubicBezTo>
                  <a:cubicBezTo>
                    <a:pt x="135" y="169"/>
                    <a:pt x="129" y="166"/>
                    <a:pt x="134" y="167"/>
                  </a:cubicBezTo>
                  <a:cubicBezTo>
                    <a:pt x="134" y="168"/>
                    <a:pt x="136" y="168"/>
                    <a:pt x="137" y="168"/>
                  </a:cubicBezTo>
                  <a:cubicBezTo>
                    <a:pt x="135" y="171"/>
                    <a:pt x="135" y="168"/>
                    <a:pt x="135" y="171"/>
                  </a:cubicBezTo>
                  <a:cubicBezTo>
                    <a:pt x="136" y="174"/>
                    <a:pt x="135" y="175"/>
                    <a:pt x="138" y="175"/>
                  </a:cubicBezTo>
                  <a:cubicBezTo>
                    <a:pt x="138" y="177"/>
                    <a:pt x="138" y="178"/>
                    <a:pt x="137" y="179"/>
                  </a:cubicBezTo>
                  <a:cubicBezTo>
                    <a:pt x="136" y="181"/>
                    <a:pt x="142" y="177"/>
                    <a:pt x="144" y="180"/>
                  </a:cubicBezTo>
                  <a:cubicBezTo>
                    <a:pt x="143" y="183"/>
                    <a:pt x="136" y="180"/>
                    <a:pt x="135" y="184"/>
                  </a:cubicBezTo>
                  <a:cubicBezTo>
                    <a:pt x="134" y="187"/>
                    <a:pt x="138" y="187"/>
                    <a:pt x="139" y="188"/>
                  </a:cubicBezTo>
                  <a:cubicBezTo>
                    <a:pt x="140" y="189"/>
                    <a:pt x="140" y="191"/>
                    <a:pt x="142" y="190"/>
                  </a:cubicBezTo>
                  <a:cubicBezTo>
                    <a:pt x="141" y="188"/>
                    <a:pt x="138" y="188"/>
                    <a:pt x="144" y="188"/>
                  </a:cubicBezTo>
                  <a:cubicBezTo>
                    <a:pt x="145" y="188"/>
                    <a:pt x="147" y="188"/>
                    <a:pt x="148" y="188"/>
                  </a:cubicBezTo>
                  <a:cubicBezTo>
                    <a:pt x="150" y="188"/>
                    <a:pt x="151" y="189"/>
                    <a:pt x="153" y="189"/>
                  </a:cubicBezTo>
                  <a:cubicBezTo>
                    <a:pt x="156" y="189"/>
                    <a:pt x="157" y="187"/>
                    <a:pt x="160" y="188"/>
                  </a:cubicBezTo>
                  <a:cubicBezTo>
                    <a:pt x="160" y="188"/>
                    <a:pt x="164" y="190"/>
                    <a:pt x="166" y="188"/>
                  </a:cubicBezTo>
                  <a:cubicBezTo>
                    <a:pt x="166" y="188"/>
                    <a:pt x="166" y="187"/>
                    <a:pt x="166" y="187"/>
                  </a:cubicBezTo>
                  <a:cubicBezTo>
                    <a:pt x="169" y="186"/>
                    <a:pt x="173" y="187"/>
                    <a:pt x="174" y="184"/>
                  </a:cubicBezTo>
                  <a:cubicBezTo>
                    <a:pt x="179" y="189"/>
                    <a:pt x="182" y="180"/>
                    <a:pt x="185" y="183"/>
                  </a:cubicBezTo>
                  <a:cubicBezTo>
                    <a:pt x="185" y="182"/>
                    <a:pt x="185" y="180"/>
                    <a:pt x="185" y="179"/>
                  </a:cubicBezTo>
                  <a:cubicBezTo>
                    <a:pt x="187" y="179"/>
                    <a:pt x="187" y="178"/>
                    <a:pt x="187" y="176"/>
                  </a:cubicBezTo>
                  <a:cubicBezTo>
                    <a:pt x="187" y="176"/>
                    <a:pt x="188" y="173"/>
                    <a:pt x="188" y="173"/>
                  </a:cubicBezTo>
                  <a:cubicBezTo>
                    <a:pt x="190" y="172"/>
                    <a:pt x="188" y="172"/>
                    <a:pt x="188" y="169"/>
                  </a:cubicBezTo>
                  <a:cubicBezTo>
                    <a:pt x="191" y="169"/>
                    <a:pt x="193" y="169"/>
                    <a:pt x="193" y="167"/>
                  </a:cubicBezTo>
                  <a:cubicBezTo>
                    <a:pt x="194" y="167"/>
                    <a:pt x="194" y="168"/>
                    <a:pt x="194" y="169"/>
                  </a:cubicBezTo>
                  <a:cubicBezTo>
                    <a:pt x="195" y="168"/>
                    <a:pt x="197" y="168"/>
                    <a:pt x="199" y="168"/>
                  </a:cubicBezTo>
                  <a:cubicBezTo>
                    <a:pt x="200" y="168"/>
                    <a:pt x="200" y="166"/>
                    <a:pt x="201" y="166"/>
                  </a:cubicBezTo>
                  <a:cubicBezTo>
                    <a:pt x="202" y="163"/>
                    <a:pt x="201" y="161"/>
                    <a:pt x="199" y="161"/>
                  </a:cubicBezTo>
                  <a:cubicBezTo>
                    <a:pt x="200" y="160"/>
                    <a:pt x="200" y="158"/>
                    <a:pt x="200" y="156"/>
                  </a:cubicBezTo>
                  <a:cubicBezTo>
                    <a:pt x="203" y="157"/>
                    <a:pt x="204" y="156"/>
                    <a:pt x="204" y="154"/>
                  </a:cubicBezTo>
                  <a:cubicBezTo>
                    <a:pt x="207" y="157"/>
                    <a:pt x="207" y="152"/>
                    <a:pt x="212" y="154"/>
                  </a:cubicBezTo>
                  <a:cubicBezTo>
                    <a:pt x="212" y="154"/>
                    <a:pt x="213" y="155"/>
                    <a:pt x="213" y="155"/>
                  </a:cubicBezTo>
                  <a:cubicBezTo>
                    <a:pt x="214" y="155"/>
                    <a:pt x="214" y="154"/>
                    <a:pt x="215" y="154"/>
                  </a:cubicBezTo>
                  <a:cubicBezTo>
                    <a:pt x="216" y="154"/>
                    <a:pt x="218" y="155"/>
                    <a:pt x="218" y="155"/>
                  </a:cubicBezTo>
                  <a:cubicBezTo>
                    <a:pt x="219" y="155"/>
                    <a:pt x="218" y="153"/>
                    <a:pt x="219" y="153"/>
                  </a:cubicBezTo>
                  <a:cubicBezTo>
                    <a:pt x="220" y="152"/>
                    <a:pt x="221" y="153"/>
                    <a:pt x="221" y="153"/>
                  </a:cubicBezTo>
                  <a:cubicBezTo>
                    <a:pt x="223" y="151"/>
                    <a:pt x="223" y="149"/>
                    <a:pt x="226" y="150"/>
                  </a:cubicBezTo>
                  <a:cubicBezTo>
                    <a:pt x="224" y="149"/>
                    <a:pt x="226" y="144"/>
                    <a:pt x="222" y="144"/>
                  </a:cubicBezTo>
                  <a:cubicBezTo>
                    <a:pt x="220" y="143"/>
                    <a:pt x="221" y="147"/>
                    <a:pt x="220" y="147"/>
                  </a:cubicBezTo>
                  <a:cubicBezTo>
                    <a:pt x="219" y="147"/>
                    <a:pt x="219" y="145"/>
                    <a:pt x="218" y="146"/>
                  </a:cubicBezTo>
                  <a:cubicBezTo>
                    <a:pt x="217" y="146"/>
                    <a:pt x="216" y="147"/>
                    <a:pt x="217" y="147"/>
                  </a:cubicBezTo>
                  <a:cubicBezTo>
                    <a:pt x="216" y="147"/>
                    <a:pt x="215" y="145"/>
                    <a:pt x="214" y="146"/>
                  </a:cubicBezTo>
                  <a:cubicBezTo>
                    <a:pt x="212" y="146"/>
                    <a:pt x="211" y="148"/>
                    <a:pt x="208" y="147"/>
                  </a:cubicBezTo>
                  <a:cubicBezTo>
                    <a:pt x="207" y="147"/>
                    <a:pt x="207" y="148"/>
                    <a:pt x="207" y="149"/>
                  </a:cubicBezTo>
                  <a:cubicBezTo>
                    <a:pt x="202" y="148"/>
                    <a:pt x="197" y="149"/>
                    <a:pt x="193" y="148"/>
                  </a:cubicBezTo>
                  <a:cubicBezTo>
                    <a:pt x="193" y="148"/>
                    <a:pt x="193" y="146"/>
                    <a:pt x="193" y="146"/>
                  </a:cubicBezTo>
                  <a:cubicBezTo>
                    <a:pt x="192" y="145"/>
                    <a:pt x="189" y="146"/>
                    <a:pt x="188" y="144"/>
                  </a:cubicBezTo>
                  <a:cubicBezTo>
                    <a:pt x="191" y="138"/>
                    <a:pt x="189" y="134"/>
                    <a:pt x="188" y="127"/>
                  </a:cubicBezTo>
                  <a:cubicBezTo>
                    <a:pt x="191" y="126"/>
                    <a:pt x="196" y="122"/>
                    <a:pt x="198" y="124"/>
                  </a:cubicBezTo>
                  <a:cubicBezTo>
                    <a:pt x="200" y="123"/>
                    <a:pt x="197" y="123"/>
                    <a:pt x="199" y="120"/>
                  </a:cubicBezTo>
                  <a:cubicBezTo>
                    <a:pt x="203" y="120"/>
                    <a:pt x="203" y="113"/>
                    <a:pt x="204" y="111"/>
                  </a:cubicBezTo>
                  <a:cubicBezTo>
                    <a:pt x="204" y="111"/>
                    <a:pt x="206" y="112"/>
                    <a:pt x="206" y="111"/>
                  </a:cubicBezTo>
                  <a:cubicBezTo>
                    <a:pt x="206" y="109"/>
                    <a:pt x="202" y="108"/>
                    <a:pt x="204" y="106"/>
                  </a:cubicBezTo>
                  <a:cubicBezTo>
                    <a:pt x="202" y="107"/>
                    <a:pt x="199" y="105"/>
                    <a:pt x="197" y="106"/>
                  </a:cubicBezTo>
                  <a:cubicBezTo>
                    <a:pt x="194" y="106"/>
                    <a:pt x="191" y="108"/>
                    <a:pt x="188" y="108"/>
                  </a:cubicBezTo>
                  <a:cubicBezTo>
                    <a:pt x="187" y="106"/>
                    <a:pt x="186" y="115"/>
                    <a:pt x="187" y="113"/>
                  </a:cubicBezTo>
                  <a:cubicBezTo>
                    <a:pt x="186" y="115"/>
                    <a:pt x="185" y="112"/>
                    <a:pt x="185" y="113"/>
                  </a:cubicBezTo>
                  <a:cubicBezTo>
                    <a:pt x="184" y="114"/>
                    <a:pt x="185" y="116"/>
                    <a:pt x="185" y="117"/>
                  </a:cubicBezTo>
                  <a:cubicBezTo>
                    <a:pt x="185" y="118"/>
                    <a:pt x="182" y="120"/>
                    <a:pt x="180" y="122"/>
                  </a:cubicBezTo>
                  <a:cubicBezTo>
                    <a:pt x="177" y="126"/>
                    <a:pt x="177" y="128"/>
                    <a:pt x="172" y="128"/>
                  </a:cubicBezTo>
                  <a:cubicBezTo>
                    <a:pt x="172" y="130"/>
                    <a:pt x="174" y="131"/>
                    <a:pt x="172" y="131"/>
                  </a:cubicBezTo>
                  <a:cubicBezTo>
                    <a:pt x="170" y="132"/>
                    <a:pt x="172" y="133"/>
                    <a:pt x="171" y="134"/>
                  </a:cubicBezTo>
                  <a:cubicBezTo>
                    <a:pt x="170" y="134"/>
                    <a:pt x="169" y="133"/>
                    <a:pt x="168" y="134"/>
                  </a:cubicBezTo>
                  <a:cubicBezTo>
                    <a:pt x="168" y="134"/>
                    <a:pt x="169" y="136"/>
                    <a:pt x="168" y="136"/>
                  </a:cubicBezTo>
                  <a:cubicBezTo>
                    <a:pt x="168" y="136"/>
                    <a:pt x="167" y="136"/>
                    <a:pt x="167" y="136"/>
                  </a:cubicBezTo>
                  <a:cubicBezTo>
                    <a:pt x="166" y="138"/>
                    <a:pt x="168" y="141"/>
                    <a:pt x="166" y="141"/>
                  </a:cubicBezTo>
                  <a:cubicBezTo>
                    <a:pt x="167" y="142"/>
                    <a:pt x="169" y="143"/>
                    <a:pt x="167" y="143"/>
                  </a:cubicBezTo>
                  <a:cubicBezTo>
                    <a:pt x="169" y="145"/>
                    <a:pt x="170" y="147"/>
                    <a:pt x="173" y="147"/>
                  </a:cubicBezTo>
                  <a:cubicBezTo>
                    <a:pt x="173" y="149"/>
                    <a:pt x="174" y="150"/>
                    <a:pt x="175" y="150"/>
                  </a:cubicBezTo>
                  <a:cubicBezTo>
                    <a:pt x="175" y="151"/>
                    <a:pt x="174" y="151"/>
                    <a:pt x="173" y="153"/>
                  </a:cubicBezTo>
                  <a:cubicBezTo>
                    <a:pt x="172" y="154"/>
                    <a:pt x="173" y="155"/>
                    <a:pt x="172" y="156"/>
                  </a:cubicBezTo>
                  <a:cubicBezTo>
                    <a:pt x="171" y="157"/>
                    <a:pt x="169" y="157"/>
                    <a:pt x="167" y="157"/>
                  </a:cubicBezTo>
                  <a:cubicBezTo>
                    <a:pt x="167" y="162"/>
                    <a:pt x="163" y="164"/>
                    <a:pt x="164" y="170"/>
                  </a:cubicBezTo>
                  <a:cubicBezTo>
                    <a:pt x="159" y="169"/>
                    <a:pt x="160" y="176"/>
                    <a:pt x="157" y="176"/>
                  </a:cubicBezTo>
                  <a:cubicBezTo>
                    <a:pt x="156" y="176"/>
                    <a:pt x="156" y="176"/>
                    <a:pt x="155" y="176"/>
                  </a:cubicBezTo>
                  <a:cubicBezTo>
                    <a:pt x="154" y="177"/>
                    <a:pt x="155" y="178"/>
                    <a:pt x="154" y="179"/>
                  </a:cubicBezTo>
                  <a:cubicBezTo>
                    <a:pt x="152" y="179"/>
                    <a:pt x="150" y="177"/>
                    <a:pt x="148" y="180"/>
                  </a:cubicBezTo>
                  <a:cubicBezTo>
                    <a:pt x="146" y="180"/>
                    <a:pt x="148" y="175"/>
                    <a:pt x="147" y="173"/>
                  </a:cubicBezTo>
                  <a:cubicBezTo>
                    <a:pt x="146" y="172"/>
                    <a:pt x="146" y="169"/>
                    <a:pt x="145" y="169"/>
                  </a:cubicBezTo>
                  <a:cubicBezTo>
                    <a:pt x="142" y="169"/>
                    <a:pt x="146" y="166"/>
                    <a:pt x="141" y="166"/>
                  </a:cubicBezTo>
                  <a:cubicBezTo>
                    <a:pt x="143" y="163"/>
                    <a:pt x="139" y="162"/>
                    <a:pt x="139" y="161"/>
                  </a:cubicBezTo>
                  <a:cubicBezTo>
                    <a:pt x="139" y="160"/>
                    <a:pt x="140" y="160"/>
                    <a:pt x="140" y="158"/>
                  </a:cubicBezTo>
                  <a:cubicBezTo>
                    <a:pt x="140" y="155"/>
                    <a:pt x="137" y="154"/>
                    <a:pt x="134" y="151"/>
                  </a:cubicBezTo>
                  <a:cubicBezTo>
                    <a:pt x="131" y="153"/>
                    <a:pt x="132" y="158"/>
                    <a:pt x="126" y="157"/>
                  </a:cubicBezTo>
                  <a:cubicBezTo>
                    <a:pt x="126" y="158"/>
                    <a:pt x="127" y="158"/>
                    <a:pt x="128" y="158"/>
                  </a:cubicBezTo>
                  <a:cubicBezTo>
                    <a:pt x="128" y="160"/>
                    <a:pt x="127" y="159"/>
                    <a:pt x="126" y="160"/>
                  </a:cubicBezTo>
                  <a:cubicBezTo>
                    <a:pt x="124" y="160"/>
                    <a:pt x="125" y="164"/>
                    <a:pt x="122" y="163"/>
                  </a:cubicBezTo>
                  <a:cubicBezTo>
                    <a:pt x="117" y="164"/>
                    <a:pt x="119" y="158"/>
                    <a:pt x="113" y="160"/>
                  </a:cubicBezTo>
                  <a:cubicBezTo>
                    <a:pt x="113" y="159"/>
                    <a:pt x="114" y="159"/>
                    <a:pt x="115" y="158"/>
                  </a:cubicBezTo>
                  <a:cubicBezTo>
                    <a:pt x="117" y="155"/>
                    <a:pt x="112" y="153"/>
                    <a:pt x="115" y="151"/>
                  </a:cubicBezTo>
                  <a:cubicBezTo>
                    <a:pt x="115" y="150"/>
                    <a:pt x="113" y="150"/>
                    <a:pt x="112" y="149"/>
                  </a:cubicBezTo>
                  <a:cubicBezTo>
                    <a:pt x="111" y="148"/>
                    <a:pt x="113" y="147"/>
                    <a:pt x="113" y="147"/>
                  </a:cubicBezTo>
                  <a:cubicBezTo>
                    <a:pt x="113" y="145"/>
                    <a:pt x="111" y="145"/>
                    <a:pt x="111" y="144"/>
                  </a:cubicBezTo>
                  <a:cubicBezTo>
                    <a:pt x="111" y="143"/>
                    <a:pt x="112" y="136"/>
                    <a:pt x="111" y="141"/>
                  </a:cubicBezTo>
                  <a:cubicBezTo>
                    <a:pt x="109" y="140"/>
                    <a:pt x="110" y="138"/>
                    <a:pt x="112" y="138"/>
                  </a:cubicBezTo>
                  <a:cubicBezTo>
                    <a:pt x="110" y="134"/>
                    <a:pt x="116" y="133"/>
                    <a:pt x="113" y="133"/>
                  </a:cubicBezTo>
                  <a:cubicBezTo>
                    <a:pt x="113" y="131"/>
                    <a:pt x="116" y="132"/>
                    <a:pt x="117" y="130"/>
                  </a:cubicBezTo>
                  <a:cubicBezTo>
                    <a:pt x="117" y="129"/>
                    <a:pt x="118" y="130"/>
                    <a:pt x="118" y="130"/>
                  </a:cubicBezTo>
                  <a:cubicBezTo>
                    <a:pt x="119" y="130"/>
                    <a:pt x="119" y="128"/>
                    <a:pt x="120" y="128"/>
                  </a:cubicBezTo>
                  <a:cubicBezTo>
                    <a:pt x="121" y="128"/>
                    <a:pt x="121" y="126"/>
                    <a:pt x="121" y="124"/>
                  </a:cubicBezTo>
                  <a:cubicBezTo>
                    <a:pt x="124" y="125"/>
                    <a:pt x="125" y="124"/>
                    <a:pt x="125" y="122"/>
                  </a:cubicBezTo>
                  <a:cubicBezTo>
                    <a:pt x="128" y="121"/>
                    <a:pt x="126" y="126"/>
                    <a:pt x="131" y="124"/>
                  </a:cubicBezTo>
                  <a:cubicBezTo>
                    <a:pt x="131" y="123"/>
                    <a:pt x="129" y="123"/>
                    <a:pt x="128" y="123"/>
                  </a:cubicBezTo>
                  <a:cubicBezTo>
                    <a:pt x="132" y="120"/>
                    <a:pt x="135" y="122"/>
                    <a:pt x="138" y="118"/>
                  </a:cubicBezTo>
                  <a:cubicBezTo>
                    <a:pt x="138" y="118"/>
                    <a:pt x="137" y="117"/>
                    <a:pt x="138" y="116"/>
                  </a:cubicBezTo>
                  <a:cubicBezTo>
                    <a:pt x="138" y="116"/>
                    <a:pt x="140" y="117"/>
                    <a:pt x="140" y="116"/>
                  </a:cubicBezTo>
                  <a:cubicBezTo>
                    <a:pt x="141" y="115"/>
                    <a:pt x="140" y="113"/>
                    <a:pt x="140" y="113"/>
                  </a:cubicBezTo>
                  <a:cubicBezTo>
                    <a:pt x="140" y="112"/>
                    <a:pt x="143" y="111"/>
                    <a:pt x="144" y="110"/>
                  </a:cubicBezTo>
                  <a:cubicBezTo>
                    <a:pt x="144" y="109"/>
                    <a:pt x="143" y="107"/>
                    <a:pt x="144" y="106"/>
                  </a:cubicBezTo>
                  <a:cubicBezTo>
                    <a:pt x="144" y="105"/>
                    <a:pt x="145" y="107"/>
                    <a:pt x="146" y="107"/>
                  </a:cubicBezTo>
                  <a:cubicBezTo>
                    <a:pt x="145" y="107"/>
                    <a:pt x="148" y="101"/>
                    <a:pt x="147" y="101"/>
                  </a:cubicBezTo>
                  <a:cubicBezTo>
                    <a:pt x="150" y="104"/>
                    <a:pt x="150" y="99"/>
                    <a:pt x="153" y="98"/>
                  </a:cubicBezTo>
                  <a:cubicBezTo>
                    <a:pt x="153" y="96"/>
                    <a:pt x="155" y="95"/>
                    <a:pt x="153" y="95"/>
                  </a:cubicBezTo>
                  <a:cubicBezTo>
                    <a:pt x="153" y="93"/>
                    <a:pt x="156" y="94"/>
                    <a:pt x="157" y="91"/>
                  </a:cubicBezTo>
                  <a:cubicBezTo>
                    <a:pt x="157" y="90"/>
                    <a:pt x="159" y="90"/>
                    <a:pt x="160" y="90"/>
                  </a:cubicBezTo>
                  <a:cubicBezTo>
                    <a:pt x="160" y="89"/>
                    <a:pt x="160" y="88"/>
                    <a:pt x="159" y="88"/>
                  </a:cubicBezTo>
                  <a:cubicBezTo>
                    <a:pt x="162" y="85"/>
                    <a:pt x="164" y="85"/>
                    <a:pt x="167" y="84"/>
                  </a:cubicBezTo>
                  <a:cubicBezTo>
                    <a:pt x="169" y="83"/>
                    <a:pt x="167" y="83"/>
                    <a:pt x="168" y="80"/>
                  </a:cubicBezTo>
                  <a:cubicBezTo>
                    <a:pt x="169" y="79"/>
                    <a:pt x="172" y="78"/>
                    <a:pt x="172" y="76"/>
                  </a:cubicBezTo>
                  <a:cubicBezTo>
                    <a:pt x="172" y="73"/>
                    <a:pt x="175" y="77"/>
                    <a:pt x="175" y="73"/>
                  </a:cubicBezTo>
                  <a:cubicBezTo>
                    <a:pt x="180" y="71"/>
                    <a:pt x="185" y="75"/>
                    <a:pt x="185" y="68"/>
                  </a:cubicBezTo>
                  <a:cubicBezTo>
                    <a:pt x="187" y="69"/>
                    <a:pt x="192" y="67"/>
                    <a:pt x="195" y="69"/>
                  </a:cubicBezTo>
                  <a:cubicBezTo>
                    <a:pt x="197" y="68"/>
                    <a:pt x="197" y="67"/>
                    <a:pt x="198" y="65"/>
                  </a:cubicBezTo>
                  <a:cubicBezTo>
                    <a:pt x="201" y="64"/>
                    <a:pt x="204" y="69"/>
                    <a:pt x="204" y="64"/>
                  </a:cubicBezTo>
                  <a:cubicBezTo>
                    <a:pt x="206" y="65"/>
                    <a:pt x="206" y="67"/>
                    <a:pt x="208" y="68"/>
                  </a:cubicBezTo>
                  <a:cubicBezTo>
                    <a:pt x="210" y="67"/>
                    <a:pt x="209" y="64"/>
                    <a:pt x="213" y="65"/>
                  </a:cubicBezTo>
                  <a:cubicBezTo>
                    <a:pt x="213" y="67"/>
                    <a:pt x="212" y="68"/>
                    <a:pt x="212" y="69"/>
                  </a:cubicBezTo>
                  <a:cubicBezTo>
                    <a:pt x="213" y="70"/>
                    <a:pt x="218" y="64"/>
                    <a:pt x="221" y="67"/>
                  </a:cubicBezTo>
                  <a:cubicBezTo>
                    <a:pt x="223" y="68"/>
                    <a:pt x="222" y="66"/>
                    <a:pt x="224" y="67"/>
                  </a:cubicBezTo>
                  <a:cubicBezTo>
                    <a:pt x="226" y="67"/>
                    <a:pt x="229" y="69"/>
                    <a:pt x="232" y="68"/>
                  </a:cubicBezTo>
                  <a:cubicBezTo>
                    <a:pt x="231" y="68"/>
                    <a:pt x="233" y="71"/>
                    <a:pt x="232" y="71"/>
                  </a:cubicBezTo>
                  <a:cubicBezTo>
                    <a:pt x="232" y="72"/>
                    <a:pt x="230" y="71"/>
                    <a:pt x="230" y="71"/>
                  </a:cubicBezTo>
                  <a:cubicBezTo>
                    <a:pt x="229" y="72"/>
                    <a:pt x="230" y="74"/>
                    <a:pt x="227" y="74"/>
                  </a:cubicBezTo>
                  <a:cubicBezTo>
                    <a:pt x="229" y="77"/>
                    <a:pt x="236" y="74"/>
                    <a:pt x="239" y="74"/>
                  </a:cubicBezTo>
                  <a:cubicBezTo>
                    <a:pt x="241" y="73"/>
                    <a:pt x="241" y="76"/>
                    <a:pt x="241" y="76"/>
                  </a:cubicBezTo>
                  <a:cubicBezTo>
                    <a:pt x="242" y="77"/>
                    <a:pt x="245" y="75"/>
                    <a:pt x="245" y="77"/>
                  </a:cubicBezTo>
                  <a:cubicBezTo>
                    <a:pt x="253" y="75"/>
                    <a:pt x="255" y="82"/>
                    <a:pt x="260" y="80"/>
                  </a:cubicBezTo>
                  <a:cubicBezTo>
                    <a:pt x="259" y="83"/>
                    <a:pt x="264" y="81"/>
                    <a:pt x="264" y="84"/>
                  </a:cubicBezTo>
                  <a:cubicBezTo>
                    <a:pt x="267" y="84"/>
                    <a:pt x="272" y="84"/>
                    <a:pt x="268" y="87"/>
                  </a:cubicBezTo>
                  <a:cubicBezTo>
                    <a:pt x="271" y="87"/>
                    <a:pt x="273" y="87"/>
                    <a:pt x="275" y="88"/>
                  </a:cubicBezTo>
                  <a:cubicBezTo>
                    <a:pt x="276" y="88"/>
                    <a:pt x="275" y="90"/>
                    <a:pt x="275" y="90"/>
                  </a:cubicBezTo>
                  <a:cubicBezTo>
                    <a:pt x="276" y="91"/>
                    <a:pt x="278" y="90"/>
                    <a:pt x="279" y="90"/>
                  </a:cubicBezTo>
                  <a:cubicBezTo>
                    <a:pt x="280" y="95"/>
                    <a:pt x="280" y="96"/>
                    <a:pt x="279" y="101"/>
                  </a:cubicBezTo>
                  <a:cubicBezTo>
                    <a:pt x="277" y="98"/>
                    <a:pt x="275" y="102"/>
                    <a:pt x="272" y="102"/>
                  </a:cubicBezTo>
                  <a:cubicBezTo>
                    <a:pt x="269" y="102"/>
                    <a:pt x="264" y="99"/>
                    <a:pt x="261" y="102"/>
                  </a:cubicBezTo>
                  <a:cubicBezTo>
                    <a:pt x="260" y="102"/>
                    <a:pt x="261" y="100"/>
                    <a:pt x="260" y="100"/>
                  </a:cubicBezTo>
                  <a:cubicBezTo>
                    <a:pt x="259" y="99"/>
                    <a:pt x="258" y="101"/>
                    <a:pt x="258" y="101"/>
                  </a:cubicBezTo>
                  <a:cubicBezTo>
                    <a:pt x="257" y="101"/>
                    <a:pt x="256" y="98"/>
                    <a:pt x="255" y="98"/>
                  </a:cubicBezTo>
                  <a:cubicBezTo>
                    <a:pt x="254" y="98"/>
                    <a:pt x="250" y="102"/>
                    <a:pt x="251" y="97"/>
                  </a:cubicBezTo>
                  <a:cubicBezTo>
                    <a:pt x="247" y="99"/>
                    <a:pt x="248" y="97"/>
                    <a:pt x="244" y="97"/>
                  </a:cubicBezTo>
                  <a:cubicBezTo>
                    <a:pt x="243" y="99"/>
                    <a:pt x="245" y="100"/>
                    <a:pt x="246" y="100"/>
                  </a:cubicBezTo>
                  <a:cubicBezTo>
                    <a:pt x="248" y="99"/>
                    <a:pt x="248" y="101"/>
                    <a:pt x="250" y="101"/>
                  </a:cubicBezTo>
                  <a:cubicBezTo>
                    <a:pt x="247" y="103"/>
                    <a:pt x="250" y="102"/>
                    <a:pt x="251" y="103"/>
                  </a:cubicBezTo>
                  <a:cubicBezTo>
                    <a:pt x="251" y="104"/>
                    <a:pt x="250" y="105"/>
                    <a:pt x="251" y="106"/>
                  </a:cubicBezTo>
                  <a:cubicBezTo>
                    <a:pt x="251" y="106"/>
                    <a:pt x="253" y="107"/>
                    <a:pt x="253" y="108"/>
                  </a:cubicBezTo>
                  <a:cubicBezTo>
                    <a:pt x="253" y="109"/>
                    <a:pt x="256" y="112"/>
                    <a:pt x="255" y="116"/>
                  </a:cubicBezTo>
                  <a:cubicBezTo>
                    <a:pt x="256" y="120"/>
                    <a:pt x="263" y="117"/>
                    <a:pt x="264" y="121"/>
                  </a:cubicBezTo>
                  <a:cubicBezTo>
                    <a:pt x="265" y="120"/>
                    <a:pt x="265" y="118"/>
                    <a:pt x="267" y="118"/>
                  </a:cubicBezTo>
                  <a:cubicBezTo>
                    <a:pt x="267" y="115"/>
                    <a:pt x="262" y="116"/>
                    <a:pt x="260" y="114"/>
                  </a:cubicBezTo>
                  <a:cubicBezTo>
                    <a:pt x="259" y="109"/>
                    <a:pt x="267" y="112"/>
                    <a:pt x="270" y="111"/>
                  </a:cubicBezTo>
                  <a:cubicBezTo>
                    <a:pt x="269" y="114"/>
                    <a:pt x="275" y="111"/>
                    <a:pt x="273" y="115"/>
                  </a:cubicBezTo>
                  <a:cubicBezTo>
                    <a:pt x="276" y="116"/>
                    <a:pt x="278" y="111"/>
                    <a:pt x="278" y="116"/>
                  </a:cubicBezTo>
                  <a:cubicBezTo>
                    <a:pt x="281" y="115"/>
                    <a:pt x="278" y="110"/>
                    <a:pt x="275" y="110"/>
                  </a:cubicBezTo>
                  <a:cubicBezTo>
                    <a:pt x="276" y="108"/>
                    <a:pt x="279" y="107"/>
                    <a:pt x="281" y="107"/>
                  </a:cubicBezTo>
                  <a:cubicBezTo>
                    <a:pt x="283" y="105"/>
                    <a:pt x="283" y="102"/>
                    <a:pt x="285" y="101"/>
                  </a:cubicBezTo>
                  <a:cubicBezTo>
                    <a:pt x="290" y="100"/>
                    <a:pt x="292" y="102"/>
                    <a:pt x="296" y="103"/>
                  </a:cubicBezTo>
                  <a:cubicBezTo>
                    <a:pt x="297" y="103"/>
                    <a:pt x="296" y="101"/>
                    <a:pt x="298" y="101"/>
                  </a:cubicBezTo>
                  <a:cubicBezTo>
                    <a:pt x="298" y="99"/>
                    <a:pt x="297" y="98"/>
                    <a:pt x="296" y="97"/>
                  </a:cubicBezTo>
                  <a:cubicBezTo>
                    <a:pt x="297" y="93"/>
                    <a:pt x="297" y="89"/>
                    <a:pt x="297" y="84"/>
                  </a:cubicBezTo>
                  <a:cubicBezTo>
                    <a:pt x="300" y="84"/>
                    <a:pt x="304" y="84"/>
                    <a:pt x="306" y="86"/>
                  </a:cubicBezTo>
                  <a:cubicBezTo>
                    <a:pt x="307" y="86"/>
                    <a:pt x="310" y="86"/>
                    <a:pt x="310" y="89"/>
                  </a:cubicBezTo>
                  <a:cubicBezTo>
                    <a:pt x="307" y="89"/>
                    <a:pt x="305" y="89"/>
                    <a:pt x="303" y="89"/>
                  </a:cubicBezTo>
                  <a:cubicBezTo>
                    <a:pt x="303" y="90"/>
                    <a:pt x="303" y="91"/>
                    <a:pt x="303" y="93"/>
                  </a:cubicBezTo>
                  <a:cubicBezTo>
                    <a:pt x="305" y="96"/>
                    <a:pt x="306" y="92"/>
                    <a:pt x="308" y="94"/>
                  </a:cubicBezTo>
                  <a:cubicBezTo>
                    <a:pt x="310" y="94"/>
                    <a:pt x="305" y="95"/>
                    <a:pt x="305" y="95"/>
                  </a:cubicBezTo>
                  <a:cubicBezTo>
                    <a:pt x="304" y="97"/>
                    <a:pt x="308" y="95"/>
                    <a:pt x="310" y="97"/>
                  </a:cubicBezTo>
                  <a:cubicBezTo>
                    <a:pt x="312" y="96"/>
                    <a:pt x="314" y="95"/>
                    <a:pt x="315" y="93"/>
                  </a:cubicBezTo>
                  <a:cubicBezTo>
                    <a:pt x="316" y="92"/>
                    <a:pt x="317" y="92"/>
                    <a:pt x="317" y="90"/>
                  </a:cubicBezTo>
                  <a:cubicBezTo>
                    <a:pt x="322" y="92"/>
                    <a:pt x="321" y="87"/>
                    <a:pt x="326" y="88"/>
                  </a:cubicBezTo>
                  <a:cubicBezTo>
                    <a:pt x="328" y="87"/>
                    <a:pt x="329" y="86"/>
                    <a:pt x="328" y="84"/>
                  </a:cubicBezTo>
                  <a:cubicBezTo>
                    <a:pt x="330" y="84"/>
                    <a:pt x="332" y="83"/>
                    <a:pt x="332" y="82"/>
                  </a:cubicBezTo>
                  <a:cubicBezTo>
                    <a:pt x="337" y="86"/>
                    <a:pt x="340" y="80"/>
                    <a:pt x="345" y="80"/>
                  </a:cubicBezTo>
                  <a:cubicBezTo>
                    <a:pt x="345" y="81"/>
                    <a:pt x="345" y="83"/>
                    <a:pt x="345" y="84"/>
                  </a:cubicBezTo>
                  <a:cubicBezTo>
                    <a:pt x="349" y="85"/>
                    <a:pt x="353" y="84"/>
                    <a:pt x="356" y="83"/>
                  </a:cubicBezTo>
                  <a:cubicBezTo>
                    <a:pt x="356" y="83"/>
                    <a:pt x="358" y="83"/>
                    <a:pt x="358" y="83"/>
                  </a:cubicBezTo>
                  <a:cubicBezTo>
                    <a:pt x="358" y="83"/>
                    <a:pt x="358" y="82"/>
                    <a:pt x="358" y="82"/>
                  </a:cubicBezTo>
                  <a:cubicBezTo>
                    <a:pt x="360" y="81"/>
                    <a:pt x="364" y="82"/>
                    <a:pt x="364" y="78"/>
                  </a:cubicBezTo>
                  <a:cubicBezTo>
                    <a:pt x="367" y="80"/>
                    <a:pt x="371" y="80"/>
                    <a:pt x="373" y="83"/>
                  </a:cubicBezTo>
                  <a:cubicBezTo>
                    <a:pt x="375" y="82"/>
                    <a:pt x="376" y="81"/>
                    <a:pt x="377" y="80"/>
                  </a:cubicBezTo>
                  <a:cubicBezTo>
                    <a:pt x="377" y="78"/>
                    <a:pt x="372" y="77"/>
                    <a:pt x="376" y="76"/>
                  </a:cubicBezTo>
                  <a:cubicBezTo>
                    <a:pt x="374" y="73"/>
                    <a:pt x="368" y="74"/>
                    <a:pt x="370" y="68"/>
                  </a:cubicBezTo>
                  <a:cubicBezTo>
                    <a:pt x="372" y="69"/>
                    <a:pt x="372" y="71"/>
                    <a:pt x="376" y="71"/>
                  </a:cubicBezTo>
                  <a:cubicBezTo>
                    <a:pt x="377" y="72"/>
                    <a:pt x="379" y="75"/>
                    <a:pt x="383" y="74"/>
                  </a:cubicBezTo>
                  <a:cubicBezTo>
                    <a:pt x="383" y="74"/>
                    <a:pt x="384" y="73"/>
                    <a:pt x="384" y="73"/>
                  </a:cubicBezTo>
                  <a:cubicBezTo>
                    <a:pt x="385" y="72"/>
                    <a:pt x="386" y="75"/>
                    <a:pt x="386" y="73"/>
                  </a:cubicBezTo>
                  <a:cubicBezTo>
                    <a:pt x="388" y="72"/>
                    <a:pt x="388" y="75"/>
                    <a:pt x="389" y="75"/>
                  </a:cubicBezTo>
                  <a:cubicBezTo>
                    <a:pt x="390" y="76"/>
                    <a:pt x="393" y="74"/>
                    <a:pt x="392" y="77"/>
                  </a:cubicBezTo>
                  <a:cubicBezTo>
                    <a:pt x="396" y="76"/>
                    <a:pt x="397" y="78"/>
                    <a:pt x="401" y="76"/>
                  </a:cubicBezTo>
                  <a:cubicBezTo>
                    <a:pt x="400" y="80"/>
                    <a:pt x="405" y="77"/>
                    <a:pt x="404" y="81"/>
                  </a:cubicBezTo>
                  <a:cubicBezTo>
                    <a:pt x="406" y="81"/>
                    <a:pt x="407" y="82"/>
                    <a:pt x="407" y="83"/>
                  </a:cubicBezTo>
                  <a:cubicBezTo>
                    <a:pt x="411" y="83"/>
                    <a:pt x="412" y="85"/>
                    <a:pt x="416" y="84"/>
                  </a:cubicBezTo>
                  <a:cubicBezTo>
                    <a:pt x="418" y="77"/>
                    <a:pt x="409" y="81"/>
                    <a:pt x="411" y="74"/>
                  </a:cubicBezTo>
                  <a:cubicBezTo>
                    <a:pt x="410" y="72"/>
                    <a:pt x="409" y="74"/>
                    <a:pt x="407" y="74"/>
                  </a:cubicBezTo>
                  <a:cubicBezTo>
                    <a:pt x="407" y="71"/>
                    <a:pt x="409" y="70"/>
                    <a:pt x="409" y="67"/>
                  </a:cubicBezTo>
                  <a:cubicBezTo>
                    <a:pt x="409" y="65"/>
                    <a:pt x="407" y="66"/>
                    <a:pt x="406" y="65"/>
                  </a:cubicBezTo>
                  <a:cubicBezTo>
                    <a:pt x="406" y="65"/>
                    <a:pt x="408" y="63"/>
                    <a:pt x="406" y="63"/>
                  </a:cubicBezTo>
                  <a:cubicBezTo>
                    <a:pt x="406" y="61"/>
                    <a:pt x="409" y="62"/>
                    <a:pt x="409" y="58"/>
                  </a:cubicBezTo>
                  <a:cubicBezTo>
                    <a:pt x="411" y="58"/>
                    <a:pt x="410" y="55"/>
                    <a:pt x="413" y="56"/>
                  </a:cubicBezTo>
                  <a:cubicBezTo>
                    <a:pt x="413" y="54"/>
                    <a:pt x="414" y="52"/>
                    <a:pt x="417" y="53"/>
                  </a:cubicBezTo>
                  <a:cubicBezTo>
                    <a:pt x="416" y="47"/>
                    <a:pt x="421" y="49"/>
                    <a:pt x="420" y="44"/>
                  </a:cubicBezTo>
                  <a:cubicBezTo>
                    <a:pt x="426" y="43"/>
                    <a:pt x="428" y="46"/>
                    <a:pt x="432" y="47"/>
                  </a:cubicBezTo>
                  <a:cubicBezTo>
                    <a:pt x="432" y="48"/>
                    <a:pt x="432" y="50"/>
                    <a:pt x="433" y="50"/>
                  </a:cubicBezTo>
                  <a:cubicBezTo>
                    <a:pt x="433" y="52"/>
                    <a:pt x="431" y="51"/>
                    <a:pt x="430" y="51"/>
                  </a:cubicBezTo>
                  <a:cubicBezTo>
                    <a:pt x="430" y="56"/>
                    <a:pt x="432" y="58"/>
                    <a:pt x="430" y="62"/>
                  </a:cubicBezTo>
                  <a:cubicBezTo>
                    <a:pt x="431" y="63"/>
                    <a:pt x="431" y="64"/>
                    <a:pt x="432" y="64"/>
                  </a:cubicBezTo>
                  <a:cubicBezTo>
                    <a:pt x="433" y="65"/>
                    <a:pt x="433" y="66"/>
                    <a:pt x="434" y="65"/>
                  </a:cubicBezTo>
                  <a:cubicBezTo>
                    <a:pt x="432" y="68"/>
                    <a:pt x="434" y="74"/>
                    <a:pt x="432" y="77"/>
                  </a:cubicBezTo>
                  <a:cubicBezTo>
                    <a:pt x="431" y="81"/>
                    <a:pt x="435" y="80"/>
                    <a:pt x="436" y="82"/>
                  </a:cubicBezTo>
                  <a:cubicBezTo>
                    <a:pt x="435" y="91"/>
                    <a:pt x="430" y="97"/>
                    <a:pt x="423" y="100"/>
                  </a:cubicBezTo>
                  <a:cubicBezTo>
                    <a:pt x="423" y="102"/>
                    <a:pt x="428" y="100"/>
                    <a:pt x="429" y="102"/>
                  </a:cubicBezTo>
                  <a:cubicBezTo>
                    <a:pt x="431" y="102"/>
                    <a:pt x="431" y="98"/>
                    <a:pt x="434" y="98"/>
                  </a:cubicBezTo>
                  <a:cubicBezTo>
                    <a:pt x="434" y="99"/>
                    <a:pt x="433" y="100"/>
                    <a:pt x="433" y="102"/>
                  </a:cubicBezTo>
                  <a:cubicBezTo>
                    <a:pt x="435" y="102"/>
                    <a:pt x="434" y="100"/>
                    <a:pt x="436" y="100"/>
                  </a:cubicBezTo>
                  <a:cubicBezTo>
                    <a:pt x="437" y="100"/>
                    <a:pt x="436" y="98"/>
                    <a:pt x="437" y="97"/>
                  </a:cubicBezTo>
                  <a:cubicBezTo>
                    <a:pt x="437" y="97"/>
                    <a:pt x="439" y="98"/>
                    <a:pt x="439" y="97"/>
                  </a:cubicBezTo>
                  <a:cubicBezTo>
                    <a:pt x="440" y="96"/>
                    <a:pt x="439" y="95"/>
                    <a:pt x="439" y="94"/>
                  </a:cubicBezTo>
                  <a:cubicBezTo>
                    <a:pt x="440" y="94"/>
                    <a:pt x="441" y="94"/>
                    <a:pt x="443" y="94"/>
                  </a:cubicBezTo>
                  <a:cubicBezTo>
                    <a:pt x="441" y="90"/>
                    <a:pt x="446" y="87"/>
                    <a:pt x="443" y="84"/>
                  </a:cubicBezTo>
                  <a:cubicBezTo>
                    <a:pt x="443" y="83"/>
                    <a:pt x="445" y="84"/>
                    <a:pt x="445" y="82"/>
                  </a:cubicBezTo>
                  <a:cubicBezTo>
                    <a:pt x="445" y="81"/>
                    <a:pt x="444" y="81"/>
                    <a:pt x="443" y="81"/>
                  </a:cubicBezTo>
                  <a:cubicBezTo>
                    <a:pt x="442" y="78"/>
                    <a:pt x="447" y="80"/>
                    <a:pt x="449" y="80"/>
                  </a:cubicBezTo>
                  <a:cubicBezTo>
                    <a:pt x="447" y="79"/>
                    <a:pt x="448" y="75"/>
                    <a:pt x="445" y="76"/>
                  </a:cubicBezTo>
                  <a:cubicBezTo>
                    <a:pt x="442" y="78"/>
                    <a:pt x="441" y="73"/>
                    <a:pt x="440" y="76"/>
                  </a:cubicBezTo>
                  <a:cubicBezTo>
                    <a:pt x="438" y="74"/>
                    <a:pt x="439" y="72"/>
                    <a:pt x="439" y="69"/>
                  </a:cubicBezTo>
                  <a:cubicBezTo>
                    <a:pt x="439" y="69"/>
                    <a:pt x="441" y="69"/>
                    <a:pt x="441" y="69"/>
                  </a:cubicBezTo>
                  <a:cubicBezTo>
                    <a:pt x="442" y="68"/>
                    <a:pt x="441" y="64"/>
                    <a:pt x="441" y="63"/>
                  </a:cubicBezTo>
                  <a:cubicBezTo>
                    <a:pt x="442" y="61"/>
                    <a:pt x="440" y="63"/>
                    <a:pt x="440" y="63"/>
                  </a:cubicBezTo>
                  <a:cubicBezTo>
                    <a:pt x="438" y="61"/>
                    <a:pt x="439" y="59"/>
                    <a:pt x="438" y="56"/>
                  </a:cubicBezTo>
                  <a:cubicBezTo>
                    <a:pt x="443" y="58"/>
                    <a:pt x="441" y="53"/>
                    <a:pt x="444" y="53"/>
                  </a:cubicBezTo>
                  <a:cubicBezTo>
                    <a:pt x="444" y="51"/>
                    <a:pt x="444" y="49"/>
                    <a:pt x="444" y="47"/>
                  </a:cubicBezTo>
                  <a:cubicBezTo>
                    <a:pt x="448" y="45"/>
                    <a:pt x="446" y="50"/>
                    <a:pt x="446" y="53"/>
                  </a:cubicBezTo>
                  <a:cubicBezTo>
                    <a:pt x="446" y="54"/>
                    <a:pt x="449" y="52"/>
                    <a:pt x="449" y="54"/>
                  </a:cubicBezTo>
                  <a:cubicBezTo>
                    <a:pt x="449" y="54"/>
                    <a:pt x="447" y="55"/>
                    <a:pt x="447" y="55"/>
                  </a:cubicBezTo>
                  <a:cubicBezTo>
                    <a:pt x="448" y="58"/>
                    <a:pt x="451" y="59"/>
                    <a:pt x="454" y="61"/>
                  </a:cubicBezTo>
                  <a:cubicBezTo>
                    <a:pt x="457" y="61"/>
                    <a:pt x="454" y="57"/>
                    <a:pt x="453" y="57"/>
                  </a:cubicBezTo>
                  <a:cubicBezTo>
                    <a:pt x="455" y="55"/>
                    <a:pt x="458" y="55"/>
                    <a:pt x="462" y="55"/>
                  </a:cubicBezTo>
                  <a:cubicBezTo>
                    <a:pt x="461" y="54"/>
                    <a:pt x="459" y="54"/>
                    <a:pt x="458" y="54"/>
                  </a:cubicBezTo>
                  <a:cubicBezTo>
                    <a:pt x="459" y="50"/>
                    <a:pt x="456" y="51"/>
                    <a:pt x="457" y="48"/>
                  </a:cubicBezTo>
                  <a:cubicBezTo>
                    <a:pt x="458" y="51"/>
                    <a:pt x="465" y="47"/>
                    <a:pt x="464" y="51"/>
                  </a:cubicBezTo>
                  <a:cubicBezTo>
                    <a:pt x="465" y="52"/>
                    <a:pt x="466" y="50"/>
                    <a:pt x="466" y="50"/>
                  </a:cubicBezTo>
                  <a:cubicBezTo>
                    <a:pt x="468" y="51"/>
                    <a:pt x="466" y="52"/>
                    <a:pt x="467" y="53"/>
                  </a:cubicBezTo>
                  <a:cubicBezTo>
                    <a:pt x="468" y="53"/>
                    <a:pt x="469" y="52"/>
                    <a:pt x="470" y="53"/>
                  </a:cubicBezTo>
                  <a:cubicBezTo>
                    <a:pt x="472" y="55"/>
                    <a:pt x="476" y="52"/>
                    <a:pt x="473" y="56"/>
                  </a:cubicBezTo>
                  <a:cubicBezTo>
                    <a:pt x="475" y="56"/>
                    <a:pt x="477" y="56"/>
                    <a:pt x="479" y="56"/>
                  </a:cubicBezTo>
                  <a:cubicBezTo>
                    <a:pt x="479" y="55"/>
                    <a:pt x="474" y="54"/>
                    <a:pt x="478" y="53"/>
                  </a:cubicBezTo>
                  <a:cubicBezTo>
                    <a:pt x="477" y="51"/>
                    <a:pt x="476" y="51"/>
                    <a:pt x="474" y="50"/>
                  </a:cubicBezTo>
                  <a:cubicBezTo>
                    <a:pt x="474" y="44"/>
                    <a:pt x="474" y="44"/>
                    <a:pt x="474" y="37"/>
                  </a:cubicBezTo>
                  <a:cubicBezTo>
                    <a:pt x="481" y="37"/>
                    <a:pt x="489" y="38"/>
                    <a:pt x="494" y="37"/>
                  </a:cubicBezTo>
                  <a:cubicBezTo>
                    <a:pt x="497" y="37"/>
                    <a:pt x="495" y="34"/>
                    <a:pt x="498" y="36"/>
                  </a:cubicBezTo>
                  <a:cubicBezTo>
                    <a:pt x="502" y="34"/>
                    <a:pt x="499" y="31"/>
                    <a:pt x="500" y="28"/>
                  </a:cubicBezTo>
                  <a:cubicBezTo>
                    <a:pt x="503" y="28"/>
                    <a:pt x="505" y="28"/>
                    <a:pt x="506" y="27"/>
                  </a:cubicBezTo>
                  <a:cubicBezTo>
                    <a:pt x="508" y="24"/>
                    <a:pt x="511" y="23"/>
                    <a:pt x="513" y="21"/>
                  </a:cubicBezTo>
                  <a:cubicBezTo>
                    <a:pt x="525" y="19"/>
                    <a:pt x="538" y="18"/>
                    <a:pt x="547" y="14"/>
                  </a:cubicBezTo>
                  <a:cubicBezTo>
                    <a:pt x="549" y="12"/>
                    <a:pt x="550" y="16"/>
                    <a:pt x="550" y="16"/>
                  </a:cubicBezTo>
                  <a:cubicBezTo>
                    <a:pt x="550" y="16"/>
                    <a:pt x="552" y="13"/>
                    <a:pt x="551" y="13"/>
                  </a:cubicBezTo>
                  <a:cubicBezTo>
                    <a:pt x="553" y="13"/>
                    <a:pt x="551" y="15"/>
                    <a:pt x="552" y="16"/>
                  </a:cubicBezTo>
                  <a:cubicBezTo>
                    <a:pt x="553" y="17"/>
                    <a:pt x="555" y="16"/>
                    <a:pt x="555" y="17"/>
                  </a:cubicBezTo>
                  <a:cubicBezTo>
                    <a:pt x="556" y="17"/>
                    <a:pt x="554" y="15"/>
                    <a:pt x="556" y="15"/>
                  </a:cubicBezTo>
                  <a:cubicBezTo>
                    <a:pt x="558" y="14"/>
                    <a:pt x="562" y="15"/>
                    <a:pt x="562" y="11"/>
                  </a:cubicBezTo>
                  <a:cubicBezTo>
                    <a:pt x="564" y="12"/>
                    <a:pt x="565" y="11"/>
                    <a:pt x="565" y="9"/>
                  </a:cubicBezTo>
                  <a:cubicBezTo>
                    <a:pt x="567" y="9"/>
                    <a:pt x="567" y="11"/>
                    <a:pt x="569" y="11"/>
                  </a:cubicBezTo>
                  <a:cubicBezTo>
                    <a:pt x="572" y="11"/>
                    <a:pt x="571" y="7"/>
                    <a:pt x="571" y="4"/>
                  </a:cubicBezTo>
                  <a:cubicBezTo>
                    <a:pt x="577" y="2"/>
                    <a:pt x="582" y="0"/>
                    <a:pt x="591" y="1"/>
                  </a:cubicBezTo>
                  <a:cubicBezTo>
                    <a:pt x="590" y="2"/>
                    <a:pt x="590" y="3"/>
                    <a:pt x="590" y="5"/>
                  </a:cubicBezTo>
                  <a:cubicBezTo>
                    <a:pt x="592" y="8"/>
                    <a:pt x="597" y="8"/>
                    <a:pt x="599" y="5"/>
                  </a:cubicBezTo>
                  <a:cubicBezTo>
                    <a:pt x="601" y="6"/>
                    <a:pt x="600" y="7"/>
                    <a:pt x="599" y="7"/>
                  </a:cubicBezTo>
                  <a:close/>
                  <a:moveTo>
                    <a:pt x="882" y="150"/>
                  </a:moveTo>
                  <a:cubicBezTo>
                    <a:pt x="882" y="149"/>
                    <a:pt x="880" y="149"/>
                    <a:pt x="879" y="148"/>
                  </a:cubicBezTo>
                  <a:cubicBezTo>
                    <a:pt x="875" y="147"/>
                    <a:pt x="875" y="150"/>
                    <a:pt x="879" y="149"/>
                  </a:cubicBezTo>
                  <a:cubicBezTo>
                    <a:pt x="880" y="150"/>
                    <a:pt x="880" y="150"/>
                    <a:pt x="882" y="150"/>
                  </a:cubicBezTo>
                  <a:close/>
                  <a:moveTo>
                    <a:pt x="254" y="239"/>
                  </a:moveTo>
                  <a:cubicBezTo>
                    <a:pt x="253" y="242"/>
                    <a:pt x="258" y="240"/>
                    <a:pt x="257" y="244"/>
                  </a:cubicBezTo>
                  <a:cubicBezTo>
                    <a:pt x="259" y="245"/>
                    <a:pt x="260" y="243"/>
                    <a:pt x="260" y="244"/>
                  </a:cubicBezTo>
                  <a:cubicBezTo>
                    <a:pt x="260" y="246"/>
                    <a:pt x="260" y="245"/>
                    <a:pt x="259" y="246"/>
                  </a:cubicBezTo>
                  <a:cubicBezTo>
                    <a:pt x="257" y="246"/>
                    <a:pt x="252" y="248"/>
                    <a:pt x="251" y="248"/>
                  </a:cubicBezTo>
                  <a:cubicBezTo>
                    <a:pt x="248" y="247"/>
                    <a:pt x="247" y="245"/>
                    <a:pt x="245" y="243"/>
                  </a:cubicBezTo>
                  <a:cubicBezTo>
                    <a:pt x="245" y="241"/>
                    <a:pt x="248" y="243"/>
                    <a:pt x="248" y="241"/>
                  </a:cubicBezTo>
                  <a:cubicBezTo>
                    <a:pt x="246" y="239"/>
                    <a:pt x="245" y="238"/>
                    <a:pt x="241" y="240"/>
                  </a:cubicBezTo>
                  <a:cubicBezTo>
                    <a:pt x="240" y="238"/>
                    <a:pt x="239" y="236"/>
                    <a:pt x="235" y="236"/>
                  </a:cubicBezTo>
                  <a:cubicBezTo>
                    <a:pt x="234" y="236"/>
                    <a:pt x="235" y="238"/>
                    <a:pt x="234" y="239"/>
                  </a:cubicBezTo>
                  <a:cubicBezTo>
                    <a:pt x="234" y="239"/>
                    <a:pt x="232" y="239"/>
                    <a:pt x="231" y="240"/>
                  </a:cubicBezTo>
                  <a:cubicBezTo>
                    <a:pt x="230" y="241"/>
                    <a:pt x="229" y="244"/>
                    <a:pt x="226" y="243"/>
                  </a:cubicBezTo>
                  <a:cubicBezTo>
                    <a:pt x="228" y="247"/>
                    <a:pt x="224" y="249"/>
                    <a:pt x="224" y="249"/>
                  </a:cubicBezTo>
                  <a:cubicBezTo>
                    <a:pt x="223" y="252"/>
                    <a:pt x="223" y="254"/>
                    <a:pt x="222" y="257"/>
                  </a:cubicBezTo>
                  <a:cubicBezTo>
                    <a:pt x="221" y="257"/>
                    <a:pt x="221" y="256"/>
                    <a:pt x="220" y="256"/>
                  </a:cubicBezTo>
                  <a:cubicBezTo>
                    <a:pt x="219" y="260"/>
                    <a:pt x="223" y="262"/>
                    <a:pt x="220" y="264"/>
                  </a:cubicBezTo>
                  <a:cubicBezTo>
                    <a:pt x="222" y="263"/>
                    <a:pt x="222" y="266"/>
                    <a:pt x="222" y="267"/>
                  </a:cubicBezTo>
                  <a:cubicBezTo>
                    <a:pt x="223" y="267"/>
                    <a:pt x="224" y="267"/>
                    <a:pt x="225" y="267"/>
                  </a:cubicBezTo>
                  <a:cubicBezTo>
                    <a:pt x="228" y="267"/>
                    <a:pt x="228" y="270"/>
                    <a:pt x="230" y="268"/>
                  </a:cubicBezTo>
                  <a:cubicBezTo>
                    <a:pt x="230" y="268"/>
                    <a:pt x="232" y="268"/>
                    <a:pt x="232" y="268"/>
                  </a:cubicBezTo>
                  <a:cubicBezTo>
                    <a:pt x="236" y="267"/>
                    <a:pt x="235" y="267"/>
                    <a:pt x="237" y="266"/>
                  </a:cubicBezTo>
                  <a:cubicBezTo>
                    <a:pt x="239" y="265"/>
                    <a:pt x="239" y="267"/>
                    <a:pt x="241" y="267"/>
                  </a:cubicBezTo>
                  <a:cubicBezTo>
                    <a:pt x="242" y="266"/>
                    <a:pt x="241" y="265"/>
                    <a:pt x="243" y="264"/>
                  </a:cubicBezTo>
                  <a:cubicBezTo>
                    <a:pt x="245" y="264"/>
                    <a:pt x="251" y="264"/>
                    <a:pt x="253" y="264"/>
                  </a:cubicBezTo>
                  <a:cubicBezTo>
                    <a:pt x="255" y="265"/>
                    <a:pt x="256" y="266"/>
                    <a:pt x="258" y="267"/>
                  </a:cubicBezTo>
                  <a:cubicBezTo>
                    <a:pt x="259" y="267"/>
                    <a:pt x="259" y="266"/>
                    <a:pt x="260" y="266"/>
                  </a:cubicBezTo>
                  <a:cubicBezTo>
                    <a:pt x="260" y="266"/>
                    <a:pt x="261" y="267"/>
                    <a:pt x="261" y="267"/>
                  </a:cubicBezTo>
                  <a:cubicBezTo>
                    <a:pt x="265" y="268"/>
                    <a:pt x="265" y="268"/>
                    <a:pt x="267" y="268"/>
                  </a:cubicBezTo>
                  <a:cubicBezTo>
                    <a:pt x="272" y="268"/>
                    <a:pt x="278" y="267"/>
                    <a:pt x="284" y="268"/>
                  </a:cubicBezTo>
                  <a:cubicBezTo>
                    <a:pt x="283" y="265"/>
                    <a:pt x="284" y="263"/>
                    <a:pt x="285" y="262"/>
                  </a:cubicBezTo>
                  <a:cubicBezTo>
                    <a:pt x="281" y="257"/>
                    <a:pt x="278" y="251"/>
                    <a:pt x="270" y="250"/>
                  </a:cubicBezTo>
                  <a:cubicBezTo>
                    <a:pt x="270" y="248"/>
                    <a:pt x="268" y="248"/>
                    <a:pt x="267" y="247"/>
                  </a:cubicBezTo>
                  <a:cubicBezTo>
                    <a:pt x="267" y="245"/>
                    <a:pt x="267" y="244"/>
                    <a:pt x="266" y="243"/>
                  </a:cubicBezTo>
                  <a:cubicBezTo>
                    <a:pt x="267" y="240"/>
                    <a:pt x="270" y="240"/>
                    <a:pt x="270" y="235"/>
                  </a:cubicBezTo>
                  <a:cubicBezTo>
                    <a:pt x="263" y="234"/>
                    <a:pt x="259" y="237"/>
                    <a:pt x="254" y="239"/>
                  </a:cubicBezTo>
                  <a:close/>
                  <a:moveTo>
                    <a:pt x="336" y="293"/>
                  </a:moveTo>
                  <a:cubicBezTo>
                    <a:pt x="334" y="293"/>
                    <a:pt x="333" y="293"/>
                    <a:pt x="334" y="294"/>
                  </a:cubicBezTo>
                  <a:cubicBezTo>
                    <a:pt x="336" y="292"/>
                    <a:pt x="341" y="292"/>
                    <a:pt x="343" y="292"/>
                  </a:cubicBezTo>
                  <a:cubicBezTo>
                    <a:pt x="343" y="291"/>
                    <a:pt x="342" y="289"/>
                    <a:pt x="343" y="289"/>
                  </a:cubicBezTo>
                  <a:cubicBezTo>
                    <a:pt x="343" y="289"/>
                    <a:pt x="345" y="291"/>
                    <a:pt x="345" y="290"/>
                  </a:cubicBezTo>
                  <a:cubicBezTo>
                    <a:pt x="345" y="288"/>
                    <a:pt x="345" y="285"/>
                    <a:pt x="345" y="282"/>
                  </a:cubicBezTo>
                  <a:cubicBezTo>
                    <a:pt x="344" y="280"/>
                    <a:pt x="342" y="280"/>
                    <a:pt x="341" y="279"/>
                  </a:cubicBezTo>
                  <a:cubicBezTo>
                    <a:pt x="341" y="278"/>
                    <a:pt x="342" y="277"/>
                    <a:pt x="341" y="276"/>
                  </a:cubicBezTo>
                  <a:cubicBezTo>
                    <a:pt x="341" y="274"/>
                    <a:pt x="337" y="273"/>
                    <a:pt x="340" y="273"/>
                  </a:cubicBezTo>
                  <a:cubicBezTo>
                    <a:pt x="343" y="273"/>
                    <a:pt x="345" y="273"/>
                    <a:pt x="347" y="273"/>
                  </a:cubicBezTo>
                  <a:cubicBezTo>
                    <a:pt x="348" y="268"/>
                    <a:pt x="345" y="268"/>
                    <a:pt x="345" y="267"/>
                  </a:cubicBezTo>
                  <a:cubicBezTo>
                    <a:pt x="345" y="264"/>
                    <a:pt x="342" y="265"/>
                    <a:pt x="341" y="263"/>
                  </a:cubicBezTo>
                  <a:cubicBezTo>
                    <a:pt x="342" y="263"/>
                    <a:pt x="343" y="262"/>
                    <a:pt x="343" y="261"/>
                  </a:cubicBezTo>
                  <a:cubicBezTo>
                    <a:pt x="339" y="262"/>
                    <a:pt x="338" y="260"/>
                    <a:pt x="336" y="260"/>
                  </a:cubicBezTo>
                  <a:cubicBezTo>
                    <a:pt x="336" y="253"/>
                    <a:pt x="328" y="255"/>
                    <a:pt x="328" y="249"/>
                  </a:cubicBezTo>
                  <a:cubicBezTo>
                    <a:pt x="331" y="247"/>
                    <a:pt x="334" y="243"/>
                    <a:pt x="340" y="244"/>
                  </a:cubicBezTo>
                  <a:cubicBezTo>
                    <a:pt x="341" y="244"/>
                    <a:pt x="340" y="242"/>
                    <a:pt x="341" y="242"/>
                  </a:cubicBezTo>
                  <a:cubicBezTo>
                    <a:pt x="342" y="239"/>
                    <a:pt x="338" y="239"/>
                    <a:pt x="338" y="236"/>
                  </a:cubicBezTo>
                  <a:cubicBezTo>
                    <a:pt x="332" y="235"/>
                    <a:pt x="330" y="238"/>
                    <a:pt x="326" y="236"/>
                  </a:cubicBezTo>
                  <a:cubicBezTo>
                    <a:pt x="326" y="238"/>
                    <a:pt x="326" y="239"/>
                    <a:pt x="325" y="237"/>
                  </a:cubicBezTo>
                  <a:cubicBezTo>
                    <a:pt x="324" y="237"/>
                    <a:pt x="324" y="239"/>
                    <a:pt x="324" y="239"/>
                  </a:cubicBezTo>
                  <a:cubicBezTo>
                    <a:pt x="321" y="240"/>
                    <a:pt x="317" y="242"/>
                    <a:pt x="315" y="242"/>
                  </a:cubicBezTo>
                  <a:cubicBezTo>
                    <a:pt x="312" y="243"/>
                    <a:pt x="313" y="244"/>
                    <a:pt x="312" y="246"/>
                  </a:cubicBezTo>
                  <a:cubicBezTo>
                    <a:pt x="312" y="246"/>
                    <a:pt x="310" y="245"/>
                    <a:pt x="310" y="246"/>
                  </a:cubicBezTo>
                  <a:cubicBezTo>
                    <a:pt x="309" y="246"/>
                    <a:pt x="310" y="249"/>
                    <a:pt x="310" y="249"/>
                  </a:cubicBezTo>
                  <a:cubicBezTo>
                    <a:pt x="310" y="252"/>
                    <a:pt x="313" y="247"/>
                    <a:pt x="313" y="252"/>
                  </a:cubicBezTo>
                  <a:cubicBezTo>
                    <a:pt x="313" y="253"/>
                    <a:pt x="314" y="253"/>
                    <a:pt x="314" y="254"/>
                  </a:cubicBezTo>
                  <a:cubicBezTo>
                    <a:pt x="313" y="258"/>
                    <a:pt x="315" y="260"/>
                    <a:pt x="315" y="261"/>
                  </a:cubicBezTo>
                  <a:cubicBezTo>
                    <a:pt x="316" y="262"/>
                    <a:pt x="316" y="262"/>
                    <a:pt x="317" y="263"/>
                  </a:cubicBezTo>
                  <a:cubicBezTo>
                    <a:pt x="317" y="263"/>
                    <a:pt x="318" y="267"/>
                    <a:pt x="318" y="267"/>
                  </a:cubicBezTo>
                  <a:cubicBezTo>
                    <a:pt x="319" y="270"/>
                    <a:pt x="319" y="269"/>
                    <a:pt x="320" y="272"/>
                  </a:cubicBezTo>
                  <a:cubicBezTo>
                    <a:pt x="321" y="273"/>
                    <a:pt x="320" y="274"/>
                    <a:pt x="320" y="275"/>
                  </a:cubicBezTo>
                  <a:cubicBezTo>
                    <a:pt x="321" y="276"/>
                    <a:pt x="323" y="276"/>
                    <a:pt x="323" y="279"/>
                  </a:cubicBezTo>
                  <a:cubicBezTo>
                    <a:pt x="318" y="277"/>
                    <a:pt x="321" y="284"/>
                    <a:pt x="319" y="284"/>
                  </a:cubicBezTo>
                  <a:cubicBezTo>
                    <a:pt x="324" y="285"/>
                    <a:pt x="324" y="293"/>
                    <a:pt x="330" y="289"/>
                  </a:cubicBezTo>
                  <a:cubicBezTo>
                    <a:pt x="325" y="294"/>
                    <a:pt x="335" y="290"/>
                    <a:pt x="336" y="293"/>
                  </a:cubicBezTo>
                  <a:close/>
                  <a:moveTo>
                    <a:pt x="371" y="239"/>
                  </a:moveTo>
                  <a:cubicBezTo>
                    <a:pt x="370" y="239"/>
                    <a:pt x="370" y="241"/>
                    <a:pt x="370" y="242"/>
                  </a:cubicBezTo>
                  <a:cubicBezTo>
                    <a:pt x="369" y="243"/>
                    <a:pt x="367" y="243"/>
                    <a:pt x="366" y="244"/>
                  </a:cubicBezTo>
                  <a:cubicBezTo>
                    <a:pt x="367" y="245"/>
                    <a:pt x="370" y="248"/>
                    <a:pt x="370" y="249"/>
                  </a:cubicBezTo>
                  <a:cubicBezTo>
                    <a:pt x="370" y="249"/>
                    <a:pt x="368" y="249"/>
                    <a:pt x="368" y="250"/>
                  </a:cubicBezTo>
                  <a:cubicBezTo>
                    <a:pt x="369" y="251"/>
                    <a:pt x="372" y="251"/>
                    <a:pt x="373" y="253"/>
                  </a:cubicBezTo>
                  <a:cubicBezTo>
                    <a:pt x="373" y="251"/>
                    <a:pt x="375" y="251"/>
                    <a:pt x="376" y="250"/>
                  </a:cubicBezTo>
                  <a:cubicBezTo>
                    <a:pt x="377" y="247"/>
                    <a:pt x="374" y="247"/>
                    <a:pt x="373" y="244"/>
                  </a:cubicBezTo>
                  <a:cubicBezTo>
                    <a:pt x="375" y="243"/>
                    <a:pt x="377" y="243"/>
                    <a:pt x="377" y="240"/>
                  </a:cubicBezTo>
                  <a:cubicBezTo>
                    <a:pt x="375" y="240"/>
                    <a:pt x="374" y="239"/>
                    <a:pt x="376" y="237"/>
                  </a:cubicBezTo>
                  <a:cubicBezTo>
                    <a:pt x="374" y="238"/>
                    <a:pt x="372" y="238"/>
                    <a:pt x="371" y="239"/>
                  </a:cubicBezTo>
                  <a:close/>
                  <a:moveTo>
                    <a:pt x="217" y="270"/>
                  </a:moveTo>
                  <a:cubicBezTo>
                    <a:pt x="216" y="275"/>
                    <a:pt x="225" y="272"/>
                    <a:pt x="225" y="270"/>
                  </a:cubicBezTo>
                  <a:cubicBezTo>
                    <a:pt x="222" y="269"/>
                    <a:pt x="220" y="269"/>
                    <a:pt x="217" y="270"/>
                  </a:cubicBezTo>
                  <a:close/>
                  <a:moveTo>
                    <a:pt x="244" y="489"/>
                  </a:moveTo>
                  <a:cubicBezTo>
                    <a:pt x="245" y="485"/>
                    <a:pt x="252" y="485"/>
                    <a:pt x="251" y="478"/>
                  </a:cubicBezTo>
                  <a:cubicBezTo>
                    <a:pt x="247" y="480"/>
                    <a:pt x="241" y="475"/>
                    <a:pt x="238" y="479"/>
                  </a:cubicBezTo>
                  <a:cubicBezTo>
                    <a:pt x="243" y="479"/>
                    <a:pt x="237" y="480"/>
                    <a:pt x="237" y="481"/>
                  </a:cubicBezTo>
                  <a:cubicBezTo>
                    <a:pt x="237" y="480"/>
                    <a:pt x="238" y="484"/>
                    <a:pt x="238" y="485"/>
                  </a:cubicBezTo>
                  <a:cubicBezTo>
                    <a:pt x="238" y="486"/>
                    <a:pt x="238" y="488"/>
                    <a:pt x="237" y="488"/>
                  </a:cubicBezTo>
                  <a:cubicBezTo>
                    <a:pt x="237" y="488"/>
                    <a:pt x="236" y="487"/>
                    <a:pt x="235" y="488"/>
                  </a:cubicBezTo>
                  <a:cubicBezTo>
                    <a:pt x="237" y="490"/>
                    <a:pt x="241" y="489"/>
                    <a:pt x="244" y="489"/>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199" name="Freeform 88"/>
            <p:cNvSpPr>
              <a:spLocks/>
            </p:cNvSpPr>
            <p:nvPr/>
          </p:nvSpPr>
          <p:spPr bwMode="auto">
            <a:xfrm>
              <a:off x="9003889" y="1395262"/>
              <a:ext cx="55563" cy="30162"/>
            </a:xfrm>
            <a:custGeom>
              <a:avLst/>
              <a:gdLst>
                <a:gd name="T0" fmla="*/ 26 w 15"/>
                <a:gd name="T1" fmla="*/ 0 h 8"/>
                <a:gd name="T2" fmla="*/ 30 w 15"/>
                <a:gd name="T3" fmla="*/ 17 h 8"/>
                <a:gd name="T4" fmla="*/ 0 w 15"/>
                <a:gd name="T5" fmla="*/ 7 h 8"/>
                <a:gd name="T6" fmla="*/ 26 w 15"/>
                <a:gd name="T7" fmla="*/ 0 h 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 h="8">
                  <a:moveTo>
                    <a:pt x="11" y="0"/>
                  </a:moveTo>
                  <a:cubicBezTo>
                    <a:pt x="10" y="3"/>
                    <a:pt x="15" y="2"/>
                    <a:pt x="13" y="7"/>
                  </a:cubicBezTo>
                  <a:cubicBezTo>
                    <a:pt x="7" y="8"/>
                    <a:pt x="3" y="6"/>
                    <a:pt x="0" y="3"/>
                  </a:cubicBezTo>
                  <a:cubicBezTo>
                    <a:pt x="2" y="1"/>
                    <a:pt x="7" y="1"/>
                    <a:pt x="11" y="0"/>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200" name="Freeform 89"/>
            <p:cNvSpPr>
              <a:spLocks noEditPoints="1"/>
            </p:cNvSpPr>
            <p:nvPr/>
          </p:nvSpPr>
          <p:spPr bwMode="auto">
            <a:xfrm>
              <a:off x="9116602" y="1447649"/>
              <a:ext cx="528638" cy="371475"/>
            </a:xfrm>
            <a:custGeom>
              <a:avLst/>
              <a:gdLst>
                <a:gd name="T0" fmla="*/ 33 w 141"/>
                <a:gd name="T1" fmla="*/ 14 h 99"/>
                <a:gd name="T2" fmla="*/ 43 w 141"/>
                <a:gd name="T3" fmla="*/ 12 h 99"/>
                <a:gd name="T4" fmla="*/ 43 w 141"/>
                <a:gd name="T5" fmla="*/ 17 h 99"/>
                <a:gd name="T6" fmla="*/ 43 w 141"/>
                <a:gd name="T7" fmla="*/ 28 h 99"/>
                <a:gd name="T8" fmla="*/ 52 w 141"/>
                <a:gd name="T9" fmla="*/ 50 h 99"/>
                <a:gd name="T10" fmla="*/ 71 w 141"/>
                <a:gd name="T11" fmla="*/ 14 h 99"/>
                <a:gd name="T12" fmla="*/ 97 w 141"/>
                <a:gd name="T13" fmla="*/ 12 h 99"/>
                <a:gd name="T14" fmla="*/ 113 w 141"/>
                <a:gd name="T15" fmla="*/ 38 h 99"/>
                <a:gd name="T16" fmla="*/ 132 w 141"/>
                <a:gd name="T17" fmla="*/ 33 h 99"/>
                <a:gd name="T18" fmla="*/ 161 w 141"/>
                <a:gd name="T19" fmla="*/ 31 h 99"/>
                <a:gd name="T20" fmla="*/ 170 w 141"/>
                <a:gd name="T21" fmla="*/ 43 h 99"/>
                <a:gd name="T22" fmla="*/ 182 w 141"/>
                <a:gd name="T23" fmla="*/ 47 h 99"/>
                <a:gd name="T24" fmla="*/ 189 w 141"/>
                <a:gd name="T25" fmla="*/ 50 h 99"/>
                <a:gd name="T26" fmla="*/ 213 w 141"/>
                <a:gd name="T27" fmla="*/ 54 h 99"/>
                <a:gd name="T28" fmla="*/ 236 w 141"/>
                <a:gd name="T29" fmla="*/ 66 h 99"/>
                <a:gd name="T30" fmla="*/ 243 w 141"/>
                <a:gd name="T31" fmla="*/ 76 h 99"/>
                <a:gd name="T32" fmla="*/ 260 w 141"/>
                <a:gd name="T33" fmla="*/ 90 h 99"/>
                <a:gd name="T34" fmla="*/ 248 w 141"/>
                <a:gd name="T35" fmla="*/ 111 h 99"/>
                <a:gd name="T36" fmla="*/ 274 w 141"/>
                <a:gd name="T37" fmla="*/ 113 h 99"/>
                <a:gd name="T38" fmla="*/ 279 w 141"/>
                <a:gd name="T39" fmla="*/ 128 h 99"/>
                <a:gd name="T40" fmla="*/ 302 w 141"/>
                <a:gd name="T41" fmla="*/ 130 h 99"/>
                <a:gd name="T42" fmla="*/ 316 w 141"/>
                <a:gd name="T43" fmla="*/ 144 h 99"/>
                <a:gd name="T44" fmla="*/ 321 w 141"/>
                <a:gd name="T45" fmla="*/ 156 h 99"/>
                <a:gd name="T46" fmla="*/ 307 w 141"/>
                <a:gd name="T47" fmla="*/ 175 h 99"/>
                <a:gd name="T48" fmla="*/ 288 w 141"/>
                <a:gd name="T49" fmla="*/ 173 h 99"/>
                <a:gd name="T50" fmla="*/ 272 w 141"/>
                <a:gd name="T51" fmla="*/ 156 h 99"/>
                <a:gd name="T52" fmla="*/ 257 w 141"/>
                <a:gd name="T53" fmla="*/ 170 h 99"/>
                <a:gd name="T54" fmla="*/ 276 w 141"/>
                <a:gd name="T55" fmla="*/ 180 h 99"/>
                <a:gd name="T56" fmla="*/ 288 w 141"/>
                <a:gd name="T57" fmla="*/ 201 h 99"/>
                <a:gd name="T58" fmla="*/ 279 w 141"/>
                <a:gd name="T59" fmla="*/ 220 h 99"/>
                <a:gd name="T60" fmla="*/ 243 w 141"/>
                <a:gd name="T61" fmla="*/ 206 h 99"/>
                <a:gd name="T62" fmla="*/ 255 w 141"/>
                <a:gd name="T63" fmla="*/ 220 h 99"/>
                <a:gd name="T64" fmla="*/ 269 w 141"/>
                <a:gd name="T65" fmla="*/ 227 h 99"/>
                <a:gd name="T66" fmla="*/ 255 w 141"/>
                <a:gd name="T67" fmla="*/ 227 h 99"/>
                <a:gd name="T68" fmla="*/ 224 w 141"/>
                <a:gd name="T69" fmla="*/ 217 h 99"/>
                <a:gd name="T70" fmla="*/ 208 w 141"/>
                <a:gd name="T71" fmla="*/ 208 h 99"/>
                <a:gd name="T72" fmla="*/ 198 w 141"/>
                <a:gd name="T73" fmla="*/ 194 h 99"/>
                <a:gd name="T74" fmla="*/ 182 w 141"/>
                <a:gd name="T75" fmla="*/ 163 h 99"/>
                <a:gd name="T76" fmla="*/ 184 w 141"/>
                <a:gd name="T77" fmla="*/ 156 h 99"/>
                <a:gd name="T78" fmla="*/ 191 w 141"/>
                <a:gd name="T79" fmla="*/ 144 h 99"/>
                <a:gd name="T80" fmla="*/ 198 w 141"/>
                <a:gd name="T81" fmla="*/ 130 h 99"/>
                <a:gd name="T82" fmla="*/ 191 w 141"/>
                <a:gd name="T83" fmla="*/ 113 h 99"/>
                <a:gd name="T84" fmla="*/ 179 w 141"/>
                <a:gd name="T85" fmla="*/ 106 h 99"/>
                <a:gd name="T86" fmla="*/ 170 w 141"/>
                <a:gd name="T87" fmla="*/ 106 h 99"/>
                <a:gd name="T88" fmla="*/ 161 w 141"/>
                <a:gd name="T89" fmla="*/ 102 h 99"/>
                <a:gd name="T90" fmla="*/ 137 w 141"/>
                <a:gd name="T91" fmla="*/ 78 h 99"/>
                <a:gd name="T92" fmla="*/ 116 w 141"/>
                <a:gd name="T93" fmla="*/ 83 h 99"/>
                <a:gd name="T94" fmla="*/ 97 w 141"/>
                <a:gd name="T95" fmla="*/ 83 h 99"/>
                <a:gd name="T96" fmla="*/ 73 w 141"/>
                <a:gd name="T97" fmla="*/ 83 h 99"/>
                <a:gd name="T98" fmla="*/ 33 w 141"/>
                <a:gd name="T99" fmla="*/ 76 h 99"/>
                <a:gd name="T100" fmla="*/ 12 w 141"/>
                <a:gd name="T101" fmla="*/ 64 h 99"/>
                <a:gd name="T102" fmla="*/ 7 w 141"/>
                <a:gd name="T103" fmla="*/ 50 h 99"/>
                <a:gd name="T104" fmla="*/ 9 w 141"/>
                <a:gd name="T105" fmla="*/ 38 h 99"/>
                <a:gd name="T106" fmla="*/ 215 w 141"/>
                <a:gd name="T107" fmla="*/ 161 h 99"/>
                <a:gd name="T108" fmla="*/ 229 w 141"/>
                <a:gd name="T109" fmla="*/ 149 h 99"/>
                <a:gd name="T110" fmla="*/ 215 w 141"/>
                <a:gd name="T111" fmla="*/ 161 h 9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41" h="99">
                  <a:moveTo>
                    <a:pt x="5" y="7"/>
                  </a:moveTo>
                  <a:cubicBezTo>
                    <a:pt x="8" y="10"/>
                    <a:pt x="12" y="3"/>
                    <a:pt x="14" y="6"/>
                  </a:cubicBezTo>
                  <a:cubicBezTo>
                    <a:pt x="15" y="6"/>
                    <a:pt x="14" y="4"/>
                    <a:pt x="15" y="3"/>
                  </a:cubicBezTo>
                  <a:cubicBezTo>
                    <a:pt x="16" y="3"/>
                    <a:pt x="17" y="5"/>
                    <a:pt x="18" y="5"/>
                  </a:cubicBezTo>
                  <a:cubicBezTo>
                    <a:pt x="20" y="4"/>
                    <a:pt x="20" y="0"/>
                    <a:pt x="23" y="3"/>
                  </a:cubicBezTo>
                  <a:cubicBezTo>
                    <a:pt x="23" y="9"/>
                    <a:pt x="20" y="5"/>
                    <a:pt x="18" y="7"/>
                  </a:cubicBezTo>
                  <a:cubicBezTo>
                    <a:pt x="18" y="8"/>
                    <a:pt x="21" y="8"/>
                    <a:pt x="21" y="8"/>
                  </a:cubicBezTo>
                  <a:cubicBezTo>
                    <a:pt x="20" y="10"/>
                    <a:pt x="19" y="10"/>
                    <a:pt x="18" y="12"/>
                  </a:cubicBezTo>
                  <a:cubicBezTo>
                    <a:pt x="18" y="13"/>
                    <a:pt x="19" y="14"/>
                    <a:pt x="20" y="15"/>
                  </a:cubicBezTo>
                  <a:cubicBezTo>
                    <a:pt x="20" y="17"/>
                    <a:pt x="19" y="21"/>
                    <a:pt x="22" y="21"/>
                  </a:cubicBezTo>
                  <a:cubicBezTo>
                    <a:pt x="25" y="20"/>
                    <a:pt x="22" y="14"/>
                    <a:pt x="23" y="12"/>
                  </a:cubicBezTo>
                  <a:cubicBezTo>
                    <a:pt x="29" y="13"/>
                    <a:pt x="28" y="8"/>
                    <a:pt x="30" y="6"/>
                  </a:cubicBezTo>
                  <a:cubicBezTo>
                    <a:pt x="32" y="9"/>
                    <a:pt x="35" y="3"/>
                    <a:pt x="36" y="7"/>
                  </a:cubicBezTo>
                  <a:cubicBezTo>
                    <a:pt x="38" y="7"/>
                    <a:pt x="38" y="4"/>
                    <a:pt x="41" y="5"/>
                  </a:cubicBezTo>
                  <a:cubicBezTo>
                    <a:pt x="40" y="9"/>
                    <a:pt x="44" y="10"/>
                    <a:pt x="47" y="10"/>
                  </a:cubicBezTo>
                  <a:cubicBezTo>
                    <a:pt x="45" y="14"/>
                    <a:pt x="46" y="14"/>
                    <a:pt x="48" y="16"/>
                  </a:cubicBezTo>
                  <a:cubicBezTo>
                    <a:pt x="50" y="15"/>
                    <a:pt x="51" y="15"/>
                    <a:pt x="52" y="16"/>
                  </a:cubicBezTo>
                  <a:cubicBezTo>
                    <a:pt x="55" y="17"/>
                    <a:pt x="55" y="14"/>
                    <a:pt x="56" y="14"/>
                  </a:cubicBezTo>
                  <a:cubicBezTo>
                    <a:pt x="57" y="13"/>
                    <a:pt x="60" y="15"/>
                    <a:pt x="60" y="13"/>
                  </a:cubicBezTo>
                  <a:cubicBezTo>
                    <a:pt x="63" y="14"/>
                    <a:pt x="64" y="14"/>
                    <a:pt x="68" y="13"/>
                  </a:cubicBezTo>
                  <a:cubicBezTo>
                    <a:pt x="68" y="15"/>
                    <a:pt x="71" y="14"/>
                    <a:pt x="70" y="14"/>
                  </a:cubicBezTo>
                  <a:cubicBezTo>
                    <a:pt x="71" y="15"/>
                    <a:pt x="71" y="17"/>
                    <a:pt x="72" y="18"/>
                  </a:cubicBezTo>
                  <a:cubicBezTo>
                    <a:pt x="73" y="18"/>
                    <a:pt x="75" y="18"/>
                    <a:pt x="76" y="19"/>
                  </a:cubicBezTo>
                  <a:cubicBezTo>
                    <a:pt x="77" y="19"/>
                    <a:pt x="76" y="20"/>
                    <a:pt x="77" y="20"/>
                  </a:cubicBezTo>
                  <a:cubicBezTo>
                    <a:pt x="80" y="20"/>
                    <a:pt x="76" y="22"/>
                    <a:pt x="78" y="23"/>
                  </a:cubicBezTo>
                  <a:cubicBezTo>
                    <a:pt x="79" y="24"/>
                    <a:pt x="80" y="22"/>
                    <a:pt x="80" y="21"/>
                  </a:cubicBezTo>
                  <a:cubicBezTo>
                    <a:pt x="81" y="22"/>
                    <a:pt x="81" y="24"/>
                    <a:pt x="84" y="25"/>
                  </a:cubicBezTo>
                  <a:cubicBezTo>
                    <a:pt x="87" y="25"/>
                    <a:pt x="88" y="24"/>
                    <a:pt x="90" y="23"/>
                  </a:cubicBezTo>
                  <a:cubicBezTo>
                    <a:pt x="90" y="28"/>
                    <a:pt x="97" y="25"/>
                    <a:pt x="97" y="29"/>
                  </a:cubicBezTo>
                  <a:cubicBezTo>
                    <a:pt x="99" y="30"/>
                    <a:pt x="99" y="29"/>
                    <a:pt x="100" y="28"/>
                  </a:cubicBezTo>
                  <a:cubicBezTo>
                    <a:pt x="101" y="29"/>
                    <a:pt x="102" y="31"/>
                    <a:pt x="102" y="33"/>
                  </a:cubicBezTo>
                  <a:cubicBezTo>
                    <a:pt x="103" y="33"/>
                    <a:pt x="103" y="32"/>
                    <a:pt x="103" y="32"/>
                  </a:cubicBezTo>
                  <a:cubicBezTo>
                    <a:pt x="105" y="33"/>
                    <a:pt x="106" y="36"/>
                    <a:pt x="110" y="35"/>
                  </a:cubicBezTo>
                  <a:cubicBezTo>
                    <a:pt x="109" y="36"/>
                    <a:pt x="109" y="37"/>
                    <a:pt x="110" y="38"/>
                  </a:cubicBezTo>
                  <a:cubicBezTo>
                    <a:pt x="111" y="40"/>
                    <a:pt x="107" y="41"/>
                    <a:pt x="110" y="42"/>
                  </a:cubicBezTo>
                  <a:cubicBezTo>
                    <a:pt x="109" y="44"/>
                    <a:pt x="105" y="44"/>
                    <a:pt x="105" y="47"/>
                  </a:cubicBezTo>
                  <a:cubicBezTo>
                    <a:pt x="108" y="51"/>
                    <a:pt x="114" y="46"/>
                    <a:pt x="115" y="51"/>
                  </a:cubicBezTo>
                  <a:cubicBezTo>
                    <a:pt x="116" y="50"/>
                    <a:pt x="116" y="49"/>
                    <a:pt x="116" y="48"/>
                  </a:cubicBezTo>
                  <a:cubicBezTo>
                    <a:pt x="118" y="48"/>
                    <a:pt x="117" y="51"/>
                    <a:pt x="117" y="52"/>
                  </a:cubicBezTo>
                  <a:cubicBezTo>
                    <a:pt x="117" y="52"/>
                    <a:pt x="118" y="54"/>
                    <a:pt x="118" y="54"/>
                  </a:cubicBezTo>
                  <a:cubicBezTo>
                    <a:pt x="120" y="54"/>
                    <a:pt x="121" y="51"/>
                    <a:pt x="121" y="56"/>
                  </a:cubicBezTo>
                  <a:cubicBezTo>
                    <a:pt x="124" y="56"/>
                    <a:pt x="124" y="54"/>
                    <a:pt x="128" y="55"/>
                  </a:cubicBezTo>
                  <a:cubicBezTo>
                    <a:pt x="128" y="56"/>
                    <a:pt x="129" y="57"/>
                    <a:pt x="129" y="59"/>
                  </a:cubicBezTo>
                  <a:cubicBezTo>
                    <a:pt x="131" y="59"/>
                    <a:pt x="135" y="58"/>
                    <a:pt x="134" y="61"/>
                  </a:cubicBezTo>
                  <a:cubicBezTo>
                    <a:pt x="138" y="59"/>
                    <a:pt x="136" y="62"/>
                    <a:pt x="140" y="62"/>
                  </a:cubicBezTo>
                  <a:cubicBezTo>
                    <a:pt x="141" y="65"/>
                    <a:pt x="136" y="66"/>
                    <a:pt x="136" y="66"/>
                  </a:cubicBezTo>
                  <a:cubicBezTo>
                    <a:pt x="135" y="66"/>
                    <a:pt x="137" y="67"/>
                    <a:pt x="137" y="67"/>
                  </a:cubicBezTo>
                  <a:cubicBezTo>
                    <a:pt x="134" y="70"/>
                    <a:pt x="132" y="70"/>
                    <a:pt x="130" y="74"/>
                  </a:cubicBezTo>
                  <a:cubicBezTo>
                    <a:pt x="129" y="74"/>
                    <a:pt x="128" y="74"/>
                    <a:pt x="128" y="75"/>
                  </a:cubicBezTo>
                  <a:cubicBezTo>
                    <a:pt x="127" y="75"/>
                    <a:pt x="122" y="75"/>
                    <a:pt x="122" y="73"/>
                  </a:cubicBezTo>
                  <a:cubicBezTo>
                    <a:pt x="122" y="70"/>
                    <a:pt x="116" y="73"/>
                    <a:pt x="117" y="68"/>
                  </a:cubicBezTo>
                  <a:cubicBezTo>
                    <a:pt x="115" y="69"/>
                    <a:pt x="115" y="67"/>
                    <a:pt x="115" y="66"/>
                  </a:cubicBezTo>
                  <a:cubicBezTo>
                    <a:pt x="113" y="66"/>
                    <a:pt x="112" y="66"/>
                    <a:pt x="110" y="66"/>
                  </a:cubicBezTo>
                  <a:cubicBezTo>
                    <a:pt x="108" y="66"/>
                    <a:pt x="110" y="70"/>
                    <a:pt x="109" y="72"/>
                  </a:cubicBezTo>
                  <a:cubicBezTo>
                    <a:pt x="109" y="74"/>
                    <a:pt x="112" y="74"/>
                    <a:pt x="113" y="76"/>
                  </a:cubicBezTo>
                  <a:cubicBezTo>
                    <a:pt x="115" y="75"/>
                    <a:pt x="117" y="79"/>
                    <a:pt x="117" y="76"/>
                  </a:cubicBezTo>
                  <a:cubicBezTo>
                    <a:pt x="119" y="78"/>
                    <a:pt x="119" y="80"/>
                    <a:pt x="120" y="83"/>
                  </a:cubicBezTo>
                  <a:cubicBezTo>
                    <a:pt x="119" y="85"/>
                    <a:pt x="122" y="84"/>
                    <a:pt x="122" y="85"/>
                  </a:cubicBezTo>
                  <a:cubicBezTo>
                    <a:pt x="123" y="88"/>
                    <a:pt x="121" y="93"/>
                    <a:pt x="121" y="95"/>
                  </a:cubicBezTo>
                  <a:cubicBezTo>
                    <a:pt x="118" y="96"/>
                    <a:pt x="119" y="93"/>
                    <a:pt x="118" y="93"/>
                  </a:cubicBezTo>
                  <a:cubicBezTo>
                    <a:pt x="117" y="92"/>
                    <a:pt x="113" y="92"/>
                    <a:pt x="113" y="89"/>
                  </a:cubicBezTo>
                  <a:cubicBezTo>
                    <a:pt x="108" y="90"/>
                    <a:pt x="108" y="86"/>
                    <a:pt x="103" y="87"/>
                  </a:cubicBezTo>
                  <a:cubicBezTo>
                    <a:pt x="103" y="89"/>
                    <a:pt x="107" y="88"/>
                    <a:pt x="108" y="89"/>
                  </a:cubicBezTo>
                  <a:cubicBezTo>
                    <a:pt x="104" y="93"/>
                    <a:pt x="112" y="91"/>
                    <a:pt x="108" y="93"/>
                  </a:cubicBezTo>
                  <a:cubicBezTo>
                    <a:pt x="108" y="95"/>
                    <a:pt x="111" y="94"/>
                    <a:pt x="113" y="95"/>
                  </a:cubicBezTo>
                  <a:cubicBezTo>
                    <a:pt x="113" y="96"/>
                    <a:pt x="112" y="96"/>
                    <a:pt x="114" y="96"/>
                  </a:cubicBezTo>
                  <a:cubicBezTo>
                    <a:pt x="116" y="97"/>
                    <a:pt x="116" y="97"/>
                    <a:pt x="116" y="99"/>
                  </a:cubicBezTo>
                  <a:cubicBezTo>
                    <a:pt x="113" y="99"/>
                    <a:pt x="110" y="98"/>
                    <a:pt x="108" y="96"/>
                  </a:cubicBezTo>
                  <a:cubicBezTo>
                    <a:pt x="106" y="95"/>
                    <a:pt x="103" y="96"/>
                    <a:pt x="101" y="94"/>
                  </a:cubicBezTo>
                  <a:cubicBezTo>
                    <a:pt x="99" y="93"/>
                    <a:pt x="96" y="92"/>
                    <a:pt x="95" y="92"/>
                  </a:cubicBezTo>
                  <a:cubicBezTo>
                    <a:pt x="93" y="92"/>
                    <a:pt x="93" y="90"/>
                    <a:pt x="93" y="89"/>
                  </a:cubicBezTo>
                  <a:cubicBezTo>
                    <a:pt x="91" y="89"/>
                    <a:pt x="89" y="89"/>
                    <a:pt x="88" y="88"/>
                  </a:cubicBezTo>
                  <a:cubicBezTo>
                    <a:pt x="87" y="87"/>
                    <a:pt x="87" y="86"/>
                    <a:pt x="87" y="85"/>
                  </a:cubicBezTo>
                  <a:cubicBezTo>
                    <a:pt x="86" y="84"/>
                    <a:pt x="83" y="85"/>
                    <a:pt x="84" y="82"/>
                  </a:cubicBezTo>
                  <a:cubicBezTo>
                    <a:pt x="79" y="82"/>
                    <a:pt x="79" y="78"/>
                    <a:pt x="76" y="75"/>
                  </a:cubicBezTo>
                  <a:cubicBezTo>
                    <a:pt x="77" y="75"/>
                    <a:pt x="76" y="71"/>
                    <a:pt x="77" y="69"/>
                  </a:cubicBezTo>
                  <a:cubicBezTo>
                    <a:pt x="77" y="69"/>
                    <a:pt x="79" y="70"/>
                    <a:pt x="80" y="69"/>
                  </a:cubicBezTo>
                  <a:cubicBezTo>
                    <a:pt x="80" y="69"/>
                    <a:pt x="78" y="67"/>
                    <a:pt x="78" y="66"/>
                  </a:cubicBezTo>
                  <a:cubicBezTo>
                    <a:pt x="78" y="66"/>
                    <a:pt x="81" y="66"/>
                    <a:pt x="81" y="66"/>
                  </a:cubicBezTo>
                  <a:cubicBezTo>
                    <a:pt x="81" y="65"/>
                    <a:pt x="80" y="62"/>
                    <a:pt x="81" y="61"/>
                  </a:cubicBezTo>
                  <a:cubicBezTo>
                    <a:pt x="81" y="61"/>
                    <a:pt x="83" y="61"/>
                    <a:pt x="83" y="61"/>
                  </a:cubicBezTo>
                  <a:cubicBezTo>
                    <a:pt x="85" y="60"/>
                    <a:pt x="83" y="56"/>
                    <a:pt x="84" y="55"/>
                  </a:cubicBezTo>
                  <a:cubicBezTo>
                    <a:pt x="84" y="54"/>
                    <a:pt x="82" y="54"/>
                    <a:pt x="81" y="54"/>
                  </a:cubicBezTo>
                  <a:cubicBezTo>
                    <a:pt x="81" y="52"/>
                    <a:pt x="81" y="50"/>
                    <a:pt x="81" y="48"/>
                  </a:cubicBezTo>
                  <a:cubicBezTo>
                    <a:pt x="79" y="48"/>
                    <a:pt x="79" y="48"/>
                    <a:pt x="78" y="49"/>
                  </a:cubicBezTo>
                  <a:cubicBezTo>
                    <a:pt x="76" y="48"/>
                    <a:pt x="77" y="46"/>
                    <a:pt x="76" y="45"/>
                  </a:cubicBezTo>
                  <a:cubicBezTo>
                    <a:pt x="76" y="44"/>
                    <a:pt x="74" y="46"/>
                    <a:pt x="74" y="46"/>
                  </a:cubicBezTo>
                  <a:cubicBezTo>
                    <a:pt x="74" y="46"/>
                    <a:pt x="73" y="45"/>
                    <a:pt x="72" y="45"/>
                  </a:cubicBezTo>
                  <a:cubicBezTo>
                    <a:pt x="72" y="44"/>
                    <a:pt x="71" y="42"/>
                    <a:pt x="70" y="42"/>
                  </a:cubicBezTo>
                  <a:cubicBezTo>
                    <a:pt x="69" y="42"/>
                    <a:pt x="69" y="44"/>
                    <a:pt x="68" y="43"/>
                  </a:cubicBezTo>
                  <a:cubicBezTo>
                    <a:pt x="67" y="43"/>
                    <a:pt x="66" y="41"/>
                    <a:pt x="63" y="41"/>
                  </a:cubicBezTo>
                  <a:cubicBezTo>
                    <a:pt x="68" y="36"/>
                    <a:pt x="57" y="39"/>
                    <a:pt x="58" y="33"/>
                  </a:cubicBezTo>
                  <a:cubicBezTo>
                    <a:pt x="55" y="33"/>
                    <a:pt x="52" y="33"/>
                    <a:pt x="52" y="36"/>
                  </a:cubicBezTo>
                  <a:cubicBezTo>
                    <a:pt x="51" y="38"/>
                    <a:pt x="49" y="35"/>
                    <a:pt x="49" y="35"/>
                  </a:cubicBezTo>
                  <a:cubicBezTo>
                    <a:pt x="48" y="35"/>
                    <a:pt x="47" y="37"/>
                    <a:pt x="45" y="36"/>
                  </a:cubicBezTo>
                  <a:cubicBezTo>
                    <a:pt x="43" y="36"/>
                    <a:pt x="43" y="35"/>
                    <a:pt x="41" y="35"/>
                  </a:cubicBezTo>
                  <a:cubicBezTo>
                    <a:pt x="39" y="35"/>
                    <a:pt x="38" y="36"/>
                    <a:pt x="36" y="36"/>
                  </a:cubicBezTo>
                  <a:cubicBezTo>
                    <a:pt x="34" y="36"/>
                    <a:pt x="33" y="35"/>
                    <a:pt x="31" y="35"/>
                  </a:cubicBezTo>
                  <a:cubicBezTo>
                    <a:pt x="26" y="35"/>
                    <a:pt x="21" y="36"/>
                    <a:pt x="16" y="34"/>
                  </a:cubicBezTo>
                  <a:cubicBezTo>
                    <a:pt x="15" y="34"/>
                    <a:pt x="14" y="32"/>
                    <a:pt x="14" y="32"/>
                  </a:cubicBezTo>
                  <a:cubicBezTo>
                    <a:pt x="12" y="31"/>
                    <a:pt x="10" y="32"/>
                    <a:pt x="10" y="29"/>
                  </a:cubicBezTo>
                  <a:cubicBezTo>
                    <a:pt x="8" y="29"/>
                    <a:pt x="4" y="31"/>
                    <a:pt x="5" y="27"/>
                  </a:cubicBezTo>
                  <a:cubicBezTo>
                    <a:pt x="9" y="28"/>
                    <a:pt x="10" y="26"/>
                    <a:pt x="12" y="25"/>
                  </a:cubicBezTo>
                  <a:cubicBezTo>
                    <a:pt x="11" y="22"/>
                    <a:pt x="4" y="24"/>
                    <a:pt x="3" y="21"/>
                  </a:cubicBezTo>
                  <a:cubicBezTo>
                    <a:pt x="2" y="21"/>
                    <a:pt x="2" y="22"/>
                    <a:pt x="2" y="22"/>
                  </a:cubicBezTo>
                  <a:cubicBezTo>
                    <a:pt x="0" y="22"/>
                    <a:pt x="3" y="17"/>
                    <a:pt x="4" y="16"/>
                  </a:cubicBezTo>
                  <a:cubicBezTo>
                    <a:pt x="3" y="12"/>
                    <a:pt x="6" y="11"/>
                    <a:pt x="5" y="7"/>
                  </a:cubicBezTo>
                  <a:close/>
                  <a:moveTo>
                    <a:pt x="91" y="68"/>
                  </a:moveTo>
                  <a:cubicBezTo>
                    <a:pt x="92" y="66"/>
                    <a:pt x="97" y="68"/>
                    <a:pt x="100" y="67"/>
                  </a:cubicBezTo>
                  <a:cubicBezTo>
                    <a:pt x="100" y="65"/>
                    <a:pt x="98" y="65"/>
                    <a:pt x="97" y="63"/>
                  </a:cubicBezTo>
                  <a:cubicBezTo>
                    <a:pt x="96" y="62"/>
                    <a:pt x="93" y="63"/>
                    <a:pt x="90" y="61"/>
                  </a:cubicBezTo>
                  <a:cubicBezTo>
                    <a:pt x="91" y="63"/>
                    <a:pt x="89" y="68"/>
                    <a:pt x="91" y="68"/>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201" name="Freeform 90"/>
            <p:cNvSpPr>
              <a:spLocks/>
            </p:cNvSpPr>
            <p:nvPr/>
          </p:nvSpPr>
          <p:spPr bwMode="auto">
            <a:xfrm>
              <a:off x="8594314" y="1466699"/>
              <a:ext cx="330200" cy="165100"/>
            </a:xfrm>
            <a:custGeom>
              <a:avLst/>
              <a:gdLst>
                <a:gd name="T0" fmla="*/ 24 w 88"/>
                <a:gd name="T1" fmla="*/ 80 h 44"/>
                <a:gd name="T2" fmla="*/ 26 w 88"/>
                <a:gd name="T3" fmla="*/ 71 h 44"/>
                <a:gd name="T4" fmla="*/ 38 w 88"/>
                <a:gd name="T5" fmla="*/ 69 h 44"/>
                <a:gd name="T6" fmla="*/ 43 w 88"/>
                <a:gd name="T7" fmla="*/ 66 h 44"/>
                <a:gd name="T8" fmla="*/ 73 w 88"/>
                <a:gd name="T9" fmla="*/ 64 h 44"/>
                <a:gd name="T10" fmla="*/ 43 w 88"/>
                <a:gd name="T11" fmla="*/ 59 h 44"/>
                <a:gd name="T12" fmla="*/ 40 w 88"/>
                <a:gd name="T13" fmla="*/ 57 h 44"/>
                <a:gd name="T14" fmla="*/ 33 w 88"/>
                <a:gd name="T15" fmla="*/ 59 h 44"/>
                <a:gd name="T16" fmla="*/ 17 w 88"/>
                <a:gd name="T17" fmla="*/ 57 h 44"/>
                <a:gd name="T18" fmla="*/ 31 w 88"/>
                <a:gd name="T19" fmla="*/ 47 h 44"/>
                <a:gd name="T20" fmla="*/ 38 w 88"/>
                <a:gd name="T21" fmla="*/ 47 h 44"/>
                <a:gd name="T22" fmla="*/ 7 w 88"/>
                <a:gd name="T23" fmla="*/ 40 h 44"/>
                <a:gd name="T24" fmla="*/ 2 w 88"/>
                <a:gd name="T25" fmla="*/ 33 h 44"/>
                <a:gd name="T26" fmla="*/ 17 w 88"/>
                <a:gd name="T27" fmla="*/ 21 h 44"/>
                <a:gd name="T28" fmla="*/ 17 w 88"/>
                <a:gd name="T29" fmla="*/ 19 h 44"/>
                <a:gd name="T30" fmla="*/ 43 w 88"/>
                <a:gd name="T31" fmla="*/ 7 h 44"/>
                <a:gd name="T32" fmla="*/ 52 w 88"/>
                <a:gd name="T33" fmla="*/ 2 h 44"/>
                <a:gd name="T34" fmla="*/ 57 w 88"/>
                <a:gd name="T35" fmla="*/ 5 h 44"/>
                <a:gd name="T36" fmla="*/ 64 w 88"/>
                <a:gd name="T37" fmla="*/ 17 h 44"/>
                <a:gd name="T38" fmla="*/ 57 w 88"/>
                <a:gd name="T39" fmla="*/ 19 h 44"/>
                <a:gd name="T40" fmla="*/ 64 w 88"/>
                <a:gd name="T41" fmla="*/ 21 h 44"/>
                <a:gd name="T42" fmla="*/ 66 w 88"/>
                <a:gd name="T43" fmla="*/ 17 h 44"/>
                <a:gd name="T44" fmla="*/ 83 w 88"/>
                <a:gd name="T45" fmla="*/ 12 h 44"/>
                <a:gd name="T46" fmla="*/ 90 w 88"/>
                <a:gd name="T47" fmla="*/ 26 h 44"/>
                <a:gd name="T48" fmla="*/ 102 w 88"/>
                <a:gd name="T49" fmla="*/ 21 h 44"/>
                <a:gd name="T50" fmla="*/ 111 w 88"/>
                <a:gd name="T51" fmla="*/ 12 h 44"/>
                <a:gd name="T52" fmla="*/ 118 w 88"/>
                <a:gd name="T53" fmla="*/ 17 h 44"/>
                <a:gd name="T54" fmla="*/ 121 w 88"/>
                <a:gd name="T55" fmla="*/ 26 h 44"/>
                <a:gd name="T56" fmla="*/ 128 w 88"/>
                <a:gd name="T57" fmla="*/ 38 h 44"/>
                <a:gd name="T58" fmla="*/ 137 w 88"/>
                <a:gd name="T59" fmla="*/ 31 h 44"/>
                <a:gd name="T60" fmla="*/ 130 w 88"/>
                <a:gd name="T61" fmla="*/ 24 h 44"/>
                <a:gd name="T62" fmla="*/ 130 w 88"/>
                <a:gd name="T63" fmla="*/ 7 h 44"/>
                <a:gd name="T64" fmla="*/ 142 w 88"/>
                <a:gd name="T65" fmla="*/ 5 h 44"/>
                <a:gd name="T66" fmla="*/ 151 w 88"/>
                <a:gd name="T67" fmla="*/ 24 h 44"/>
                <a:gd name="T68" fmla="*/ 161 w 88"/>
                <a:gd name="T69" fmla="*/ 31 h 44"/>
                <a:gd name="T70" fmla="*/ 165 w 88"/>
                <a:gd name="T71" fmla="*/ 38 h 44"/>
                <a:gd name="T72" fmla="*/ 163 w 88"/>
                <a:gd name="T73" fmla="*/ 47 h 44"/>
                <a:gd name="T74" fmla="*/ 173 w 88"/>
                <a:gd name="T75" fmla="*/ 57 h 44"/>
                <a:gd name="T76" fmla="*/ 196 w 88"/>
                <a:gd name="T77" fmla="*/ 59 h 44"/>
                <a:gd name="T78" fmla="*/ 206 w 88"/>
                <a:gd name="T79" fmla="*/ 69 h 44"/>
                <a:gd name="T80" fmla="*/ 208 w 88"/>
                <a:gd name="T81" fmla="*/ 73 h 44"/>
                <a:gd name="T82" fmla="*/ 184 w 88"/>
                <a:gd name="T83" fmla="*/ 73 h 44"/>
                <a:gd name="T84" fmla="*/ 191 w 88"/>
                <a:gd name="T85" fmla="*/ 95 h 44"/>
                <a:gd name="T86" fmla="*/ 161 w 88"/>
                <a:gd name="T87" fmla="*/ 95 h 44"/>
                <a:gd name="T88" fmla="*/ 121 w 88"/>
                <a:gd name="T89" fmla="*/ 95 h 44"/>
                <a:gd name="T90" fmla="*/ 109 w 88"/>
                <a:gd name="T91" fmla="*/ 97 h 44"/>
                <a:gd name="T92" fmla="*/ 104 w 88"/>
                <a:gd name="T93" fmla="*/ 102 h 44"/>
                <a:gd name="T94" fmla="*/ 69 w 88"/>
                <a:gd name="T95" fmla="*/ 102 h 44"/>
                <a:gd name="T96" fmla="*/ 57 w 88"/>
                <a:gd name="T97" fmla="*/ 85 h 44"/>
                <a:gd name="T98" fmla="*/ 35 w 88"/>
                <a:gd name="T99" fmla="*/ 80 h 44"/>
                <a:gd name="T100" fmla="*/ 33 w 88"/>
                <a:gd name="T101" fmla="*/ 83 h 44"/>
                <a:gd name="T102" fmla="*/ 33 w 88"/>
                <a:gd name="T103" fmla="*/ 78 h 44"/>
                <a:gd name="T104" fmla="*/ 24 w 88"/>
                <a:gd name="T105" fmla="*/ 80 h 44"/>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88" h="44">
                  <a:moveTo>
                    <a:pt x="10" y="34"/>
                  </a:moveTo>
                  <a:cubicBezTo>
                    <a:pt x="8" y="34"/>
                    <a:pt x="10" y="30"/>
                    <a:pt x="11" y="30"/>
                  </a:cubicBezTo>
                  <a:cubicBezTo>
                    <a:pt x="12" y="28"/>
                    <a:pt x="14" y="29"/>
                    <a:pt x="16" y="29"/>
                  </a:cubicBezTo>
                  <a:cubicBezTo>
                    <a:pt x="17" y="29"/>
                    <a:pt x="17" y="28"/>
                    <a:pt x="18" y="28"/>
                  </a:cubicBezTo>
                  <a:cubicBezTo>
                    <a:pt x="23" y="27"/>
                    <a:pt x="28" y="29"/>
                    <a:pt x="31" y="27"/>
                  </a:cubicBezTo>
                  <a:cubicBezTo>
                    <a:pt x="30" y="24"/>
                    <a:pt x="23" y="27"/>
                    <a:pt x="18" y="25"/>
                  </a:cubicBezTo>
                  <a:cubicBezTo>
                    <a:pt x="18" y="25"/>
                    <a:pt x="17" y="24"/>
                    <a:pt x="17" y="24"/>
                  </a:cubicBezTo>
                  <a:cubicBezTo>
                    <a:pt x="16" y="24"/>
                    <a:pt x="15" y="26"/>
                    <a:pt x="14" y="25"/>
                  </a:cubicBezTo>
                  <a:cubicBezTo>
                    <a:pt x="11" y="25"/>
                    <a:pt x="9" y="24"/>
                    <a:pt x="7" y="24"/>
                  </a:cubicBezTo>
                  <a:cubicBezTo>
                    <a:pt x="4" y="21"/>
                    <a:pt x="12" y="22"/>
                    <a:pt x="13" y="20"/>
                  </a:cubicBezTo>
                  <a:cubicBezTo>
                    <a:pt x="13" y="17"/>
                    <a:pt x="15" y="19"/>
                    <a:pt x="16" y="20"/>
                  </a:cubicBezTo>
                  <a:cubicBezTo>
                    <a:pt x="16" y="13"/>
                    <a:pt x="9" y="19"/>
                    <a:pt x="3" y="17"/>
                  </a:cubicBezTo>
                  <a:cubicBezTo>
                    <a:pt x="0" y="16"/>
                    <a:pt x="5" y="14"/>
                    <a:pt x="1" y="14"/>
                  </a:cubicBezTo>
                  <a:cubicBezTo>
                    <a:pt x="2" y="12"/>
                    <a:pt x="2" y="8"/>
                    <a:pt x="7" y="9"/>
                  </a:cubicBezTo>
                  <a:cubicBezTo>
                    <a:pt x="8" y="9"/>
                    <a:pt x="7" y="8"/>
                    <a:pt x="7" y="8"/>
                  </a:cubicBezTo>
                  <a:cubicBezTo>
                    <a:pt x="9" y="5"/>
                    <a:pt x="14" y="4"/>
                    <a:pt x="18" y="3"/>
                  </a:cubicBezTo>
                  <a:cubicBezTo>
                    <a:pt x="20" y="2"/>
                    <a:pt x="20" y="0"/>
                    <a:pt x="22" y="1"/>
                  </a:cubicBezTo>
                  <a:cubicBezTo>
                    <a:pt x="22" y="2"/>
                    <a:pt x="23" y="2"/>
                    <a:pt x="24" y="2"/>
                  </a:cubicBezTo>
                  <a:cubicBezTo>
                    <a:pt x="24" y="5"/>
                    <a:pt x="22" y="7"/>
                    <a:pt x="27" y="7"/>
                  </a:cubicBezTo>
                  <a:cubicBezTo>
                    <a:pt x="27" y="8"/>
                    <a:pt x="25" y="8"/>
                    <a:pt x="24" y="8"/>
                  </a:cubicBezTo>
                  <a:cubicBezTo>
                    <a:pt x="24" y="9"/>
                    <a:pt x="26" y="9"/>
                    <a:pt x="27" y="9"/>
                  </a:cubicBezTo>
                  <a:cubicBezTo>
                    <a:pt x="28" y="9"/>
                    <a:pt x="27" y="7"/>
                    <a:pt x="28" y="7"/>
                  </a:cubicBezTo>
                  <a:cubicBezTo>
                    <a:pt x="30" y="6"/>
                    <a:pt x="32" y="6"/>
                    <a:pt x="35" y="5"/>
                  </a:cubicBezTo>
                  <a:cubicBezTo>
                    <a:pt x="36" y="7"/>
                    <a:pt x="39" y="8"/>
                    <a:pt x="38" y="11"/>
                  </a:cubicBezTo>
                  <a:cubicBezTo>
                    <a:pt x="41" y="11"/>
                    <a:pt x="40" y="8"/>
                    <a:pt x="43" y="9"/>
                  </a:cubicBezTo>
                  <a:cubicBezTo>
                    <a:pt x="44" y="8"/>
                    <a:pt x="46" y="7"/>
                    <a:pt x="47" y="5"/>
                  </a:cubicBezTo>
                  <a:cubicBezTo>
                    <a:pt x="48" y="6"/>
                    <a:pt x="49" y="7"/>
                    <a:pt x="50" y="7"/>
                  </a:cubicBezTo>
                  <a:cubicBezTo>
                    <a:pt x="51" y="8"/>
                    <a:pt x="51" y="10"/>
                    <a:pt x="51" y="11"/>
                  </a:cubicBezTo>
                  <a:cubicBezTo>
                    <a:pt x="52" y="13"/>
                    <a:pt x="55" y="13"/>
                    <a:pt x="54" y="16"/>
                  </a:cubicBezTo>
                  <a:cubicBezTo>
                    <a:pt x="56" y="16"/>
                    <a:pt x="56" y="13"/>
                    <a:pt x="58" y="13"/>
                  </a:cubicBezTo>
                  <a:cubicBezTo>
                    <a:pt x="58" y="11"/>
                    <a:pt x="55" y="11"/>
                    <a:pt x="55" y="10"/>
                  </a:cubicBezTo>
                  <a:cubicBezTo>
                    <a:pt x="54" y="8"/>
                    <a:pt x="56" y="6"/>
                    <a:pt x="55" y="3"/>
                  </a:cubicBezTo>
                  <a:cubicBezTo>
                    <a:pt x="57" y="3"/>
                    <a:pt x="57" y="2"/>
                    <a:pt x="60" y="2"/>
                  </a:cubicBezTo>
                  <a:cubicBezTo>
                    <a:pt x="60" y="4"/>
                    <a:pt x="63" y="7"/>
                    <a:pt x="64" y="10"/>
                  </a:cubicBezTo>
                  <a:cubicBezTo>
                    <a:pt x="65" y="11"/>
                    <a:pt x="67" y="15"/>
                    <a:pt x="68" y="13"/>
                  </a:cubicBezTo>
                  <a:cubicBezTo>
                    <a:pt x="70" y="13"/>
                    <a:pt x="68" y="16"/>
                    <a:pt x="70" y="16"/>
                  </a:cubicBezTo>
                  <a:cubicBezTo>
                    <a:pt x="70" y="18"/>
                    <a:pt x="70" y="19"/>
                    <a:pt x="69" y="20"/>
                  </a:cubicBezTo>
                  <a:cubicBezTo>
                    <a:pt x="70" y="22"/>
                    <a:pt x="74" y="21"/>
                    <a:pt x="73" y="24"/>
                  </a:cubicBezTo>
                  <a:cubicBezTo>
                    <a:pt x="77" y="22"/>
                    <a:pt x="77" y="26"/>
                    <a:pt x="83" y="25"/>
                  </a:cubicBezTo>
                  <a:cubicBezTo>
                    <a:pt x="81" y="30"/>
                    <a:pt x="86" y="28"/>
                    <a:pt x="87" y="29"/>
                  </a:cubicBezTo>
                  <a:cubicBezTo>
                    <a:pt x="87" y="29"/>
                    <a:pt x="85" y="32"/>
                    <a:pt x="88" y="31"/>
                  </a:cubicBezTo>
                  <a:cubicBezTo>
                    <a:pt x="86" y="37"/>
                    <a:pt x="84" y="30"/>
                    <a:pt x="78" y="31"/>
                  </a:cubicBezTo>
                  <a:cubicBezTo>
                    <a:pt x="77" y="36"/>
                    <a:pt x="83" y="34"/>
                    <a:pt x="81" y="40"/>
                  </a:cubicBezTo>
                  <a:cubicBezTo>
                    <a:pt x="77" y="41"/>
                    <a:pt x="71" y="42"/>
                    <a:pt x="68" y="40"/>
                  </a:cubicBezTo>
                  <a:cubicBezTo>
                    <a:pt x="64" y="37"/>
                    <a:pt x="56" y="36"/>
                    <a:pt x="51" y="40"/>
                  </a:cubicBezTo>
                  <a:cubicBezTo>
                    <a:pt x="50" y="40"/>
                    <a:pt x="49" y="40"/>
                    <a:pt x="46" y="41"/>
                  </a:cubicBezTo>
                  <a:cubicBezTo>
                    <a:pt x="44" y="41"/>
                    <a:pt x="44" y="42"/>
                    <a:pt x="44" y="43"/>
                  </a:cubicBezTo>
                  <a:cubicBezTo>
                    <a:pt x="41" y="41"/>
                    <a:pt x="35" y="44"/>
                    <a:pt x="29" y="43"/>
                  </a:cubicBezTo>
                  <a:cubicBezTo>
                    <a:pt x="28" y="41"/>
                    <a:pt x="26" y="39"/>
                    <a:pt x="24" y="36"/>
                  </a:cubicBezTo>
                  <a:cubicBezTo>
                    <a:pt x="21" y="36"/>
                    <a:pt x="15" y="37"/>
                    <a:pt x="15" y="34"/>
                  </a:cubicBezTo>
                  <a:cubicBezTo>
                    <a:pt x="14" y="34"/>
                    <a:pt x="14" y="34"/>
                    <a:pt x="14" y="35"/>
                  </a:cubicBezTo>
                  <a:cubicBezTo>
                    <a:pt x="12" y="35"/>
                    <a:pt x="13" y="33"/>
                    <a:pt x="14" y="33"/>
                  </a:cubicBezTo>
                  <a:cubicBezTo>
                    <a:pt x="14" y="30"/>
                    <a:pt x="10" y="33"/>
                    <a:pt x="10" y="34"/>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202" name="Freeform 91"/>
            <p:cNvSpPr>
              <a:spLocks noEditPoints="1"/>
            </p:cNvSpPr>
            <p:nvPr/>
          </p:nvSpPr>
          <p:spPr bwMode="auto">
            <a:xfrm>
              <a:off x="7724364" y="1507974"/>
              <a:ext cx="2339975" cy="2714625"/>
            </a:xfrm>
            <a:custGeom>
              <a:avLst/>
              <a:gdLst>
                <a:gd name="T0" fmla="*/ 964 w 624"/>
                <a:gd name="T1" fmla="*/ 111 h 724"/>
                <a:gd name="T2" fmla="*/ 867 w 624"/>
                <a:gd name="T3" fmla="*/ 180 h 724"/>
                <a:gd name="T4" fmla="*/ 855 w 624"/>
                <a:gd name="T5" fmla="*/ 279 h 724"/>
                <a:gd name="T6" fmla="*/ 976 w 624"/>
                <a:gd name="T7" fmla="*/ 359 h 724"/>
                <a:gd name="T8" fmla="*/ 1013 w 624"/>
                <a:gd name="T9" fmla="*/ 250 h 724"/>
                <a:gd name="T10" fmla="*/ 1115 w 624"/>
                <a:gd name="T11" fmla="*/ 248 h 724"/>
                <a:gd name="T12" fmla="*/ 1207 w 624"/>
                <a:gd name="T13" fmla="*/ 274 h 724"/>
                <a:gd name="T14" fmla="*/ 1243 w 624"/>
                <a:gd name="T15" fmla="*/ 368 h 724"/>
                <a:gd name="T16" fmla="*/ 1129 w 624"/>
                <a:gd name="T17" fmla="*/ 409 h 724"/>
                <a:gd name="T18" fmla="*/ 1198 w 624"/>
                <a:gd name="T19" fmla="*/ 451 h 724"/>
                <a:gd name="T20" fmla="*/ 1169 w 624"/>
                <a:gd name="T21" fmla="*/ 465 h 724"/>
                <a:gd name="T22" fmla="*/ 1044 w 624"/>
                <a:gd name="T23" fmla="*/ 557 h 724"/>
                <a:gd name="T24" fmla="*/ 992 w 624"/>
                <a:gd name="T25" fmla="*/ 713 h 724"/>
                <a:gd name="T26" fmla="*/ 883 w 624"/>
                <a:gd name="T27" fmla="*/ 652 h 724"/>
                <a:gd name="T28" fmla="*/ 798 w 624"/>
                <a:gd name="T29" fmla="*/ 768 h 724"/>
                <a:gd name="T30" fmla="*/ 895 w 624"/>
                <a:gd name="T31" fmla="*/ 815 h 724"/>
                <a:gd name="T32" fmla="*/ 1030 w 624"/>
                <a:gd name="T33" fmla="*/ 907 h 724"/>
                <a:gd name="T34" fmla="*/ 1143 w 624"/>
                <a:gd name="T35" fmla="*/ 890 h 724"/>
                <a:gd name="T36" fmla="*/ 1318 w 624"/>
                <a:gd name="T37" fmla="*/ 966 h 724"/>
                <a:gd name="T38" fmla="*/ 1474 w 624"/>
                <a:gd name="T39" fmla="*/ 1060 h 724"/>
                <a:gd name="T40" fmla="*/ 1405 w 624"/>
                <a:gd name="T41" fmla="*/ 1275 h 724"/>
                <a:gd name="T42" fmla="*/ 1320 w 624"/>
                <a:gd name="T43" fmla="*/ 1370 h 724"/>
                <a:gd name="T44" fmla="*/ 1238 w 624"/>
                <a:gd name="T45" fmla="*/ 1460 h 724"/>
                <a:gd name="T46" fmla="*/ 1162 w 624"/>
                <a:gd name="T47" fmla="*/ 1547 h 724"/>
                <a:gd name="T48" fmla="*/ 1129 w 624"/>
                <a:gd name="T49" fmla="*/ 1613 h 724"/>
                <a:gd name="T50" fmla="*/ 1068 w 624"/>
                <a:gd name="T51" fmla="*/ 1679 h 724"/>
                <a:gd name="T52" fmla="*/ 1046 w 624"/>
                <a:gd name="T53" fmla="*/ 1590 h 724"/>
                <a:gd name="T54" fmla="*/ 1096 w 624"/>
                <a:gd name="T55" fmla="*/ 1396 h 724"/>
                <a:gd name="T56" fmla="*/ 1089 w 624"/>
                <a:gd name="T57" fmla="*/ 1214 h 724"/>
                <a:gd name="T58" fmla="*/ 992 w 624"/>
                <a:gd name="T59" fmla="*/ 1089 h 724"/>
                <a:gd name="T60" fmla="*/ 1011 w 624"/>
                <a:gd name="T61" fmla="*/ 985 h 724"/>
                <a:gd name="T62" fmla="*/ 926 w 624"/>
                <a:gd name="T63" fmla="*/ 876 h 724"/>
                <a:gd name="T64" fmla="*/ 834 w 624"/>
                <a:gd name="T65" fmla="*/ 822 h 724"/>
                <a:gd name="T66" fmla="*/ 692 w 624"/>
                <a:gd name="T67" fmla="*/ 742 h 724"/>
                <a:gd name="T68" fmla="*/ 612 w 624"/>
                <a:gd name="T69" fmla="*/ 657 h 724"/>
                <a:gd name="T70" fmla="*/ 612 w 624"/>
                <a:gd name="T71" fmla="*/ 690 h 724"/>
                <a:gd name="T72" fmla="*/ 527 w 624"/>
                <a:gd name="T73" fmla="*/ 586 h 724"/>
                <a:gd name="T74" fmla="*/ 475 w 624"/>
                <a:gd name="T75" fmla="*/ 399 h 724"/>
                <a:gd name="T76" fmla="*/ 444 w 624"/>
                <a:gd name="T77" fmla="*/ 350 h 724"/>
                <a:gd name="T78" fmla="*/ 364 w 624"/>
                <a:gd name="T79" fmla="*/ 260 h 724"/>
                <a:gd name="T80" fmla="*/ 224 w 624"/>
                <a:gd name="T81" fmla="*/ 215 h 724"/>
                <a:gd name="T82" fmla="*/ 156 w 624"/>
                <a:gd name="T83" fmla="*/ 250 h 724"/>
                <a:gd name="T84" fmla="*/ 85 w 624"/>
                <a:gd name="T85" fmla="*/ 295 h 724"/>
                <a:gd name="T86" fmla="*/ 35 w 624"/>
                <a:gd name="T87" fmla="*/ 229 h 724"/>
                <a:gd name="T88" fmla="*/ 14 w 624"/>
                <a:gd name="T89" fmla="*/ 146 h 724"/>
                <a:gd name="T90" fmla="*/ 40 w 624"/>
                <a:gd name="T91" fmla="*/ 92 h 724"/>
                <a:gd name="T92" fmla="*/ 142 w 624"/>
                <a:gd name="T93" fmla="*/ 31 h 724"/>
                <a:gd name="T94" fmla="*/ 380 w 624"/>
                <a:gd name="T95" fmla="*/ 57 h 724"/>
                <a:gd name="T96" fmla="*/ 494 w 624"/>
                <a:gd name="T97" fmla="*/ 61 h 724"/>
                <a:gd name="T98" fmla="*/ 673 w 624"/>
                <a:gd name="T99" fmla="*/ 109 h 724"/>
                <a:gd name="T100" fmla="*/ 801 w 624"/>
                <a:gd name="T101" fmla="*/ 78 h 724"/>
                <a:gd name="T102" fmla="*/ 836 w 624"/>
                <a:gd name="T103" fmla="*/ 17 h 724"/>
                <a:gd name="T104" fmla="*/ 902 w 624"/>
                <a:gd name="T105" fmla="*/ 76 h 724"/>
                <a:gd name="T106" fmla="*/ 482 w 624"/>
                <a:gd name="T107" fmla="*/ 130 h 724"/>
                <a:gd name="T108" fmla="*/ 621 w 624"/>
                <a:gd name="T109" fmla="*/ 201 h 724"/>
                <a:gd name="T110" fmla="*/ 600 w 624"/>
                <a:gd name="T111" fmla="*/ 198 h 724"/>
                <a:gd name="T112" fmla="*/ 794 w 624"/>
                <a:gd name="T113" fmla="*/ 373 h 724"/>
                <a:gd name="T114" fmla="*/ 857 w 624"/>
                <a:gd name="T115" fmla="*/ 439 h 724"/>
                <a:gd name="T116" fmla="*/ 914 w 624"/>
                <a:gd name="T117" fmla="*/ 404 h 724"/>
                <a:gd name="T118" fmla="*/ 902 w 624"/>
                <a:gd name="T119" fmla="*/ 508 h 724"/>
                <a:gd name="T120" fmla="*/ 999 w 624"/>
                <a:gd name="T121" fmla="*/ 475 h 724"/>
                <a:gd name="T122" fmla="*/ 973 w 624"/>
                <a:gd name="T123" fmla="*/ 503 h 72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624" h="724">
                  <a:moveTo>
                    <a:pt x="380" y="39"/>
                  </a:moveTo>
                  <a:cubicBezTo>
                    <a:pt x="380" y="42"/>
                    <a:pt x="383" y="37"/>
                    <a:pt x="382" y="43"/>
                  </a:cubicBezTo>
                  <a:cubicBezTo>
                    <a:pt x="383" y="43"/>
                    <a:pt x="385" y="43"/>
                    <a:pt x="386" y="43"/>
                  </a:cubicBezTo>
                  <a:cubicBezTo>
                    <a:pt x="388" y="42"/>
                    <a:pt x="388" y="40"/>
                    <a:pt x="388" y="37"/>
                  </a:cubicBezTo>
                  <a:cubicBezTo>
                    <a:pt x="390" y="36"/>
                    <a:pt x="391" y="35"/>
                    <a:pt x="391" y="33"/>
                  </a:cubicBezTo>
                  <a:cubicBezTo>
                    <a:pt x="394" y="35"/>
                    <a:pt x="391" y="30"/>
                    <a:pt x="395" y="31"/>
                  </a:cubicBezTo>
                  <a:cubicBezTo>
                    <a:pt x="395" y="28"/>
                    <a:pt x="395" y="25"/>
                    <a:pt x="395" y="23"/>
                  </a:cubicBezTo>
                  <a:cubicBezTo>
                    <a:pt x="399" y="22"/>
                    <a:pt x="401" y="21"/>
                    <a:pt x="405" y="23"/>
                  </a:cubicBezTo>
                  <a:cubicBezTo>
                    <a:pt x="406" y="23"/>
                    <a:pt x="405" y="25"/>
                    <a:pt x="406" y="26"/>
                  </a:cubicBezTo>
                  <a:cubicBezTo>
                    <a:pt x="406" y="27"/>
                    <a:pt x="408" y="26"/>
                    <a:pt x="408" y="26"/>
                  </a:cubicBezTo>
                  <a:cubicBezTo>
                    <a:pt x="410" y="27"/>
                    <a:pt x="410" y="28"/>
                    <a:pt x="412" y="29"/>
                  </a:cubicBezTo>
                  <a:cubicBezTo>
                    <a:pt x="412" y="32"/>
                    <a:pt x="410" y="33"/>
                    <a:pt x="408" y="35"/>
                  </a:cubicBezTo>
                  <a:cubicBezTo>
                    <a:pt x="411" y="36"/>
                    <a:pt x="410" y="41"/>
                    <a:pt x="413" y="42"/>
                  </a:cubicBezTo>
                  <a:cubicBezTo>
                    <a:pt x="412" y="44"/>
                    <a:pt x="409" y="45"/>
                    <a:pt x="408" y="47"/>
                  </a:cubicBezTo>
                  <a:cubicBezTo>
                    <a:pt x="406" y="47"/>
                    <a:pt x="405" y="49"/>
                    <a:pt x="405" y="47"/>
                  </a:cubicBezTo>
                  <a:cubicBezTo>
                    <a:pt x="403" y="49"/>
                    <a:pt x="402" y="52"/>
                    <a:pt x="401" y="53"/>
                  </a:cubicBezTo>
                  <a:cubicBezTo>
                    <a:pt x="400" y="52"/>
                    <a:pt x="402" y="50"/>
                    <a:pt x="396" y="51"/>
                  </a:cubicBezTo>
                  <a:cubicBezTo>
                    <a:pt x="396" y="50"/>
                    <a:pt x="398" y="50"/>
                    <a:pt x="399" y="50"/>
                  </a:cubicBezTo>
                  <a:cubicBezTo>
                    <a:pt x="396" y="46"/>
                    <a:pt x="392" y="51"/>
                    <a:pt x="388" y="50"/>
                  </a:cubicBezTo>
                  <a:cubicBezTo>
                    <a:pt x="389" y="54"/>
                    <a:pt x="388" y="52"/>
                    <a:pt x="388" y="57"/>
                  </a:cubicBezTo>
                  <a:cubicBezTo>
                    <a:pt x="387" y="57"/>
                    <a:pt x="387" y="55"/>
                    <a:pt x="387" y="55"/>
                  </a:cubicBezTo>
                  <a:cubicBezTo>
                    <a:pt x="384" y="55"/>
                    <a:pt x="385" y="59"/>
                    <a:pt x="381" y="58"/>
                  </a:cubicBezTo>
                  <a:cubicBezTo>
                    <a:pt x="381" y="59"/>
                    <a:pt x="383" y="59"/>
                    <a:pt x="383" y="60"/>
                  </a:cubicBezTo>
                  <a:cubicBezTo>
                    <a:pt x="384" y="63"/>
                    <a:pt x="382" y="63"/>
                    <a:pt x="382" y="65"/>
                  </a:cubicBezTo>
                  <a:cubicBezTo>
                    <a:pt x="379" y="63"/>
                    <a:pt x="376" y="70"/>
                    <a:pt x="375" y="69"/>
                  </a:cubicBezTo>
                  <a:cubicBezTo>
                    <a:pt x="375" y="68"/>
                    <a:pt x="373" y="67"/>
                    <a:pt x="373" y="71"/>
                  </a:cubicBezTo>
                  <a:cubicBezTo>
                    <a:pt x="371" y="71"/>
                    <a:pt x="370" y="71"/>
                    <a:pt x="368" y="71"/>
                  </a:cubicBezTo>
                  <a:cubicBezTo>
                    <a:pt x="367" y="71"/>
                    <a:pt x="367" y="74"/>
                    <a:pt x="367" y="76"/>
                  </a:cubicBezTo>
                  <a:cubicBezTo>
                    <a:pt x="366" y="74"/>
                    <a:pt x="365" y="75"/>
                    <a:pt x="365" y="77"/>
                  </a:cubicBezTo>
                  <a:cubicBezTo>
                    <a:pt x="362" y="75"/>
                    <a:pt x="362" y="77"/>
                    <a:pt x="359" y="77"/>
                  </a:cubicBezTo>
                  <a:cubicBezTo>
                    <a:pt x="360" y="78"/>
                    <a:pt x="360" y="80"/>
                    <a:pt x="360" y="82"/>
                  </a:cubicBezTo>
                  <a:cubicBezTo>
                    <a:pt x="357" y="79"/>
                    <a:pt x="358" y="82"/>
                    <a:pt x="356" y="85"/>
                  </a:cubicBezTo>
                  <a:cubicBezTo>
                    <a:pt x="355" y="88"/>
                    <a:pt x="352" y="90"/>
                    <a:pt x="352" y="96"/>
                  </a:cubicBezTo>
                  <a:cubicBezTo>
                    <a:pt x="349" y="97"/>
                    <a:pt x="348" y="101"/>
                    <a:pt x="346" y="103"/>
                  </a:cubicBezTo>
                  <a:cubicBezTo>
                    <a:pt x="346" y="105"/>
                    <a:pt x="347" y="103"/>
                    <a:pt x="347" y="103"/>
                  </a:cubicBezTo>
                  <a:cubicBezTo>
                    <a:pt x="348" y="103"/>
                    <a:pt x="347" y="103"/>
                    <a:pt x="348" y="104"/>
                  </a:cubicBezTo>
                  <a:cubicBezTo>
                    <a:pt x="349" y="104"/>
                    <a:pt x="350" y="106"/>
                    <a:pt x="350" y="106"/>
                  </a:cubicBezTo>
                  <a:cubicBezTo>
                    <a:pt x="351" y="107"/>
                    <a:pt x="353" y="104"/>
                    <a:pt x="355" y="106"/>
                  </a:cubicBezTo>
                  <a:cubicBezTo>
                    <a:pt x="356" y="107"/>
                    <a:pt x="356" y="108"/>
                    <a:pt x="358" y="107"/>
                  </a:cubicBezTo>
                  <a:cubicBezTo>
                    <a:pt x="358" y="109"/>
                    <a:pt x="358" y="111"/>
                    <a:pt x="358" y="112"/>
                  </a:cubicBezTo>
                  <a:cubicBezTo>
                    <a:pt x="358" y="113"/>
                    <a:pt x="360" y="113"/>
                    <a:pt x="360" y="115"/>
                  </a:cubicBezTo>
                  <a:cubicBezTo>
                    <a:pt x="361" y="116"/>
                    <a:pt x="363" y="116"/>
                    <a:pt x="362" y="118"/>
                  </a:cubicBezTo>
                  <a:cubicBezTo>
                    <a:pt x="368" y="117"/>
                    <a:pt x="373" y="120"/>
                    <a:pt x="376" y="118"/>
                  </a:cubicBezTo>
                  <a:cubicBezTo>
                    <a:pt x="377" y="122"/>
                    <a:pt x="382" y="121"/>
                    <a:pt x="385" y="124"/>
                  </a:cubicBezTo>
                  <a:cubicBezTo>
                    <a:pt x="385" y="125"/>
                    <a:pt x="386" y="124"/>
                    <a:pt x="386" y="125"/>
                  </a:cubicBezTo>
                  <a:cubicBezTo>
                    <a:pt x="386" y="127"/>
                    <a:pt x="387" y="125"/>
                    <a:pt x="387" y="125"/>
                  </a:cubicBezTo>
                  <a:cubicBezTo>
                    <a:pt x="388" y="125"/>
                    <a:pt x="388" y="127"/>
                    <a:pt x="389" y="128"/>
                  </a:cubicBezTo>
                  <a:cubicBezTo>
                    <a:pt x="391" y="128"/>
                    <a:pt x="393" y="127"/>
                    <a:pt x="393" y="130"/>
                  </a:cubicBezTo>
                  <a:cubicBezTo>
                    <a:pt x="399" y="130"/>
                    <a:pt x="403" y="132"/>
                    <a:pt x="408" y="132"/>
                  </a:cubicBezTo>
                  <a:cubicBezTo>
                    <a:pt x="408" y="136"/>
                    <a:pt x="407" y="139"/>
                    <a:pt x="409" y="142"/>
                  </a:cubicBezTo>
                  <a:cubicBezTo>
                    <a:pt x="409" y="141"/>
                    <a:pt x="411" y="143"/>
                    <a:pt x="411" y="143"/>
                  </a:cubicBezTo>
                  <a:cubicBezTo>
                    <a:pt x="411" y="144"/>
                    <a:pt x="409" y="145"/>
                    <a:pt x="409" y="145"/>
                  </a:cubicBezTo>
                  <a:cubicBezTo>
                    <a:pt x="410" y="147"/>
                    <a:pt x="411" y="145"/>
                    <a:pt x="412" y="146"/>
                  </a:cubicBezTo>
                  <a:cubicBezTo>
                    <a:pt x="412" y="147"/>
                    <a:pt x="410" y="150"/>
                    <a:pt x="413" y="149"/>
                  </a:cubicBezTo>
                  <a:cubicBezTo>
                    <a:pt x="412" y="150"/>
                    <a:pt x="412" y="151"/>
                    <a:pt x="412" y="152"/>
                  </a:cubicBezTo>
                  <a:cubicBezTo>
                    <a:pt x="412" y="154"/>
                    <a:pt x="413" y="153"/>
                    <a:pt x="413" y="152"/>
                  </a:cubicBezTo>
                  <a:cubicBezTo>
                    <a:pt x="414" y="152"/>
                    <a:pt x="413" y="154"/>
                    <a:pt x="414" y="155"/>
                  </a:cubicBezTo>
                  <a:cubicBezTo>
                    <a:pt x="414" y="155"/>
                    <a:pt x="416" y="154"/>
                    <a:pt x="416" y="155"/>
                  </a:cubicBezTo>
                  <a:cubicBezTo>
                    <a:pt x="418" y="156"/>
                    <a:pt x="422" y="156"/>
                    <a:pt x="426" y="155"/>
                  </a:cubicBezTo>
                  <a:cubicBezTo>
                    <a:pt x="427" y="150"/>
                    <a:pt x="427" y="148"/>
                    <a:pt x="426" y="143"/>
                  </a:cubicBezTo>
                  <a:cubicBezTo>
                    <a:pt x="426" y="141"/>
                    <a:pt x="424" y="142"/>
                    <a:pt x="423" y="142"/>
                  </a:cubicBezTo>
                  <a:cubicBezTo>
                    <a:pt x="422" y="140"/>
                    <a:pt x="425" y="136"/>
                    <a:pt x="421" y="137"/>
                  </a:cubicBezTo>
                  <a:cubicBezTo>
                    <a:pt x="422" y="136"/>
                    <a:pt x="424" y="136"/>
                    <a:pt x="423" y="133"/>
                  </a:cubicBezTo>
                  <a:cubicBezTo>
                    <a:pt x="428" y="135"/>
                    <a:pt x="428" y="131"/>
                    <a:pt x="432" y="131"/>
                  </a:cubicBezTo>
                  <a:cubicBezTo>
                    <a:pt x="434" y="131"/>
                    <a:pt x="432" y="128"/>
                    <a:pt x="433" y="128"/>
                  </a:cubicBezTo>
                  <a:cubicBezTo>
                    <a:pt x="433" y="127"/>
                    <a:pt x="436" y="129"/>
                    <a:pt x="436" y="128"/>
                  </a:cubicBezTo>
                  <a:cubicBezTo>
                    <a:pt x="433" y="123"/>
                    <a:pt x="438" y="117"/>
                    <a:pt x="435" y="115"/>
                  </a:cubicBezTo>
                  <a:cubicBezTo>
                    <a:pt x="435" y="113"/>
                    <a:pt x="434" y="114"/>
                    <a:pt x="434" y="115"/>
                  </a:cubicBezTo>
                  <a:cubicBezTo>
                    <a:pt x="432" y="113"/>
                    <a:pt x="434" y="110"/>
                    <a:pt x="431" y="111"/>
                  </a:cubicBezTo>
                  <a:cubicBezTo>
                    <a:pt x="431" y="109"/>
                    <a:pt x="429" y="109"/>
                    <a:pt x="429" y="106"/>
                  </a:cubicBezTo>
                  <a:cubicBezTo>
                    <a:pt x="429" y="104"/>
                    <a:pt x="430" y="103"/>
                    <a:pt x="433" y="103"/>
                  </a:cubicBezTo>
                  <a:cubicBezTo>
                    <a:pt x="431" y="102"/>
                    <a:pt x="434" y="95"/>
                    <a:pt x="429" y="95"/>
                  </a:cubicBezTo>
                  <a:cubicBezTo>
                    <a:pt x="430" y="94"/>
                    <a:pt x="430" y="93"/>
                    <a:pt x="431" y="91"/>
                  </a:cubicBezTo>
                  <a:cubicBezTo>
                    <a:pt x="431" y="91"/>
                    <a:pt x="429" y="91"/>
                    <a:pt x="429" y="90"/>
                  </a:cubicBezTo>
                  <a:cubicBezTo>
                    <a:pt x="429" y="90"/>
                    <a:pt x="431" y="90"/>
                    <a:pt x="431" y="89"/>
                  </a:cubicBezTo>
                  <a:cubicBezTo>
                    <a:pt x="430" y="88"/>
                    <a:pt x="429" y="88"/>
                    <a:pt x="429" y="86"/>
                  </a:cubicBezTo>
                  <a:cubicBezTo>
                    <a:pt x="429" y="85"/>
                    <a:pt x="432" y="82"/>
                    <a:pt x="429" y="82"/>
                  </a:cubicBezTo>
                  <a:cubicBezTo>
                    <a:pt x="430" y="80"/>
                    <a:pt x="439" y="79"/>
                    <a:pt x="438" y="83"/>
                  </a:cubicBezTo>
                  <a:cubicBezTo>
                    <a:pt x="442" y="82"/>
                    <a:pt x="449" y="84"/>
                    <a:pt x="451" y="80"/>
                  </a:cubicBezTo>
                  <a:cubicBezTo>
                    <a:pt x="453" y="84"/>
                    <a:pt x="459" y="84"/>
                    <a:pt x="459" y="90"/>
                  </a:cubicBezTo>
                  <a:cubicBezTo>
                    <a:pt x="462" y="90"/>
                    <a:pt x="465" y="90"/>
                    <a:pt x="468" y="90"/>
                  </a:cubicBezTo>
                  <a:cubicBezTo>
                    <a:pt x="468" y="92"/>
                    <a:pt x="469" y="92"/>
                    <a:pt x="471" y="92"/>
                  </a:cubicBezTo>
                  <a:cubicBezTo>
                    <a:pt x="471" y="95"/>
                    <a:pt x="470" y="97"/>
                    <a:pt x="471" y="99"/>
                  </a:cubicBezTo>
                  <a:cubicBezTo>
                    <a:pt x="471" y="102"/>
                    <a:pt x="474" y="105"/>
                    <a:pt x="472" y="105"/>
                  </a:cubicBezTo>
                  <a:cubicBezTo>
                    <a:pt x="472" y="107"/>
                    <a:pt x="474" y="106"/>
                    <a:pt x="475" y="106"/>
                  </a:cubicBezTo>
                  <a:cubicBezTo>
                    <a:pt x="475" y="110"/>
                    <a:pt x="480" y="108"/>
                    <a:pt x="476" y="111"/>
                  </a:cubicBezTo>
                  <a:cubicBezTo>
                    <a:pt x="481" y="112"/>
                    <a:pt x="483" y="109"/>
                    <a:pt x="487" y="110"/>
                  </a:cubicBezTo>
                  <a:cubicBezTo>
                    <a:pt x="487" y="108"/>
                    <a:pt x="487" y="108"/>
                    <a:pt x="486" y="107"/>
                  </a:cubicBezTo>
                  <a:cubicBezTo>
                    <a:pt x="487" y="105"/>
                    <a:pt x="488" y="105"/>
                    <a:pt x="489" y="106"/>
                  </a:cubicBezTo>
                  <a:cubicBezTo>
                    <a:pt x="488" y="103"/>
                    <a:pt x="492" y="103"/>
                    <a:pt x="493" y="102"/>
                  </a:cubicBezTo>
                  <a:cubicBezTo>
                    <a:pt x="494" y="101"/>
                    <a:pt x="492" y="101"/>
                    <a:pt x="492" y="100"/>
                  </a:cubicBezTo>
                  <a:cubicBezTo>
                    <a:pt x="492" y="99"/>
                    <a:pt x="494" y="98"/>
                    <a:pt x="496" y="98"/>
                  </a:cubicBezTo>
                  <a:cubicBezTo>
                    <a:pt x="494" y="101"/>
                    <a:pt x="496" y="101"/>
                    <a:pt x="499" y="104"/>
                  </a:cubicBezTo>
                  <a:cubicBezTo>
                    <a:pt x="500" y="106"/>
                    <a:pt x="501" y="108"/>
                    <a:pt x="506" y="109"/>
                  </a:cubicBezTo>
                  <a:cubicBezTo>
                    <a:pt x="506" y="110"/>
                    <a:pt x="504" y="109"/>
                    <a:pt x="504" y="111"/>
                  </a:cubicBezTo>
                  <a:cubicBezTo>
                    <a:pt x="504" y="112"/>
                    <a:pt x="506" y="112"/>
                    <a:pt x="506" y="115"/>
                  </a:cubicBezTo>
                  <a:cubicBezTo>
                    <a:pt x="507" y="115"/>
                    <a:pt x="507" y="112"/>
                    <a:pt x="507" y="112"/>
                  </a:cubicBezTo>
                  <a:cubicBezTo>
                    <a:pt x="510" y="111"/>
                    <a:pt x="506" y="117"/>
                    <a:pt x="511" y="116"/>
                  </a:cubicBezTo>
                  <a:cubicBezTo>
                    <a:pt x="509" y="119"/>
                    <a:pt x="511" y="120"/>
                    <a:pt x="508" y="123"/>
                  </a:cubicBezTo>
                  <a:cubicBezTo>
                    <a:pt x="508" y="125"/>
                    <a:pt x="512" y="124"/>
                    <a:pt x="513" y="125"/>
                  </a:cubicBezTo>
                  <a:cubicBezTo>
                    <a:pt x="513" y="125"/>
                    <a:pt x="511" y="127"/>
                    <a:pt x="512" y="128"/>
                  </a:cubicBezTo>
                  <a:cubicBezTo>
                    <a:pt x="512" y="128"/>
                    <a:pt x="515" y="128"/>
                    <a:pt x="515" y="129"/>
                  </a:cubicBezTo>
                  <a:cubicBezTo>
                    <a:pt x="516" y="129"/>
                    <a:pt x="517" y="131"/>
                    <a:pt x="518" y="131"/>
                  </a:cubicBezTo>
                  <a:cubicBezTo>
                    <a:pt x="519" y="132"/>
                    <a:pt x="522" y="133"/>
                    <a:pt x="524" y="135"/>
                  </a:cubicBezTo>
                  <a:cubicBezTo>
                    <a:pt x="525" y="135"/>
                    <a:pt x="526" y="130"/>
                    <a:pt x="527" y="133"/>
                  </a:cubicBezTo>
                  <a:cubicBezTo>
                    <a:pt x="527" y="137"/>
                    <a:pt x="524" y="137"/>
                    <a:pt x="521" y="137"/>
                  </a:cubicBezTo>
                  <a:cubicBezTo>
                    <a:pt x="523" y="139"/>
                    <a:pt x="527" y="140"/>
                    <a:pt x="531" y="140"/>
                  </a:cubicBezTo>
                  <a:cubicBezTo>
                    <a:pt x="530" y="142"/>
                    <a:pt x="532" y="143"/>
                    <a:pt x="533" y="143"/>
                  </a:cubicBezTo>
                  <a:cubicBezTo>
                    <a:pt x="533" y="145"/>
                    <a:pt x="533" y="147"/>
                    <a:pt x="535" y="146"/>
                  </a:cubicBezTo>
                  <a:cubicBezTo>
                    <a:pt x="534" y="148"/>
                    <a:pt x="534" y="150"/>
                    <a:pt x="534" y="152"/>
                  </a:cubicBezTo>
                  <a:cubicBezTo>
                    <a:pt x="532" y="153"/>
                    <a:pt x="529" y="153"/>
                    <a:pt x="527" y="155"/>
                  </a:cubicBezTo>
                  <a:cubicBezTo>
                    <a:pt x="526" y="155"/>
                    <a:pt x="527" y="156"/>
                    <a:pt x="526" y="156"/>
                  </a:cubicBezTo>
                  <a:cubicBezTo>
                    <a:pt x="525" y="156"/>
                    <a:pt x="524" y="156"/>
                    <a:pt x="524" y="157"/>
                  </a:cubicBezTo>
                  <a:cubicBezTo>
                    <a:pt x="523" y="159"/>
                    <a:pt x="521" y="157"/>
                    <a:pt x="521" y="157"/>
                  </a:cubicBezTo>
                  <a:cubicBezTo>
                    <a:pt x="521" y="157"/>
                    <a:pt x="519" y="159"/>
                    <a:pt x="519" y="159"/>
                  </a:cubicBezTo>
                  <a:cubicBezTo>
                    <a:pt x="519" y="160"/>
                    <a:pt x="518" y="162"/>
                    <a:pt x="518" y="163"/>
                  </a:cubicBezTo>
                  <a:cubicBezTo>
                    <a:pt x="517" y="164"/>
                    <a:pt x="512" y="163"/>
                    <a:pt x="515" y="164"/>
                  </a:cubicBezTo>
                  <a:cubicBezTo>
                    <a:pt x="514" y="166"/>
                    <a:pt x="510" y="165"/>
                    <a:pt x="508" y="165"/>
                  </a:cubicBezTo>
                  <a:cubicBezTo>
                    <a:pt x="506" y="165"/>
                    <a:pt x="503" y="165"/>
                    <a:pt x="501" y="165"/>
                  </a:cubicBezTo>
                  <a:cubicBezTo>
                    <a:pt x="499" y="165"/>
                    <a:pt x="499" y="164"/>
                    <a:pt x="498" y="164"/>
                  </a:cubicBezTo>
                  <a:cubicBezTo>
                    <a:pt x="492" y="163"/>
                    <a:pt x="487" y="165"/>
                    <a:pt x="482" y="165"/>
                  </a:cubicBezTo>
                  <a:cubicBezTo>
                    <a:pt x="478" y="167"/>
                    <a:pt x="477" y="171"/>
                    <a:pt x="472" y="172"/>
                  </a:cubicBezTo>
                  <a:cubicBezTo>
                    <a:pt x="474" y="175"/>
                    <a:pt x="470" y="175"/>
                    <a:pt x="468" y="177"/>
                  </a:cubicBezTo>
                  <a:cubicBezTo>
                    <a:pt x="469" y="178"/>
                    <a:pt x="469" y="179"/>
                    <a:pt x="469" y="180"/>
                  </a:cubicBezTo>
                  <a:cubicBezTo>
                    <a:pt x="471" y="180"/>
                    <a:pt x="471" y="177"/>
                    <a:pt x="473" y="176"/>
                  </a:cubicBezTo>
                  <a:cubicBezTo>
                    <a:pt x="474" y="175"/>
                    <a:pt x="478" y="176"/>
                    <a:pt x="478" y="173"/>
                  </a:cubicBezTo>
                  <a:cubicBezTo>
                    <a:pt x="478" y="169"/>
                    <a:pt x="480" y="176"/>
                    <a:pt x="480" y="171"/>
                  </a:cubicBezTo>
                  <a:cubicBezTo>
                    <a:pt x="481" y="170"/>
                    <a:pt x="482" y="172"/>
                    <a:pt x="482" y="172"/>
                  </a:cubicBezTo>
                  <a:cubicBezTo>
                    <a:pt x="484" y="172"/>
                    <a:pt x="483" y="170"/>
                    <a:pt x="484" y="170"/>
                  </a:cubicBezTo>
                  <a:cubicBezTo>
                    <a:pt x="486" y="169"/>
                    <a:pt x="488" y="170"/>
                    <a:pt x="492" y="170"/>
                  </a:cubicBezTo>
                  <a:cubicBezTo>
                    <a:pt x="492" y="171"/>
                    <a:pt x="493" y="171"/>
                    <a:pt x="493" y="170"/>
                  </a:cubicBezTo>
                  <a:cubicBezTo>
                    <a:pt x="495" y="170"/>
                    <a:pt x="495" y="176"/>
                    <a:pt x="492" y="175"/>
                  </a:cubicBezTo>
                  <a:cubicBezTo>
                    <a:pt x="494" y="177"/>
                    <a:pt x="490" y="178"/>
                    <a:pt x="491" y="183"/>
                  </a:cubicBezTo>
                  <a:cubicBezTo>
                    <a:pt x="491" y="184"/>
                    <a:pt x="492" y="185"/>
                    <a:pt x="492" y="186"/>
                  </a:cubicBezTo>
                  <a:cubicBezTo>
                    <a:pt x="493" y="186"/>
                    <a:pt x="494" y="185"/>
                    <a:pt x="494" y="186"/>
                  </a:cubicBezTo>
                  <a:cubicBezTo>
                    <a:pt x="494" y="188"/>
                    <a:pt x="496" y="187"/>
                    <a:pt x="496" y="188"/>
                  </a:cubicBezTo>
                  <a:cubicBezTo>
                    <a:pt x="497" y="188"/>
                    <a:pt x="498" y="190"/>
                    <a:pt x="499" y="190"/>
                  </a:cubicBezTo>
                  <a:cubicBezTo>
                    <a:pt x="500" y="190"/>
                    <a:pt x="500" y="190"/>
                    <a:pt x="501" y="190"/>
                  </a:cubicBezTo>
                  <a:cubicBezTo>
                    <a:pt x="502" y="190"/>
                    <a:pt x="502" y="191"/>
                    <a:pt x="502" y="191"/>
                  </a:cubicBezTo>
                  <a:cubicBezTo>
                    <a:pt x="504" y="192"/>
                    <a:pt x="506" y="188"/>
                    <a:pt x="507" y="191"/>
                  </a:cubicBezTo>
                  <a:cubicBezTo>
                    <a:pt x="508" y="191"/>
                    <a:pt x="508" y="189"/>
                    <a:pt x="508" y="189"/>
                  </a:cubicBezTo>
                  <a:cubicBezTo>
                    <a:pt x="509" y="189"/>
                    <a:pt x="510" y="189"/>
                    <a:pt x="511" y="189"/>
                  </a:cubicBezTo>
                  <a:cubicBezTo>
                    <a:pt x="511" y="188"/>
                    <a:pt x="510" y="186"/>
                    <a:pt x="511" y="185"/>
                  </a:cubicBezTo>
                  <a:cubicBezTo>
                    <a:pt x="513" y="185"/>
                    <a:pt x="513" y="186"/>
                    <a:pt x="513" y="188"/>
                  </a:cubicBezTo>
                  <a:cubicBezTo>
                    <a:pt x="513" y="189"/>
                    <a:pt x="517" y="189"/>
                    <a:pt x="515" y="192"/>
                  </a:cubicBezTo>
                  <a:cubicBezTo>
                    <a:pt x="514" y="193"/>
                    <a:pt x="513" y="191"/>
                    <a:pt x="512" y="191"/>
                  </a:cubicBezTo>
                  <a:cubicBezTo>
                    <a:pt x="510" y="192"/>
                    <a:pt x="510" y="194"/>
                    <a:pt x="508" y="195"/>
                  </a:cubicBezTo>
                  <a:cubicBezTo>
                    <a:pt x="507" y="195"/>
                    <a:pt x="506" y="194"/>
                    <a:pt x="505" y="195"/>
                  </a:cubicBezTo>
                  <a:cubicBezTo>
                    <a:pt x="502" y="195"/>
                    <a:pt x="503" y="198"/>
                    <a:pt x="499" y="197"/>
                  </a:cubicBezTo>
                  <a:cubicBezTo>
                    <a:pt x="497" y="196"/>
                    <a:pt x="497" y="200"/>
                    <a:pt x="496" y="201"/>
                  </a:cubicBezTo>
                  <a:cubicBezTo>
                    <a:pt x="496" y="201"/>
                    <a:pt x="495" y="200"/>
                    <a:pt x="495" y="199"/>
                  </a:cubicBezTo>
                  <a:cubicBezTo>
                    <a:pt x="493" y="201"/>
                    <a:pt x="493" y="203"/>
                    <a:pt x="489" y="203"/>
                  </a:cubicBezTo>
                  <a:cubicBezTo>
                    <a:pt x="491" y="201"/>
                    <a:pt x="489" y="201"/>
                    <a:pt x="489" y="198"/>
                  </a:cubicBezTo>
                  <a:cubicBezTo>
                    <a:pt x="491" y="197"/>
                    <a:pt x="493" y="194"/>
                    <a:pt x="495" y="197"/>
                  </a:cubicBezTo>
                  <a:cubicBezTo>
                    <a:pt x="496" y="193"/>
                    <a:pt x="493" y="193"/>
                    <a:pt x="492" y="192"/>
                  </a:cubicBezTo>
                  <a:cubicBezTo>
                    <a:pt x="489" y="191"/>
                    <a:pt x="487" y="196"/>
                    <a:pt x="485" y="196"/>
                  </a:cubicBezTo>
                  <a:cubicBezTo>
                    <a:pt x="485" y="196"/>
                    <a:pt x="482" y="197"/>
                    <a:pt x="481" y="197"/>
                  </a:cubicBezTo>
                  <a:cubicBezTo>
                    <a:pt x="480" y="197"/>
                    <a:pt x="480" y="198"/>
                    <a:pt x="480" y="199"/>
                  </a:cubicBezTo>
                  <a:cubicBezTo>
                    <a:pt x="473" y="198"/>
                    <a:pt x="474" y="203"/>
                    <a:pt x="468" y="201"/>
                  </a:cubicBezTo>
                  <a:cubicBezTo>
                    <a:pt x="470" y="202"/>
                    <a:pt x="471" y="203"/>
                    <a:pt x="466" y="203"/>
                  </a:cubicBezTo>
                  <a:cubicBezTo>
                    <a:pt x="463" y="205"/>
                    <a:pt x="462" y="211"/>
                    <a:pt x="466" y="212"/>
                  </a:cubicBezTo>
                  <a:cubicBezTo>
                    <a:pt x="466" y="215"/>
                    <a:pt x="463" y="214"/>
                    <a:pt x="464" y="217"/>
                  </a:cubicBezTo>
                  <a:cubicBezTo>
                    <a:pt x="462" y="217"/>
                    <a:pt x="461" y="217"/>
                    <a:pt x="460" y="217"/>
                  </a:cubicBezTo>
                  <a:cubicBezTo>
                    <a:pt x="459" y="217"/>
                    <a:pt x="459" y="219"/>
                    <a:pt x="458" y="219"/>
                  </a:cubicBezTo>
                  <a:cubicBezTo>
                    <a:pt x="455" y="220"/>
                    <a:pt x="452" y="220"/>
                    <a:pt x="451" y="222"/>
                  </a:cubicBezTo>
                  <a:cubicBezTo>
                    <a:pt x="450" y="223"/>
                    <a:pt x="449" y="223"/>
                    <a:pt x="448" y="224"/>
                  </a:cubicBezTo>
                  <a:cubicBezTo>
                    <a:pt x="447" y="226"/>
                    <a:pt x="447" y="228"/>
                    <a:pt x="445" y="230"/>
                  </a:cubicBezTo>
                  <a:cubicBezTo>
                    <a:pt x="444" y="231"/>
                    <a:pt x="441" y="231"/>
                    <a:pt x="442" y="236"/>
                  </a:cubicBezTo>
                  <a:cubicBezTo>
                    <a:pt x="440" y="235"/>
                    <a:pt x="440" y="233"/>
                    <a:pt x="438" y="232"/>
                  </a:cubicBezTo>
                  <a:cubicBezTo>
                    <a:pt x="436" y="233"/>
                    <a:pt x="437" y="235"/>
                    <a:pt x="435" y="235"/>
                  </a:cubicBezTo>
                  <a:cubicBezTo>
                    <a:pt x="440" y="239"/>
                    <a:pt x="439" y="243"/>
                    <a:pt x="440" y="250"/>
                  </a:cubicBezTo>
                  <a:cubicBezTo>
                    <a:pt x="437" y="249"/>
                    <a:pt x="438" y="252"/>
                    <a:pt x="438" y="252"/>
                  </a:cubicBezTo>
                  <a:cubicBezTo>
                    <a:pt x="437" y="253"/>
                    <a:pt x="436" y="252"/>
                    <a:pt x="435" y="252"/>
                  </a:cubicBezTo>
                  <a:cubicBezTo>
                    <a:pt x="434" y="253"/>
                    <a:pt x="434" y="254"/>
                    <a:pt x="433" y="255"/>
                  </a:cubicBezTo>
                  <a:cubicBezTo>
                    <a:pt x="432" y="256"/>
                    <a:pt x="430" y="258"/>
                    <a:pt x="429" y="258"/>
                  </a:cubicBezTo>
                  <a:cubicBezTo>
                    <a:pt x="428" y="259"/>
                    <a:pt x="426" y="258"/>
                    <a:pt x="425" y="259"/>
                  </a:cubicBezTo>
                  <a:cubicBezTo>
                    <a:pt x="422" y="260"/>
                    <a:pt x="421" y="263"/>
                    <a:pt x="420" y="265"/>
                  </a:cubicBezTo>
                  <a:cubicBezTo>
                    <a:pt x="417" y="265"/>
                    <a:pt x="417" y="269"/>
                    <a:pt x="414" y="269"/>
                  </a:cubicBezTo>
                  <a:cubicBezTo>
                    <a:pt x="415" y="273"/>
                    <a:pt x="411" y="282"/>
                    <a:pt x="416" y="282"/>
                  </a:cubicBezTo>
                  <a:cubicBezTo>
                    <a:pt x="414" y="286"/>
                    <a:pt x="418" y="286"/>
                    <a:pt x="418" y="292"/>
                  </a:cubicBezTo>
                  <a:cubicBezTo>
                    <a:pt x="418" y="293"/>
                    <a:pt x="419" y="293"/>
                    <a:pt x="420" y="294"/>
                  </a:cubicBezTo>
                  <a:cubicBezTo>
                    <a:pt x="418" y="297"/>
                    <a:pt x="420" y="297"/>
                    <a:pt x="420" y="302"/>
                  </a:cubicBezTo>
                  <a:cubicBezTo>
                    <a:pt x="418" y="302"/>
                    <a:pt x="416" y="303"/>
                    <a:pt x="415" y="304"/>
                  </a:cubicBezTo>
                  <a:cubicBezTo>
                    <a:pt x="413" y="304"/>
                    <a:pt x="415" y="302"/>
                    <a:pt x="414" y="301"/>
                  </a:cubicBezTo>
                  <a:cubicBezTo>
                    <a:pt x="413" y="299"/>
                    <a:pt x="412" y="300"/>
                    <a:pt x="411" y="299"/>
                  </a:cubicBezTo>
                  <a:cubicBezTo>
                    <a:pt x="410" y="299"/>
                    <a:pt x="410" y="296"/>
                    <a:pt x="408" y="297"/>
                  </a:cubicBezTo>
                  <a:cubicBezTo>
                    <a:pt x="409" y="294"/>
                    <a:pt x="410" y="292"/>
                    <a:pt x="406" y="291"/>
                  </a:cubicBezTo>
                  <a:cubicBezTo>
                    <a:pt x="408" y="286"/>
                    <a:pt x="405" y="286"/>
                    <a:pt x="405" y="281"/>
                  </a:cubicBezTo>
                  <a:cubicBezTo>
                    <a:pt x="404" y="281"/>
                    <a:pt x="403" y="282"/>
                    <a:pt x="402" y="282"/>
                  </a:cubicBezTo>
                  <a:cubicBezTo>
                    <a:pt x="402" y="281"/>
                    <a:pt x="402" y="280"/>
                    <a:pt x="402" y="279"/>
                  </a:cubicBezTo>
                  <a:cubicBezTo>
                    <a:pt x="400" y="280"/>
                    <a:pt x="394" y="281"/>
                    <a:pt x="393" y="279"/>
                  </a:cubicBezTo>
                  <a:cubicBezTo>
                    <a:pt x="392" y="278"/>
                    <a:pt x="392" y="277"/>
                    <a:pt x="391" y="277"/>
                  </a:cubicBezTo>
                  <a:cubicBezTo>
                    <a:pt x="390" y="277"/>
                    <a:pt x="388" y="279"/>
                    <a:pt x="386" y="278"/>
                  </a:cubicBezTo>
                  <a:cubicBezTo>
                    <a:pt x="386" y="278"/>
                    <a:pt x="390" y="274"/>
                    <a:pt x="386" y="276"/>
                  </a:cubicBezTo>
                  <a:cubicBezTo>
                    <a:pt x="385" y="276"/>
                    <a:pt x="386" y="277"/>
                    <a:pt x="385" y="277"/>
                  </a:cubicBezTo>
                  <a:cubicBezTo>
                    <a:pt x="382" y="277"/>
                    <a:pt x="377" y="277"/>
                    <a:pt x="374" y="276"/>
                  </a:cubicBezTo>
                  <a:cubicBezTo>
                    <a:pt x="371" y="276"/>
                    <a:pt x="373" y="280"/>
                    <a:pt x="373" y="282"/>
                  </a:cubicBezTo>
                  <a:cubicBezTo>
                    <a:pt x="366" y="281"/>
                    <a:pt x="359" y="280"/>
                    <a:pt x="352" y="279"/>
                  </a:cubicBezTo>
                  <a:cubicBezTo>
                    <a:pt x="351" y="280"/>
                    <a:pt x="350" y="281"/>
                    <a:pt x="349" y="281"/>
                  </a:cubicBezTo>
                  <a:cubicBezTo>
                    <a:pt x="348" y="281"/>
                    <a:pt x="349" y="283"/>
                    <a:pt x="347" y="283"/>
                  </a:cubicBezTo>
                  <a:cubicBezTo>
                    <a:pt x="346" y="283"/>
                    <a:pt x="346" y="284"/>
                    <a:pt x="346" y="285"/>
                  </a:cubicBezTo>
                  <a:cubicBezTo>
                    <a:pt x="344" y="286"/>
                    <a:pt x="343" y="285"/>
                    <a:pt x="341" y="285"/>
                  </a:cubicBezTo>
                  <a:cubicBezTo>
                    <a:pt x="340" y="286"/>
                    <a:pt x="340" y="288"/>
                    <a:pt x="338" y="288"/>
                  </a:cubicBezTo>
                  <a:cubicBezTo>
                    <a:pt x="338" y="290"/>
                    <a:pt x="336" y="295"/>
                    <a:pt x="339" y="296"/>
                  </a:cubicBezTo>
                  <a:cubicBezTo>
                    <a:pt x="338" y="297"/>
                    <a:pt x="337" y="299"/>
                    <a:pt x="335" y="301"/>
                  </a:cubicBezTo>
                  <a:cubicBezTo>
                    <a:pt x="335" y="304"/>
                    <a:pt x="335" y="307"/>
                    <a:pt x="335" y="310"/>
                  </a:cubicBezTo>
                  <a:cubicBezTo>
                    <a:pt x="335" y="312"/>
                    <a:pt x="336" y="312"/>
                    <a:pt x="336" y="314"/>
                  </a:cubicBezTo>
                  <a:cubicBezTo>
                    <a:pt x="337" y="316"/>
                    <a:pt x="337" y="320"/>
                    <a:pt x="335" y="322"/>
                  </a:cubicBezTo>
                  <a:cubicBezTo>
                    <a:pt x="335" y="324"/>
                    <a:pt x="338" y="322"/>
                    <a:pt x="339" y="323"/>
                  </a:cubicBezTo>
                  <a:cubicBezTo>
                    <a:pt x="339" y="323"/>
                    <a:pt x="337" y="325"/>
                    <a:pt x="338" y="325"/>
                  </a:cubicBezTo>
                  <a:cubicBezTo>
                    <a:pt x="337" y="325"/>
                    <a:pt x="339" y="326"/>
                    <a:pt x="339" y="326"/>
                  </a:cubicBezTo>
                  <a:cubicBezTo>
                    <a:pt x="339" y="328"/>
                    <a:pt x="340" y="327"/>
                    <a:pt x="341" y="328"/>
                  </a:cubicBezTo>
                  <a:cubicBezTo>
                    <a:pt x="341" y="328"/>
                    <a:pt x="341" y="330"/>
                    <a:pt x="341" y="330"/>
                  </a:cubicBezTo>
                  <a:cubicBezTo>
                    <a:pt x="341" y="330"/>
                    <a:pt x="342" y="330"/>
                    <a:pt x="342" y="330"/>
                  </a:cubicBezTo>
                  <a:cubicBezTo>
                    <a:pt x="342" y="330"/>
                    <a:pt x="342" y="332"/>
                    <a:pt x="342" y="332"/>
                  </a:cubicBezTo>
                  <a:cubicBezTo>
                    <a:pt x="343" y="333"/>
                    <a:pt x="346" y="335"/>
                    <a:pt x="346" y="337"/>
                  </a:cubicBezTo>
                  <a:cubicBezTo>
                    <a:pt x="355" y="338"/>
                    <a:pt x="360" y="335"/>
                    <a:pt x="365" y="337"/>
                  </a:cubicBezTo>
                  <a:cubicBezTo>
                    <a:pt x="366" y="337"/>
                    <a:pt x="366" y="336"/>
                    <a:pt x="367" y="335"/>
                  </a:cubicBezTo>
                  <a:cubicBezTo>
                    <a:pt x="368" y="333"/>
                    <a:pt x="370" y="331"/>
                    <a:pt x="371" y="329"/>
                  </a:cubicBezTo>
                  <a:cubicBezTo>
                    <a:pt x="371" y="328"/>
                    <a:pt x="372" y="327"/>
                    <a:pt x="371" y="326"/>
                  </a:cubicBezTo>
                  <a:cubicBezTo>
                    <a:pt x="374" y="323"/>
                    <a:pt x="382" y="320"/>
                    <a:pt x="388" y="323"/>
                  </a:cubicBezTo>
                  <a:cubicBezTo>
                    <a:pt x="385" y="326"/>
                    <a:pt x="385" y="331"/>
                    <a:pt x="382" y="334"/>
                  </a:cubicBezTo>
                  <a:cubicBezTo>
                    <a:pt x="381" y="337"/>
                    <a:pt x="384" y="337"/>
                    <a:pt x="383" y="339"/>
                  </a:cubicBezTo>
                  <a:cubicBezTo>
                    <a:pt x="381" y="340"/>
                    <a:pt x="380" y="343"/>
                    <a:pt x="379" y="345"/>
                  </a:cubicBezTo>
                  <a:cubicBezTo>
                    <a:pt x="378" y="346"/>
                    <a:pt x="379" y="347"/>
                    <a:pt x="378" y="346"/>
                  </a:cubicBezTo>
                  <a:cubicBezTo>
                    <a:pt x="377" y="349"/>
                    <a:pt x="383" y="346"/>
                    <a:pt x="381" y="350"/>
                  </a:cubicBezTo>
                  <a:cubicBezTo>
                    <a:pt x="384" y="350"/>
                    <a:pt x="385" y="348"/>
                    <a:pt x="388" y="349"/>
                  </a:cubicBezTo>
                  <a:cubicBezTo>
                    <a:pt x="388" y="351"/>
                    <a:pt x="390" y="351"/>
                    <a:pt x="391" y="352"/>
                  </a:cubicBezTo>
                  <a:cubicBezTo>
                    <a:pt x="397" y="350"/>
                    <a:pt x="397" y="354"/>
                    <a:pt x="405" y="354"/>
                  </a:cubicBezTo>
                  <a:cubicBezTo>
                    <a:pt x="402" y="357"/>
                    <a:pt x="406" y="360"/>
                    <a:pt x="402" y="362"/>
                  </a:cubicBezTo>
                  <a:cubicBezTo>
                    <a:pt x="405" y="365"/>
                    <a:pt x="403" y="372"/>
                    <a:pt x="402" y="375"/>
                  </a:cubicBezTo>
                  <a:cubicBezTo>
                    <a:pt x="403" y="377"/>
                    <a:pt x="404" y="377"/>
                    <a:pt x="407" y="377"/>
                  </a:cubicBezTo>
                  <a:cubicBezTo>
                    <a:pt x="406" y="380"/>
                    <a:pt x="409" y="379"/>
                    <a:pt x="409" y="381"/>
                  </a:cubicBezTo>
                  <a:cubicBezTo>
                    <a:pt x="409" y="382"/>
                    <a:pt x="413" y="381"/>
                    <a:pt x="413" y="383"/>
                  </a:cubicBezTo>
                  <a:cubicBezTo>
                    <a:pt x="417" y="380"/>
                    <a:pt x="424" y="384"/>
                    <a:pt x="427" y="382"/>
                  </a:cubicBezTo>
                  <a:cubicBezTo>
                    <a:pt x="427" y="383"/>
                    <a:pt x="427" y="383"/>
                    <a:pt x="427" y="384"/>
                  </a:cubicBezTo>
                  <a:cubicBezTo>
                    <a:pt x="429" y="384"/>
                    <a:pt x="433" y="382"/>
                    <a:pt x="433" y="385"/>
                  </a:cubicBezTo>
                  <a:cubicBezTo>
                    <a:pt x="434" y="385"/>
                    <a:pt x="435" y="384"/>
                    <a:pt x="436" y="384"/>
                  </a:cubicBezTo>
                  <a:cubicBezTo>
                    <a:pt x="437" y="383"/>
                    <a:pt x="438" y="383"/>
                    <a:pt x="439" y="382"/>
                  </a:cubicBezTo>
                  <a:cubicBezTo>
                    <a:pt x="439" y="381"/>
                    <a:pt x="440" y="382"/>
                    <a:pt x="440" y="381"/>
                  </a:cubicBezTo>
                  <a:cubicBezTo>
                    <a:pt x="440" y="379"/>
                    <a:pt x="442" y="381"/>
                    <a:pt x="442" y="379"/>
                  </a:cubicBezTo>
                  <a:cubicBezTo>
                    <a:pt x="442" y="379"/>
                    <a:pt x="442" y="377"/>
                    <a:pt x="442" y="377"/>
                  </a:cubicBezTo>
                  <a:cubicBezTo>
                    <a:pt x="443" y="376"/>
                    <a:pt x="444" y="378"/>
                    <a:pt x="443" y="378"/>
                  </a:cubicBezTo>
                  <a:cubicBezTo>
                    <a:pt x="444" y="378"/>
                    <a:pt x="445" y="377"/>
                    <a:pt x="446" y="376"/>
                  </a:cubicBezTo>
                  <a:cubicBezTo>
                    <a:pt x="447" y="375"/>
                    <a:pt x="449" y="374"/>
                    <a:pt x="451" y="372"/>
                  </a:cubicBezTo>
                  <a:cubicBezTo>
                    <a:pt x="451" y="372"/>
                    <a:pt x="452" y="371"/>
                    <a:pt x="452" y="370"/>
                  </a:cubicBezTo>
                  <a:cubicBezTo>
                    <a:pt x="453" y="371"/>
                    <a:pt x="465" y="372"/>
                    <a:pt x="459" y="374"/>
                  </a:cubicBezTo>
                  <a:cubicBezTo>
                    <a:pt x="459" y="375"/>
                    <a:pt x="462" y="375"/>
                    <a:pt x="464" y="375"/>
                  </a:cubicBezTo>
                  <a:cubicBezTo>
                    <a:pt x="465" y="375"/>
                    <a:pt x="464" y="373"/>
                    <a:pt x="465" y="372"/>
                  </a:cubicBezTo>
                  <a:cubicBezTo>
                    <a:pt x="468" y="372"/>
                    <a:pt x="471" y="372"/>
                    <a:pt x="474" y="372"/>
                  </a:cubicBezTo>
                  <a:cubicBezTo>
                    <a:pt x="472" y="376"/>
                    <a:pt x="479" y="375"/>
                    <a:pt x="482" y="376"/>
                  </a:cubicBezTo>
                  <a:cubicBezTo>
                    <a:pt x="483" y="376"/>
                    <a:pt x="482" y="377"/>
                    <a:pt x="484" y="377"/>
                  </a:cubicBezTo>
                  <a:cubicBezTo>
                    <a:pt x="484" y="377"/>
                    <a:pt x="485" y="378"/>
                    <a:pt x="486" y="378"/>
                  </a:cubicBezTo>
                  <a:cubicBezTo>
                    <a:pt x="488" y="379"/>
                    <a:pt x="489" y="377"/>
                    <a:pt x="491" y="377"/>
                  </a:cubicBezTo>
                  <a:cubicBezTo>
                    <a:pt x="496" y="376"/>
                    <a:pt x="502" y="378"/>
                    <a:pt x="508" y="378"/>
                  </a:cubicBezTo>
                  <a:cubicBezTo>
                    <a:pt x="508" y="381"/>
                    <a:pt x="509" y="383"/>
                    <a:pt x="509" y="381"/>
                  </a:cubicBezTo>
                  <a:cubicBezTo>
                    <a:pt x="511" y="381"/>
                    <a:pt x="510" y="382"/>
                    <a:pt x="509" y="382"/>
                  </a:cubicBezTo>
                  <a:cubicBezTo>
                    <a:pt x="509" y="385"/>
                    <a:pt x="512" y="382"/>
                    <a:pt x="514" y="384"/>
                  </a:cubicBezTo>
                  <a:cubicBezTo>
                    <a:pt x="514" y="384"/>
                    <a:pt x="514" y="386"/>
                    <a:pt x="514" y="387"/>
                  </a:cubicBezTo>
                  <a:cubicBezTo>
                    <a:pt x="515" y="387"/>
                    <a:pt x="517" y="386"/>
                    <a:pt x="519" y="387"/>
                  </a:cubicBezTo>
                  <a:cubicBezTo>
                    <a:pt x="518" y="389"/>
                    <a:pt x="520" y="390"/>
                    <a:pt x="521" y="391"/>
                  </a:cubicBezTo>
                  <a:cubicBezTo>
                    <a:pt x="523" y="393"/>
                    <a:pt x="525" y="394"/>
                    <a:pt x="526" y="397"/>
                  </a:cubicBezTo>
                  <a:cubicBezTo>
                    <a:pt x="533" y="397"/>
                    <a:pt x="536" y="401"/>
                    <a:pt x="542" y="398"/>
                  </a:cubicBezTo>
                  <a:cubicBezTo>
                    <a:pt x="541" y="403"/>
                    <a:pt x="549" y="398"/>
                    <a:pt x="547" y="403"/>
                  </a:cubicBezTo>
                  <a:cubicBezTo>
                    <a:pt x="551" y="401"/>
                    <a:pt x="551" y="406"/>
                    <a:pt x="554" y="407"/>
                  </a:cubicBezTo>
                  <a:cubicBezTo>
                    <a:pt x="555" y="407"/>
                    <a:pt x="555" y="410"/>
                    <a:pt x="558" y="409"/>
                  </a:cubicBezTo>
                  <a:cubicBezTo>
                    <a:pt x="554" y="412"/>
                    <a:pt x="559" y="411"/>
                    <a:pt x="559" y="415"/>
                  </a:cubicBezTo>
                  <a:cubicBezTo>
                    <a:pt x="559" y="417"/>
                    <a:pt x="561" y="416"/>
                    <a:pt x="562" y="417"/>
                  </a:cubicBezTo>
                  <a:cubicBezTo>
                    <a:pt x="563" y="418"/>
                    <a:pt x="562" y="420"/>
                    <a:pt x="565" y="419"/>
                  </a:cubicBezTo>
                  <a:cubicBezTo>
                    <a:pt x="560" y="424"/>
                    <a:pt x="571" y="425"/>
                    <a:pt x="567" y="429"/>
                  </a:cubicBezTo>
                  <a:cubicBezTo>
                    <a:pt x="569" y="429"/>
                    <a:pt x="571" y="429"/>
                    <a:pt x="571" y="431"/>
                  </a:cubicBezTo>
                  <a:cubicBezTo>
                    <a:pt x="577" y="430"/>
                    <a:pt x="585" y="432"/>
                    <a:pt x="587" y="437"/>
                  </a:cubicBezTo>
                  <a:cubicBezTo>
                    <a:pt x="593" y="437"/>
                    <a:pt x="596" y="439"/>
                    <a:pt x="602" y="438"/>
                  </a:cubicBezTo>
                  <a:cubicBezTo>
                    <a:pt x="603" y="439"/>
                    <a:pt x="600" y="440"/>
                    <a:pt x="600" y="440"/>
                  </a:cubicBezTo>
                  <a:cubicBezTo>
                    <a:pt x="601" y="442"/>
                    <a:pt x="609" y="440"/>
                    <a:pt x="613" y="441"/>
                  </a:cubicBezTo>
                  <a:cubicBezTo>
                    <a:pt x="613" y="442"/>
                    <a:pt x="614" y="442"/>
                    <a:pt x="615" y="442"/>
                  </a:cubicBezTo>
                  <a:cubicBezTo>
                    <a:pt x="615" y="444"/>
                    <a:pt x="618" y="443"/>
                    <a:pt x="619" y="444"/>
                  </a:cubicBezTo>
                  <a:cubicBezTo>
                    <a:pt x="619" y="445"/>
                    <a:pt x="619" y="446"/>
                    <a:pt x="619" y="447"/>
                  </a:cubicBezTo>
                  <a:cubicBezTo>
                    <a:pt x="619" y="447"/>
                    <a:pt x="621" y="446"/>
                    <a:pt x="621" y="447"/>
                  </a:cubicBezTo>
                  <a:cubicBezTo>
                    <a:pt x="622" y="447"/>
                    <a:pt x="621" y="450"/>
                    <a:pt x="624" y="449"/>
                  </a:cubicBezTo>
                  <a:cubicBezTo>
                    <a:pt x="624" y="461"/>
                    <a:pt x="624" y="473"/>
                    <a:pt x="624" y="485"/>
                  </a:cubicBezTo>
                  <a:cubicBezTo>
                    <a:pt x="619" y="484"/>
                    <a:pt x="624" y="492"/>
                    <a:pt x="619" y="490"/>
                  </a:cubicBezTo>
                  <a:cubicBezTo>
                    <a:pt x="618" y="494"/>
                    <a:pt x="618" y="498"/>
                    <a:pt x="618" y="502"/>
                  </a:cubicBezTo>
                  <a:cubicBezTo>
                    <a:pt x="618" y="504"/>
                    <a:pt x="620" y="509"/>
                    <a:pt x="619" y="514"/>
                  </a:cubicBezTo>
                  <a:cubicBezTo>
                    <a:pt x="619" y="514"/>
                    <a:pt x="618" y="514"/>
                    <a:pt x="618" y="515"/>
                  </a:cubicBezTo>
                  <a:cubicBezTo>
                    <a:pt x="618" y="515"/>
                    <a:pt x="618" y="517"/>
                    <a:pt x="618" y="517"/>
                  </a:cubicBezTo>
                  <a:cubicBezTo>
                    <a:pt x="617" y="518"/>
                    <a:pt x="614" y="519"/>
                    <a:pt x="615" y="523"/>
                  </a:cubicBezTo>
                  <a:cubicBezTo>
                    <a:pt x="613" y="524"/>
                    <a:pt x="612" y="526"/>
                    <a:pt x="610" y="527"/>
                  </a:cubicBezTo>
                  <a:cubicBezTo>
                    <a:pt x="609" y="527"/>
                    <a:pt x="610" y="529"/>
                    <a:pt x="610" y="530"/>
                  </a:cubicBezTo>
                  <a:cubicBezTo>
                    <a:pt x="609" y="531"/>
                    <a:pt x="607" y="530"/>
                    <a:pt x="607" y="530"/>
                  </a:cubicBezTo>
                  <a:cubicBezTo>
                    <a:pt x="607" y="531"/>
                    <a:pt x="608" y="532"/>
                    <a:pt x="607" y="533"/>
                  </a:cubicBezTo>
                  <a:cubicBezTo>
                    <a:pt x="606" y="533"/>
                    <a:pt x="603" y="533"/>
                    <a:pt x="602" y="535"/>
                  </a:cubicBezTo>
                  <a:cubicBezTo>
                    <a:pt x="602" y="536"/>
                    <a:pt x="600" y="536"/>
                    <a:pt x="598" y="537"/>
                  </a:cubicBezTo>
                  <a:cubicBezTo>
                    <a:pt x="597" y="538"/>
                    <a:pt x="596" y="539"/>
                    <a:pt x="595" y="540"/>
                  </a:cubicBezTo>
                  <a:cubicBezTo>
                    <a:pt x="595" y="540"/>
                    <a:pt x="594" y="538"/>
                    <a:pt x="593" y="538"/>
                  </a:cubicBezTo>
                  <a:cubicBezTo>
                    <a:pt x="593" y="538"/>
                    <a:pt x="593" y="540"/>
                    <a:pt x="592" y="540"/>
                  </a:cubicBezTo>
                  <a:cubicBezTo>
                    <a:pt x="590" y="540"/>
                    <a:pt x="590" y="540"/>
                    <a:pt x="589" y="542"/>
                  </a:cubicBezTo>
                  <a:cubicBezTo>
                    <a:pt x="585" y="540"/>
                    <a:pt x="582" y="545"/>
                    <a:pt x="580" y="547"/>
                  </a:cubicBezTo>
                  <a:cubicBezTo>
                    <a:pt x="580" y="547"/>
                    <a:pt x="578" y="546"/>
                    <a:pt x="578" y="547"/>
                  </a:cubicBezTo>
                  <a:cubicBezTo>
                    <a:pt x="577" y="547"/>
                    <a:pt x="576" y="548"/>
                    <a:pt x="575" y="549"/>
                  </a:cubicBezTo>
                  <a:cubicBezTo>
                    <a:pt x="575" y="550"/>
                    <a:pt x="573" y="551"/>
                    <a:pt x="573" y="551"/>
                  </a:cubicBezTo>
                  <a:cubicBezTo>
                    <a:pt x="573" y="552"/>
                    <a:pt x="575" y="555"/>
                    <a:pt x="572" y="554"/>
                  </a:cubicBezTo>
                  <a:cubicBezTo>
                    <a:pt x="573" y="559"/>
                    <a:pt x="570" y="561"/>
                    <a:pt x="571" y="567"/>
                  </a:cubicBezTo>
                  <a:cubicBezTo>
                    <a:pt x="567" y="566"/>
                    <a:pt x="569" y="569"/>
                    <a:pt x="568" y="570"/>
                  </a:cubicBezTo>
                  <a:cubicBezTo>
                    <a:pt x="568" y="570"/>
                    <a:pt x="566" y="570"/>
                    <a:pt x="566" y="570"/>
                  </a:cubicBezTo>
                  <a:cubicBezTo>
                    <a:pt x="566" y="571"/>
                    <a:pt x="568" y="572"/>
                    <a:pt x="566" y="573"/>
                  </a:cubicBezTo>
                  <a:cubicBezTo>
                    <a:pt x="564" y="573"/>
                    <a:pt x="564" y="577"/>
                    <a:pt x="561" y="577"/>
                  </a:cubicBezTo>
                  <a:cubicBezTo>
                    <a:pt x="561" y="577"/>
                    <a:pt x="559" y="579"/>
                    <a:pt x="559" y="580"/>
                  </a:cubicBezTo>
                  <a:cubicBezTo>
                    <a:pt x="558" y="581"/>
                    <a:pt x="556" y="585"/>
                    <a:pt x="553" y="587"/>
                  </a:cubicBezTo>
                  <a:cubicBezTo>
                    <a:pt x="553" y="588"/>
                    <a:pt x="553" y="590"/>
                    <a:pt x="553" y="591"/>
                  </a:cubicBezTo>
                  <a:cubicBezTo>
                    <a:pt x="551" y="592"/>
                    <a:pt x="549" y="593"/>
                    <a:pt x="549" y="596"/>
                  </a:cubicBezTo>
                  <a:cubicBezTo>
                    <a:pt x="547" y="596"/>
                    <a:pt x="546" y="596"/>
                    <a:pt x="544" y="596"/>
                  </a:cubicBezTo>
                  <a:cubicBezTo>
                    <a:pt x="544" y="597"/>
                    <a:pt x="545" y="597"/>
                    <a:pt x="546" y="597"/>
                  </a:cubicBezTo>
                  <a:cubicBezTo>
                    <a:pt x="546" y="599"/>
                    <a:pt x="544" y="598"/>
                    <a:pt x="542" y="598"/>
                  </a:cubicBezTo>
                  <a:cubicBezTo>
                    <a:pt x="541" y="599"/>
                    <a:pt x="540" y="601"/>
                    <a:pt x="540" y="603"/>
                  </a:cubicBezTo>
                  <a:cubicBezTo>
                    <a:pt x="539" y="602"/>
                    <a:pt x="538" y="602"/>
                    <a:pt x="538" y="604"/>
                  </a:cubicBezTo>
                  <a:cubicBezTo>
                    <a:pt x="537" y="604"/>
                    <a:pt x="537" y="603"/>
                    <a:pt x="537" y="602"/>
                  </a:cubicBezTo>
                  <a:cubicBezTo>
                    <a:pt x="535" y="602"/>
                    <a:pt x="533" y="602"/>
                    <a:pt x="533" y="601"/>
                  </a:cubicBezTo>
                  <a:cubicBezTo>
                    <a:pt x="532" y="602"/>
                    <a:pt x="532" y="604"/>
                    <a:pt x="529" y="603"/>
                  </a:cubicBezTo>
                  <a:cubicBezTo>
                    <a:pt x="529" y="606"/>
                    <a:pt x="532" y="607"/>
                    <a:pt x="532" y="609"/>
                  </a:cubicBezTo>
                  <a:cubicBezTo>
                    <a:pt x="532" y="612"/>
                    <a:pt x="528" y="614"/>
                    <a:pt x="531" y="616"/>
                  </a:cubicBezTo>
                  <a:cubicBezTo>
                    <a:pt x="530" y="619"/>
                    <a:pt x="524" y="616"/>
                    <a:pt x="524" y="618"/>
                  </a:cubicBezTo>
                  <a:cubicBezTo>
                    <a:pt x="522" y="618"/>
                    <a:pt x="523" y="620"/>
                    <a:pt x="522" y="621"/>
                  </a:cubicBezTo>
                  <a:cubicBezTo>
                    <a:pt x="521" y="622"/>
                    <a:pt x="517" y="621"/>
                    <a:pt x="518" y="624"/>
                  </a:cubicBezTo>
                  <a:cubicBezTo>
                    <a:pt x="515" y="622"/>
                    <a:pt x="507" y="622"/>
                    <a:pt x="506" y="626"/>
                  </a:cubicBezTo>
                  <a:cubicBezTo>
                    <a:pt x="506" y="627"/>
                    <a:pt x="507" y="626"/>
                    <a:pt x="507" y="626"/>
                  </a:cubicBezTo>
                  <a:cubicBezTo>
                    <a:pt x="510" y="626"/>
                    <a:pt x="507" y="629"/>
                    <a:pt x="505" y="628"/>
                  </a:cubicBezTo>
                  <a:cubicBezTo>
                    <a:pt x="505" y="631"/>
                    <a:pt x="501" y="634"/>
                    <a:pt x="504" y="635"/>
                  </a:cubicBezTo>
                  <a:cubicBezTo>
                    <a:pt x="504" y="636"/>
                    <a:pt x="502" y="636"/>
                    <a:pt x="501" y="636"/>
                  </a:cubicBezTo>
                  <a:cubicBezTo>
                    <a:pt x="501" y="636"/>
                    <a:pt x="500" y="635"/>
                    <a:pt x="500" y="635"/>
                  </a:cubicBezTo>
                  <a:cubicBezTo>
                    <a:pt x="499" y="635"/>
                    <a:pt x="496" y="638"/>
                    <a:pt x="496" y="634"/>
                  </a:cubicBezTo>
                  <a:cubicBezTo>
                    <a:pt x="495" y="634"/>
                    <a:pt x="495" y="637"/>
                    <a:pt x="494" y="635"/>
                  </a:cubicBezTo>
                  <a:cubicBezTo>
                    <a:pt x="492" y="636"/>
                    <a:pt x="495" y="642"/>
                    <a:pt x="495" y="644"/>
                  </a:cubicBezTo>
                  <a:cubicBezTo>
                    <a:pt x="496" y="647"/>
                    <a:pt x="494" y="647"/>
                    <a:pt x="493" y="649"/>
                  </a:cubicBezTo>
                  <a:cubicBezTo>
                    <a:pt x="493" y="651"/>
                    <a:pt x="493" y="653"/>
                    <a:pt x="489" y="653"/>
                  </a:cubicBezTo>
                  <a:cubicBezTo>
                    <a:pt x="489" y="654"/>
                    <a:pt x="492" y="655"/>
                    <a:pt x="492" y="655"/>
                  </a:cubicBezTo>
                  <a:cubicBezTo>
                    <a:pt x="492" y="657"/>
                    <a:pt x="490" y="655"/>
                    <a:pt x="489" y="655"/>
                  </a:cubicBezTo>
                  <a:cubicBezTo>
                    <a:pt x="489" y="656"/>
                    <a:pt x="488" y="659"/>
                    <a:pt x="489" y="658"/>
                  </a:cubicBezTo>
                  <a:cubicBezTo>
                    <a:pt x="489" y="660"/>
                    <a:pt x="488" y="659"/>
                    <a:pt x="487" y="658"/>
                  </a:cubicBezTo>
                  <a:cubicBezTo>
                    <a:pt x="487" y="659"/>
                    <a:pt x="486" y="660"/>
                    <a:pt x="486" y="660"/>
                  </a:cubicBezTo>
                  <a:cubicBezTo>
                    <a:pt x="484" y="657"/>
                    <a:pt x="486" y="660"/>
                    <a:pt x="485" y="662"/>
                  </a:cubicBezTo>
                  <a:cubicBezTo>
                    <a:pt x="483" y="664"/>
                    <a:pt x="482" y="661"/>
                    <a:pt x="480" y="663"/>
                  </a:cubicBezTo>
                  <a:cubicBezTo>
                    <a:pt x="478" y="666"/>
                    <a:pt x="485" y="666"/>
                    <a:pt x="481" y="668"/>
                  </a:cubicBezTo>
                  <a:cubicBezTo>
                    <a:pt x="481" y="669"/>
                    <a:pt x="483" y="669"/>
                    <a:pt x="485" y="669"/>
                  </a:cubicBezTo>
                  <a:cubicBezTo>
                    <a:pt x="484" y="671"/>
                    <a:pt x="485" y="673"/>
                    <a:pt x="487" y="673"/>
                  </a:cubicBezTo>
                  <a:cubicBezTo>
                    <a:pt x="489" y="675"/>
                    <a:pt x="485" y="676"/>
                    <a:pt x="485" y="677"/>
                  </a:cubicBezTo>
                  <a:cubicBezTo>
                    <a:pt x="485" y="678"/>
                    <a:pt x="485" y="679"/>
                    <a:pt x="486" y="679"/>
                  </a:cubicBezTo>
                  <a:cubicBezTo>
                    <a:pt x="485" y="680"/>
                    <a:pt x="485" y="678"/>
                    <a:pt x="485" y="679"/>
                  </a:cubicBezTo>
                  <a:cubicBezTo>
                    <a:pt x="483" y="679"/>
                    <a:pt x="483" y="681"/>
                    <a:pt x="480" y="681"/>
                  </a:cubicBezTo>
                  <a:cubicBezTo>
                    <a:pt x="482" y="683"/>
                    <a:pt x="481" y="684"/>
                    <a:pt x="478" y="683"/>
                  </a:cubicBezTo>
                  <a:cubicBezTo>
                    <a:pt x="479" y="687"/>
                    <a:pt x="476" y="686"/>
                    <a:pt x="476" y="689"/>
                  </a:cubicBezTo>
                  <a:cubicBezTo>
                    <a:pt x="472" y="690"/>
                    <a:pt x="477" y="694"/>
                    <a:pt x="473" y="691"/>
                  </a:cubicBezTo>
                  <a:cubicBezTo>
                    <a:pt x="474" y="694"/>
                    <a:pt x="472" y="697"/>
                    <a:pt x="473" y="700"/>
                  </a:cubicBezTo>
                  <a:cubicBezTo>
                    <a:pt x="473" y="700"/>
                    <a:pt x="474" y="701"/>
                    <a:pt x="474" y="701"/>
                  </a:cubicBezTo>
                  <a:cubicBezTo>
                    <a:pt x="474" y="703"/>
                    <a:pt x="472" y="703"/>
                    <a:pt x="474" y="706"/>
                  </a:cubicBezTo>
                  <a:cubicBezTo>
                    <a:pt x="476" y="707"/>
                    <a:pt x="474" y="708"/>
                    <a:pt x="475" y="711"/>
                  </a:cubicBezTo>
                  <a:cubicBezTo>
                    <a:pt x="476" y="714"/>
                    <a:pt x="479" y="715"/>
                    <a:pt x="480" y="717"/>
                  </a:cubicBezTo>
                  <a:cubicBezTo>
                    <a:pt x="483" y="720"/>
                    <a:pt x="485" y="716"/>
                    <a:pt x="487" y="719"/>
                  </a:cubicBezTo>
                  <a:cubicBezTo>
                    <a:pt x="488" y="723"/>
                    <a:pt x="484" y="720"/>
                    <a:pt x="481" y="721"/>
                  </a:cubicBezTo>
                  <a:cubicBezTo>
                    <a:pt x="476" y="722"/>
                    <a:pt x="471" y="724"/>
                    <a:pt x="467" y="723"/>
                  </a:cubicBezTo>
                  <a:cubicBezTo>
                    <a:pt x="467" y="723"/>
                    <a:pt x="467" y="721"/>
                    <a:pt x="467" y="721"/>
                  </a:cubicBezTo>
                  <a:cubicBezTo>
                    <a:pt x="462" y="722"/>
                    <a:pt x="460" y="719"/>
                    <a:pt x="456" y="719"/>
                  </a:cubicBezTo>
                  <a:cubicBezTo>
                    <a:pt x="456" y="717"/>
                    <a:pt x="456" y="716"/>
                    <a:pt x="456" y="715"/>
                  </a:cubicBezTo>
                  <a:cubicBezTo>
                    <a:pt x="456" y="712"/>
                    <a:pt x="452" y="714"/>
                    <a:pt x="452" y="711"/>
                  </a:cubicBezTo>
                  <a:cubicBezTo>
                    <a:pt x="452" y="711"/>
                    <a:pt x="451" y="710"/>
                    <a:pt x="451" y="709"/>
                  </a:cubicBezTo>
                  <a:cubicBezTo>
                    <a:pt x="451" y="708"/>
                    <a:pt x="449" y="708"/>
                    <a:pt x="449" y="708"/>
                  </a:cubicBezTo>
                  <a:cubicBezTo>
                    <a:pt x="449" y="707"/>
                    <a:pt x="452" y="705"/>
                    <a:pt x="449" y="704"/>
                  </a:cubicBezTo>
                  <a:cubicBezTo>
                    <a:pt x="448" y="704"/>
                    <a:pt x="449" y="703"/>
                    <a:pt x="449" y="702"/>
                  </a:cubicBezTo>
                  <a:cubicBezTo>
                    <a:pt x="449" y="701"/>
                    <a:pt x="447" y="701"/>
                    <a:pt x="447" y="700"/>
                  </a:cubicBezTo>
                  <a:cubicBezTo>
                    <a:pt x="447" y="699"/>
                    <a:pt x="448" y="698"/>
                    <a:pt x="448" y="697"/>
                  </a:cubicBezTo>
                  <a:cubicBezTo>
                    <a:pt x="448" y="697"/>
                    <a:pt x="447" y="697"/>
                    <a:pt x="447" y="696"/>
                  </a:cubicBezTo>
                  <a:cubicBezTo>
                    <a:pt x="447" y="695"/>
                    <a:pt x="446" y="693"/>
                    <a:pt x="445" y="693"/>
                  </a:cubicBezTo>
                  <a:cubicBezTo>
                    <a:pt x="444" y="691"/>
                    <a:pt x="446" y="690"/>
                    <a:pt x="446" y="689"/>
                  </a:cubicBezTo>
                  <a:cubicBezTo>
                    <a:pt x="446" y="689"/>
                    <a:pt x="444" y="688"/>
                    <a:pt x="443" y="688"/>
                  </a:cubicBezTo>
                  <a:cubicBezTo>
                    <a:pt x="444" y="687"/>
                    <a:pt x="448" y="686"/>
                    <a:pt x="445" y="684"/>
                  </a:cubicBezTo>
                  <a:cubicBezTo>
                    <a:pt x="445" y="683"/>
                    <a:pt x="446" y="683"/>
                    <a:pt x="447" y="683"/>
                  </a:cubicBezTo>
                  <a:cubicBezTo>
                    <a:pt x="447" y="680"/>
                    <a:pt x="447" y="678"/>
                    <a:pt x="447" y="675"/>
                  </a:cubicBezTo>
                  <a:cubicBezTo>
                    <a:pt x="446" y="674"/>
                    <a:pt x="445" y="673"/>
                    <a:pt x="443" y="673"/>
                  </a:cubicBezTo>
                  <a:cubicBezTo>
                    <a:pt x="445" y="669"/>
                    <a:pt x="448" y="666"/>
                    <a:pt x="446" y="662"/>
                  </a:cubicBezTo>
                  <a:cubicBezTo>
                    <a:pt x="449" y="663"/>
                    <a:pt x="449" y="660"/>
                    <a:pt x="452" y="661"/>
                  </a:cubicBezTo>
                  <a:cubicBezTo>
                    <a:pt x="452" y="657"/>
                    <a:pt x="452" y="654"/>
                    <a:pt x="452" y="650"/>
                  </a:cubicBezTo>
                  <a:cubicBezTo>
                    <a:pt x="457" y="650"/>
                    <a:pt x="455" y="643"/>
                    <a:pt x="458" y="640"/>
                  </a:cubicBezTo>
                  <a:cubicBezTo>
                    <a:pt x="457" y="640"/>
                    <a:pt x="456" y="641"/>
                    <a:pt x="455" y="640"/>
                  </a:cubicBezTo>
                  <a:cubicBezTo>
                    <a:pt x="453" y="641"/>
                    <a:pt x="452" y="643"/>
                    <a:pt x="452" y="647"/>
                  </a:cubicBezTo>
                  <a:cubicBezTo>
                    <a:pt x="450" y="646"/>
                    <a:pt x="448" y="645"/>
                    <a:pt x="448" y="642"/>
                  </a:cubicBezTo>
                  <a:cubicBezTo>
                    <a:pt x="446" y="640"/>
                    <a:pt x="452" y="638"/>
                    <a:pt x="451" y="637"/>
                  </a:cubicBezTo>
                  <a:cubicBezTo>
                    <a:pt x="448" y="635"/>
                    <a:pt x="451" y="638"/>
                    <a:pt x="453" y="636"/>
                  </a:cubicBezTo>
                  <a:cubicBezTo>
                    <a:pt x="454" y="630"/>
                    <a:pt x="451" y="625"/>
                    <a:pt x="452" y="620"/>
                  </a:cubicBezTo>
                  <a:cubicBezTo>
                    <a:pt x="452" y="620"/>
                    <a:pt x="454" y="620"/>
                    <a:pt x="454" y="620"/>
                  </a:cubicBezTo>
                  <a:cubicBezTo>
                    <a:pt x="453" y="614"/>
                    <a:pt x="454" y="613"/>
                    <a:pt x="454" y="607"/>
                  </a:cubicBezTo>
                  <a:cubicBezTo>
                    <a:pt x="457" y="603"/>
                    <a:pt x="461" y="600"/>
                    <a:pt x="459" y="595"/>
                  </a:cubicBezTo>
                  <a:cubicBezTo>
                    <a:pt x="463" y="600"/>
                    <a:pt x="459" y="586"/>
                    <a:pt x="464" y="591"/>
                  </a:cubicBezTo>
                  <a:cubicBezTo>
                    <a:pt x="463" y="589"/>
                    <a:pt x="463" y="586"/>
                    <a:pt x="462" y="583"/>
                  </a:cubicBezTo>
                  <a:cubicBezTo>
                    <a:pt x="462" y="582"/>
                    <a:pt x="460" y="580"/>
                    <a:pt x="460" y="578"/>
                  </a:cubicBezTo>
                  <a:cubicBezTo>
                    <a:pt x="460" y="577"/>
                    <a:pt x="461" y="576"/>
                    <a:pt x="461" y="575"/>
                  </a:cubicBezTo>
                  <a:cubicBezTo>
                    <a:pt x="462" y="572"/>
                    <a:pt x="460" y="569"/>
                    <a:pt x="464" y="571"/>
                  </a:cubicBezTo>
                  <a:cubicBezTo>
                    <a:pt x="463" y="568"/>
                    <a:pt x="464" y="565"/>
                    <a:pt x="465" y="562"/>
                  </a:cubicBezTo>
                  <a:cubicBezTo>
                    <a:pt x="466" y="560"/>
                    <a:pt x="465" y="561"/>
                    <a:pt x="465" y="558"/>
                  </a:cubicBezTo>
                  <a:cubicBezTo>
                    <a:pt x="465" y="557"/>
                    <a:pt x="467" y="554"/>
                    <a:pt x="466" y="553"/>
                  </a:cubicBezTo>
                  <a:cubicBezTo>
                    <a:pt x="465" y="552"/>
                    <a:pt x="466" y="551"/>
                    <a:pt x="466" y="549"/>
                  </a:cubicBezTo>
                  <a:cubicBezTo>
                    <a:pt x="466" y="547"/>
                    <a:pt x="466" y="546"/>
                    <a:pt x="466" y="544"/>
                  </a:cubicBezTo>
                  <a:cubicBezTo>
                    <a:pt x="466" y="542"/>
                    <a:pt x="467" y="542"/>
                    <a:pt x="467" y="541"/>
                  </a:cubicBezTo>
                  <a:cubicBezTo>
                    <a:pt x="467" y="536"/>
                    <a:pt x="467" y="532"/>
                    <a:pt x="467" y="528"/>
                  </a:cubicBezTo>
                  <a:cubicBezTo>
                    <a:pt x="467" y="526"/>
                    <a:pt x="468" y="525"/>
                    <a:pt x="468" y="524"/>
                  </a:cubicBezTo>
                  <a:cubicBezTo>
                    <a:pt x="468" y="521"/>
                    <a:pt x="464" y="517"/>
                    <a:pt x="465" y="514"/>
                  </a:cubicBezTo>
                  <a:cubicBezTo>
                    <a:pt x="464" y="512"/>
                    <a:pt x="463" y="514"/>
                    <a:pt x="461" y="514"/>
                  </a:cubicBezTo>
                  <a:cubicBezTo>
                    <a:pt x="460" y="511"/>
                    <a:pt x="456" y="508"/>
                    <a:pt x="453" y="508"/>
                  </a:cubicBezTo>
                  <a:cubicBezTo>
                    <a:pt x="452" y="508"/>
                    <a:pt x="451" y="505"/>
                    <a:pt x="451" y="505"/>
                  </a:cubicBezTo>
                  <a:cubicBezTo>
                    <a:pt x="449" y="507"/>
                    <a:pt x="451" y="505"/>
                    <a:pt x="449" y="504"/>
                  </a:cubicBezTo>
                  <a:cubicBezTo>
                    <a:pt x="448" y="503"/>
                    <a:pt x="444" y="505"/>
                    <a:pt x="447" y="502"/>
                  </a:cubicBezTo>
                  <a:cubicBezTo>
                    <a:pt x="447" y="500"/>
                    <a:pt x="444" y="502"/>
                    <a:pt x="442" y="501"/>
                  </a:cubicBezTo>
                  <a:cubicBezTo>
                    <a:pt x="442" y="500"/>
                    <a:pt x="443" y="499"/>
                    <a:pt x="442" y="498"/>
                  </a:cubicBezTo>
                  <a:cubicBezTo>
                    <a:pt x="442" y="498"/>
                    <a:pt x="440" y="498"/>
                    <a:pt x="440" y="497"/>
                  </a:cubicBezTo>
                  <a:cubicBezTo>
                    <a:pt x="439" y="496"/>
                    <a:pt x="437" y="493"/>
                    <a:pt x="436" y="489"/>
                  </a:cubicBezTo>
                  <a:cubicBezTo>
                    <a:pt x="437" y="488"/>
                    <a:pt x="435" y="488"/>
                    <a:pt x="434" y="488"/>
                  </a:cubicBezTo>
                  <a:cubicBezTo>
                    <a:pt x="433" y="487"/>
                    <a:pt x="434" y="482"/>
                    <a:pt x="432" y="482"/>
                  </a:cubicBezTo>
                  <a:cubicBezTo>
                    <a:pt x="430" y="482"/>
                    <a:pt x="429" y="475"/>
                    <a:pt x="427" y="472"/>
                  </a:cubicBezTo>
                  <a:cubicBezTo>
                    <a:pt x="426" y="471"/>
                    <a:pt x="424" y="468"/>
                    <a:pt x="422" y="465"/>
                  </a:cubicBezTo>
                  <a:cubicBezTo>
                    <a:pt x="422" y="464"/>
                    <a:pt x="420" y="464"/>
                    <a:pt x="420" y="463"/>
                  </a:cubicBezTo>
                  <a:cubicBezTo>
                    <a:pt x="420" y="462"/>
                    <a:pt x="420" y="461"/>
                    <a:pt x="420" y="461"/>
                  </a:cubicBezTo>
                  <a:cubicBezTo>
                    <a:pt x="419" y="460"/>
                    <a:pt x="418" y="460"/>
                    <a:pt x="418" y="460"/>
                  </a:cubicBezTo>
                  <a:cubicBezTo>
                    <a:pt x="418" y="459"/>
                    <a:pt x="416" y="451"/>
                    <a:pt x="415" y="457"/>
                  </a:cubicBezTo>
                  <a:cubicBezTo>
                    <a:pt x="413" y="456"/>
                    <a:pt x="415" y="450"/>
                    <a:pt x="414" y="447"/>
                  </a:cubicBezTo>
                  <a:cubicBezTo>
                    <a:pt x="417" y="447"/>
                    <a:pt x="417" y="443"/>
                    <a:pt x="419" y="442"/>
                  </a:cubicBezTo>
                  <a:cubicBezTo>
                    <a:pt x="420" y="439"/>
                    <a:pt x="416" y="440"/>
                    <a:pt x="415" y="438"/>
                  </a:cubicBezTo>
                  <a:cubicBezTo>
                    <a:pt x="415" y="435"/>
                    <a:pt x="417" y="433"/>
                    <a:pt x="416" y="429"/>
                  </a:cubicBezTo>
                  <a:cubicBezTo>
                    <a:pt x="417" y="428"/>
                    <a:pt x="418" y="428"/>
                    <a:pt x="420" y="428"/>
                  </a:cubicBezTo>
                  <a:cubicBezTo>
                    <a:pt x="420" y="427"/>
                    <a:pt x="419" y="425"/>
                    <a:pt x="420" y="424"/>
                  </a:cubicBezTo>
                  <a:cubicBezTo>
                    <a:pt x="420" y="424"/>
                    <a:pt x="422" y="425"/>
                    <a:pt x="422" y="424"/>
                  </a:cubicBezTo>
                  <a:cubicBezTo>
                    <a:pt x="422" y="424"/>
                    <a:pt x="422" y="423"/>
                    <a:pt x="422" y="423"/>
                  </a:cubicBezTo>
                  <a:cubicBezTo>
                    <a:pt x="422" y="423"/>
                    <a:pt x="425" y="421"/>
                    <a:pt x="425" y="421"/>
                  </a:cubicBezTo>
                  <a:cubicBezTo>
                    <a:pt x="425" y="421"/>
                    <a:pt x="424" y="421"/>
                    <a:pt x="423" y="421"/>
                  </a:cubicBezTo>
                  <a:cubicBezTo>
                    <a:pt x="424" y="421"/>
                    <a:pt x="424" y="419"/>
                    <a:pt x="425" y="419"/>
                  </a:cubicBezTo>
                  <a:cubicBezTo>
                    <a:pt x="427" y="423"/>
                    <a:pt x="425" y="417"/>
                    <a:pt x="428" y="417"/>
                  </a:cubicBezTo>
                  <a:cubicBezTo>
                    <a:pt x="430" y="417"/>
                    <a:pt x="429" y="415"/>
                    <a:pt x="431" y="412"/>
                  </a:cubicBezTo>
                  <a:cubicBezTo>
                    <a:pt x="430" y="413"/>
                    <a:pt x="436" y="408"/>
                    <a:pt x="433" y="405"/>
                  </a:cubicBezTo>
                  <a:cubicBezTo>
                    <a:pt x="432" y="404"/>
                    <a:pt x="433" y="405"/>
                    <a:pt x="433" y="403"/>
                  </a:cubicBezTo>
                  <a:cubicBezTo>
                    <a:pt x="433" y="400"/>
                    <a:pt x="430" y="392"/>
                    <a:pt x="432" y="389"/>
                  </a:cubicBezTo>
                  <a:cubicBezTo>
                    <a:pt x="426" y="390"/>
                    <a:pt x="426" y="385"/>
                    <a:pt x="420" y="387"/>
                  </a:cubicBezTo>
                  <a:cubicBezTo>
                    <a:pt x="418" y="388"/>
                    <a:pt x="420" y="388"/>
                    <a:pt x="419" y="391"/>
                  </a:cubicBezTo>
                  <a:cubicBezTo>
                    <a:pt x="413" y="391"/>
                    <a:pt x="410" y="388"/>
                    <a:pt x="405" y="388"/>
                  </a:cubicBezTo>
                  <a:cubicBezTo>
                    <a:pt x="405" y="385"/>
                    <a:pt x="401" y="386"/>
                    <a:pt x="402" y="383"/>
                  </a:cubicBezTo>
                  <a:cubicBezTo>
                    <a:pt x="401" y="382"/>
                    <a:pt x="399" y="383"/>
                    <a:pt x="398" y="382"/>
                  </a:cubicBezTo>
                  <a:cubicBezTo>
                    <a:pt x="397" y="382"/>
                    <a:pt x="398" y="380"/>
                    <a:pt x="398" y="379"/>
                  </a:cubicBezTo>
                  <a:cubicBezTo>
                    <a:pt x="397" y="379"/>
                    <a:pt x="396" y="380"/>
                    <a:pt x="395" y="379"/>
                  </a:cubicBezTo>
                  <a:cubicBezTo>
                    <a:pt x="394" y="378"/>
                    <a:pt x="395" y="376"/>
                    <a:pt x="393" y="376"/>
                  </a:cubicBezTo>
                  <a:cubicBezTo>
                    <a:pt x="393" y="373"/>
                    <a:pt x="395" y="374"/>
                    <a:pt x="393" y="371"/>
                  </a:cubicBezTo>
                  <a:cubicBezTo>
                    <a:pt x="393" y="370"/>
                    <a:pt x="392" y="371"/>
                    <a:pt x="392" y="371"/>
                  </a:cubicBezTo>
                  <a:cubicBezTo>
                    <a:pt x="390" y="370"/>
                    <a:pt x="389" y="367"/>
                    <a:pt x="386" y="368"/>
                  </a:cubicBezTo>
                  <a:cubicBezTo>
                    <a:pt x="387" y="364"/>
                    <a:pt x="382" y="367"/>
                    <a:pt x="383" y="363"/>
                  </a:cubicBezTo>
                  <a:cubicBezTo>
                    <a:pt x="382" y="363"/>
                    <a:pt x="376" y="362"/>
                    <a:pt x="378" y="363"/>
                  </a:cubicBezTo>
                  <a:cubicBezTo>
                    <a:pt x="376" y="363"/>
                    <a:pt x="377" y="361"/>
                    <a:pt x="376" y="361"/>
                  </a:cubicBezTo>
                  <a:cubicBezTo>
                    <a:pt x="376" y="360"/>
                    <a:pt x="375" y="361"/>
                    <a:pt x="374" y="361"/>
                  </a:cubicBezTo>
                  <a:cubicBezTo>
                    <a:pt x="373" y="360"/>
                    <a:pt x="371" y="359"/>
                    <a:pt x="367" y="359"/>
                  </a:cubicBezTo>
                  <a:cubicBezTo>
                    <a:pt x="368" y="355"/>
                    <a:pt x="364" y="358"/>
                    <a:pt x="362" y="356"/>
                  </a:cubicBezTo>
                  <a:cubicBezTo>
                    <a:pt x="362" y="356"/>
                    <a:pt x="363" y="354"/>
                    <a:pt x="362" y="354"/>
                  </a:cubicBezTo>
                  <a:cubicBezTo>
                    <a:pt x="362" y="353"/>
                    <a:pt x="360" y="354"/>
                    <a:pt x="360" y="354"/>
                  </a:cubicBezTo>
                  <a:cubicBezTo>
                    <a:pt x="360" y="353"/>
                    <a:pt x="360" y="352"/>
                    <a:pt x="360" y="351"/>
                  </a:cubicBezTo>
                  <a:cubicBezTo>
                    <a:pt x="360" y="351"/>
                    <a:pt x="358" y="352"/>
                    <a:pt x="358" y="351"/>
                  </a:cubicBezTo>
                  <a:cubicBezTo>
                    <a:pt x="357" y="351"/>
                    <a:pt x="358" y="349"/>
                    <a:pt x="358" y="349"/>
                  </a:cubicBezTo>
                  <a:cubicBezTo>
                    <a:pt x="356" y="348"/>
                    <a:pt x="357" y="350"/>
                    <a:pt x="356" y="350"/>
                  </a:cubicBezTo>
                  <a:cubicBezTo>
                    <a:pt x="356" y="350"/>
                    <a:pt x="353" y="348"/>
                    <a:pt x="353" y="348"/>
                  </a:cubicBezTo>
                  <a:cubicBezTo>
                    <a:pt x="351" y="350"/>
                    <a:pt x="351" y="347"/>
                    <a:pt x="349" y="348"/>
                  </a:cubicBezTo>
                  <a:cubicBezTo>
                    <a:pt x="348" y="348"/>
                    <a:pt x="345" y="350"/>
                    <a:pt x="343" y="350"/>
                  </a:cubicBezTo>
                  <a:cubicBezTo>
                    <a:pt x="341" y="350"/>
                    <a:pt x="340" y="349"/>
                    <a:pt x="339" y="349"/>
                  </a:cubicBezTo>
                  <a:cubicBezTo>
                    <a:pt x="336" y="349"/>
                    <a:pt x="337" y="351"/>
                    <a:pt x="334" y="349"/>
                  </a:cubicBezTo>
                  <a:cubicBezTo>
                    <a:pt x="332" y="348"/>
                    <a:pt x="331" y="349"/>
                    <a:pt x="328" y="348"/>
                  </a:cubicBezTo>
                  <a:cubicBezTo>
                    <a:pt x="327" y="347"/>
                    <a:pt x="327" y="346"/>
                    <a:pt x="327" y="345"/>
                  </a:cubicBezTo>
                  <a:cubicBezTo>
                    <a:pt x="326" y="345"/>
                    <a:pt x="325" y="345"/>
                    <a:pt x="325" y="345"/>
                  </a:cubicBezTo>
                  <a:cubicBezTo>
                    <a:pt x="323" y="345"/>
                    <a:pt x="318" y="344"/>
                    <a:pt x="321" y="342"/>
                  </a:cubicBezTo>
                  <a:cubicBezTo>
                    <a:pt x="318" y="342"/>
                    <a:pt x="317" y="339"/>
                    <a:pt x="314" y="339"/>
                  </a:cubicBezTo>
                  <a:cubicBezTo>
                    <a:pt x="313" y="338"/>
                    <a:pt x="313" y="338"/>
                    <a:pt x="313" y="336"/>
                  </a:cubicBezTo>
                  <a:cubicBezTo>
                    <a:pt x="308" y="335"/>
                    <a:pt x="306" y="331"/>
                    <a:pt x="301" y="331"/>
                  </a:cubicBezTo>
                  <a:cubicBezTo>
                    <a:pt x="300" y="327"/>
                    <a:pt x="298" y="325"/>
                    <a:pt x="299" y="319"/>
                  </a:cubicBezTo>
                  <a:cubicBezTo>
                    <a:pt x="299" y="315"/>
                    <a:pt x="292" y="317"/>
                    <a:pt x="295" y="312"/>
                  </a:cubicBezTo>
                  <a:cubicBezTo>
                    <a:pt x="294" y="312"/>
                    <a:pt x="293" y="313"/>
                    <a:pt x="293" y="314"/>
                  </a:cubicBezTo>
                  <a:cubicBezTo>
                    <a:pt x="291" y="314"/>
                    <a:pt x="292" y="312"/>
                    <a:pt x="292" y="311"/>
                  </a:cubicBezTo>
                  <a:cubicBezTo>
                    <a:pt x="291" y="310"/>
                    <a:pt x="288" y="310"/>
                    <a:pt x="288" y="308"/>
                  </a:cubicBezTo>
                  <a:cubicBezTo>
                    <a:pt x="288" y="306"/>
                    <a:pt x="286" y="307"/>
                    <a:pt x="285" y="306"/>
                  </a:cubicBezTo>
                  <a:cubicBezTo>
                    <a:pt x="284" y="306"/>
                    <a:pt x="286" y="305"/>
                    <a:pt x="286" y="304"/>
                  </a:cubicBezTo>
                  <a:cubicBezTo>
                    <a:pt x="286" y="304"/>
                    <a:pt x="285" y="302"/>
                    <a:pt x="285" y="302"/>
                  </a:cubicBezTo>
                  <a:cubicBezTo>
                    <a:pt x="284" y="302"/>
                    <a:pt x="283" y="302"/>
                    <a:pt x="282" y="302"/>
                  </a:cubicBezTo>
                  <a:cubicBezTo>
                    <a:pt x="281" y="301"/>
                    <a:pt x="282" y="299"/>
                    <a:pt x="281" y="298"/>
                  </a:cubicBezTo>
                  <a:cubicBezTo>
                    <a:pt x="278" y="296"/>
                    <a:pt x="275" y="295"/>
                    <a:pt x="274" y="290"/>
                  </a:cubicBezTo>
                  <a:cubicBezTo>
                    <a:pt x="272" y="288"/>
                    <a:pt x="272" y="291"/>
                    <a:pt x="269" y="289"/>
                  </a:cubicBezTo>
                  <a:cubicBezTo>
                    <a:pt x="270" y="286"/>
                    <a:pt x="267" y="286"/>
                    <a:pt x="267" y="285"/>
                  </a:cubicBezTo>
                  <a:cubicBezTo>
                    <a:pt x="266" y="283"/>
                    <a:pt x="267" y="279"/>
                    <a:pt x="263" y="279"/>
                  </a:cubicBezTo>
                  <a:cubicBezTo>
                    <a:pt x="264" y="274"/>
                    <a:pt x="261" y="271"/>
                    <a:pt x="257" y="270"/>
                  </a:cubicBezTo>
                  <a:cubicBezTo>
                    <a:pt x="256" y="271"/>
                    <a:pt x="256" y="272"/>
                    <a:pt x="255" y="274"/>
                  </a:cubicBezTo>
                  <a:cubicBezTo>
                    <a:pt x="254" y="276"/>
                    <a:pt x="258" y="277"/>
                    <a:pt x="259" y="278"/>
                  </a:cubicBezTo>
                  <a:cubicBezTo>
                    <a:pt x="259" y="279"/>
                    <a:pt x="258" y="280"/>
                    <a:pt x="259" y="281"/>
                  </a:cubicBezTo>
                  <a:cubicBezTo>
                    <a:pt x="259" y="281"/>
                    <a:pt x="260" y="280"/>
                    <a:pt x="260" y="281"/>
                  </a:cubicBezTo>
                  <a:cubicBezTo>
                    <a:pt x="261" y="282"/>
                    <a:pt x="259" y="285"/>
                    <a:pt x="261" y="285"/>
                  </a:cubicBezTo>
                  <a:cubicBezTo>
                    <a:pt x="263" y="285"/>
                    <a:pt x="262" y="288"/>
                    <a:pt x="263" y="291"/>
                  </a:cubicBezTo>
                  <a:cubicBezTo>
                    <a:pt x="264" y="292"/>
                    <a:pt x="264" y="291"/>
                    <a:pt x="265" y="292"/>
                  </a:cubicBezTo>
                  <a:cubicBezTo>
                    <a:pt x="265" y="295"/>
                    <a:pt x="268" y="294"/>
                    <a:pt x="267" y="298"/>
                  </a:cubicBezTo>
                  <a:cubicBezTo>
                    <a:pt x="267" y="300"/>
                    <a:pt x="269" y="299"/>
                    <a:pt x="270" y="299"/>
                  </a:cubicBezTo>
                  <a:cubicBezTo>
                    <a:pt x="270" y="301"/>
                    <a:pt x="272" y="301"/>
                    <a:pt x="272" y="302"/>
                  </a:cubicBezTo>
                  <a:cubicBezTo>
                    <a:pt x="272" y="303"/>
                    <a:pt x="270" y="304"/>
                    <a:pt x="270" y="304"/>
                  </a:cubicBezTo>
                  <a:cubicBezTo>
                    <a:pt x="271" y="306"/>
                    <a:pt x="274" y="305"/>
                    <a:pt x="273" y="309"/>
                  </a:cubicBezTo>
                  <a:cubicBezTo>
                    <a:pt x="271" y="307"/>
                    <a:pt x="271" y="305"/>
                    <a:pt x="267" y="306"/>
                  </a:cubicBezTo>
                  <a:cubicBezTo>
                    <a:pt x="269" y="302"/>
                    <a:pt x="264" y="303"/>
                    <a:pt x="265" y="299"/>
                  </a:cubicBezTo>
                  <a:cubicBezTo>
                    <a:pt x="264" y="297"/>
                    <a:pt x="262" y="297"/>
                    <a:pt x="261" y="296"/>
                  </a:cubicBezTo>
                  <a:cubicBezTo>
                    <a:pt x="260" y="295"/>
                    <a:pt x="259" y="294"/>
                    <a:pt x="259" y="292"/>
                  </a:cubicBezTo>
                  <a:cubicBezTo>
                    <a:pt x="256" y="292"/>
                    <a:pt x="255" y="292"/>
                    <a:pt x="254" y="290"/>
                  </a:cubicBezTo>
                  <a:cubicBezTo>
                    <a:pt x="254" y="287"/>
                    <a:pt x="255" y="289"/>
                    <a:pt x="256" y="289"/>
                  </a:cubicBezTo>
                  <a:cubicBezTo>
                    <a:pt x="258" y="284"/>
                    <a:pt x="252" y="285"/>
                    <a:pt x="253" y="281"/>
                  </a:cubicBezTo>
                  <a:cubicBezTo>
                    <a:pt x="251" y="280"/>
                    <a:pt x="250" y="278"/>
                    <a:pt x="247" y="278"/>
                  </a:cubicBezTo>
                  <a:cubicBezTo>
                    <a:pt x="247" y="275"/>
                    <a:pt x="249" y="275"/>
                    <a:pt x="247" y="272"/>
                  </a:cubicBezTo>
                  <a:cubicBezTo>
                    <a:pt x="247" y="272"/>
                    <a:pt x="246" y="271"/>
                    <a:pt x="246" y="271"/>
                  </a:cubicBezTo>
                  <a:cubicBezTo>
                    <a:pt x="244" y="269"/>
                    <a:pt x="245" y="264"/>
                    <a:pt x="240" y="265"/>
                  </a:cubicBezTo>
                  <a:cubicBezTo>
                    <a:pt x="241" y="264"/>
                    <a:pt x="241" y="263"/>
                    <a:pt x="240" y="262"/>
                  </a:cubicBezTo>
                  <a:cubicBezTo>
                    <a:pt x="240" y="262"/>
                    <a:pt x="239" y="259"/>
                    <a:pt x="239" y="259"/>
                  </a:cubicBezTo>
                  <a:cubicBezTo>
                    <a:pt x="238" y="259"/>
                    <a:pt x="236" y="260"/>
                    <a:pt x="235" y="259"/>
                  </a:cubicBezTo>
                  <a:cubicBezTo>
                    <a:pt x="234" y="259"/>
                    <a:pt x="237" y="258"/>
                    <a:pt x="237" y="258"/>
                  </a:cubicBezTo>
                  <a:cubicBezTo>
                    <a:pt x="237" y="256"/>
                    <a:pt x="230" y="255"/>
                    <a:pt x="227" y="253"/>
                  </a:cubicBezTo>
                  <a:cubicBezTo>
                    <a:pt x="226" y="253"/>
                    <a:pt x="226" y="252"/>
                    <a:pt x="226" y="251"/>
                  </a:cubicBezTo>
                  <a:cubicBezTo>
                    <a:pt x="225" y="250"/>
                    <a:pt x="224" y="249"/>
                    <a:pt x="223" y="248"/>
                  </a:cubicBezTo>
                  <a:cubicBezTo>
                    <a:pt x="222" y="247"/>
                    <a:pt x="222" y="243"/>
                    <a:pt x="221" y="241"/>
                  </a:cubicBezTo>
                  <a:cubicBezTo>
                    <a:pt x="221" y="240"/>
                    <a:pt x="219" y="240"/>
                    <a:pt x="219" y="239"/>
                  </a:cubicBezTo>
                  <a:cubicBezTo>
                    <a:pt x="218" y="238"/>
                    <a:pt x="219" y="235"/>
                    <a:pt x="216" y="236"/>
                  </a:cubicBezTo>
                  <a:cubicBezTo>
                    <a:pt x="217" y="231"/>
                    <a:pt x="214" y="228"/>
                    <a:pt x="212" y="225"/>
                  </a:cubicBezTo>
                  <a:cubicBezTo>
                    <a:pt x="210" y="224"/>
                    <a:pt x="211" y="221"/>
                    <a:pt x="208" y="222"/>
                  </a:cubicBezTo>
                  <a:cubicBezTo>
                    <a:pt x="210" y="208"/>
                    <a:pt x="208" y="200"/>
                    <a:pt x="208" y="183"/>
                  </a:cubicBezTo>
                  <a:cubicBezTo>
                    <a:pt x="208" y="182"/>
                    <a:pt x="207" y="182"/>
                    <a:pt x="207" y="180"/>
                  </a:cubicBezTo>
                  <a:cubicBezTo>
                    <a:pt x="206" y="180"/>
                    <a:pt x="205" y="179"/>
                    <a:pt x="204" y="178"/>
                  </a:cubicBezTo>
                  <a:cubicBezTo>
                    <a:pt x="204" y="178"/>
                    <a:pt x="204" y="177"/>
                    <a:pt x="202" y="177"/>
                  </a:cubicBezTo>
                  <a:cubicBezTo>
                    <a:pt x="201" y="171"/>
                    <a:pt x="197" y="168"/>
                    <a:pt x="193" y="164"/>
                  </a:cubicBezTo>
                  <a:cubicBezTo>
                    <a:pt x="192" y="163"/>
                    <a:pt x="191" y="163"/>
                    <a:pt x="192" y="162"/>
                  </a:cubicBezTo>
                  <a:cubicBezTo>
                    <a:pt x="192" y="162"/>
                    <a:pt x="195" y="163"/>
                    <a:pt x="195" y="162"/>
                  </a:cubicBezTo>
                  <a:cubicBezTo>
                    <a:pt x="197" y="162"/>
                    <a:pt x="197" y="165"/>
                    <a:pt x="200" y="164"/>
                  </a:cubicBezTo>
                  <a:cubicBezTo>
                    <a:pt x="201" y="165"/>
                    <a:pt x="201" y="167"/>
                    <a:pt x="201" y="169"/>
                  </a:cubicBezTo>
                  <a:cubicBezTo>
                    <a:pt x="207" y="168"/>
                    <a:pt x="208" y="172"/>
                    <a:pt x="212" y="173"/>
                  </a:cubicBezTo>
                  <a:cubicBezTo>
                    <a:pt x="211" y="178"/>
                    <a:pt x="213" y="179"/>
                    <a:pt x="215" y="180"/>
                  </a:cubicBezTo>
                  <a:cubicBezTo>
                    <a:pt x="216" y="180"/>
                    <a:pt x="217" y="178"/>
                    <a:pt x="216" y="177"/>
                  </a:cubicBezTo>
                  <a:cubicBezTo>
                    <a:pt x="216" y="176"/>
                    <a:pt x="214" y="175"/>
                    <a:pt x="214" y="175"/>
                  </a:cubicBezTo>
                  <a:cubicBezTo>
                    <a:pt x="213" y="173"/>
                    <a:pt x="213" y="171"/>
                    <a:pt x="213" y="170"/>
                  </a:cubicBezTo>
                  <a:cubicBezTo>
                    <a:pt x="213" y="169"/>
                    <a:pt x="212" y="169"/>
                    <a:pt x="212" y="169"/>
                  </a:cubicBezTo>
                  <a:cubicBezTo>
                    <a:pt x="211" y="168"/>
                    <a:pt x="212" y="167"/>
                    <a:pt x="213" y="168"/>
                  </a:cubicBezTo>
                  <a:cubicBezTo>
                    <a:pt x="211" y="165"/>
                    <a:pt x="209" y="165"/>
                    <a:pt x="209" y="163"/>
                  </a:cubicBezTo>
                  <a:cubicBezTo>
                    <a:pt x="204" y="163"/>
                    <a:pt x="203" y="159"/>
                    <a:pt x="197" y="159"/>
                  </a:cubicBezTo>
                  <a:cubicBezTo>
                    <a:pt x="199" y="155"/>
                    <a:pt x="194" y="158"/>
                    <a:pt x="195" y="155"/>
                  </a:cubicBezTo>
                  <a:cubicBezTo>
                    <a:pt x="194" y="153"/>
                    <a:pt x="192" y="155"/>
                    <a:pt x="190" y="152"/>
                  </a:cubicBezTo>
                  <a:cubicBezTo>
                    <a:pt x="190" y="151"/>
                    <a:pt x="192" y="151"/>
                    <a:pt x="193" y="151"/>
                  </a:cubicBezTo>
                  <a:cubicBezTo>
                    <a:pt x="194" y="148"/>
                    <a:pt x="189" y="150"/>
                    <a:pt x="189" y="150"/>
                  </a:cubicBezTo>
                  <a:cubicBezTo>
                    <a:pt x="188" y="149"/>
                    <a:pt x="189" y="148"/>
                    <a:pt x="188" y="148"/>
                  </a:cubicBezTo>
                  <a:cubicBezTo>
                    <a:pt x="188" y="147"/>
                    <a:pt x="186" y="148"/>
                    <a:pt x="186" y="148"/>
                  </a:cubicBezTo>
                  <a:cubicBezTo>
                    <a:pt x="185" y="147"/>
                    <a:pt x="187" y="146"/>
                    <a:pt x="187" y="145"/>
                  </a:cubicBezTo>
                  <a:cubicBezTo>
                    <a:pt x="186" y="143"/>
                    <a:pt x="185" y="146"/>
                    <a:pt x="183" y="145"/>
                  </a:cubicBezTo>
                  <a:cubicBezTo>
                    <a:pt x="181" y="143"/>
                    <a:pt x="182" y="141"/>
                    <a:pt x="181" y="139"/>
                  </a:cubicBezTo>
                  <a:cubicBezTo>
                    <a:pt x="180" y="138"/>
                    <a:pt x="179" y="138"/>
                    <a:pt x="177" y="138"/>
                  </a:cubicBezTo>
                  <a:cubicBezTo>
                    <a:pt x="182" y="131"/>
                    <a:pt x="168" y="136"/>
                    <a:pt x="169" y="129"/>
                  </a:cubicBezTo>
                  <a:cubicBezTo>
                    <a:pt x="170" y="129"/>
                    <a:pt x="172" y="129"/>
                    <a:pt x="173" y="129"/>
                  </a:cubicBezTo>
                  <a:cubicBezTo>
                    <a:pt x="173" y="126"/>
                    <a:pt x="167" y="129"/>
                    <a:pt x="169" y="125"/>
                  </a:cubicBezTo>
                  <a:cubicBezTo>
                    <a:pt x="167" y="125"/>
                    <a:pt x="164" y="125"/>
                    <a:pt x="162" y="125"/>
                  </a:cubicBezTo>
                  <a:cubicBezTo>
                    <a:pt x="165" y="123"/>
                    <a:pt x="161" y="122"/>
                    <a:pt x="163" y="122"/>
                  </a:cubicBezTo>
                  <a:cubicBezTo>
                    <a:pt x="164" y="119"/>
                    <a:pt x="160" y="120"/>
                    <a:pt x="161" y="120"/>
                  </a:cubicBezTo>
                  <a:cubicBezTo>
                    <a:pt x="159" y="118"/>
                    <a:pt x="161" y="117"/>
                    <a:pt x="159" y="115"/>
                  </a:cubicBezTo>
                  <a:cubicBezTo>
                    <a:pt x="156" y="115"/>
                    <a:pt x="154" y="115"/>
                    <a:pt x="152" y="115"/>
                  </a:cubicBezTo>
                  <a:cubicBezTo>
                    <a:pt x="152" y="113"/>
                    <a:pt x="153" y="112"/>
                    <a:pt x="154" y="110"/>
                  </a:cubicBezTo>
                  <a:cubicBezTo>
                    <a:pt x="153" y="108"/>
                    <a:pt x="150" y="109"/>
                    <a:pt x="153" y="106"/>
                  </a:cubicBezTo>
                  <a:cubicBezTo>
                    <a:pt x="149" y="107"/>
                    <a:pt x="146" y="108"/>
                    <a:pt x="141" y="107"/>
                  </a:cubicBezTo>
                  <a:cubicBezTo>
                    <a:pt x="141" y="104"/>
                    <a:pt x="138" y="103"/>
                    <a:pt x="135" y="102"/>
                  </a:cubicBezTo>
                  <a:cubicBezTo>
                    <a:pt x="134" y="101"/>
                    <a:pt x="132" y="101"/>
                    <a:pt x="132" y="100"/>
                  </a:cubicBezTo>
                  <a:cubicBezTo>
                    <a:pt x="131" y="100"/>
                    <a:pt x="132" y="98"/>
                    <a:pt x="132" y="98"/>
                  </a:cubicBezTo>
                  <a:cubicBezTo>
                    <a:pt x="131" y="98"/>
                    <a:pt x="129" y="98"/>
                    <a:pt x="129" y="97"/>
                  </a:cubicBezTo>
                  <a:cubicBezTo>
                    <a:pt x="125" y="95"/>
                    <a:pt x="117" y="99"/>
                    <a:pt x="115" y="97"/>
                  </a:cubicBezTo>
                  <a:cubicBezTo>
                    <a:pt x="115" y="97"/>
                    <a:pt x="115" y="96"/>
                    <a:pt x="115" y="96"/>
                  </a:cubicBezTo>
                  <a:cubicBezTo>
                    <a:pt x="114" y="96"/>
                    <a:pt x="113" y="97"/>
                    <a:pt x="113" y="97"/>
                  </a:cubicBezTo>
                  <a:cubicBezTo>
                    <a:pt x="111" y="97"/>
                    <a:pt x="111" y="93"/>
                    <a:pt x="107" y="95"/>
                  </a:cubicBezTo>
                  <a:cubicBezTo>
                    <a:pt x="107" y="92"/>
                    <a:pt x="101" y="93"/>
                    <a:pt x="104" y="90"/>
                  </a:cubicBezTo>
                  <a:cubicBezTo>
                    <a:pt x="103" y="90"/>
                    <a:pt x="103" y="91"/>
                    <a:pt x="102" y="91"/>
                  </a:cubicBezTo>
                  <a:cubicBezTo>
                    <a:pt x="102" y="91"/>
                    <a:pt x="100" y="90"/>
                    <a:pt x="101" y="90"/>
                  </a:cubicBezTo>
                  <a:cubicBezTo>
                    <a:pt x="98" y="90"/>
                    <a:pt x="97" y="93"/>
                    <a:pt x="95" y="91"/>
                  </a:cubicBezTo>
                  <a:cubicBezTo>
                    <a:pt x="92" y="91"/>
                    <a:pt x="94" y="95"/>
                    <a:pt x="94" y="97"/>
                  </a:cubicBezTo>
                  <a:cubicBezTo>
                    <a:pt x="93" y="96"/>
                    <a:pt x="92" y="95"/>
                    <a:pt x="90" y="96"/>
                  </a:cubicBezTo>
                  <a:cubicBezTo>
                    <a:pt x="89" y="96"/>
                    <a:pt x="90" y="98"/>
                    <a:pt x="89" y="98"/>
                  </a:cubicBezTo>
                  <a:cubicBezTo>
                    <a:pt x="88" y="99"/>
                    <a:pt x="84" y="98"/>
                    <a:pt x="82" y="99"/>
                  </a:cubicBezTo>
                  <a:cubicBezTo>
                    <a:pt x="81" y="100"/>
                    <a:pt x="81" y="101"/>
                    <a:pt x="80" y="102"/>
                  </a:cubicBezTo>
                  <a:cubicBezTo>
                    <a:pt x="78" y="102"/>
                    <a:pt x="77" y="100"/>
                    <a:pt x="75" y="100"/>
                  </a:cubicBezTo>
                  <a:cubicBezTo>
                    <a:pt x="77" y="99"/>
                    <a:pt x="80" y="98"/>
                    <a:pt x="79" y="93"/>
                  </a:cubicBezTo>
                  <a:cubicBezTo>
                    <a:pt x="81" y="94"/>
                    <a:pt x="81" y="92"/>
                    <a:pt x="81" y="91"/>
                  </a:cubicBezTo>
                  <a:cubicBezTo>
                    <a:pt x="81" y="90"/>
                    <a:pt x="79" y="90"/>
                    <a:pt x="77" y="90"/>
                  </a:cubicBezTo>
                  <a:cubicBezTo>
                    <a:pt x="76" y="91"/>
                    <a:pt x="76" y="93"/>
                    <a:pt x="74" y="95"/>
                  </a:cubicBezTo>
                  <a:cubicBezTo>
                    <a:pt x="73" y="95"/>
                    <a:pt x="73" y="97"/>
                    <a:pt x="71" y="97"/>
                  </a:cubicBezTo>
                  <a:cubicBezTo>
                    <a:pt x="70" y="97"/>
                    <a:pt x="70" y="100"/>
                    <a:pt x="68" y="99"/>
                  </a:cubicBezTo>
                  <a:cubicBezTo>
                    <a:pt x="68" y="101"/>
                    <a:pt x="67" y="101"/>
                    <a:pt x="66" y="102"/>
                  </a:cubicBezTo>
                  <a:cubicBezTo>
                    <a:pt x="66" y="103"/>
                    <a:pt x="66" y="105"/>
                    <a:pt x="66" y="106"/>
                  </a:cubicBezTo>
                  <a:cubicBezTo>
                    <a:pt x="62" y="108"/>
                    <a:pt x="61" y="111"/>
                    <a:pt x="59" y="113"/>
                  </a:cubicBezTo>
                  <a:cubicBezTo>
                    <a:pt x="58" y="114"/>
                    <a:pt x="57" y="113"/>
                    <a:pt x="56" y="113"/>
                  </a:cubicBezTo>
                  <a:cubicBezTo>
                    <a:pt x="56" y="114"/>
                    <a:pt x="57" y="115"/>
                    <a:pt x="56" y="116"/>
                  </a:cubicBezTo>
                  <a:cubicBezTo>
                    <a:pt x="56" y="116"/>
                    <a:pt x="51" y="116"/>
                    <a:pt x="53" y="117"/>
                  </a:cubicBezTo>
                  <a:cubicBezTo>
                    <a:pt x="55" y="119"/>
                    <a:pt x="50" y="118"/>
                    <a:pt x="48" y="120"/>
                  </a:cubicBezTo>
                  <a:cubicBezTo>
                    <a:pt x="48" y="121"/>
                    <a:pt x="46" y="125"/>
                    <a:pt x="46" y="124"/>
                  </a:cubicBezTo>
                  <a:cubicBezTo>
                    <a:pt x="44" y="123"/>
                    <a:pt x="45" y="123"/>
                    <a:pt x="44" y="125"/>
                  </a:cubicBezTo>
                  <a:cubicBezTo>
                    <a:pt x="43" y="125"/>
                    <a:pt x="41" y="125"/>
                    <a:pt x="40" y="125"/>
                  </a:cubicBezTo>
                  <a:cubicBezTo>
                    <a:pt x="37" y="126"/>
                    <a:pt x="42" y="127"/>
                    <a:pt x="36" y="128"/>
                  </a:cubicBezTo>
                  <a:cubicBezTo>
                    <a:pt x="34" y="128"/>
                    <a:pt x="32" y="127"/>
                    <a:pt x="29" y="129"/>
                  </a:cubicBezTo>
                  <a:cubicBezTo>
                    <a:pt x="27" y="130"/>
                    <a:pt x="27" y="133"/>
                    <a:pt x="24" y="131"/>
                  </a:cubicBezTo>
                  <a:cubicBezTo>
                    <a:pt x="24" y="128"/>
                    <a:pt x="28" y="129"/>
                    <a:pt x="30" y="128"/>
                  </a:cubicBezTo>
                  <a:cubicBezTo>
                    <a:pt x="31" y="127"/>
                    <a:pt x="31" y="128"/>
                    <a:pt x="31" y="126"/>
                  </a:cubicBezTo>
                  <a:cubicBezTo>
                    <a:pt x="32" y="125"/>
                    <a:pt x="35" y="125"/>
                    <a:pt x="36" y="125"/>
                  </a:cubicBezTo>
                  <a:cubicBezTo>
                    <a:pt x="38" y="125"/>
                    <a:pt x="37" y="122"/>
                    <a:pt x="37" y="122"/>
                  </a:cubicBezTo>
                  <a:cubicBezTo>
                    <a:pt x="38" y="121"/>
                    <a:pt x="39" y="124"/>
                    <a:pt x="41" y="120"/>
                  </a:cubicBezTo>
                  <a:cubicBezTo>
                    <a:pt x="41" y="120"/>
                    <a:pt x="42" y="121"/>
                    <a:pt x="42" y="119"/>
                  </a:cubicBezTo>
                  <a:cubicBezTo>
                    <a:pt x="42" y="118"/>
                    <a:pt x="45" y="118"/>
                    <a:pt x="47" y="117"/>
                  </a:cubicBezTo>
                  <a:cubicBezTo>
                    <a:pt x="47" y="115"/>
                    <a:pt x="47" y="113"/>
                    <a:pt x="47" y="111"/>
                  </a:cubicBezTo>
                  <a:cubicBezTo>
                    <a:pt x="50" y="115"/>
                    <a:pt x="47" y="108"/>
                    <a:pt x="51" y="109"/>
                  </a:cubicBezTo>
                  <a:cubicBezTo>
                    <a:pt x="52" y="106"/>
                    <a:pt x="46" y="109"/>
                    <a:pt x="48" y="105"/>
                  </a:cubicBezTo>
                  <a:cubicBezTo>
                    <a:pt x="47" y="108"/>
                    <a:pt x="40" y="105"/>
                    <a:pt x="39" y="107"/>
                  </a:cubicBezTo>
                  <a:cubicBezTo>
                    <a:pt x="37" y="108"/>
                    <a:pt x="38" y="106"/>
                    <a:pt x="37" y="105"/>
                  </a:cubicBezTo>
                  <a:cubicBezTo>
                    <a:pt x="36" y="104"/>
                    <a:pt x="32" y="106"/>
                    <a:pt x="30" y="105"/>
                  </a:cubicBezTo>
                  <a:cubicBezTo>
                    <a:pt x="31" y="103"/>
                    <a:pt x="28" y="104"/>
                    <a:pt x="28" y="103"/>
                  </a:cubicBezTo>
                  <a:cubicBezTo>
                    <a:pt x="27" y="102"/>
                    <a:pt x="29" y="101"/>
                    <a:pt x="29" y="102"/>
                  </a:cubicBezTo>
                  <a:cubicBezTo>
                    <a:pt x="27" y="98"/>
                    <a:pt x="25" y="99"/>
                    <a:pt x="23" y="96"/>
                  </a:cubicBezTo>
                  <a:cubicBezTo>
                    <a:pt x="22" y="97"/>
                    <a:pt x="18" y="97"/>
                    <a:pt x="15" y="97"/>
                  </a:cubicBezTo>
                  <a:cubicBezTo>
                    <a:pt x="15" y="96"/>
                    <a:pt x="15" y="95"/>
                    <a:pt x="16" y="95"/>
                  </a:cubicBezTo>
                  <a:cubicBezTo>
                    <a:pt x="15" y="92"/>
                    <a:pt x="11" y="93"/>
                    <a:pt x="13" y="89"/>
                  </a:cubicBezTo>
                  <a:cubicBezTo>
                    <a:pt x="12" y="87"/>
                    <a:pt x="11" y="86"/>
                    <a:pt x="10" y="87"/>
                  </a:cubicBezTo>
                  <a:cubicBezTo>
                    <a:pt x="7" y="87"/>
                    <a:pt x="10" y="84"/>
                    <a:pt x="10" y="83"/>
                  </a:cubicBezTo>
                  <a:cubicBezTo>
                    <a:pt x="10" y="82"/>
                    <a:pt x="10" y="81"/>
                    <a:pt x="10" y="80"/>
                  </a:cubicBezTo>
                  <a:cubicBezTo>
                    <a:pt x="10" y="80"/>
                    <a:pt x="12" y="81"/>
                    <a:pt x="13" y="80"/>
                  </a:cubicBezTo>
                  <a:cubicBezTo>
                    <a:pt x="13" y="79"/>
                    <a:pt x="13" y="78"/>
                    <a:pt x="14" y="77"/>
                  </a:cubicBezTo>
                  <a:cubicBezTo>
                    <a:pt x="17" y="76"/>
                    <a:pt x="21" y="76"/>
                    <a:pt x="23" y="75"/>
                  </a:cubicBezTo>
                  <a:cubicBezTo>
                    <a:pt x="25" y="74"/>
                    <a:pt x="26" y="74"/>
                    <a:pt x="28" y="73"/>
                  </a:cubicBezTo>
                  <a:cubicBezTo>
                    <a:pt x="30" y="72"/>
                    <a:pt x="26" y="70"/>
                    <a:pt x="33" y="71"/>
                  </a:cubicBezTo>
                  <a:cubicBezTo>
                    <a:pt x="32" y="68"/>
                    <a:pt x="32" y="66"/>
                    <a:pt x="30" y="62"/>
                  </a:cubicBezTo>
                  <a:cubicBezTo>
                    <a:pt x="28" y="59"/>
                    <a:pt x="21" y="66"/>
                    <a:pt x="18" y="63"/>
                  </a:cubicBezTo>
                  <a:cubicBezTo>
                    <a:pt x="16" y="61"/>
                    <a:pt x="18" y="64"/>
                    <a:pt x="14" y="64"/>
                  </a:cubicBezTo>
                  <a:cubicBezTo>
                    <a:pt x="13" y="62"/>
                    <a:pt x="8" y="63"/>
                    <a:pt x="6" y="62"/>
                  </a:cubicBezTo>
                  <a:cubicBezTo>
                    <a:pt x="5" y="61"/>
                    <a:pt x="8" y="59"/>
                    <a:pt x="6" y="59"/>
                  </a:cubicBezTo>
                  <a:cubicBezTo>
                    <a:pt x="3" y="59"/>
                    <a:pt x="1" y="58"/>
                    <a:pt x="1" y="55"/>
                  </a:cubicBezTo>
                  <a:cubicBezTo>
                    <a:pt x="8" y="55"/>
                    <a:pt x="0" y="51"/>
                    <a:pt x="8" y="52"/>
                  </a:cubicBezTo>
                  <a:cubicBezTo>
                    <a:pt x="9" y="52"/>
                    <a:pt x="9" y="51"/>
                    <a:pt x="8" y="51"/>
                  </a:cubicBezTo>
                  <a:cubicBezTo>
                    <a:pt x="8" y="49"/>
                    <a:pt x="10" y="51"/>
                    <a:pt x="10" y="51"/>
                  </a:cubicBezTo>
                  <a:cubicBezTo>
                    <a:pt x="12" y="51"/>
                    <a:pt x="13" y="49"/>
                    <a:pt x="15" y="50"/>
                  </a:cubicBezTo>
                  <a:cubicBezTo>
                    <a:pt x="15" y="50"/>
                    <a:pt x="16" y="52"/>
                    <a:pt x="17" y="52"/>
                  </a:cubicBezTo>
                  <a:cubicBezTo>
                    <a:pt x="20" y="53"/>
                    <a:pt x="22" y="51"/>
                    <a:pt x="26" y="52"/>
                  </a:cubicBezTo>
                  <a:cubicBezTo>
                    <a:pt x="27" y="53"/>
                    <a:pt x="27" y="53"/>
                    <a:pt x="29" y="52"/>
                  </a:cubicBezTo>
                  <a:cubicBezTo>
                    <a:pt x="31" y="52"/>
                    <a:pt x="29" y="51"/>
                    <a:pt x="29" y="50"/>
                  </a:cubicBezTo>
                  <a:cubicBezTo>
                    <a:pt x="30" y="50"/>
                    <a:pt x="31" y="50"/>
                    <a:pt x="31" y="49"/>
                  </a:cubicBezTo>
                  <a:cubicBezTo>
                    <a:pt x="32" y="46"/>
                    <a:pt x="26" y="49"/>
                    <a:pt x="28" y="45"/>
                  </a:cubicBezTo>
                  <a:cubicBezTo>
                    <a:pt x="25" y="44"/>
                    <a:pt x="22" y="43"/>
                    <a:pt x="18" y="43"/>
                  </a:cubicBezTo>
                  <a:cubicBezTo>
                    <a:pt x="20" y="41"/>
                    <a:pt x="20" y="41"/>
                    <a:pt x="17" y="39"/>
                  </a:cubicBezTo>
                  <a:cubicBezTo>
                    <a:pt x="17" y="39"/>
                    <a:pt x="16" y="38"/>
                    <a:pt x="16" y="38"/>
                  </a:cubicBezTo>
                  <a:cubicBezTo>
                    <a:pt x="15" y="37"/>
                    <a:pt x="13" y="38"/>
                    <a:pt x="11" y="37"/>
                  </a:cubicBezTo>
                  <a:cubicBezTo>
                    <a:pt x="12" y="37"/>
                    <a:pt x="14" y="33"/>
                    <a:pt x="11" y="33"/>
                  </a:cubicBezTo>
                  <a:cubicBezTo>
                    <a:pt x="11" y="33"/>
                    <a:pt x="11" y="35"/>
                    <a:pt x="10" y="35"/>
                  </a:cubicBezTo>
                  <a:cubicBezTo>
                    <a:pt x="9" y="34"/>
                    <a:pt x="8" y="33"/>
                    <a:pt x="7" y="33"/>
                  </a:cubicBezTo>
                  <a:cubicBezTo>
                    <a:pt x="9" y="30"/>
                    <a:pt x="14" y="29"/>
                    <a:pt x="18" y="27"/>
                  </a:cubicBezTo>
                  <a:cubicBezTo>
                    <a:pt x="17" y="23"/>
                    <a:pt x="22" y="23"/>
                    <a:pt x="23" y="22"/>
                  </a:cubicBezTo>
                  <a:cubicBezTo>
                    <a:pt x="24" y="20"/>
                    <a:pt x="23" y="18"/>
                    <a:pt x="24" y="17"/>
                  </a:cubicBezTo>
                  <a:cubicBezTo>
                    <a:pt x="27" y="20"/>
                    <a:pt x="27" y="18"/>
                    <a:pt x="33" y="18"/>
                  </a:cubicBezTo>
                  <a:cubicBezTo>
                    <a:pt x="35" y="15"/>
                    <a:pt x="39" y="12"/>
                    <a:pt x="46" y="13"/>
                  </a:cubicBezTo>
                  <a:cubicBezTo>
                    <a:pt x="47" y="14"/>
                    <a:pt x="46" y="11"/>
                    <a:pt x="47" y="11"/>
                  </a:cubicBezTo>
                  <a:cubicBezTo>
                    <a:pt x="49" y="10"/>
                    <a:pt x="53" y="12"/>
                    <a:pt x="54" y="9"/>
                  </a:cubicBezTo>
                  <a:cubicBezTo>
                    <a:pt x="55" y="8"/>
                    <a:pt x="55" y="11"/>
                    <a:pt x="56" y="11"/>
                  </a:cubicBezTo>
                  <a:cubicBezTo>
                    <a:pt x="58" y="12"/>
                    <a:pt x="60" y="10"/>
                    <a:pt x="60" y="13"/>
                  </a:cubicBezTo>
                  <a:cubicBezTo>
                    <a:pt x="65" y="13"/>
                    <a:pt x="70" y="13"/>
                    <a:pt x="75" y="13"/>
                  </a:cubicBezTo>
                  <a:cubicBezTo>
                    <a:pt x="70" y="18"/>
                    <a:pt x="83" y="11"/>
                    <a:pt x="79" y="17"/>
                  </a:cubicBezTo>
                  <a:cubicBezTo>
                    <a:pt x="81" y="17"/>
                    <a:pt x="83" y="17"/>
                    <a:pt x="83" y="14"/>
                  </a:cubicBezTo>
                  <a:cubicBezTo>
                    <a:pt x="86" y="17"/>
                    <a:pt x="90" y="16"/>
                    <a:pt x="94" y="17"/>
                  </a:cubicBezTo>
                  <a:cubicBezTo>
                    <a:pt x="94" y="17"/>
                    <a:pt x="94" y="18"/>
                    <a:pt x="95" y="18"/>
                  </a:cubicBezTo>
                  <a:cubicBezTo>
                    <a:pt x="96" y="18"/>
                    <a:pt x="96" y="19"/>
                    <a:pt x="97" y="19"/>
                  </a:cubicBezTo>
                  <a:cubicBezTo>
                    <a:pt x="100" y="20"/>
                    <a:pt x="101" y="17"/>
                    <a:pt x="103" y="19"/>
                  </a:cubicBezTo>
                  <a:cubicBezTo>
                    <a:pt x="104" y="20"/>
                    <a:pt x="117" y="19"/>
                    <a:pt x="119" y="20"/>
                  </a:cubicBezTo>
                  <a:cubicBezTo>
                    <a:pt x="120" y="21"/>
                    <a:pt x="127" y="22"/>
                    <a:pt x="132" y="23"/>
                  </a:cubicBezTo>
                  <a:cubicBezTo>
                    <a:pt x="133" y="24"/>
                    <a:pt x="135" y="25"/>
                    <a:pt x="135" y="27"/>
                  </a:cubicBezTo>
                  <a:cubicBezTo>
                    <a:pt x="139" y="28"/>
                    <a:pt x="141" y="30"/>
                    <a:pt x="144" y="29"/>
                  </a:cubicBezTo>
                  <a:cubicBezTo>
                    <a:pt x="145" y="32"/>
                    <a:pt x="150" y="31"/>
                    <a:pt x="154" y="31"/>
                  </a:cubicBezTo>
                  <a:cubicBezTo>
                    <a:pt x="154" y="30"/>
                    <a:pt x="152" y="30"/>
                    <a:pt x="152" y="30"/>
                  </a:cubicBezTo>
                  <a:cubicBezTo>
                    <a:pt x="154" y="27"/>
                    <a:pt x="157" y="25"/>
                    <a:pt x="161" y="24"/>
                  </a:cubicBezTo>
                  <a:cubicBezTo>
                    <a:pt x="161" y="26"/>
                    <a:pt x="162" y="26"/>
                    <a:pt x="162" y="25"/>
                  </a:cubicBezTo>
                  <a:cubicBezTo>
                    <a:pt x="163" y="25"/>
                    <a:pt x="163" y="27"/>
                    <a:pt x="164" y="27"/>
                  </a:cubicBezTo>
                  <a:cubicBezTo>
                    <a:pt x="167" y="28"/>
                    <a:pt x="167" y="26"/>
                    <a:pt x="167" y="24"/>
                  </a:cubicBezTo>
                  <a:cubicBezTo>
                    <a:pt x="169" y="23"/>
                    <a:pt x="170" y="25"/>
                    <a:pt x="172" y="25"/>
                  </a:cubicBezTo>
                  <a:cubicBezTo>
                    <a:pt x="173" y="24"/>
                    <a:pt x="171" y="22"/>
                    <a:pt x="174" y="20"/>
                  </a:cubicBezTo>
                  <a:cubicBezTo>
                    <a:pt x="176" y="20"/>
                    <a:pt x="177" y="22"/>
                    <a:pt x="177" y="20"/>
                  </a:cubicBezTo>
                  <a:cubicBezTo>
                    <a:pt x="179" y="21"/>
                    <a:pt x="178" y="23"/>
                    <a:pt x="176" y="23"/>
                  </a:cubicBezTo>
                  <a:cubicBezTo>
                    <a:pt x="178" y="26"/>
                    <a:pt x="186" y="20"/>
                    <a:pt x="188" y="24"/>
                  </a:cubicBezTo>
                  <a:cubicBezTo>
                    <a:pt x="192" y="24"/>
                    <a:pt x="185" y="21"/>
                    <a:pt x="189" y="20"/>
                  </a:cubicBezTo>
                  <a:cubicBezTo>
                    <a:pt x="190" y="19"/>
                    <a:pt x="191" y="18"/>
                    <a:pt x="193" y="18"/>
                  </a:cubicBezTo>
                  <a:cubicBezTo>
                    <a:pt x="193" y="19"/>
                    <a:pt x="193" y="20"/>
                    <a:pt x="193" y="22"/>
                  </a:cubicBezTo>
                  <a:cubicBezTo>
                    <a:pt x="195" y="19"/>
                    <a:pt x="196" y="23"/>
                    <a:pt x="199" y="24"/>
                  </a:cubicBezTo>
                  <a:cubicBezTo>
                    <a:pt x="202" y="24"/>
                    <a:pt x="205" y="24"/>
                    <a:pt x="206" y="22"/>
                  </a:cubicBezTo>
                  <a:cubicBezTo>
                    <a:pt x="207" y="23"/>
                    <a:pt x="210" y="22"/>
                    <a:pt x="209" y="26"/>
                  </a:cubicBezTo>
                  <a:cubicBezTo>
                    <a:pt x="212" y="26"/>
                    <a:pt x="215" y="25"/>
                    <a:pt x="215" y="22"/>
                  </a:cubicBezTo>
                  <a:cubicBezTo>
                    <a:pt x="218" y="24"/>
                    <a:pt x="220" y="21"/>
                    <a:pt x="222" y="24"/>
                  </a:cubicBezTo>
                  <a:cubicBezTo>
                    <a:pt x="225" y="24"/>
                    <a:pt x="228" y="24"/>
                    <a:pt x="230" y="24"/>
                  </a:cubicBezTo>
                  <a:cubicBezTo>
                    <a:pt x="231" y="24"/>
                    <a:pt x="229" y="26"/>
                    <a:pt x="229" y="26"/>
                  </a:cubicBezTo>
                  <a:cubicBezTo>
                    <a:pt x="229" y="26"/>
                    <a:pt x="232" y="28"/>
                    <a:pt x="232" y="27"/>
                  </a:cubicBezTo>
                  <a:cubicBezTo>
                    <a:pt x="233" y="28"/>
                    <a:pt x="233" y="26"/>
                    <a:pt x="235" y="26"/>
                  </a:cubicBezTo>
                  <a:cubicBezTo>
                    <a:pt x="235" y="26"/>
                    <a:pt x="235" y="28"/>
                    <a:pt x="235" y="29"/>
                  </a:cubicBezTo>
                  <a:cubicBezTo>
                    <a:pt x="239" y="31"/>
                    <a:pt x="243" y="28"/>
                    <a:pt x="247" y="29"/>
                  </a:cubicBezTo>
                  <a:cubicBezTo>
                    <a:pt x="247" y="30"/>
                    <a:pt x="249" y="30"/>
                    <a:pt x="250" y="30"/>
                  </a:cubicBezTo>
                  <a:cubicBezTo>
                    <a:pt x="249" y="34"/>
                    <a:pt x="254" y="31"/>
                    <a:pt x="254" y="33"/>
                  </a:cubicBezTo>
                  <a:cubicBezTo>
                    <a:pt x="255" y="36"/>
                    <a:pt x="252" y="35"/>
                    <a:pt x="252" y="37"/>
                  </a:cubicBezTo>
                  <a:cubicBezTo>
                    <a:pt x="251" y="39"/>
                    <a:pt x="253" y="39"/>
                    <a:pt x="253" y="40"/>
                  </a:cubicBezTo>
                  <a:cubicBezTo>
                    <a:pt x="265" y="39"/>
                    <a:pt x="276" y="39"/>
                    <a:pt x="286" y="43"/>
                  </a:cubicBezTo>
                  <a:cubicBezTo>
                    <a:pt x="285" y="44"/>
                    <a:pt x="285" y="45"/>
                    <a:pt x="285" y="46"/>
                  </a:cubicBezTo>
                  <a:cubicBezTo>
                    <a:pt x="287" y="46"/>
                    <a:pt x="287" y="45"/>
                    <a:pt x="289" y="45"/>
                  </a:cubicBezTo>
                  <a:cubicBezTo>
                    <a:pt x="288" y="41"/>
                    <a:pt x="289" y="42"/>
                    <a:pt x="288" y="38"/>
                  </a:cubicBezTo>
                  <a:cubicBezTo>
                    <a:pt x="289" y="36"/>
                    <a:pt x="298" y="36"/>
                    <a:pt x="295" y="35"/>
                  </a:cubicBezTo>
                  <a:cubicBezTo>
                    <a:pt x="296" y="32"/>
                    <a:pt x="297" y="34"/>
                    <a:pt x="299" y="35"/>
                  </a:cubicBezTo>
                  <a:cubicBezTo>
                    <a:pt x="299" y="36"/>
                    <a:pt x="301" y="35"/>
                    <a:pt x="301" y="37"/>
                  </a:cubicBezTo>
                  <a:cubicBezTo>
                    <a:pt x="306" y="38"/>
                    <a:pt x="309" y="36"/>
                    <a:pt x="313" y="37"/>
                  </a:cubicBezTo>
                  <a:cubicBezTo>
                    <a:pt x="313" y="37"/>
                    <a:pt x="313" y="38"/>
                    <a:pt x="314" y="38"/>
                  </a:cubicBezTo>
                  <a:cubicBezTo>
                    <a:pt x="315" y="38"/>
                    <a:pt x="315" y="39"/>
                    <a:pt x="316" y="39"/>
                  </a:cubicBezTo>
                  <a:cubicBezTo>
                    <a:pt x="321" y="39"/>
                    <a:pt x="324" y="37"/>
                    <a:pt x="330" y="38"/>
                  </a:cubicBezTo>
                  <a:cubicBezTo>
                    <a:pt x="334" y="36"/>
                    <a:pt x="333" y="34"/>
                    <a:pt x="334" y="31"/>
                  </a:cubicBezTo>
                  <a:cubicBezTo>
                    <a:pt x="333" y="27"/>
                    <a:pt x="330" y="29"/>
                    <a:pt x="329" y="27"/>
                  </a:cubicBezTo>
                  <a:cubicBezTo>
                    <a:pt x="330" y="21"/>
                    <a:pt x="340" y="24"/>
                    <a:pt x="343" y="26"/>
                  </a:cubicBezTo>
                  <a:cubicBezTo>
                    <a:pt x="343" y="28"/>
                    <a:pt x="342" y="29"/>
                    <a:pt x="340" y="29"/>
                  </a:cubicBezTo>
                  <a:cubicBezTo>
                    <a:pt x="342" y="31"/>
                    <a:pt x="340" y="32"/>
                    <a:pt x="339" y="33"/>
                  </a:cubicBezTo>
                  <a:cubicBezTo>
                    <a:pt x="338" y="36"/>
                    <a:pt x="340" y="36"/>
                    <a:pt x="342" y="36"/>
                  </a:cubicBezTo>
                  <a:cubicBezTo>
                    <a:pt x="341" y="39"/>
                    <a:pt x="343" y="40"/>
                    <a:pt x="341" y="43"/>
                  </a:cubicBezTo>
                  <a:cubicBezTo>
                    <a:pt x="345" y="45"/>
                    <a:pt x="347" y="37"/>
                    <a:pt x="346" y="38"/>
                  </a:cubicBezTo>
                  <a:cubicBezTo>
                    <a:pt x="346" y="38"/>
                    <a:pt x="349" y="41"/>
                    <a:pt x="348" y="36"/>
                  </a:cubicBezTo>
                  <a:cubicBezTo>
                    <a:pt x="353" y="37"/>
                    <a:pt x="352" y="31"/>
                    <a:pt x="355" y="30"/>
                  </a:cubicBezTo>
                  <a:cubicBezTo>
                    <a:pt x="354" y="27"/>
                    <a:pt x="352" y="24"/>
                    <a:pt x="347" y="24"/>
                  </a:cubicBezTo>
                  <a:cubicBezTo>
                    <a:pt x="349" y="22"/>
                    <a:pt x="345" y="19"/>
                    <a:pt x="341" y="18"/>
                  </a:cubicBezTo>
                  <a:cubicBezTo>
                    <a:pt x="341" y="16"/>
                    <a:pt x="341" y="15"/>
                    <a:pt x="340" y="14"/>
                  </a:cubicBezTo>
                  <a:cubicBezTo>
                    <a:pt x="340" y="12"/>
                    <a:pt x="343" y="11"/>
                    <a:pt x="343" y="9"/>
                  </a:cubicBezTo>
                  <a:cubicBezTo>
                    <a:pt x="343" y="8"/>
                    <a:pt x="346" y="7"/>
                    <a:pt x="346" y="6"/>
                  </a:cubicBezTo>
                  <a:cubicBezTo>
                    <a:pt x="343" y="3"/>
                    <a:pt x="350" y="7"/>
                    <a:pt x="347" y="4"/>
                  </a:cubicBezTo>
                  <a:cubicBezTo>
                    <a:pt x="347" y="0"/>
                    <a:pt x="350" y="5"/>
                    <a:pt x="350" y="5"/>
                  </a:cubicBezTo>
                  <a:cubicBezTo>
                    <a:pt x="352" y="5"/>
                    <a:pt x="354" y="4"/>
                    <a:pt x="355" y="5"/>
                  </a:cubicBezTo>
                  <a:cubicBezTo>
                    <a:pt x="356" y="5"/>
                    <a:pt x="354" y="7"/>
                    <a:pt x="354" y="7"/>
                  </a:cubicBezTo>
                  <a:cubicBezTo>
                    <a:pt x="355" y="8"/>
                    <a:pt x="357" y="7"/>
                    <a:pt x="358" y="7"/>
                  </a:cubicBezTo>
                  <a:cubicBezTo>
                    <a:pt x="358" y="8"/>
                    <a:pt x="357" y="10"/>
                    <a:pt x="358" y="11"/>
                  </a:cubicBezTo>
                  <a:cubicBezTo>
                    <a:pt x="358" y="11"/>
                    <a:pt x="360" y="11"/>
                    <a:pt x="360" y="11"/>
                  </a:cubicBezTo>
                  <a:cubicBezTo>
                    <a:pt x="361" y="14"/>
                    <a:pt x="358" y="13"/>
                    <a:pt x="360" y="16"/>
                  </a:cubicBezTo>
                  <a:cubicBezTo>
                    <a:pt x="360" y="16"/>
                    <a:pt x="361" y="17"/>
                    <a:pt x="361" y="18"/>
                  </a:cubicBezTo>
                  <a:cubicBezTo>
                    <a:pt x="361" y="18"/>
                    <a:pt x="360" y="18"/>
                    <a:pt x="360" y="19"/>
                  </a:cubicBezTo>
                  <a:cubicBezTo>
                    <a:pt x="360" y="21"/>
                    <a:pt x="359" y="21"/>
                    <a:pt x="359" y="23"/>
                  </a:cubicBezTo>
                  <a:cubicBezTo>
                    <a:pt x="359" y="25"/>
                    <a:pt x="366" y="25"/>
                    <a:pt x="365" y="22"/>
                  </a:cubicBezTo>
                  <a:cubicBezTo>
                    <a:pt x="367" y="22"/>
                    <a:pt x="366" y="25"/>
                    <a:pt x="369" y="24"/>
                  </a:cubicBezTo>
                  <a:cubicBezTo>
                    <a:pt x="367" y="26"/>
                    <a:pt x="370" y="26"/>
                    <a:pt x="369" y="30"/>
                  </a:cubicBezTo>
                  <a:cubicBezTo>
                    <a:pt x="374" y="30"/>
                    <a:pt x="373" y="26"/>
                    <a:pt x="378" y="29"/>
                  </a:cubicBezTo>
                  <a:cubicBezTo>
                    <a:pt x="379" y="29"/>
                    <a:pt x="379" y="28"/>
                    <a:pt x="379" y="27"/>
                  </a:cubicBezTo>
                  <a:cubicBezTo>
                    <a:pt x="381" y="28"/>
                    <a:pt x="377" y="29"/>
                    <a:pt x="380" y="31"/>
                  </a:cubicBezTo>
                  <a:cubicBezTo>
                    <a:pt x="380" y="31"/>
                    <a:pt x="382" y="32"/>
                    <a:pt x="382" y="32"/>
                  </a:cubicBezTo>
                  <a:cubicBezTo>
                    <a:pt x="382" y="34"/>
                    <a:pt x="378" y="36"/>
                    <a:pt x="380" y="39"/>
                  </a:cubicBezTo>
                  <a:close/>
                  <a:moveTo>
                    <a:pt x="240" y="52"/>
                  </a:moveTo>
                  <a:cubicBezTo>
                    <a:pt x="239" y="50"/>
                    <a:pt x="242" y="49"/>
                    <a:pt x="240" y="49"/>
                  </a:cubicBezTo>
                  <a:cubicBezTo>
                    <a:pt x="240" y="49"/>
                    <a:pt x="240" y="50"/>
                    <a:pt x="239" y="50"/>
                  </a:cubicBezTo>
                  <a:cubicBezTo>
                    <a:pt x="238" y="48"/>
                    <a:pt x="239" y="46"/>
                    <a:pt x="237" y="46"/>
                  </a:cubicBezTo>
                  <a:cubicBezTo>
                    <a:pt x="236" y="48"/>
                    <a:pt x="231" y="52"/>
                    <a:pt x="228" y="49"/>
                  </a:cubicBezTo>
                  <a:cubicBezTo>
                    <a:pt x="228" y="46"/>
                    <a:pt x="233" y="49"/>
                    <a:pt x="232" y="45"/>
                  </a:cubicBezTo>
                  <a:cubicBezTo>
                    <a:pt x="231" y="45"/>
                    <a:pt x="229" y="45"/>
                    <a:pt x="229" y="44"/>
                  </a:cubicBezTo>
                  <a:cubicBezTo>
                    <a:pt x="227" y="43"/>
                    <a:pt x="226" y="46"/>
                    <a:pt x="225" y="46"/>
                  </a:cubicBezTo>
                  <a:cubicBezTo>
                    <a:pt x="222" y="47"/>
                    <a:pt x="219" y="47"/>
                    <a:pt x="216" y="47"/>
                  </a:cubicBezTo>
                  <a:cubicBezTo>
                    <a:pt x="216" y="48"/>
                    <a:pt x="216" y="48"/>
                    <a:pt x="215" y="49"/>
                  </a:cubicBezTo>
                  <a:cubicBezTo>
                    <a:pt x="211" y="50"/>
                    <a:pt x="207" y="50"/>
                    <a:pt x="203" y="50"/>
                  </a:cubicBezTo>
                  <a:cubicBezTo>
                    <a:pt x="204" y="52"/>
                    <a:pt x="202" y="53"/>
                    <a:pt x="203" y="53"/>
                  </a:cubicBezTo>
                  <a:cubicBezTo>
                    <a:pt x="203" y="52"/>
                    <a:pt x="205" y="52"/>
                    <a:pt x="204" y="55"/>
                  </a:cubicBezTo>
                  <a:cubicBezTo>
                    <a:pt x="210" y="55"/>
                    <a:pt x="217" y="50"/>
                    <a:pt x="219" y="55"/>
                  </a:cubicBezTo>
                  <a:cubicBezTo>
                    <a:pt x="216" y="52"/>
                    <a:pt x="217" y="55"/>
                    <a:pt x="215" y="56"/>
                  </a:cubicBezTo>
                  <a:cubicBezTo>
                    <a:pt x="213" y="56"/>
                    <a:pt x="211" y="56"/>
                    <a:pt x="210" y="58"/>
                  </a:cubicBezTo>
                  <a:cubicBezTo>
                    <a:pt x="217" y="59"/>
                    <a:pt x="220" y="57"/>
                    <a:pt x="226" y="57"/>
                  </a:cubicBezTo>
                  <a:cubicBezTo>
                    <a:pt x="226" y="58"/>
                    <a:pt x="225" y="60"/>
                    <a:pt x="227" y="60"/>
                  </a:cubicBezTo>
                  <a:cubicBezTo>
                    <a:pt x="227" y="59"/>
                    <a:pt x="229" y="59"/>
                    <a:pt x="230" y="59"/>
                  </a:cubicBezTo>
                  <a:cubicBezTo>
                    <a:pt x="231" y="57"/>
                    <a:pt x="231" y="55"/>
                    <a:pt x="233" y="55"/>
                  </a:cubicBezTo>
                  <a:cubicBezTo>
                    <a:pt x="235" y="53"/>
                    <a:pt x="234" y="55"/>
                    <a:pt x="237" y="55"/>
                  </a:cubicBezTo>
                  <a:cubicBezTo>
                    <a:pt x="238" y="53"/>
                    <a:pt x="238" y="52"/>
                    <a:pt x="240" y="52"/>
                  </a:cubicBezTo>
                  <a:close/>
                  <a:moveTo>
                    <a:pt x="248" y="92"/>
                  </a:moveTo>
                  <a:cubicBezTo>
                    <a:pt x="249" y="89"/>
                    <a:pt x="253" y="90"/>
                    <a:pt x="254" y="89"/>
                  </a:cubicBezTo>
                  <a:cubicBezTo>
                    <a:pt x="254" y="88"/>
                    <a:pt x="256" y="89"/>
                    <a:pt x="256" y="89"/>
                  </a:cubicBezTo>
                  <a:cubicBezTo>
                    <a:pt x="258" y="88"/>
                    <a:pt x="260" y="88"/>
                    <a:pt x="262" y="87"/>
                  </a:cubicBezTo>
                  <a:cubicBezTo>
                    <a:pt x="262" y="87"/>
                    <a:pt x="263" y="85"/>
                    <a:pt x="263" y="85"/>
                  </a:cubicBezTo>
                  <a:cubicBezTo>
                    <a:pt x="266" y="83"/>
                    <a:pt x="269" y="86"/>
                    <a:pt x="269" y="84"/>
                  </a:cubicBezTo>
                  <a:cubicBezTo>
                    <a:pt x="269" y="84"/>
                    <a:pt x="268" y="83"/>
                    <a:pt x="269" y="83"/>
                  </a:cubicBezTo>
                  <a:cubicBezTo>
                    <a:pt x="272" y="83"/>
                    <a:pt x="272" y="81"/>
                    <a:pt x="273" y="83"/>
                  </a:cubicBezTo>
                  <a:cubicBezTo>
                    <a:pt x="273" y="84"/>
                    <a:pt x="274" y="82"/>
                    <a:pt x="274" y="82"/>
                  </a:cubicBezTo>
                  <a:cubicBezTo>
                    <a:pt x="272" y="82"/>
                    <a:pt x="274" y="79"/>
                    <a:pt x="276" y="82"/>
                  </a:cubicBezTo>
                  <a:cubicBezTo>
                    <a:pt x="277" y="79"/>
                    <a:pt x="279" y="79"/>
                    <a:pt x="279" y="76"/>
                  </a:cubicBezTo>
                  <a:cubicBezTo>
                    <a:pt x="274" y="75"/>
                    <a:pt x="274" y="78"/>
                    <a:pt x="269" y="77"/>
                  </a:cubicBezTo>
                  <a:cubicBezTo>
                    <a:pt x="269" y="79"/>
                    <a:pt x="268" y="80"/>
                    <a:pt x="267" y="80"/>
                  </a:cubicBezTo>
                  <a:cubicBezTo>
                    <a:pt x="263" y="82"/>
                    <a:pt x="264" y="80"/>
                    <a:pt x="261" y="80"/>
                  </a:cubicBezTo>
                  <a:cubicBezTo>
                    <a:pt x="260" y="81"/>
                    <a:pt x="261" y="82"/>
                    <a:pt x="259" y="82"/>
                  </a:cubicBezTo>
                  <a:cubicBezTo>
                    <a:pt x="257" y="81"/>
                    <a:pt x="256" y="80"/>
                    <a:pt x="254" y="80"/>
                  </a:cubicBezTo>
                  <a:cubicBezTo>
                    <a:pt x="254" y="80"/>
                    <a:pt x="254" y="78"/>
                    <a:pt x="253" y="78"/>
                  </a:cubicBezTo>
                  <a:cubicBezTo>
                    <a:pt x="253" y="80"/>
                    <a:pt x="252" y="81"/>
                    <a:pt x="252" y="82"/>
                  </a:cubicBezTo>
                  <a:cubicBezTo>
                    <a:pt x="252" y="83"/>
                    <a:pt x="254" y="83"/>
                    <a:pt x="254" y="84"/>
                  </a:cubicBezTo>
                  <a:cubicBezTo>
                    <a:pt x="250" y="83"/>
                    <a:pt x="250" y="85"/>
                    <a:pt x="249" y="86"/>
                  </a:cubicBezTo>
                  <a:cubicBezTo>
                    <a:pt x="248" y="88"/>
                    <a:pt x="245" y="87"/>
                    <a:pt x="245" y="89"/>
                  </a:cubicBezTo>
                  <a:cubicBezTo>
                    <a:pt x="244" y="91"/>
                    <a:pt x="239" y="88"/>
                    <a:pt x="241" y="92"/>
                  </a:cubicBezTo>
                  <a:cubicBezTo>
                    <a:pt x="243" y="92"/>
                    <a:pt x="246" y="92"/>
                    <a:pt x="248" y="92"/>
                  </a:cubicBezTo>
                  <a:close/>
                  <a:moveTo>
                    <a:pt x="334" y="138"/>
                  </a:moveTo>
                  <a:cubicBezTo>
                    <a:pt x="333" y="138"/>
                    <a:pt x="333" y="139"/>
                    <a:pt x="333" y="139"/>
                  </a:cubicBezTo>
                  <a:cubicBezTo>
                    <a:pt x="332" y="139"/>
                    <a:pt x="329" y="140"/>
                    <a:pt x="329" y="140"/>
                  </a:cubicBezTo>
                  <a:cubicBezTo>
                    <a:pt x="328" y="142"/>
                    <a:pt x="330" y="145"/>
                    <a:pt x="328" y="145"/>
                  </a:cubicBezTo>
                  <a:cubicBezTo>
                    <a:pt x="328" y="144"/>
                    <a:pt x="328" y="142"/>
                    <a:pt x="327" y="142"/>
                  </a:cubicBezTo>
                  <a:cubicBezTo>
                    <a:pt x="327" y="143"/>
                    <a:pt x="327" y="145"/>
                    <a:pt x="327" y="146"/>
                  </a:cubicBezTo>
                  <a:cubicBezTo>
                    <a:pt x="329" y="146"/>
                    <a:pt x="331" y="146"/>
                    <a:pt x="333" y="146"/>
                  </a:cubicBezTo>
                  <a:cubicBezTo>
                    <a:pt x="332" y="148"/>
                    <a:pt x="335" y="150"/>
                    <a:pt x="335" y="151"/>
                  </a:cubicBezTo>
                  <a:cubicBezTo>
                    <a:pt x="336" y="155"/>
                    <a:pt x="337" y="154"/>
                    <a:pt x="339" y="156"/>
                  </a:cubicBezTo>
                  <a:cubicBezTo>
                    <a:pt x="337" y="156"/>
                    <a:pt x="336" y="156"/>
                    <a:pt x="336" y="158"/>
                  </a:cubicBezTo>
                  <a:cubicBezTo>
                    <a:pt x="336" y="160"/>
                    <a:pt x="338" y="160"/>
                    <a:pt x="338" y="162"/>
                  </a:cubicBezTo>
                  <a:cubicBezTo>
                    <a:pt x="339" y="162"/>
                    <a:pt x="341" y="162"/>
                    <a:pt x="342" y="162"/>
                  </a:cubicBezTo>
                  <a:cubicBezTo>
                    <a:pt x="344" y="160"/>
                    <a:pt x="344" y="157"/>
                    <a:pt x="343" y="155"/>
                  </a:cubicBezTo>
                  <a:cubicBezTo>
                    <a:pt x="342" y="154"/>
                    <a:pt x="341" y="153"/>
                    <a:pt x="340" y="152"/>
                  </a:cubicBezTo>
                  <a:cubicBezTo>
                    <a:pt x="342" y="146"/>
                    <a:pt x="340" y="149"/>
                    <a:pt x="339" y="148"/>
                  </a:cubicBezTo>
                  <a:cubicBezTo>
                    <a:pt x="337" y="145"/>
                    <a:pt x="338" y="141"/>
                    <a:pt x="336" y="138"/>
                  </a:cubicBezTo>
                  <a:cubicBezTo>
                    <a:pt x="336" y="138"/>
                    <a:pt x="335" y="138"/>
                    <a:pt x="334" y="138"/>
                  </a:cubicBezTo>
                  <a:close/>
                  <a:moveTo>
                    <a:pt x="380" y="175"/>
                  </a:moveTo>
                  <a:cubicBezTo>
                    <a:pt x="376" y="173"/>
                    <a:pt x="377" y="176"/>
                    <a:pt x="375" y="177"/>
                  </a:cubicBezTo>
                  <a:cubicBezTo>
                    <a:pt x="375" y="176"/>
                    <a:pt x="374" y="176"/>
                    <a:pt x="373" y="176"/>
                  </a:cubicBezTo>
                  <a:cubicBezTo>
                    <a:pt x="373" y="180"/>
                    <a:pt x="369" y="178"/>
                    <a:pt x="367" y="179"/>
                  </a:cubicBezTo>
                  <a:cubicBezTo>
                    <a:pt x="366" y="180"/>
                    <a:pt x="367" y="181"/>
                    <a:pt x="366" y="182"/>
                  </a:cubicBezTo>
                  <a:cubicBezTo>
                    <a:pt x="365" y="182"/>
                    <a:pt x="363" y="182"/>
                    <a:pt x="363" y="183"/>
                  </a:cubicBezTo>
                  <a:cubicBezTo>
                    <a:pt x="365" y="183"/>
                    <a:pt x="363" y="184"/>
                    <a:pt x="363" y="186"/>
                  </a:cubicBezTo>
                  <a:cubicBezTo>
                    <a:pt x="366" y="188"/>
                    <a:pt x="366" y="185"/>
                    <a:pt x="368" y="184"/>
                  </a:cubicBezTo>
                  <a:cubicBezTo>
                    <a:pt x="370" y="183"/>
                    <a:pt x="373" y="184"/>
                    <a:pt x="375" y="184"/>
                  </a:cubicBezTo>
                  <a:cubicBezTo>
                    <a:pt x="377" y="184"/>
                    <a:pt x="377" y="183"/>
                    <a:pt x="379" y="183"/>
                  </a:cubicBezTo>
                  <a:cubicBezTo>
                    <a:pt x="382" y="183"/>
                    <a:pt x="385" y="184"/>
                    <a:pt x="386" y="185"/>
                  </a:cubicBezTo>
                  <a:cubicBezTo>
                    <a:pt x="385" y="185"/>
                    <a:pt x="383" y="185"/>
                    <a:pt x="383" y="186"/>
                  </a:cubicBezTo>
                  <a:cubicBezTo>
                    <a:pt x="384" y="186"/>
                    <a:pt x="385" y="188"/>
                    <a:pt x="385" y="188"/>
                  </a:cubicBezTo>
                  <a:cubicBezTo>
                    <a:pt x="385" y="188"/>
                    <a:pt x="386" y="186"/>
                    <a:pt x="386" y="186"/>
                  </a:cubicBezTo>
                  <a:cubicBezTo>
                    <a:pt x="390" y="187"/>
                    <a:pt x="389" y="187"/>
                    <a:pt x="392" y="185"/>
                  </a:cubicBezTo>
                  <a:cubicBezTo>
                    <a:pt x="395" y="183"/>
                    <a:pt x="398" y="187"/>
                    <a:pt x="400" y="184"/>
                  </a:cubicBezTo>
                  <a:cubicBezTo>
                    <a:pt x="397" y="183"/>
                    <a:pt x="401" y="179"/>
                    <a:pt x="398" y="182"/>
                  </a:cubicBezTo>
                  <a:cubicBezTo>
                    <a:pt x="396" y="184"/>
                    <a:pt x="395" y="177"/>
                    <a:pt x="395" y="177"/>
                  </a:cubicBezTo>
                  <a:cubicBezTo>
                    <a:pt x="395" y="176"/>
                    <a:pt x="392" y="177"/>
                    <a:pt x="393" y="175"/>
                  </a:cubicBezTo>
                  <a:cubicBezTo>
                    <a:pt x="391" y="175"/>
                    <a:pt x="389" y="175"/>
                    <a:pt x="387" y="175"/>
                  </a:cubicBezTo>
                  <a:cubicBezTo>
                    <a:pt x="387" y="173"/>
                    <a:pt x="388" y="173"/>
                    <a:pt x="387" y="171"/>
                  </a:cubicBezTo>
                  <a:cubicBezTo>
                    <a:pt x="383" y="172"/>
                    <a:pt x="384" y="171"/>
                    <a:pt x="380" y="171"/>
                  </a:cubicBezTo>
                  <a:cubicBezTo>
                    <a:pt x="379" y="173"/>
                    <a:pt x="379" y="173"/>
                    <a:pt x="380" y="175"/>
                  </a:cubicBezTo>
                  <a:close/>
                  <a:moveTo>
                    <a:pt x="412" y="204"/>
                  </a:moveTo>
                  <a:cubicBezTo>
                    <a:pt x="411" y="204"/>
                    <a:pt x="410" y="204"/>
                    <a:pt x="411" y="203"/>
                  </a:cubicBezTo>
                  <a:cubicBezTo>
                    <a:pt x="416" y="204"/>
                    <a:pt x="411" y="195"/>
                    <a:pt x="415" y="196"/>
                  </a:cubicBezTo>
                  <a:cubicBezTo>
                    <a:pt x="418" y="198"/>
                    <a:pt x="419" y="195"/>
                    <a:pt x="422" y="196"/>
                  </a:cubicBezTo>
                  <a:cubicBezTo>
                    <a:pt x="420" y="189"/>
                    <a:pt x="412" y="187"/>
                    <a:pt x="405" y="189"/>
                  </a:cubicBezTo>
                  <a:cubicBezTo>
                    <a:pt x="404" y="188"/>
                    <a:pt x="403" y="188"/>
                    <a:pt x="403" y="186"/>
                  </a:cubicBezTo>
                  <a:cubicBezTo>
                    <a:pt x="401" y="186"/>
                    <a:pt x="400" y="189"/>
                    <a:pt x="398" y="189"/>
                  </a:cubicBezTo>
                  <a:cubicBezTo>
                    <a:pt x="396" y="189"/>
                    <a:pt x="396" y="187"/>
                    <a:pt x="394" y="188"/>
                  </a:cubicBezTo>
                  <a:cubicBezTo>
                    <a:pt x="392" y="188"/>
                    <a:pt x="392" y="189"/>
                    <a:pt x="391" y="190"/>
                  </a:cubicBezTo>
                  <a:cubicBezTo>
                    <a:pt x="389" y="191"/>
                    <a:pt x="388" y="190"/>
                    <a:pt x="386" y="191"/>
                  </a:cubicBezTo>
                  <a:cubicBezTo>
                    <a:pt x="386" y="193"/>
                    <a:pt x="385" y="194"/>
                    <a:pt x="383" y="195"/>
                  </a:cubicBezTo>
                  <a:cubicBezTo>
                    <a:pt x="384" y="204"/>
                    <a:pt x="382" y="205"/>
                    <a:pt x="382" y="215"/>
                  </a:cubicBezTo>
                  <a:cubicBezTo>
                    <a:pt x="387" y="216"/>
                    <a:pt x="385" y="211"/>
                    <a:pt x="388" y="212"/>
                  </a:cubicBezTo>
                  <a:cubicBezTo>
                    <a:pt x="388" y="210"/>
                    <a:pt x="389" y="209"/>
                    <a:pt x="389" y="208"/>
                  </a:cubicBezTo>
                  <a:cubicBezTo>
                    <a:pt x="391" y="205"/>
                    <a:pt x="390" y="202"/>
                    <a:pt x="391" y="198"/>
                  </a:cubicBezTo>
                  <a:cubicBezTo>
                    <a:pt x="391" y="198"/>
                    <a:pt x="393" y="196"/>
                    <a:pt x="393" y="196"/>
                  </a:cubicBezTo>
                  <a:cubicBezTo>
                    <a:pt x="393" y="195"/>
                    <a:pt x="392" y="192"/>
                    <a:pt x="394" y="192"/>
                  </a:cubicBezTo>
                  <a:cubicBezTo>
                    <a:pt x="396" y="192"/>
                    <a:pt x="398" y="192"/>
                    <a:pt x="399" y="191"/>
                  </a:cubicBezTo>
                  <a:cubicBezTo>
                    <a:pt x="397" y="195"/>
                    <a:pt x="403" y="192"/>
                    <a:pt x="402" y="195"/>
                  </a:cubicBezTo>
                  <a:cubicBezTo>
                    <a:pt x="403" y="198"/>
                    <a:pt x="403" y="197"/>
                    <a:pt x="402" y="201"/>
                  </a:cubicBezTo>
                  <a:cubicBezTo>
                    <a:pt x="403" y="201"/>
                    <a:pt x="405" y="201"/>
                    <a:pt x="405" y="202"/>
                  </a:cubicBezTo>
                  <a:cubicBezTo>
                    <a:pt x="404" y="202"/>
                    <a:pt x="402" y="202"/>
                    <a:pt x="402" y="203"/>
                  </a:cubicBezTo>
                  <a:cubicBezTo>
                    <a:pt x="406" y="202"/>
                    <a:pt x="410" y="206"/>
                    <a:pt x="412" y="204"/>
                  </a:cubicBezTo>
                  <a:close/>
                  <a:moveTo>
                    <a:pt x="433" y="199"/>
                  </a:moveTo>
                  <a:cubicBezTo>
                    <a:pt x="433" y="199"/>
                    <a:pt x="433" y="202"/>
                    <a:pt x="433" y="202"/>
                  </a:cubicBezTo>
                  <a:cubicBezTo>
                    <a:pt x="431" y="204"/>
                    <a:pt x="426" y="198"/>
                    <a:pt x="423" y="201"/>
                  </a:cubicBezTo>
                  <a:cubicBezTo>
                    <a:pt x="424" y="203"/>
                    <a:pt x="422" y="203"/>
                    <a:pt x="421" y="204"/>
                  </a:cubicBezTo>
                  <a:cubicBezTo>
                    <a:pt x="424" y="207"/>
                    <a:pt x="425" y="205"/>
                    <a:pt x="428" y="205"/>
                  </a:cubicBezTo>
                  <a:cubicBezTo>
                    <a:pt x="431" y="205"/>
                    <a:pt x="435" y="206"/>
                    <a:pt x="436" y="204"/>
                  </a:cubicBezTo>
                  <a:cubicBezTo>
                    <a:pt x="436" y="204"/>
                    <a:pt x="435" y="203"/>
                    <a:pt x="436" y="203"/>
                  </a:cubicBezTo>
                  <a:cubicBezTo>
                    <a:pt x="437" y="203"/>
                    <a:pt x="439" y="203"/>
                    <a:pt x="439" y="202"/>
                  </a:cubicBezTo>
                  <a:cubicBezTo>
                    <a:pt x="436" y="202"/>
                    <a:pt x="435" y="199"/>
                    <a:pt x="433" y="199"/>
                  </a:cubicBezTo>
                  <a:close/>
                  <a:moveTo>
                    <a:pt x="416" y="209"/>
                  </a:moveTo>
                  <a:cubicBezTo>
                    <a:pt x="416" y="209"/>
                    <a:pt x="416" y="207"/>
                    <a:pt x="414" y="208"/>
                  </a:cubicBezTo>
                  <a:cubicBezTo>
                    <a:pt x="414" y="208"/>
                    <a:pt x="414" y="210"/>
                    <a:pt x="414" y="210"/>
                  </a:cubicBezTo>
                  <a:cubicBezTo>
                    <a:pt x="412" y="210"/>
                    <a:pt x="410" y="210"/>
                    <a:pt x="408" y="210"/>
                  </a:cubicBezTo>
                  <a:cubicBezTo>
                    <a:pt x="410" y="214"/>
                    <a:pt x="404" y="211"/>
                    <a:pt x="405" y="213"/>
                  </a:cubicBezTo>
                  <a:cubicBezTo>
                    <a:pt x="406" y="213"/>
                    <a:pt x="407" y="213"/>
                    <a:pt x="408" y="213"/>
                  </a:cubicBezTo>
                  <a:cubicBezTo>
                    <a:pt x="408" y="215"/>
                    <a:pt x="407" y="215"/>
                    <a:pt x="407" y="216"/>
                  </a:cubicBezTo>
                  <a:cubicBezTo>
                    <a:pt x="410" y="217"/>
                    <a:pt x="409" y="213"/>
                    <a:pt x="412" y="213"/>
                  </a:cubicBezTo>
                  <a:cubicBezTo>
                    <a:pt x="413" y="214"/>
                    <a:pt x="415" y="215"/>
                    <a:pt x="418" y="215"/>
                  </a:cubicBezTo>
                  <a:cubicBezTo>
                    <a:pt x="417" y="210"/>
                    <a:pt x="425" y="214"/>
                    <a:pt x="423" y="208"/>
                  </a:cubicBezTo>
                  <a:cubicBezTo>
                    <a:pt x="420" y="206"/>
                    <a:pt x="418" y="209"/>
                    <a:pt x="416" y="209"/>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203" name="Freeform 92"/>
            <p:cNvSpPr>
              <a:spLocks/>
            </p:cNvSpPr>
            <p:nvPr/>
          </p:nvSpPr>
          <p:spPr bwMode="auto">
            <a:xfrm>
              <a:off x="3956400" y="1913657"/>
              <a:ext cx="142875" cy="217487"/>
            </a:xfrm>
            <a:custGeom>
              <a:avLst/>
              <a:gdLst>
                <a:gd name="T0" fmla="*/ 26 w 38"/>
                <a:gd name="T1" fmla="*/ 14 h 58"/>
                <a:gd name="T2" fmla="*/ 45 w 38"/>
                <a:gd name="T3" fmla="*/ 9 h 58"/>
                <a:gd name="T4" fmla="*/ 47 w 38"/>
                <a:gd name="T5" fmla="*/ 26 h 58"/>
                <a:gd name="T6" fmla="*/ 33 w 38"/>
                <a:gd name="T7" fmla="*/ 35 h 58"/>
                <a:gd name="T8" fmla="*/ 50 w 38"/>
                <a:gd name="T9" fmla="*/ 45 h 58"/>
                <a:gd name="T10" fmla="*/ 59 w 38"/>
                <a:gd name="T11" fmla="*/ 64 h 58"/>
                <a:gd name="T12" fmla="*/ 64 w 38"/>
                <a:gd name="T13" fmla="*/ 69 h 58"/>
                <a:gd name="T14" fmla="*/ 76 w 38"/>
                <a:gd name="T15" fmla="*/ 73 h 58"/>
                <a:gd name="T16" fmla="*/ 71 w 38"/>
                <a:gd name="T17" fmla="*/ 85 h 58"/>
                <a:gd name="T18" fmla="*/ 88 w 38"/>
                <a:gd name="T19" fmla="*/ 87 h 58"/>
                <a:gd name="T20" fmla="*/ 88 w 38"/>
                <a:gd name="T21" fmla="*/ 104 h 58"/>
                <a:gd name="T22" fmla="*/ 81 w 38"/>
                <a:gd name="T23" fmla="*/ 104 h 58"/>
                <a:gd name="T24" fmla="*/ 88 w 38"/>
                <a:gd name="T25" fmla="*/ 109 h 58"/>
                <a:gd name="T26" fmla="*/ 81 w 38"/>
                <a:gd name="T27" fmla="*/ 116 h 58"/>
                <a:gd name="T28" fmla="*/ 73 w 38"/>
                <a:gd name="T29" fmla="*/ 120 h 58"/>
                <a:gd name="T30" fmla="*/ 45 w 38"/>
                <a:gd name="T31" fmla="*/ 118 h 58"/>
                <a:gd name="T32" fmla="*/ 33 w 38"/>
                <a:gd name="T33" fmla="*/ 120 h 58"/>
                <a:gd name="T34" fmla="*/ 14 w 38"/>
                <a:gd name="T35" fmla="*/ 120 h 58"/>
                <a:gd name="T36" fmla="*/ 19 w 38"/>
                <a:gd name="T37" fmla="*/ 118 h 58"/>
                <a:gd name="T38" fmla="*/ 24 w 38"/>
                <a:gd name="T39" fmla="*/ 120 h 58"/>
                <a:gd name="T40" fmla="*/ 26 w 38"/>
                <a:gd name="T41" fmla="*/ 116 h 58"/>
                <a:gd name="T42" fmla="*/ 43 w 38"/>
                <a:gd name="T43" fmla="*/ 113 h 58"/>
                <a:gd name="T44" fmla="*/ 19 w 38"/>
                <a:gd name="T45" fmla="*/ 104 h 58"/>
                <a:gd name="T46" fmla="*/ 19 w 38"/>
                <a:gd name="T47" fmla="*/ 87 h 58"/>
                <a:gd name="T48" fmla="*/ 26 w 38"/>
                <a:gd name="T49" fmla="*/ 85 h 58"/>
                <a:gd name="T50" fmla="*/ 36 w 38"/>
                <a:gd name="T51" fmla="*/ 85 h 58"/>
                <a:gd name="T52" fmla="*/ 40 w 38"/>
                <a:gd name="T53" fmla="*/ 69 h 58"/>
                <a:gd name="T54" fmla="*/ 31 w 38"/>
                <a:gd name="T55" fmla="*/ 57 h 58"/>
                <a:gd name="T56" fmla="*/ 19 w 38"/>
                <a:gd name="T57" fmla="*/ 61 h 58"/>
                <a:gd name="T58" fmla="*/ 19 w 38"/>
                <a:gd name="T59" fmla="*/ 47 h 58"/>
                <a:gd name="T60" fmla="*/ 9 w 38"/>
                <a:gd name="T61" fmla="*/ 40 h 58"/>
                <a:gd name="T62" fmla="*/ 0 w 38"/>
                <a:gd name="T63" fmla="*/ 14 h 58"/>
                <a:gd name="T64" fmla="*/ 14 w 38"/>
                <a:gd name="T65" fmla="*/ 0 h 58"/>
                <a:gd name="T66" fmla="*/ 40 w 38"/>
                <a:gd name="T67" fmla="*/ 0 h 58"/>
                <a:gd name="T68" fmla="*/ 26 w 38"/>
                <a:gd name="T69" fmla="*/ 14 h 5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38" h="58">
                  <a:moveTo>
                    <a:pt x="11" y="6"/>
                  </a:moveTo>
                  <a:cubicBezTo>
                    <a:pt x="11" y="8"/>
                    <a:pt x="16" y="4"/>
                    <a:pt x="19" y="4"/>
                  </a:cubicBezTo>
                  <a:cubicBezTo>
                    <a:pt x="20" y="6"/>
                    <a:pt x="20" y="9"/>
                    <a:pt x="20" y="11"/>
                  </a:cubicBezTo>
                  <a:cubicBezTo>
                    <a:pt x="17" y="12"/>
                    <a:pt x="15" y="13"/>
                    <a:pt x="14" y="15"/>
                  </a:cubicBezTo>
                  <a:cubicBezTo>
                    <a:pt x="15" y="17"/>
                    <a:pt x="18" y="19"/>
                    <a:pt x="21" y="19"/>
                  </a:cubicBezTo>
                  <a:cubicBezTo>
                    <a:pt x="21" y="23"/>
                    <a:pt x="26" y="22"/>
                    <a:pt x="25" y="27"/>
                  </a:cubicBezTo>
                  <a:cubicBezTo>
                    <a:pt x="25" y="28"/>
                    <a:pt x="27" y="28"/>
                    <a:pt x="27" y="29"/>
                  </a:cubicBezTo>
                  <a:cubicBezTo>
                    <a:pt x="27" y="31"/>
                    <a:pt x="31" y="30"/>
                    <a:pt x="32" y="31"/>
                  </a:cubicBezTo>
                  <a:cubicBezTo>
                    <a:pt x="31" y="33"/>
                    <a:pt x="30" y="34"/>
                    <a:pt x="30" y="36"/>
                  </a:cubicBezTo>
                  <a:cubicBezTo>
                    <a:pt x="32" y="36"/>
                    <a:pt x="35" y="36"/>
                    <a:pt x="37" y="37"/>
                  </a:cubicBezTo>
                  <a:cubicBezTo>
                    <a:pt x="35" y="39"/>
                    <a:pt x="38" y="42"/>
                    <a:pt x="37" y="44"/>
                  </a:cubicBezTo>
                  <a:cubicBezTo>
                    <a:pt x="36" y="45"/>
                    <a:pt x="34" y="44"/>
                    <a:pt x="34" y="44"/>
                  </a:cubicBezTo>
                  <a:cubicBezTo>
                    <a:pt x="34" y="46"/>
                    <a:pt x="36" y="45"/>
                    <a:pt x="37" y="46"/>
                  </a:cubicBezTo>
                  <a:cubicBezTo>
                    <a:pt x="36" y="47"/>
                    <a:pt x="34" y="47"/>
                    <a:pt x="34" y="49"/>
                  </a:cubicBezTo>
                  <a:cubicBezTo>
                    <a:pt x="33" y="50"/>
                    <a:pt x="32" y="51"/>
                    <a:pt x="31" y="51"/>
                  </a:cubicBezTo>
                  <a:cubicBezTo>
                    <a:pt x="27" y="51"/>
                    <a:pt x="24" y="50"/>
                    <a:pt x="19" y="50"/>
                  </a:cubicBezTo>
                  <a:cubicBezTo>
                    <a:pt x="17" y="52"/>
                    <a:pt x="18" y="52"/>
                    <a:pt x="14" y="51"/>
                  </a:cubicBezTo>
                  <a:cubicBezTo>
                    <a:pt x="13" y="54"/>
                    <a:pt x="6" y="58"/>
                    <a:pt x="6" y="51"/>
                  </a:cubicBezTo>
                  <a:cubicBezTo>
                    <a:pt x="7" y="52"/>
                    <a:pt x="8" y="50"/>
                    <a:pt x="8" y="50"/>
                  </a:cubicBezTo>
                  <a:cubicBezTo>
                    <a:pt x="9" y="50"/>
                    <a:pt x="10" y="51"/>
                    <a:pt x="10" y="51"/>
                  </a:cubicBezTo>
                  <a:cubicBezTo>
                    <a:pt x="11" y="51"/>
                    <a:pt x="10" y="50"/>
                    <a:pt x="11" y="49"/>
                  </a:cubicBezTo>
                  <a:cubicBezTo>
                    <a:pt x="12" y="48"/>
                    <a:pt x="15" y="49"/>
                    <a:pt x="18" y="48"/>
                  </a:cubicBezTo>
                  <a:cubicBezTo>
                    <a:pt x="17" y="42"/>
                    <a:pt x="11" y="46"/>
                    <a:pt x="8" y="44"/>
                  </a:cubicBezTo>
                  <a:cubicBezTo>
                    <a:pt x="8" y="42"/>
                    <a:pt x="8" y="40"/>
                    <a:pt x="8" y="37"/>
                  </a:cubicBezTo>
                  <a:cubicBezTo>
                    <a:pt x="11" y="38"/>
                    <a:pt x="13" y="37"/>
                    <a:pt x="11" y="36"/>
                  </a:cubicBezTo>
                  <a:cubicBezTo>
                    <a:pt x="12" y="33"/>
                    <a:pt x="13" y="37"/>
                    <a:pt x="15" y="36"/>
                  </a:cubicBezTo>
                  <a:cubicBezTo>
                    <a:pt x="18" y="36"/>
                    <a:pt x="14" y="31"/>
                    <a:pt x="17" y="29"/>
                  </a:cubicBezTo>
                  <a:cubicBezTo>
                    <a:pt x="16" y="27"/>
                    <a:pt x="12" y="28"/>
                    <a:pt x="13" y="24"/>
                  </a:cubicBezTo>
                  <a:cubicBezTo>
                    <a:pt x="12" y="25"/>
                    <a:pt x="10" y="26"/>
                    <a:pt x="8" y="26"/>
                  </a:cubicBezTo>
                  <a:cubicBezTo>
                    <a:pt x="8" y="24"/>
                    <a:pt x="8" y="22"/>
                    <a:pt x="8" y="20"/>
                  </a:cubicBezTo>
                  <a:cubicBezTo>
                    <a:pt x="8" y="18"/>
                    <a:pt x="4" y="19"/>
                    <a:pt x="4" y="17"/>
                  </a:cubicBezTo>
                  <a:cubicBezTo>
                    <a:pt x="6" y="13"/>
                    <a:pt x="5" y="6"/>
                    <a:pt x="0" y="6"/>
                  </a:cubicBezTo>
                  <a:cubicBezTo>
                    <a:pt x="2" y="3"/>
                    <a:pt x="5" y="3"/>
                    <a:pt x="6" y="0"/>
                  </a:cubicBezTo>
                  <a:cubicBezTo>
                    <a:pt x="10" y="0"/>
                    <a:pt x="13" y="0"/>
                    <a:pt x="17" y="0"/>
                  </a:cubicBezTo>
                  <a:cubicBezTo>
                    <a:pt x="14" y="1"/>
                    <a:pt x="12" y="3"/>
                    <a:pt x="11" y="6"/>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204" name="Freeform 93"/>
            <p:cNvSpPr>
              <a:spLocks/>
            </p:cNvSpPr>
            <p:nvPr/>
          </p:nvSpPr>
          <p:spPr bwMode="auto">
            <a:xfrm>
              <a:off x="7952964" y="1923899"/>
              <a:ext cx="38100" cy="30162"/>
            </a:xfrm>
            <a:custGeom>
              <a:avLst/>
              <a:gdLst>
                <a:gd name="T0" fmla="*/ 22 w 10"/>
                <a:gd name="T1" fmla="*/ 2 h 8"/>
                <a:gd name="T2" fmla="*/ 24 w 10"/>
                <a:gd name="T3" fmla="*/ 14 h 8"/>
                <a:gd name="T4" fmla="*/ 12 w 10"/>
                <a:gd name="T5" fmla="*/ 19 h 8"/>
                <a:gd name="T6" fmla="*/ 12 w 10"/>
                <a:gd name="T7" fmla="*/ 14 h 8"/>
                <a:gd name="T8" fmla="*/ 5 w 10"/>
                <a:gd name="T9" fmla="*/ 17 h 8"/>
                <a:gd name="T10" fmla="*/ 7 w 10"/>
                <a:gd name="T11" fmla="*/ 14 h 8"/>
                <a:gd name="T12" fmla="*/ 22 w 10"/>
                <a:gd name="T13" fmla="*/ 2 h 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 h="8">
                  <a:moveTo>
                    <a:pt x="9" y="1"/>
                  </a:moveTo>
                  <a:cubicBezTo>
                    <a:pt x="8" y="3"/>
                    <a:pt x="9" y="5"/>
                    <a:pt x="10" y="6"/>
                  </a:cubicBezTo>
                  <a:cubicBezTo>
                    <a:pt x="9" y="8"/>
                    <a:pt x="7" y="8"/>
                    <a:pt x="5" y="8"/>
                  </a:cubicBezTo>
                  <a:cubicBezTo>
                    <a:pt x="5" y="7"/>
                    <a:pt x="5" y="7"/>
                    <a:pt x="5" y="6"/>
                  </a:cubicBezTo>
                  <a:cubicBezTo>
                    <a:pt x="4" y="6"/>
                    <a:pt x="3" y="7"/>
                    <a:pt x="2" y="7"/>
                  </a:cubicBezTo>
                  <a:cubicBezTo>
                    <a:pt x="0" y="6"/>
                    <a:pt x="3" y="7"/>
                    <a:pt x="3" y="6"/>
                  </a:cubicBezTo>
                  <a:cubicBezTo>
                    <a:pt x="4" y="5"/>
                    <a:pt x="7" y="0"/>
                    <a:pt x="9" y="1"/>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205" name="Freeform 94"/>
            <p:cNvSpPr>
              <a:spLocks/>
            </p:cNvSpPr>
            <p:nvPr/>
          </p:nvSpPr>
          <p:spPr bwMode="auto">
            <a:xfrm>
              <a:off x="6590063" y="2278782"/>
              <a:ext cx="22225" cy="25400"/>
            </a:xfrm>
            <a:custGeom>
              <a:avLst/>
              <a:gdLst>
                <a:gd name="T0" fmla="*/ 2 w 6"/>
                <a:gd name="T1" fmla="*/ 5 h 7"/>
                <a:gd name="T2" fmla="*/ 14 w 6"/>
                <a:gd name="T3" fmla="*/ 0 h 7"/>
                <a:gd name="T4" fmla="*/ 0 w 6"/>
                <a:gd name="T5" fmla="*/ 14 h 7"/>
                <a:gd name="T6" fmla="*/ 2 w 6"/>
                <a:gd name="T7" fmla="*/ 5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7">
                  <a:moveTo>
                    <a:pt x="1" y="2"/>
                  </a:moveTo>
                  <a:cubicBezTo>
                    <a:pt x="2" y="0"/>
                    <a:pt x="3" y="2"/>
                    <a:pt x="6" y="0"/>
                  </a:cubicBezTo>
                  <a:cubicBezTo>
                    <a:pt x="5" y="3"/>
                    <a:pt x="4" y="7"/>
                    <a:pt x="0" y="6"/>
                  </a:cubicBezTo>
                  <a:cubicBezTo>
                    <a:pt x="0" y="5"/>
                    <a:pt x="5" y="3"/>
                    <a:pt x="1" y="2"/>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206" name="Freeform 95"/>
            <p:cNvSpPr>
              <a:spLocks/>
            </p:cNvSpPr>
            <p:nvPr/>
          </p:nvSpPr>
          <p:spPr bwMode="auto">
            <a:xfrm>
              <a:off x="6031263" y="2975694"/>
              <a:ext cx="179388" cy="201612"/>
            </a:xfrm>
            <a:custGeom>
              <a:avLst/>
              <a:gdLst>
                <a:gd name="T0" fmla="*/ 89 w 48"/>
                <a:gd name="T1" fmla="*/ 7 h 54"/>
                <a:gd name="T2" fmla="*/ 101 w 48"/>
                <a:gd name="T3" fmla="*/ 12 h 54"/>
                <a:gd name="T4" fmla="*/ 113 w 48"/>
                <a:gd name="T5" fmla="*/ 21 h 54"/>
                <a:gd name="T6" fmla="*/ 101 w 48"/>
                <a:gd name="T7" fmla="*/ 35 h 54"/>
                <a:gd name="T8" fmla="*/ 99 w 48"/>
                <a:gd name="T9" fmla="*/ 52 h 54"/>
                <a:gd name="T10" fmla="*/ 104 w 48"/>
                <a:gd name="T11" fmla="*/ 56 h 54"/>
                <a:gd name="T12" fmla="*/ 104 w 48"/>
                <a:gd name="T13" fmla="*/ 64 h 54"/>
                <a:gd name="T14" fmla="*/ 108 w 48"/>
                <a:gd name="T15" fmla="*/ 71 h 54"/>
                <a:gd name="T16" fmla="*/ 97 w 48"/>
                <a:gd name="T17" fmla="*/ 78 h 54"/>
                <a:gd name="T18" fmla="*/ 92 w 48"/>
                <a:gd name="T19" fmla="*/ 92 h 54"/>
                <a:gd name="T20" fmla="*/ 92 w 48"/>
                <a:gd name="T21" fmla="*/ 99 h 54"/>
                <a:gd name="T22" fmla="*/ 87 w 48"/>
                <a:gd name="T23" fmla="*/ 99 h 54"/>
                <a:gd name="T24" fmla="*/ 78 w 48"/>
                <a:gd name="T25" fmla="*/ 108 h 54"/>
                <a:gd name="T26" fmla="*/ 78 w 48"/>
                <a:gd name="T27" fmla="*/ 125 h 54"/>
                <a:gd name="T28" fmla="*/ 52 w 48"/>
                <a:gd name="T29" fmla="*/ 118 h 54"/>
                <a:gd name="T30" fmla="*/ 49 w 48"/>
                <a:gd name="T31" fmla="*/ 122 h 54"/>
                <a:gd name="T32" fmla="*/ 40 w 48"/>
                <a:gd name="T33" fmla="*/ 118 h 54"/>
                <a:gd name="T34" fmla="*/ 26 w 48"/>
                <a:gd name="T35" fmla="*/ 118 h 54"/>
                <a:gd name="T36" fmla="*/ 19 w 48"/>
                <a:gd name="T37" fmla="*/ 115 h 54"/>
                <a:gd name="T38" fmla="*/ 7 w 48"/>
                <a:gd name="T39" fmla="*/ 99 h 54"/>
                <a:gd name="T40" fmla="*/ 9 w 48"/>
                <a:gd name="T41" fmla="*/ 87 h 54"/>
                <a:gd name="T42" fmla="*/ 7 w 48"/>
                <a:gd name="T43" fmla="*/ 87 h 54"/>
                <a:gd name="T44" fmla="*/ 5 w 48"/>
                <a:gd name="T45" fmla="*/ 64 h 54"/>
                <a:gd name="T46" fmla="*/ 31 w 48"/>
                <a:gd name="T47" fmla="*/ 61 h 54"/>
                <a:gd name="T48" fmla="*/ 31 w 48"/>
                <a:gd name="T49" fmla="*/ 54 h 54"/>
                <a:gd name="T50" fmla="*/ 52 w 48"/>
                <a:gd name="T51" fmla="*/ 40 h 54"/>
                <a:gd name="T52" fmla="*/ 68 w 48"/>
                <a:gd name="T53" fmla="*/ 35 h 54"/>
                <a:gd name="T54" fmla="*/ 71 w 48"/>
                <a:gd name="T55" fmla="*/ 26 h 54"/>
                <a:gd name="T56" fmla="*/ 75 w 48"/>
                <a:gd name="T57" fmla="*/ 26 h 54"/>
                <a:gd name="T58" fmla="*/ 82 w 48"/>
                <a:gd name="T59" fmla="*/ 21 h 54"/>
                <a:gd name="T60" fmla="*/ 92 w 48"/>
                <a:gd name="T61" fmla="*/ 7 h 54"/>
                <a:gd name="T62" fmla="*/ 89 w 48"/>
                <a:gd name="T63" fmla="*/ 7 h 5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8" h="54">
                  <a:moveTo>
                    <a:pt x="38" y="3"/>
                  </a:moveTo>
                  <a:cubicBezTo>
                    <a:pt x="39" y="0"/>
                    <a:pt x="41" y="5"/>
                    <a:pt x="43" y="5"/>
                  </a:cubicBezTo>
                  <a:cubicBezTo>
                    <a:pt x="44" y="6"/>
                    <a:pt x="45" y="8"/>
                    <a:pt x="48" y="9"/>
                  </a:cubicBezTo>
                  <a:cubicBezTo>
                    <a:pt x="47" y="12"/>
                    <a:pt x="47" y="15"/>
                    <a:pt x="43" y="15"/>
                  </a:cubicBezTo>
                  <a:cubicBezTo>
                    <a:pt x="42" y="17"/>
                    <a:pt x="44" y="21"/>
                    <a:pt x="42" y="22"/>
                  </a:cubicBezTo>
                  <a:cubicBezTo>
                    <a:pt x="41" y="23"/>
                    <a:pt x="44" y="23"/>
                    <a:pt x="44" y="24"/>
                  </a:cubicBezTo>
                  <a:cubicBezTo>
                    <a:pt x="44" y="25"/>
                    <a:pt x="44" y="27"/>
                    <a:pt x="44" y="27"/>
                  </a:cubicBezTo>
                  <a:cubicBezTo>
                    <a:pt x="45" y="29"/>
                    <a:pt x="46" y="28"/>
                    <a:pt x="46" y="30"/>
                  </a:cubicBezTo>
                  <a:cubicBezTo>
                    <a:pt x="46" y="33"/>
                    <a:pt x="42" y="35"/>
                    <a:pt x="41" y="33"/>
                  </a:cubicBezTo>
                  <a:cubicBezTo>
                    <a:pt x="41" y="36"/>
                    <a:pt x="42" y="37"/>
                    <a:pt x="39" y="39"/>
                  </a:cubicBezTo>
                  <a:cubicBezTo>
                    <a:pt x="39" y="40"/>
                    <a:pt x="40" y="41"/>
                    <a:pt x="39" y="42"/>
                  </a:cubicBezTo>
                  <a:cubicBezTo>
                    <a:pt x="39" y="42"/>
                    <a:pt x="37" y="41"/>
                    <a:pt x="37" y="42"/>
                  </a:cubicBezTo>
                  <a:cubicBezTo>
                    <a:pt x="36" y="43"/>
                    <a:pt x="37" y="48"/>
                    <a:pt x="33" y="46"/>
                  </a:cubicBezTo>
                  <a:cubicBezTo>
                    <a:pt x="36" y="48"/>
                    <a:pt x="33" y="49"/>
                    <a:pt x="33" y="53"/>
                  </a:cubicBezTo>
                  <a:cubicBezTo>
                    <a:pt x="27" y="54"/>
                    <a:pt x="26" y="51"/>
                    <a:pt x="22" y="50"/>
                  </a:cubicBezTo>
                  <a:cubicBezTo>
                    <a:pt x="21" y="50"/>
                    <a:pt x="21" y="51"/>
                    <a:pt x="21" y="52"/>
                  </a:cubicBezTo>
                  <a:cubicBezTo>
                    <a:pt x="18" y="53"/>
                    <a:pt x="18" y="50"/>
                    <a:pt x="17" y="50"/>
                  </a:cubicBezTo>
                  <a:cubicBezTo>
                    <a:pt x="15" y="49"/>
                    <a:pt x="13" y="51"/>
                    <a:pt x="11" y="50"/>
                  </a:cubicBezTo>
                  <a:cubicBezTo>
                    <a:pt x="10" y="49"/>
                    <a:pt x="12" y="46"/>
                    <a:pt x="8" y="49"/>
                  </a:cubicBezTo>
                  <a:cubicBezTo>
                    <a:pt x="7" y="46"/>
                    <a:pt x="7" y="42"/>
                    <a:pt x="3" y="42"/>
                  </a:cubicBezTo>
                  <a:cubicBezTo>
                    <a:pt x="3" y="40"/>
                    <a:pt x="4" y="39"/>
                    <a:pt x="4" y="37"/>
                  </a:cubicBezTo>
                  <a:cubicBezTo>
                    <a:pt x="4" y="35"/>
                    <a:pt x="3" y="37"/>
                    <a:pt x="3" y="37"/>
                  </a:cubicBezTo>
                  <a:cubicBezTo>
                    <a:pt x="0" y="35"/>
                    <a:pt x="2" y="32"/>
                    <a:pt x="2" y="27"/>
                  </a:cubicBezTo>
                  <a:cubicBezTo>
                    <a:pt x="6" y="28"/>
                    <a:pt x="10" y="28"/>
                    <a:pt x="13" y="26"/>
                  </a:cubicBezTo>
                  <a:cubicBezTo>
                    <a:pt x="13" y="24"/>
                    <a:pt x="15" y="23"/>
                    <a:pt x="13" y="23"/>
                  </a:cubicBezTo>
                  <a:cubicBezTo>
                    <a:pt x="15" y="21"/>
                    <a:pt x="24" y="18"/>
                    <a:pt x="22" y="17"/>
                  </a:cubicBezTo>
                  <a:cubicBezTo>
                    <a:pt x="23" y="15"/>
                    <a:pt x="26" y="15"/>
                    <a:pt x="29" y="15"/>
                  </a:cubicBezTo>
                  <a:cubicBezTo>
                    <a:pt x="31" y="15"/>
                    <a:pt x="29" y="12"/>
                    <a:pt x="30" y="11"/>
                  </a:cubicBezTo>
                  <a:cubicBezTo>
                    <a:pt x="30" y="11"/>
                    <a:pt x="32" y="11"/>
                    <a:pt x="32" y="11"/>
                  </a:cubicBezTo>
                  <a:cubicBezTo>
                    <a:pt x="33" y="10"/>
                    <a:pt x="32" y="8"/>
                    <a:pt x="35" y="9"/>
                  </a:cubicBezTo>
                  <a:cubicBezTo>
                    <a:pt x="33" y="4"/>
                    <a:pt x="38" y="5"/>
                    <a:pt x="39" y="3"/>
                  </a:cubicBezTo>
                  <a:cubicBezTo>
                    <a:pt x="39" y="3"/>
                    <a:pt x="39" y="3"/>
                    <a:pt x="38" y="3"/>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207" name="Freeform 96"/>
            <p:cNvSpPr>
              <a:spLocks/>
            </p:cNvSpPr>
            <p:nvPr/>
          </p:nvSpPr>
          <p:spPr bwMode="auto">
            <a:xfrm>
              <a:off x="6215413" y="3121744"/>
              <a:ext cx="77788" cy="90487"/>
            </a:xfrm>
            <a:custGeom>
              <a:avLst/>
              <a:gdLst>
                <a:gd name="T0" fmla="*/ 44 w 21"/>
                <a:gd name="T1" fmla="*/ 0 h 24"/>
                <a:gd name="T2" fmla="*/ 35 w 21"/>
                <a:gd name="T3" fmla="*/ 12 h 24"/>
                <a:gd name="T4" fmla="*/ 33 w 21"/>
                <a:gd name="T5" fmla="*/ 12 h 24"/>
                <a:gd name="T6" fmla="*/ 35 w 21"/>
                <a:gd name="T7" fmla="*/ 21 h 24"/>
                <a:gd name="T8" fmla="*/ 40 w 21"/>
                <a:gd name="T9" fmla="*/ 26 h 24"/>
                <a:gd name="T10" fmla="*/ 44 w 21"/>
                <a:gd name="T11" fmla="*/ 50 h 24"/>
                <a:gd name="T12" fmla="*/ 33 w 21"/>
                <a:gd name="T13" fmla="*/ 50 h 24"/>
                <a:gd name="T14" fmla="*/ 23 w 21"/>
                <a:gd name="T15" fmla="*/ 24 h 24"/>
                <a:gd name="T16" fmla="*/ 14 w 21"/>
                <a:gd name="T17" fmla="*/ 31 h 24"/>
                <a:gd name="T18" fmla="*/ 14 w 21"/>
                <a:gd name="T19" fmla="*/ 48 h 24"/>
                <a:gd name="T20" fmla="*/ 5 w 21"/>
                <a:gd name="T21" fmla="*/ 57 h 24"/>
                <a:gd name="T22" fmla="*/ 2 w 21"/>
                <a:gd name="T23" fmla="*/ 43 h 24"/>
                <a:gd name="T24" fmla="*/ 5 w 21"/>
                <a:gd name="T25" fmla="*/ 40 h 24"/>
                <a:gd name="T26" fmla="*/ 2 w 21"/>
                <a:gd name="T27" fmla="*/ 38 h 24"/>
                <a:gd name="T28" fmla="*/ 5 w 21"/>
                <a:gd name="T29" fmla="*/ 26 h 24"/>
                <a:gd name="T30" fmla="*/ 0 w 21"/>
                <a:gd name="T31" fmla="*/ 21 h 24"/>
                <a:gd name="T32" fmla="*/ 21 w 21"/>
                <a:gd name="T33" fmla="*/ 0 h 24"/>
                <a:gd name="T34" fmla="*/ 44 w 21"/>
                <a:gd name="T35" fmla="*/ 0 h 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 h="24">
                  <a:moveTo>
                    <a:pt x="19" y="0"/>
                  </a:moveTo>
                  <a:cubicBezTo>
                    <a:pt x="21" y="5"/>
                    <a:pt x="13" y="3"/>
                    <a:pt x="15" y="5"/>
                  </a:cubicBezTo>
                  <a:cubicBezTo>
                    <a:pt x="17" y="7"/>
                    <a:pt x="15" y="5"/>
                    <a:pt x="14" y="5"/>
                  </a:cubicBezTo>
                  <a:cubicBezTo>
                    <a:pt x="14" y="7"/>
                    <a:pt x="14" y="7"/>
                    <a:pt x="15" y="9"/>
                  </a:cubicBezTo>
                  <a:cubicBezTo>
                    <a:pt x="15" y="9"/>
                    <a:pt x="17" y="10"/>
                    <a:pt x="17" y="11"/>
                  </a:cubicBezTo>
                  <a:cubicBezTo>
                    <a:pt x="18" y="14"/>
                    <a:pt x="18" y="18"/>
                    <a:pt x="19" y="21"/>
                  </a:cubicBezTo>
                  <a:cubicBezTo>
                    <a:pt x="17" y="21"/>
                    <a:pt x="15" y="21"/>
                    <a:pt x="14" y="21"/>
                  </a:cubicBezTo>
                  <a:cubicBezTo>
                    <a:pt x="13" y="18"/>
                    <a:pt x="11" y="14"/>
                    <a:pt x="10" y="10"/>
                  </a:cubicBezTo>
                  <a:cubicBezTo>
                    <a:pt x="8" y="10"/>
                    <a:pt x="9" y="14"/>
                    <a:pt x="6" y="13"/>
                  </a:cubicBezTo>
                  <a:cubicBezTo>
                    <a:pt x="6" y="16"/>
                    <a:pt x="6" y="18"/>
                    <a:pt x="6" y="20"/>
                  </a:cubicBezTo>
                  <a:cubicBezTo>
                    <a:pt x="6" y="23"/>
                    <a:pt x="2" y="22"/>
                    <a:pt x="2" y="24"/>
                  </a:cubicBezTo>
                  <a:cubicBezTo>
                    <a:pt x="0" y="24"/>
                    <a:pt x="0" y="20"/>
                    <a:pt x="1" y="18"/>
                  </a:cubicBezTo>
                  <a:cubicBezTo>
                    <a:pt x="1" y="17"/>
                    <a:pt x="2" y="17"/>
                    <a:pt x="2" y="17"/>
                  </a:cubicBezTo>
                  <a:cubicBezTo>
                    <a:pt x="2" y="15"/>
                    <a:pt x="1" y="16"/>
                    <a:pt x="1" y="16"/>
                  </a:cubicBezTo>
                  <a:cubicBezTo>
                    <a:pt x="1" y="15"/>
                    <a:pt x="3" y="13"/>
                    <a:pt x="2" y="11"/>
                  </a:cubicBezTo>
                  <a:cubicBezTo>
                    <a:pt x="3" y="9"/>
                    <a:pt x="1" y="9"/>
                    <a:pt x="0" y="9"/>
                  </a:cubicBezTo>
                  <a:cubicBezTo>
                    <a:pt x="1" y="4"/>
                    <a:pt x="3" y="0"/>
                    <a:pt x="9" y="0"/>
                  </a:cubicBezTo>
                  <a:cubicBezTo>
                    <a:pt x="5" y="4"/>
                    <a:pt x="16" y="0"/>
                    <a:pt x="19" y="0"/>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208" name="Freeform 97"/>
            <p:cNvSpPr>
              <a:spLocks/>
            </p:cNvSpPr>
            <p:nvPr/>
          </p:nvSpPr>
          <p:spPr bwMode="auto">
            <a:xfrm>
              <a:off x="5970938" y="3212232"/>
              <a:ext cx="187325" cy="52387"/>
            </a:xfrm>
            <a:custGeom>
              <a:avLst/>
              <a:gdLst>
                <a:gd name="T0" fmla="*/ 2 w 50"/>
                <a:gd name="T1" fmla="*/ 12 h 14"/>
                <a:gd name="T2" fmla="*/ 14 w 50"/>
                <a:gd name="T3" fmla="*/ 2 h 14"/>
                <a:gd name="T4" fmla="*/ 19 w 50"/>
                <a:gd name="T5" fmla="*/ 7 h 14"/>
                <a:gd name="T6" fmla="*/ 26 w 50"/>
                <a:gd name="T7" fmla="*/ 12 h 14"/>
                <a:gd name="T8" fmla="*/ 52 w 50"/>
                <a:gd name="T9" fmla="*/ 17 h 14"/>
                <a:gd name="T10" fmla="*/ 80 w 50"/>
                <a:gd name="T11" fmla="*/ 14 h 14"/>
                <a:gd name="T12" fmla="*/ 87 w 50"/>
                <a:gd name="T13" fmla="*/ 19 h 14"/>
                <a:gd name="T14" fmla="*/ 94 w 50"/>
                <a:gd name="T15" fmla="*/ 21 h 14"/>
                <a:gd name="T16" fmla="*/ 109 w 50"/>
                <a:gd name="T17" fmla="*/ 21 h 14"/>
                <a:gd name="T18" fmla="*/ 111 w 50"/>
                <a:gd name="T19" fmla="*/ 31 h 14"/>
                <a:gd name="T20" fmla="*/ 106 w 50"/>
                <a:gd name="T21" fmla="*/ 31 h 14"/>
                <a:gd name="T22" fmla="*/ 50 w 50"/>
                <a:gd name="T23" fmla="*/ 21 h 14"/>
                <a:gd name="T24" fmla="*/ 35 w 50"/>
                <a:gd name="T25" fmla="*/ 21 h 14"/>
                <a:gd name="T26" fmla="*/ 17 w 50"/>
                <a:gd name="T27" fmla="*/ 17 h 14"/>
                <a:gd name="T28" fmla="*/ 2 w 50"/>
                <a:gd name="T29" fmla="*/ 12 h 1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50" h="14">
                  <a:moveTo>
                    <a:pt x="1" y="5"/>
                  </a:moveTo>
                  <a:cubicBezTo>
                    <a:pt x="0" y="1"/>
                    <a:pt x="5" y="3"/>
                    <a:pt x="6" y="1"/>
                  </a:cubicBezTo>
                  <a:cubicBezTo>
                    <a:pt x="8" y="0"/>
                    <a:pt x="7" y="3"/>
                    <a:pt x="8" y="3"/>
                  </a:cubicBezTo>
                  <a:cubicBezTo>
                    <a:pt x="9" y="4"/>
                    <a:pt x="11" y="3"/>
                    <a:pt x="11" y="5"/>
                  </a:cubicBezTo>
                  <a:cubicBezTo>
                    <a:pt x="16" y="3"/>
                    <a:pt x="18" y="4"/>
                    <a:pt x="22" y="7"/>
                  </a:cubicBezTo>
                  <a:cubicBezTo>
                    <a:pt x="27" y="4"/>
                    <a:pt x="28" y="6"/>
                    <a:pt x="34" y="6"/>
                  </a:cubicBezTo>
                  <a:cubicBezTo>
                    <a:pt x="36" y="5"/>
                    <a:pt x="36" y="7"/>
                    <a:pt x="37" y="8"/>
                  </a:cubicBezTo>
                  <a:cubicBezTo>
                    <a:pt x="38" y="8"/>
                    <a:pt x="40" y="8"/>
                    <a:pt x="40" y="9"/>
                  </a:cubicBezTo>
                  <a:cubicBezTo>
                    <a:pt x="43" y="8"/>
                    <a:pt x="46" y="12"/>
                    <a:pt x="46" y="9"/>
                  </a:cubicBezTo>
                  <a:cubicBezTo>
                    <a:pt x="50" y="9"/>
                    <a:pt x="43" y="13"/>
                    <a:pt x="47" y="13"/>
                  </a:cubicBezTo>
                  <a:cubicBezTo>
                    <a:pt x="47" y="14"/>
                    <a:pt x="46" y="13"/>
                    <a:pt x="45" y="13"/>
                  </a:cubicBezTo>
                  <a:cubicBezTo>
                    <a:pt x="36" y="14"/>
                    <a:pt x="28" y="11"/>
                    <a:pt x="21" y="9"/>
                  </a:cubicBezTo>
                  <a:cubicBezTo>
                    <a:pt x="19" y="9"/>
                    <a:pt x="17" y="10"/>
                    <a:pt x="15" y="9"/>
                  </a:cubicBezTo>
                  <a:cubicBezTo>
                    <a:pt x="12" y="9"/>
                    <a:pt x="10" y="8"/>
                    <a:pt x="7" y="7"/>
                  </a:cubicBezTo>
                  <a:cubicBezTo>
                    <a:pt x="5" y="6"/>
                    <a:pt x="2" y="7"/>
                    <a:pt x="1" y="5"/>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209" name="Freeform 98"/>
            <p:cNvSpPr>
              <a:spLocks/>
            </p:cNvSpPr>
            <p:nvPr/>
          </p:nvSpPr>
          <p:spPr bwMode="auto">
            <a:xfrm>
              <a:off x="6221763" y="3275732"/>
              <a:ext cx="26988" cy="11112"/>
            </a:xfrm>
            <a:custGeom>
              <a:avLst/>
              <a:gdLst>
                <a:gd name="T0" fmla="*/ 5 w 7"/>
                <a:gd name="T1" fmla="*/ 5 h 3"/>
                <a:gd name="T2" fmla="*/ 17 w 7"/>
                <a:gd name="T3" fmla="*/ 7 h 3"/>
                <a:gd name="T4" fmla="*/ 5 w 7"/>
                <a:gd name="T5" fmla="*/ 7 h 3"/>
                <a:gd name="T6" fmla="*/ 2 w 7"/>
                <a:gd name="T7" fmla="*/ 5 h 3"/>
                <a:gd name="T8" fmla="*/ 5 w 7"/>
                <a:gd name="T9" fmla="*/ 5 h 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3">
                  <a:moveTo>
                    <a:pt x="2" y="2"/>
                  </a:moveTo>
                  <a:cubicBezTo>
                    <a:pt x="4" y="2"/>
                    <a:pt x="7" y="1"/>
                    <a:pt x="7" y="3"/>
                  </a:cubicBezTo>
                  <a:cubicBezTo>
                    <a:pt x="6" y="3"/>
                    <a:pt x="4" y="3"/>
                    <a:pt x="2" y="3"/>
                  </a:cubicBezTo>
                  <a:cubicBezTo>
                    <a:pt x="3" y="2"/>
                    <a:pt x="2" y="2"/>
                    <a:pt x="1" y="2"/>
                  </a:cubicBezTo>
                  <a:cubicBezTo>
                    <a:pt x="0" y="0"/>
                    <a:pt x="2" y="0"/>
                    <a:pt x="2" y="2"/>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210" name="Freeform 99"/>
            <p:cNvSpPr>
              <a:spLocks/>
            </p:cNvSpPr>
            <p:nvPr/>
          </p:nvSpPr>
          <p:spPr bwMode="auto">
            <a:xfrm>
              <a:off x="7063138" y="3882157"/>
              <a:ext cx="138113" cy="139700"/>
            </a:xfrm>
            <a:custGeom>
              <a:avLst/>
              <a:gdLst>
                <a:gd name="T0" fmla="*/ 2 w 37"/>
                <a:gd name="T1" fmla="*/ 76 h 37"/>
                <a:gd name="T2" fmla="*/ 7 w 37"/>
                <a:gd name="T3" fmla="*/ 64 h 37"/>
                <a:gd name="T4" fmla="*/ 14 w 37"/>
                <a:gd name="T5" fmla="*/ 62 h 37"/>
                <a:gd name="T6" fmla="*/ 14 w 37"/>
                <a:gd name="T7" fmla="*/ 55 h 37"/>
                <a:gd name="T8" fmla="*/ 19 w 37"/>
                <a:gd name="T9" fmla="*/ 55 h 37"/>
                <a:gd name="T10" fmla="*/ 21 w 37"/>
                <a:gd name="T11" fmla="*/ 50 h 37"/>
                <a:gd name="T12" fmla="*/ 33 w 37"/>
                <a:gd name="T13" fmla="*/ 48 h 37"/>
                <a:gd name="T14" fmla="*/ 38 w 37"/>
                <a:gd name="T15" fmla="*/ 40 h 37"/>
                <a:gd name="T16" fmla="*/ 45 w 37"/>
                <a:gd name="T17" fmla="*/ 33 h 37"/>
                <a:gd name="T18" fmla="*/ 49 w 37"/>
                <a:gd name="T19" fmla="*/ 29 h 37"/>
                <a:gd name="T20" fmla="*/ 59 w 37"/>
                <a:gd name="T21" fmla="*/ 31 h 37"/>
                <a:gd name="T22" fmla="*/ 54 w 37"/>
                <a:gd name="T23" fmla="*/ 19 h 37"/>
                <a:gd name="T24" fmla="*/ 66 w 37"/>
                <a:gd name="T25" fmla="*/ 5 h 37"/>
                <a:gd name="T26" fmla="*/ 75 w 37"/>
                <a:gd name="T27" fmla="*/ 0 h 37"/>
                <a:gd name="T28" fmla="*/ 82 w 37"/>
                <a:gd name="T29" fmla="*/ 5 h 37"/>
                <a:gd name="T30" fmla="*/ 85 w 37"/>
                <a:gd name="T31" fmla="*/ 19 h 37"/>
                <a:gd name="T32" fmla="*/ 82 w 37"/>
                <a:gd name="T33" fmla="*/ 29 h 37"/>
                <a:gd name="T34" fmla="*/ 78 w 37"/>
                <a:gd name="T35" fmla="*/ 29 h 37"/>
                <a:gd name="T36" fmla="*/ 75 w 37"/>
                <a:gd name="T37" fmla="*/ 40 h 37"/>
                <a:gd name="T38" fmla="*/ 63 w 37"/>
                <a:gd name="T39" fmla="*/ 45 h 37"/>
                <a:gd name="T40" fmla="*/ 54 w 37"/>
                <a:gd name="T41" fmla="*/ 64 h 37"/>
                <a:gd name="T42" fmla="*/ 49 w 37"/>
                <a:gd name="T43" fmla="*/ 76 h 37"/>
                <a:gd name="T44" fmla="*/ 45 w 37"/>
                <a:gd name="T45" fmla="*/ 81 h 37"/>
                <a:gd name="T46" fmla="*/ 21 w 37"/>
                <a:gd name="T47" fmla="*/ 71 h 37"/>
                <a:gd name="T48" fmla="*/ 12 w 37"/>
                <a:gd name="T49" fmla="*/ 76 h 37"/>
                <a:gd name="T50" fmla="*/ 7 w 37"/>
                <a:gd name="T51" fmla="*/ 69 h 37"/>
                <a:gd name="T52" fmla="*/ 2 w 37"/>
                <a:gd name="T53" fmla="*/ 76 h 3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37" h="37">
                  <a:moveTo>
                    <a:pt x="1" y="32"/>
                  </a:moveTo>
                  <a:cubicBezTo>
                    <a:pt x="0" y="30"/>
                    <a:pt x="2" y="28"/>
                    <a:pt x="3" y="27"/>
                  </a:cubicBezTo>
                  <a:cubicBezTo>
                    <a:pt x="4" y="26"/>
                    <a:pt x="6" y="26"/>
                    <a:pt x="6" y="26"/>
                  </a:cubicBezTo>
                  <a:cubicBezTo>
                    <a:pt x="6" y="25"/>
                    <a:pt x="5" y="24"/>
                    <a:pt x="6" y="23"/>
                  </a:cubicBezTo>
                  <a:cubicBezTo>
                    <a:pt x="6" y="23"/>
                    <a:pt x="8" y="24"/>
                    <a:pt x="8" y="23"/>
                  </a:cubicBezTo>
                  <a:cubicBezTo>
                    <a:pt x="8" y="23"/>
                    <a:pt x="9" y="21"/>
                    <a:pt x="9" y="21"/>
                  </a:cubicBezTo>
                  <a:cubicBezTo>
                    <a:pt x="11" y="20"/>
                    <a:pt x="13" y="21"/>
                    <a:pt x="14" y="20"/>
                  </a:cubicBezTo>
                  <a:cubicBezTo>
                    <a:pt x="15" y="18"/>
                    <a:pt x="14" y="18"/>
                    <a:pt x="16" y="17"/>
                  </a:cubicBezTo>
                  <a:cubicBezTo>
                    <a:pt x="19" y="17"/>
                    <a:pt x="18" y="15"/>
                    <a:pt x="19" y="14"/>
                  </a:cubicBezTo>
                  <a:cubicBezTo>
                    <a:pt x="19" y="14"/>
                    <a:pt x="22" y="17"/>
                    <a:pt x="21" y="12"/>
                  </a:cubicBezTo>
                  <a:cubicBezTo>
                    <a:pt x="23" y="11"/>
                    <a:pt x="23" y="13"/>
                    <a:pt x="25" y="13"/>
                  </a:cubicBezTo>
                  <a:cubicBezTo>
                    <a:pt x="25" y="11"/>
                    <a:pt x="23" y="10"/>
                    <a:pt x="23" y="8"/>
                  </a:cubicBezTo>
                  <a:cubicBezTo>
                    <a:pt x="28" y="9"/>
                    <a:pt x="27" y="4"/>
                    <a:pt x="28" y="2"/>
                  </a:cubicBezTo>
                  <a:cubicBezTo>
                    <a:pt x="29" y="1"/>
                    <a:pt x="32" y="2"/>
                    <a:pt x="32" y="0"/>
                  </a:cubicBezTo>
                  <a:cubicBezTo>
                    <a:pt x="33" y="1"/>
                    <a:pt x="33" y="2"/>
                    <a:pt x="35" y="2"/>
                  </a:cubicBezTo>
                  <a:cubicBezTo>
                    <a:pt x="34" y="5"/>
                    <a:pt x="37" y="5"/>
                    <a:pt x="36" y="8"/>
                  </a:cubicBezTo>
                  <a:cubicBezTo>
                    <a:pt x="35" y="8"/>
                    <a:pt x="36" y="10"/>
                    <a:pt x="35" y="12"/>
                  </a:cubicBezTo>
                  <a:cubicBezTo>
                    <a:pt x="35" y="12"/>
                    <a:pt x="33" y="11"/>
                    <a:pt x="33" y="12"/>
                  </a:cubicBezTo>
                  <a:cubicBezTo>
                    <a:pt x="32" y="12"/>
                    <a:pt x="32" y="15"/>
                    <a:pt x="32" y="17"/>
                  </a:cubicBezTo>
                  <a:cubicBezTo>
                    <a:pt x="29" y="19"/>
                    <a:pt x="29" y="17"/>
                    <a:pt x="27" y="19"/>
                  </a:cubicBezTo>
                  <a:cubicBezTo>
                    <a:pt x="24" y="20"/>
                    <a:pt x="25" y="24"/>
                    <a:pt x="23" y="27"/>
                  </a:cubicBezTo>
                  <a:cubicBezTo>
                    <a:pt x="23" y="28"/>
                    <a:pt x="20" y="28"/>
                    <a:pt x="21" y="32"/>
                  </a:cubicBezTo>
                  <a:cubicBezTo>
                    <a:pt x="19" y="31"/>
                    <a:pt x="19" y="32"/>
                    <a:pt x="19" y="34"/>
                  </a:cubicBezTo>
                  <a:cubicBezTo>
                    <a:pt x="16" y="31"/>
                    <a:pt x="10" y="37"/>
                    <a:pt x="9" y="30"/>
                  </a:cubicBezTo>
                  <a:cubicBezTo>
                    <a:pt x="8" y="31"/>
                    <a:pt x="6" y="32"/>
                    <a:pt x="5" y="32"/>
                  </a:cubicBezTo>
                  <a:cubicBezTo>
                    <a:pt x="4" y="32"/>
                    <a:pt x="3" y="29"/>
                    <a:pt x="3" y="29"/>
                  </a:cubicBezTo>
                  <a:cubicBezTo>
                    <a:pt x="1" y="29"/>
                    <a:pt x="6" y="34"/>
                    <a:pt x="1" y="32"/>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211" name="Freeform 100"/>
            <p:cNvSpPr>
              <a:spLocks/>
            </p:cNvSpPr>
            <p:nvPr/>
          </p:nvSpPr>
          <p:spPr bwMode="auto">
            <a:xfrm>
              <a:off x="9003889" y="1166662"/>
              <a:ext cx="195263" cy="142875"/>
            </a:xfrm>
            <a:custGeom>
              <a:avLst/>
              <a:gdLst>
                <a:gd name="T0" fmla="*/ 33 w 52"/>
                <a:gd name="T1" fmla="*/ 0 h 38"/>
                <a:gd name="T2" fmla="*/ 47 w 52"/>
                <a:gd name="T3" fmla="*/ 9 h 38"/>
                <a:gd name="T4" fmla="*/ 57 w 52"/>
                <a:gd name="T5" fmla="*/ 12 h 38"/>
                <a:gd name="T6" fmla="*/ 62 w 52"/>
                <a:gd name="T7" fmla="*/ 12 h 38"/>
                <a:gd name="T8" fmla="*/ 64 w 52"/>
                <a:gd name="T9" fmla="*/ 17 h 38"/>
                <a:gd name="T10" fmla="*/ 73 w 52"/>
                <a:gd name="T11" fmla="*/ 21 h 38"/>
                <a:gd name="T12" fmla="*/ 80 w 52"/>
                <a:gd name="T13" fmla="*/ 21 h 38"/>
                <a:gd name="T14" fmla="*/ 97 w 52"/>
                <a:gd name="T15" fmla="*/ 26 h 38"/>
                <a:gd name="T16" fmla="*/ 97 w 52"/>
                <a:gd name="T17" fmla="*/ 36 h 38"/>
                <a:gd name="T18" fmla="*/ 106 w 52"/>
                <a:gd name="T19" fmla="*/ 36 h 38"/>
                <a:gd name="T20" fmla="*/ 106 w 52"/>
                <a:gd name="T21" fmla="*/ 40 h 38"/>
                <a:gd name="T22" fmla="*/ 123 w 52"/>
                <a:gd name="T23" fmla="*/ 52 h 38"/>
                <a:gd name="T24" fmla="*/ 121 w 52"/>
                <a:gd name="T25" fmla="*/ 59 h 38"/>
                <a:gd name="T26" fmla="*/ 114 w 52"/>
                <a:gd name="T27" fmla="*/ 57 h 38"/>
                <a:gd name="T28" fmla="*/ 99 w 52"/>
                <a:gd name="T29" fmla="*/ 66 h 38"/>
                <a:gd name="T30" fmla="*/ 97 w 52"/>
                <a:gd name="T31" fmla="*/ 71 h 38"/>
                <a:gd name="T32" fmla="*/ 92 w 52"/>
                <a:gd name="T33" fmla="*/ 78 h 38"/>
                <a:gd name="T34" fmla="*/ 76 w 52"/>
                <a:gd name="T35" fmla="*/ 78 h 38"/>
                <a:gd name="T36" fmla="*/ 76 w 52"/>
                <a:gd name="T37" fmla="*/ 81 h 38"/>
                <a:gd name="T38" fmla="*/ 64 w 52"/>
                <a:gd name="T39" fmla="*/ 83 h 38"/>
                <a:gd name="T40" fmla="*/ 62 w 52"/>
                <a:gd name="T41" fmla="*/ 78 h 38"/>
                <a:gd name="T42" fmla="*/ 45 w 52"/>
                <a:gd name="T43" fmla="*/ 78 h 38"/>
                <a:gd name="T44" fmla="*/ 40 w 52"/>
                <a:gd name="T45" fmla="*/ 71 h 38"/>
                <a:gd name="T46" fmla="*/ 47 w 52"/>
                <a:gd name="T47" fmla="*/ 66 h 38"/>
                <a:gd name="T48" fmla="*/ 33 w 52"/>
                <a:gd name="T49" fmla="*/ 64 h 38"/>
                <a:gd name="T50" fmla="*/ 43 w 52"/>
                <a:gd name="T51" fmla="*/ 57 h 38"/>
                <a:gd name="T52" fmla="*/ 47 w 52"/>
                <a:gd name="T53" fmla="*/ 52 h 38"/>
                <a:gd name="T54" fmla="*/ 57 w 52"/>
                <a:gd name="T55" fmla="*/ 54 h 38"/>
                <a:gd name="T56" fmla="*/ 52 w 52"/>
                <a:gd name="T57" fmla="*/ 47 h 38"/>
                <a:gd name="T58" fmla="*/ 28 w 52"/>
                <a:gd name="T59" fmla="*/ 52 h 38"/>
                <a:gd name="T60" fmla="*/ 19 w 52"/>
                <a:gd name="T61" fmla="*/ 50 h 38"/>
                <a:gd name="T62" fmla="*/ 14 w 52"/>
                <a:gd name="T63" fmla="*/ 43 h 38"/>
                <a:gd name="T64" fmla="*/ 2 w 52"/>
                <a:gd name="T65" fmla="*/ 38 h 38"/>
                <a:gd name="T66" fmla="*/ 0 w 52"/>
                <a:gd name="T67" fmla="*/ 28 h 38"/>
                <a:gd name="T68" fmla="*/ 9 w 52"/>
                <a:gd name="T69" fmla="*/ 24 h 38"/>
                <a:gd name="T70" fmla="*/ 14 w 52"/>
                <a:gd name="T71" fmla="*/ 19 h 38"/>
                <a:gd name="T72" fmla="*/ 17 w 52"/>
                <a:gd name="T73" fmla="*/ 9 h 38"/>
                <a:gd name="T74" fmla="*/ 21 w 52"/>
                <a:gd name="T75" fmla="*/ 9 h 38"/>
                <a:gd name="T76" fmla="*/ 28 w 52"/>
                <a:gd name="T77" fmla="*/ 5 h 38"/>
                <a:gd name="T78" fmla="*/ 33 w 52"/>
                <a:gd name="T79" fmla="*/ 0 h 3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52" h="38">
                  <a:moveTo>
                    <a:pt x="14" y="0"/>
                  </a:moveTo>
                  <a:cubicBezTo>
                    <a:pt x="16" y="1"/>
                    <a:pt x="19" y="2"/>
                    <a:pt x="20" y="4"/>
                  </a:cubicBezTo>
                  <a:cubicBezTo>
                    <a:pt x="22" y="3"/>
                    <a:pt x="23" y="5"/>
                    <a:pt x="24" y="5"/>
                  </a:cubicBezTo>
                  <a:cubicBezTo>
                    <a:pt x="24" y="6"/>
                    <a:pt x="26" y="5"/>
                    <a:pt x="26" y="5"/>
                  </a:cubicBezTo>
                  <a:cubicBezTo>
                    <a:pt x="26" y="6"/>
                    <a:pt x="26" y="7"/>
                    <a:pt x="27" y="7"/>
                  </a:cubicBezTo>
                  <a:cubicBezTo>
                    <a:pt x="29" y="5"/>
                    <a:pt x="28" y="8"/>
                    <a:pt x="31" y="9"/>
                  </a:cubicBezTo>
                  <a:cubicBezTo>
                    <a:pt x="32" y="9"/>
                    <a:pt x="33" y="9"/>
                    <a:pt x="34" y="9"/>
                  </a:cubicBezTo>
                  <a:cubicBezTo>
                    <a:pt x="35" y="9"/>
                    <a:pt x="37" y="13"/>
                    <a:pt x="41" y="11"/>
                  </a:cubicBezTo>
                  <a:cubicBezTo>
                    <a:pt x="41" y="12"/>
                    <a:pt x="41" y="14"/>
                    <a:pt x="41" y="15"/>
                  </a:cubicBezTo>
                  <a:cubicBezTo>
                    <a:pt x="42" y="15"/>
                    <a:pt x="44" y="14"/>
                    <a:pt x="45" y="15"/>
                  </a:cubicBezTo>
                  <a:cubicBezTo>
                    <a:pt x="45" y="15"/>
                    <a:pt x="44" y="17"/>
                    <a:pt x="45" y="17"/>
                  </a:cubicBezTo>
                  <a:cubicBezTo>
                    <a:pt x="47" y="19"/>
                    <a:pt x="49" y="20"/>
                    <a:pt x="52" y="22"/>
                  </a:cubicBezTo>
                  <a:cubicBezTo>
                    <a:pt x="52" y="23"/>
                    <a:pt x="51" y="25"/>
                    <a:pt x="51" y="25"/>
                  </a:cubicBezTo>
                  <a:cubicBezTo>
                    <a:pt x="50" y="26"/>
                    <a:pt x="48" y="24"/>
                    <a:pt x="48" y="24"/>
                  </a:cubicBezTo>
                  <a:cubicBezTo>
                    <a:pt x="46" y="25"/>
                    <a:pt x="45" y="27"/>
                    <a:pt x="42" y="28"/>
                  </a:cubicBezTo>
                  <a:cubicBezTo>
                    <a:pt x="41" y="28"/>
                    <a:pt x="42" y="29"/>
                    <a:pt x="41" y="30"/>
                  </a:cubicBezTo>
                  <a:cubicBezTo>
                    <a:pt x="39" y="30"/>
                    <a:pt x="39" y="31"/>
                    <a:pt x="39" y="33"/>
                  </a:cubicBezTo>
                  <a:cubicBezTo>
                    <a:pt x="35" y="33"/>
                    <a:pt x="34" y="30"/>
                    <a:pt x="32" y="33"/>
                  </a:cubicBezTo>
                  <a:cubicBezTo>
                    <a:pt x="31" y="33"/>
                    <a:pt x="31" y="34"/>
                    <a:pt x="32" y="34"/>
                  </a:cubicBezTo>
                  <a:cubicBezTo>
                    <a:pt x="32" y="38"/>
                    <a:pt x="27" y="31"/>
                    <a:pt x="27" y="35"/>
                  </a:cubicBezTo>
                  <a:cubicBezTo>
                    <a:pt x="26" y="35"/>
                    <a:pt x="26" y="33"/>
                    <a:pt x="26" y="33"/>
                  </a:cubicBezTo>
                  <a:cubicBezTo>
                    <a:pt x="24" y="35"/>
                    <a:pt x="23" y="32"/>
                    <a:pt x="19" y="33"/>
                  </a:cubicBezTo>
                  <a:cubicBezTo>
                    <a:pt x="19" y="30"/>
                    <a:pt x="18" y="30"/>
                    <a:pt x="17" y="30"/>
                  </a:cubicBezTo>
                  <a:cubicBezTo>
                    <a:pt x="17" y="28"/>
                    <a:pt x="20" y="30"/>
                    <a:pt x="20" y="28"/>
                  </a:cubicBezTo>
                  <a:cubicBezTo>
                    <a:pt x="20" y="25"/>
                    <a:pt x="16" y="27"/>
                    <a:pt x="14" y="27"/>
                  </a:cubicBezTo>
                  <a:cubicBezTo>
                    <a:pt x="13" y="24"/>
                    <a:pt x="16" y="25"/>
                    <a:pt x="18" y="24"/>
                  </a:cubicBezTo>
                  <a:cubicBezTo>
                    <a:pt x="18" y="24"/>
                    <a:pt x="20" y="22"/>
                    <a:pt x="20" y="22"/>
                  </a:cubicBezTo>
                  <a:cubicBezTo>
                    <a:pt x="21" y="22"/>
                    <a:pt x="22" y="24"/>
                    <a:pt x="24" y="23"/>
                  </a:cubicBezTo>
                  <a:cubicBezTo>
                    <a:pt x="24" y="21"/>
                    <a:pt x="23" y="21"/>
                    <a:pt x="22" y="20"/>
                  </a:cubicBezTo>
                  <a:cubicBezTo>
                    <a:pt x="21" y="20"/>
                    <a:pt x="14" y="20"/>
                    <a:pt x="12" y="22"/>
                  </a:cubicBezTo>
                  <a:cubicBezTo>
                    <a:pt x="10" y="24"/>
                    <a:pt x="12" y="22"/>
                    <a:pt x="8" y="21"/>
                  </a:cubicBezTo>
                  <a:cubicBezTo>
                    <a:pt x="5" y="20"/>
                    <a:pt x="2" y="21"/>
                    <a:pt x="6" y="18"/>
                  </a:cubicBezTo>
                  <a:cubicBezTo>
                    <a:pt x="6" y="16"/>
                    <a:pt x="2" y="18"/>
                    <a:pt x="1" y="16"/>
                  </a:cubicBezTo>
                  <a:cubicBezTo>
                    <a:pt x="3" y="14"/>
                    <a:pt x="5" y="10"/>
                    <a:pt x="0" y="12"/>
                  </a:cubicBezTo>
                  <a:cubicBezTo>
                    <a:pt x="1" y="11"/>
                    <a:pt x="2" y="10"/>
                    <a:pt x="4" y="10"/>
                  </a:cubicBezTo>
                  <a:cubicBezTo>
                    <a:pt x="5" y="10"/>
                    <a:pt x="4" y="8"/>
                    <a:pt x="6" y="8"/>
                  </a:cubicBezTo>
                  <a:cubicBezTo>
                    <a:pt x="8" y="8"/>
                    <a:pt x="6" y="5"/>
                    <a:pt x="7" y="4"/>
                  </a:cubicBezTo>
                  <a:cubicBezTo>
                    <a:pt x="7" y="4"/>
                    <a:pt x="9" y="4"/>
                    <a:pt x="9" y="4"/>
                  </a:cubicBezTo>
                  <a:cubicBezTo>
                    <a:pt x="11" y="4"/>
                    <a:pt x="10" y="2"/>
                    <a:pt x="12" y="2"/>
                  </a:cubicBezTo>
                  <a:cubicBezTo>
                    <a:pt x="12" y="1"/>
                    <a:pt x="14" y="1"/>
                    <a:pt x="14" y="0"/>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212" name="Freeform 101"/>
            <p:cNvSpPr>
              <a:spLocks/>
            </p:cNvSpPr>
            <p:nvPr/>
          </p:nvSpPr>
          <p:spPr bwMode="auto">
            <a:xfrm>
              <a:off x="4264375" y="1216744"/>
              <a:ext cx="258763" cy="127000"/>
            </a:xfrm>
            <a:custGeom>
              <a:avLst/>
              <a:gdLst>
                <a:gd name="T0" fmla="*/ 57 w 69"/>
                <a:gd name="T1" fmla="*/ 54 h 34"/>
                <a:gd name="T2" fmla="*/ 52 w 69"/>
                <a:gd name="T3" fmla="*/ 56 h 34"/>
                <a:gd name="T4" fmla="*/ 38 w 69"/>
                <a:gd name="T5" fmla="*/ 54 h 34"/>
                <a:gd name="T6" fmla="*/ 45 w 69"/>
                <a:gd name="T7" fmla="*/ 49 h 34"/>
                <a:gd name="T8" fmla="*/ 61 w 69"/>
                <a:gd name="T9" fmla="*/ 38 h 34"/>
                <a:gd name="T10" fmla="*/ 57 w 69"/>
                <a:gd name="T11" fmla="*/ 31 h 34"/>
                <a:gd name="T12" fmla="*/ 43 w 69"/>
                <a:gd name="T13" fmla="*/ 31 h 34"/>
                <a:gd name="T14" fmla="*/ 28 w 69"/>
                <a:gd name="T15" fmla="*/ 40 h 34"/>
                <a:gd name="T16" fmla="*/ 9 w 69"/>
                <a:gd name="T17" fmla="*/ 38 h 34"/>
                <a:gd name="T18" fmla="*/ 12 w 69"/>
                <a:gd name="T19" fmla="*/ 19 h 34"/>
                <a:gd name="T20" fmla="*/ 7 w 69"/>
                <a:gd name="T21" fmla="*/ 21 h 34"/>
                <a:gd name="T22" fmla="*/ 5 w 69"/>
                <a:gd name="T23" fmla="*/ 7 h 34"/>
                <a:gd name="T24" fmla="*/ 9 w 69"/>
                <a:gd name="T25" fmla="*/ 9 h 34"/>
                <a:gd name="T26" fmla="*/ 26 w 69"/>
                <a:gd name="T27" fmla="*/ 5 h 34"/>
                <a:gd name="T28" fmla="*/ 28 w 69"/>
                <a:gd name="T29" fmla="*/ 14 h 34"/>
                <a:gd name="T30" fmla="*/ 52 w 69"/>
                <a:gd name="T31" fmla="*/ 16 h 34"/>
                <a:gd name="T32" fmla="*/ 59 w 69"/>
                <a:gd name="T33" fmla="*/ 5 h 34"/>
                <a:gd name="T34" fmla="*/ 87 w 69"/>
                <a:gd name="T35" fmla="*/ 7 h 34"/>
                <a:gd name="T36" fmla="*/ 90 w 69"/>
                <a:gd name="T37" fmla="*/ 7 h 34"/>
                <a:gd name="T38" fmla="*/ 102 w 69"/>
                <a:gd name="T39" fmla="*/ 16 h 34"/>
                <a:gd name="T40" fmla="*/ 99 w 69"/>
                <a:gd name="T41" fmla="*/ 21 h 34"/>
                <a:gd name="T42" fmla="*/ 113 w 69"/>
                <a:gd name="T43" fmla="*/ 19 h 34"/>
                <a:gd name="T44" fmla="*/ 130 w 69"/>
                <a:gd name="T45" fmla="*/ 24 h 34"/>
                <a:gd name="T46" fmla="*/ 132 w 69"/>
                <a:gd name="T47" fmla="*/ 31 h 34"/>
                <a:gd name="T48" fmla="*/ 135 w 69"/>
                <a:gd name="T49" fmla="*/ 33 h 34"/>
                <a:gd name="T50" fmla="*/ 137 w 69"/>
                <a:gd name="T51" fmla="*/ 38 h 34"/>
                <a:gd name="T52" fmla="*/ 144 w 69"/>
                <a:gd name="T53" fmla="*/ 38 h 34"/>
                <a:gd name="T54" fmla="*/ 144 w 69"/>
                <a:gd name="T55" fmla="*/ 45 h 34"/>
                <a:gd name="T56" fmla="*/ 149 w 69"/>
                <a:gd name="T57" fmla="*/ 45 h 34"/>
                <a:gd name="T58" fmla="*/ 151 w 69"/>
                <a:gd name="T59" fmla="*/ 52 h 34"/>
                <a:gd name="T60" fmla="*/ 161 w 69"/>
                <a:gd name="T61" fmla="*/ 52 h 34"/>
                <a:gd name="T62" fmla="*/ 151 w 69"/>
                <a:gd name="T63" fmla="*/ 56 h 34"/>
                <a:gd name="T64" fmla="*/ 151 w 69"/>
                <a:gd name="T65" fmla="*/ 61 h 34"/>
                <a:gd name="T66" fmla="*/ 123 w 69"/>
                <a:gd name="T67" fmla="*/ 61 h 34"/>
                <a:gd name="T68" fmla="*/ 123 w 69"/>
                <a:gd name="T69" fmla="*/ 45 h 34"/>
                <a:gd name="T70" fmla="*/ 97 w 69"/>
                <a:gd name="T71" fmla="*/ 40 h 34"/>
                <a:gd name="T72" fmla="*/ 92 w 69"/>
                <a:gd name="T73" fmla="*/ 49 h 34"/>
                <a:gd name="T74" fmla="*/ 87 w 69"/>
                <a:gd name="T75" fmla="*/ 49 h 34"/>
                <a:gd name="T76" fmla="*/ 83 w 69"/>
                <a:gd name="T77" fmla="*/ 54 h 34"/>
                <a:gd name="T78" fmla="*/ 85 w 69"/>
                <a:gd name="T79" fmla="*/ 56 h 34"/>
                <a:gd name="T80" fmla="*/ 76 w 69"/>
                <a:gd name="T81" fmla="*/ 61 h 34"/>
                <a:gd name="T82" fmla="*/ 76 w 69"/>
                <a:gd name="T83" fmla="*/ 78 h 34"/>
                <a:gd name="T84" fmla="*/ 40 w 69"/>
                <a:gd name="T85" fmla="*/ 66 h 34"/>
                <a:gd name="T86" fmla="*/ 50 w 69"/>
                <a:gd name="T87" fmla="*/ 61 h 34"/>
                <a:gd name="T88" fmla="*/ 59 w 69"/>
                <a:gd name="T89" fmla="*/ 61 h 34"/>
                <a:gd name="T90" fmla="*/ 57 w 69"/>
                <a:gd name="T91" fmla="*/ 54 h 3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69" h="34">
                  <a:moveTo>
                    <a:pt x="24" y="23"/>
                  </a:moveTo>
                  <a:cubicBezTo>
                    <a:pt x="24" y="21"/>
                    <a:pt x="22" y="24"/>
                    <a:pt x="22" y="24"/>
                  </a:cubicBezTo>
                  <a:cubicBezTo>
                    <a:pt x="20" y="25"/>
                    <a:pt x="19" y="22"/>
                    <a:pt x="16" y="23"/>
                  </a:cubicBezTo>
                  <a:cubicBezTo>
                    <a:pt x="16" y="21"/>
                    <a:pt x="18" y="22"/>
                    <a:pt x="19" y="21"/>
                  </a:cubicBezTo>
                  <a:cubicBezTo>
                    <a:pt x="22" y="19"/>
                    <a:pt x="23" y="16"/>
                    <a:pt x="26" y="16"/>
                  </a:cubicBezTo>
                  <a:cubicBezTo>
                    <a:pt x="26" y="15"/>
                    <a:pt x="24" y="15"/>
                    <a:pt x="24" y="13"/>
                  </a:cubicBezTo>
                  <a:cubicBezTo>
                    <a:pt x="22" y="12"/>
                    <a:pt x="19" y="16"/>
                    <a:pt x="18" y="13"/>
                  </a:cubicBezTo>
                  <a:cubicBezTo>
                    <a:pt x="16" y="14"/>
                    <a:pt x="15" y="16"/>
                    <a:pt x="12" y="17"/>
                  </a:cubicBezTo>
                  <a:cubicBezTo>
                    <a:pt x="9" y="18"/>
                    <a:pt x="8" y="15"/>
                    <a:pt x="4" y="16"/>
                  </a:cubicBezTo>
                  <a:cubicBezTo>
                    <a:pt x="6" y="14"/>
                    <a:pt x="7" y="11"/>
                    <a:pt x="5" y="8"/>
                  </a:cubicBezTo>
                  <a:cubicBezTo>
                    <a:pt x="4" y="8"/>
                    <a:pt x="3" y="8"/>
                    <a:pt x="3" y="9"/>
                  </a:cubicBezTo>
                  <a:cubicBezTo>
                    <a:pt x="0" y="9"/>
                    <a:pt x="2" y="5"/>
                    <a:pt x="2" y="3"/>
                  </a:cubicBezTo>
                  <a:cubicBezTo>
                    <a:pt x="3" y="3"/>
                    <a:pt x="4" y="3"/>
                    <a:pt x="4" y="4"/>
                  </a:cubicBezTo>
                  <a:cubicBezTo>
                    <a:pt x="5" y="2"/>
                    <a:pt x="11" y="5"/>
                    <a:pt x="11" y="2"/>
                  </a:cubicBezTo>
                  <a:cubicBezTo>
                    <a:pt x="13" y="2"/>
                    <a:pt x="12" y="4"/>
                    <a:pt x="12" y="6"/>
                  </a:cubicBezTo>
                  <a:cubicBezTo>
                    <a:pt x="17" y="6"/>
                    <a:pt x="21" y="0"/>
                    <a:pt x="22" y="7"/>
                  </a:cubicBezTo>
                  <a:cubicBezTo>
                    <a:pt x="25" y="7"/>
                    <a:pt x="26" y="5"/>
                    <a:pt x="25" y="2"/>
                  </a:cubicBezTo>
                  <a:cubicBezTo>
                    <a:pt x="28" y="3"/>
                    <a:pt x="32" y="3"/>
                    <a:pt x="37" y="3"/>
                  </a:cubicBezTo>
                  <a:cubicBezTo>
                    <a:pt x="37" y="3"/>
                    <a:pt x="38" y="5"/>
                    <a:pt x="38" y="3"/>
                  </a:cubicBezTo>
                  <a:cubicBezTo>
                    <a:pt x="41" y="4"/>
                    <a:pt x="38" y="9"/>
                    <a:pt x="43" y="7"/>
                  </a:cubicBezTo>
                  <a:cubicBezTo>
                    <a:pt x="43" y="8"/>
                    <a:pt x="42" y="8"/>
                    <a:pt x="42" y="9"/>
                  </a:cubicBezTo>
                  <a:cubicBezTo>
                    <a:pt x="43" y="8"/>
                    <a:pt x="48" y="10"/>
                    <a:pt x="48" y="8"/>
                  </a:cubicBezTo>
                  <a:cubicBezTo>
                    <a:pt x="49" y="9"/>
                    <a:pt x="50" y="11"/>
                    <a:pt x="55" y="10"/>
                  </a:cubicBezTo>
                  <a:cubicBezTo>
                    <a:pt x="53" y="12"/>
                    <a:pt x="54" y="12"/>
                    <a:pt x="56" y="13"/>
                  </a:cubicBezTo>
                  <a:cubicBezTo>
                    <a:pt x="56" y="13"/>
                    <a:pt x="56" y="14"/>
                    <a:pt x="57" y="14"/>
                  </a:cubicBezTo>
                  <a:cubicBezTo>
                    <a:pt x="59" y="14"/>
                    <a:pt x="57" y="15"/>
                    <a:pt x="58" y="16"/>
                  </a:cubicBezTo>
                  <a:cubicBezTo>
                    <a:pt x="59" y="17"/>
                    <a:pt x="60" y="16"/>
                    <a:pt x="61" y="16"/>
                  </a:cubicBezTo>
                  <a:cubicBezTo>
                    <a:pt x="61" y="17"/>
                    <a:pt x="60" y="18"/>
                    <a:pt x="61" y="19"/>
                  </a:cubicBezTo>
                  <a:cubicBezTo>
                    <a:pt x="61" y="19"/>
                    <a:pt x="63" y="18"/>
                    <a:pt x="63" y="19"/>
                  </a:cubicBezTo>
                  <a:cubicBezTo>
                    <a:pt x="64" y="20"/>
                    <a:pt x="63" y="21"/>
                    <a:pt x="64" y="22"/>
                  </a:cubicBezTo>
                  <a:cubicBezTo>
                    <a:pt x="66" y="22"/>
                    <a:pt x="67" y="20"/>
                    <a:pt x="68" y="22"/>
                  </a:cubicBezTo>
                  <a:cubicBezTo>
                    <a:pt x="69" y="25"/>
                    <a:pt x="65" y="23"/>
                    <a:pt x="64" y="24"/>
                  </a:cubicBezTo>
                  <a:cubicBezTo>
                    <a:pt x="64" y="24"/>
                    <a:pt x="64" y="26"/>
                    <a:pt x="64" y="26"/>
                  </a:cubicBezTo>
                  <a:cubicBezTo>
                    <a:pt x="61" y="26"/>
                    <a:pt x="56" y="25"/>
                    <a:pt x="52" y="26"/>
                  </a:cubicBezTo>
                  <a:cubicBezTo>
                    <a:pt x="51" y="22"/>
                    <a:pt x="52" y="23"/>
                    <a:pt x="52" y="19"/>
                  </a:cubicBezTo>
                  <a:cubicBezTo>
                    <a:pt x="51" y="15"/>
                    <a:pt x="43" y="15"/>
                    <a:pt x="41" y="17"/>
                  </a:cubicBezTo>
                  <a:cubicBezTo>
                    <a:pt x="39" y="17"/>
                    <a:pt x="40" y="20"/>
                    <a:pt x="39" y="21"/>
                  </a:cubicBezTo>
                  <a:cubicBezTo>
                    <a:pt x="39" y="21"/>
                    <a:pt x="37" y="20"/>
                    <a:pt x="37" y="21"/>
                  </a:cubicBezTo>
                  <a:cubicBezTo>
                    <a:pt x="36" y="22"/>
                    <a:pt x="37" y="24"/>
                    <a:pt x="35" y="23"/>
                  </a:cubicBezTo>
                  <a:cubicBezTo>
                    <a:pt x="34" y="24"/>
                    <a:pt x="35" y="24"/>
                    <a:pt x="36" y="24"/>
                  </a:cubicBezTo>
                  <a:cubicBezTo>
                    <a:pt x="36" y="26"/>
                    <a:pt x="34" y="25"/>
                    <a:pt x="32" y="26"/>
                  </a:cubicBezTo>
                  <a:cubicBezTo>
                    <a:pt x="31" y="29"/>
                    <a:pt x="32" y="28"/>
                    <a:pt x="32" y="33"/>
                  </a:cubicBezTo>
                  <a:cubicBezTo>
                    <a:pt x="28" y="34"/>
                    <a:pt x="18" y="34"/>
                    <a:pt x="17" y="28"/>
                  </a:cubicBezTo>
                  <a:cubicBezTo>
                    <a:pt x="19" y="28"/>
                    <a:pt x="20" y="27"/>
                    <a:pt x="21" y="26"/>
                  </a:cubicBezTo>
                  <a:cubicBezTo>
                    <a:pt x="24" y="25"/>
                    <a:pt x="23" y="28"/>
                    <a:pt x="25" y="26"/>
                  </a:cubicBezTo>
                  <a:cubicBezTo>
                    <a:pt x="25" y="24"/>
                    <a:pt x="22" y="24"/>
                    <a:pt x="24" y="23"/>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213" name="Freeform 102"/>
            <p:cNvSpPr>
              <a:spLocks/>
            </p:cNvSpPr>
            <p:nvPr/>
          </p:nvSpPr>
          <p:spPr bwMode="auto">
            <a:xfrm>
              <a:off x="8530814" y="1317474"/>
              <a:ext cx="120650" cy="66675"/>
            </a:xfrm>
            <a:custGeom>
              <a:avLst/>
              <a:gdLst>
                <a:gd name="T0" fmla="*/ 76 w 32"/>
                <a:gd name="T1" fmla="*/ 7 h 18"/>
                <a:gd name="T2" fmla="*/ 76 w 32"/>
                <a:gd name="T3" fmla="*/ 16 h 18"/>
                <a:gd name="T4" fmla="*/ 71 w 32"/>
                <a:gd name="T5" fmla="*/ 16 h 18"/>
                <a:gd name="T6" fmla="*/ 71 w 32"/>
                <a:gd name="T7" fmla="*/ 23 h 18"/>
                <a:gd name="T8" fmla="*/ 62 w 32"/>
                <a:gd name="T9" fmla="*/ 30 h 18"/>
                <a:gd name="T10" fmla="*/ 52 w 32"/>
                <a:gd name="T11" fmla="*/ 21 h 18"/>
                <a:gd name="T12" fmla="*/ 45 w 32"/>
                <a:gd name="T13" fmla="*/ 26 h 18"/>
                <a:gd name="T14" fmla="*/ 33 w 32"/>
                <a:gd name="T15" fmla="*/ 37 h 18"/>
                <a:gd name="T16" fmla="*/ 2 w 32"/>
                <a:gd name="T17" fmla="*/ 37 h 18"/>
                <a:gd name="T18" fmla="*/ 0 w 32"/>
                <a:gd name="T19" fmla="*/ 26 h 18"/>
                <a:gd name="T20" fmla="*/ 12 w 32"/>
                <a:gd name="T21" fmla="*/ 30 h 18"/>
                <a:gd name="T22" fmla="*/ 24 w 32"/>
                <a:gd name="T23" fmla="*/ 21 h 18"/>
                <a:gd name="T24" fmla="*/ 29 w 32"/>
                <a:gd name="T25" fmla="*/ 16 h 18"/>
                <a:gd name="T26" fmla="*/ 36 w 32"/>
                <a:gd name="T27" fmla="*/ 12 h 18"/>
                <a:gd name="T28" fmla="*/ 40 w 32"/>
                <a:gd name="T29" fmla="*/ 12 h 18"/>
                <a:gd name="T30" fmla="*/ 45 w 32"/>
                <a:gd name="T31" fmla="*/ 7 h 18"/>
                <a:gd name="T32" fmla="*/ 57 w 32"/>
                <a:gd name="T33" fmla="*/ 7 h 18"/>
                <a:gd name="T34" fmla="*/ 76 w 32"/>
                <a:gd name="T35" fmla="*/ 7 h 1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2" h="18">
                  <a:moveTo>
                    <a:pt x="32" y="3"/>
                  </a:moveTo>
                  <a:cubicBezTo>
                    <a:pt x="31" y="4"/>
                    <a:pt x="32" y="6"/>
                    <a:pt x="32" y="7"/>
                  </a:cubicBezTo>
                  <a:cubicBezTo>
                    <a:pt x="32" y="7"/>
                    <a:pt x="30" y="6"/>
                    <a:pt x="30" y="7"/>
                  </a:cubicBezTo>
                  <a:cubicBezTo>
                    <a:pt x="30" y="7"/>
                    <a:pt x="31" y="10"/>
                    <a:pt x="30" y="10"/>
                  </a:cubicBezTo>
                  <a:cubicBezTo>
                    <a:pt x="28" y="10"/>
                    <a:pt x="27" y="8"/>
                    <a:pt x="26" y="13"/>
                  </a:cubicBezTo>
                  <a:cubicBezTo>
                    <a:pt x="24" y="12"/>
                    <a:pt x="25" y="9"/>
                    <a:pt x="22" y="9"/>
                  </a:cubicBezTo>
                  <a:cubicBezTo>
                    <a:pt x="20" y="8"/>
                    <a:pt x="21" y="11"/>
                    <a:pt x="19" y="11"/>
                  </a:cubicBezTo>
                  <a:cubicBezTo>
                    <a:pt x="18" y="13"/>
                    <a:pt x="14" y="13"/>
                    <a:pt x="14" y="16"/>
                  </a:cubicBezTo>
                  <a:cubicBezTo>
                    <a:pt x="9" y="18"/>
                    <a:pt x="7" y="17"/>
                    <a:pt x="1" y="16"/>
                  </a:cubicBezTo>
                  <a:cubicBezTo>
                    <a:pt x="1" y="14"/>
                    <a:pt x="0" y="14"/>
                    <a:pt x="0" y="11"/>
                  </a:cubicBezTo>
                  <a:cubicBezTo>
                    <a:pt x="1" y="12"/>
                    <a:pt x="3" y="13"/>
                    <a:pt x="5" y="13"/>
                  </a:cubicBezTo>
                  <a:cubicBezTo>
                    <a:pt x="7" y="13"/>
                    <a:pt x="7" y="9"/>
                    <a:pt x="10" y="9"/>
                  </a:cubicBezTo>
                  <a:cubicBezTo>
                    <a:pt x="10" y="9"/>
                    <a:pt x="11" y="6"/>
                    <a:pt x="12" y="7"/>
                  </a:cubicBezTo>
                  <a:cubicBezTo>
                    <a:pt x="14" y="9"/>
                    <a:pt x="12" y="6"/>
                    <a:pt x="15" y="5"/>
                  </a:cubicBezTo>
                  <a:cubicBezTo>
                    <a:pt x="16" y="5"/>
                    <a:pt x="16" y="6"/>
                    <a:pt x="17" y="5"/>
                  </a:cubicBezTo>
                  <a:cubicBezTo>
                    <a:pt x="17" y="5"/>
                    <a:pt x="19" y="3"/>
                    <a:pt x="19" y="3"/>
                  </a:cubicBezTo>
                  <a:cubicBezTo>
                    <a:pt x="20" y="3"/>
                    <a:pt x="22" y="3"/>
                    <a:pt x="24" y="3"/>
                  </a:cubicBezTo>
                  <a:cubicBezTo>
                    <a:pt x="25" y="3"/>
                    <a:pt x="29" y="0"/>
                    <a:pt x="32" y="3"/>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214" name="Freeform 103"/>
            <p:cNvSpPr>
              <a:spLocks/>
            </p:cNvSpPr>
            <p:nvPr/>
          </p:nvSpPr>
          <p:spPr bwMode="auto">
            <a:xfrm>
              <a:off x="8861014" y="1342874"/>
              <a:ext cx="123825" cy="63500"/>
            </a:xfrm>
            <a:custGeom>
              <a:avLst/>
              <a:gdLst>
                <a:gd name="T0" fmla="*/ 71 w 33"/>
                <a:gd name="T1" fmla="*/ 5 h 17"/>
                <a:gd name="T2" fmla="*/ 78 w 33"/>
                <a:gd name="T3" fmla="*/ 31 h 17"/>
                <a:gd name="T4" fmla="*/ 73 w 33"/>
                <a:gd name="T5" fmla="*/ 26 h 17"/>
                <a:gd name="T6" fmla="*/ 73 w 33"/>
                <a:gd name="T7" fmla="*/ 35 h 17"/>
                <a:gd name="T8" fmla="*/ 61 w 33"/>
                <a:gd name="T9" fmla="*/ 38 h 17"/>
                <a:gd name="T10" fmla="*/ 59 w 33"/>
                <a:gd name="T11" fmla="*/ 40 h 17"/>
                <a:gd name="T12" fmla="*/ 52 w 33"/>
                <a:gd name="T13" fmla="*/ 40 h 17"/>
                <a:gd name="T14" fmla="*/ 52 w 33"/>
                <a:gd name="T15" fmla="*/ 31 h 17"/>
                <a:gd name="T16" fmla="*/ 24 w 33"/>
                <a:gd name="T17" fmla="*/ 26 h 17"/>
                <a:gd name="T18" fmla="*/ 0 w 33"/>
                <a:gd name="T19" fmla="*/ 14 h 17"/>
                <a:gd name="T20" fmla="*/ 5 w 33"/>
                <a:gd name="T21" fmla="*/ 7 h 17"/>
                <a:gd name="T22" fmla="*/ 9 w 33"/>
                <a:gd name="T23" fmla="*/ 9 h 17"/>
                <a:gd name="T24" fmla="*/ 24 w 33"/>
                <a:gd name="T25" fmla="*/ 16 h 17"/>
                <a:gd name="T26" fmla="*/ 28 w 33"/>
                <a:gd name="T27" fmla="*/ 16 h 17"/>
                <a:gd name="T28" fmla="*/ 31 w 33"/>
                <a:gd name="T29" fmla="*/ 21 h 17"/>
                <a:gd name="T30" fmla="*/ 35 w 33"/>
                <a:gd name="T31" fmla="*/ 9 h 17"/>
                <a:gd name="T32" fmla="*/ 40 w 33"/>
                <a:gd name="T33" fmla="*/ 16 h 17"/>
                <a:gd name="T34" fmla="*/ 71 w 33"/>
                <a:gd name="T35" fmla="*/ 5 h 1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33" h="17">
                  <a:moveTo>
                    <a:pt x="30" y="2"/>
                  </a:moveTo>
                  <a:cubicBezTo>
                    <a:pt x="28" y="8"/>
                    <a:pt x="33" y="8"/>
                    <a:pt x="33" y="13"/>
                  </a:cubicBezTo>
                  <a:cubicBezTo>
                    <a:pt x="33" y="13"/>
                    <a:pt x="32" y="11"/>
                    <a:pt x="31" y="11"/>
                  </a:cubicBezTo>
                  <a:cubicBezTo>
                    <a:pt x="30" y="12"/>
                    <a:pt x="32" y="14"/>
                    <a:pt x="31" y="15"/>
                  </a:cubicBezTo>
                  <a:cubicBezTo>
                    <a:pt x="30" y="16"/>
                    <a:pt x="28" y="16"/>
                    <a:pt x="26" y="16"/>
                  </a:cubicBezTo>
                  <a:cubicBezTo>
                    <a:pt x="26" y="16"/>
                    <a:pt x="26" y="17"/>
                    <a:pt x="25" y="17"/>
                  </a:cubicBezTo>
                  <a:cubicBezTo>
                    <a:pt x="24" y="17"/>
                    <a:pt x="23" y="17"/>
                    <a:pt x="22" y="17"/>
                  </a:cubicBezTo>
                  <a:cubicBezTo>
                    <a:pt x="20" y="16"/>
                    <a:pt x="20" y="14"/>
                    <a:pt x="22" y="13"/>
                  </a:cubicBezTo>
                  <a:cubicBezTo>
                    <a:pt x="18" y="15"/>
                    <a:pt x="15" y="11"/>
                    <a:pt x="10" y="11"/>
                  </a:cubicBezTo>
                  <a:cubicBezTo>
                    <a:pt x="9" y="7"/>
                    <a:pt x="3" y="8"/>
                    <a:pt x="0" y="6"/>
                  </a:cubicBezTo>
                  <a:cubicBezTo>
                    <a:pt x="1" y="5"/>
                    <a:pt x="1" y="3"/>
                    <a:pt x="2" y="3"/>
                  </a:cubicBezTo>
                  <a:cubicBezTo>
                    <a:pt x="3" y="3"/>
                    <a:pt x="3" y="4"/>
                    <a:pt x="4" y="4"/>
                  </a:cubicBezTo>
                  <a:cubicBezTo>
                    <a:pt x="6" y="5"/>
                    <a:pt x="9" y="5"/>
                    <a:pt x="10" y="7"/>
                  </a:cubicBezTo>
                  <a:cubicBezTo>
                    <a:pt x="10" y="7"/>
                    <a:pt x="12" y="6"/>
                    <a:pt x="12" y="7"/>
                  </a:cubicBezTo>
                  <a:cubicBezTo>
                    <a:pt x="13" y="7"/>
                    <a:pt x="12" y="9"/>
                    <a:pt x="13" y="9"/>
                  </a:cubicBezTo>
                  <a:cubicBezTo>
                    <a:pt x="17" y="8"/>
                    <a:pt x="12" y="6"/>
                    <a:pt x="15" y="4"/>
                  </a:cubicBezTo>
                  <a:cubicBezTo>
                    <a:pt x="17" y="3"/>
                    <a:pt x="17" y="7"/>
                    <a:pt x="17" y="7"/>
                  </a:cubicBezTo>
                  <a:cubicBezTo>
                    <a:pt x="21" y="7"/>
                    <a:pt x="23" y="0"/>
                    <a:pt x="30" y="2"/>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215" name="Freeform 104"/>
            <p:cNvSpPr>
              <a:spLocks/>
            </p:cNvSpPr>
            <p:nvPr/>
          </p:nvSpPr>
          <p:spPr bwMode="auto">
            <a:xfrm>
              <a:off x="8629239" y="1346049"/>
              <a:ext cx="217488" cy="82550"/>
            </a:xfrm>
            <a:custGeom>
              <a:avLst/>
              <a:gdLst>
                <a:gd name="T0" fmla="*/ 61 w 58"/>
                <a:gd name="T1" fmla="*/ 19 h 22"/>
                <a:gd name="T2" fmla="*/ 90 w 58"/>
                <a:gd name="T3" fmla="*/ 31 h 22"/>
                <a:gd name="T4" fmla="*/ 90 w 58"/>
                <a:gd name="T5" fmla="*/ 17 h 22"/>
                <a:gd name="T6" fmla="*/ 80 w 58"/>
                <a:gd name="T7" fmla="*/ 5 h 22"/>
                <a:gd name="T8" fmla="*/ 99 w 58"/>
                <a:gd name="T9" fmla="*/ 2 h 22"/>
                <a:gd name="T10" fmla="*/ 106 w 58"/>
                <a:gd name="T11" fmla="*/ 7 h 22"/>
                <a:gd name="T12" fmla="*/ 106 w 58"/>
                <a:gd name="T13" fmla="*/ 14 h 22"/>
                <a:gd name="T14" fmla="*/ 116 w 58"/>
                <a:gd name="T15" fmla="*/ 21 h 22"/>
                <a:gd name="T16" fmla="*/ 125 w 58"/>
                <a:gd name="T17" fmla="*/ 17 h 22"/>
                <a:gd name="T18" fmla="*/ 135 w 58"/>
                <a:gd name="T19" fmla="*/ 21 h 22"/>
                <a:gd name="T20" fmla="*/ 137 w 58"/>
                <a:gd name="T21" fmla="*/ 28 h 22"/>
                <a:gd name="T22" fmla="*/ 135 w 58"/>
                <a:gd name="T23" fmla="*/ 38 h 22"/>
                <a:gd name="T24" fmla="*/ 116 w 58"/>
                <a:gd name="T25" fmla="*/ 40 h 22"/>
                <a:gd name="T26" fmla="*/ 106 w 58"/>
                <a:gd name="T27" fmla="*/ 38 h 22"/>
                <a:gd name="T28" fmla="*/ 80 w 58"/>
                <a:gd name="T29" fmla="*/ 45 h 22"/>
                <a:gd name="T30" fmla="*/ 76 w 58"/>
                <a:gd name="T31" fmla="*/ 45 h 22"/>
                <a:gd name="T32" fmla="*/ 66 w 58"/>
                <a:gd name="T33" fmla="*/ 47 h 22"/>
                <a:gd name="T34" fmla="*/ 38 w 58"/>
                <a:gd name="T35" fmla="*/ 52 h 22"/>
                <a:gd name="T36" fmla="*/ 64 w 58"/>
                <a:gd name="T37" fmla="*/ 45 h 22"/>
                <a:gd name="T38" fmla="*/ 50 w 58"/>
                <a:gd name="T39" fmla="*/ 38 h 22"/>
                <a:gd name="T40" fmla="*/ 38 w 58"/>
                <a:gd name="T41" fmla="*/ 33 h 22"/>
                <a:gd name="T42" fmla="*/ 28 w 58"/>
                <a:gd name="T43" fmla="*/ 38 h 22"/>
                <a:gd name="T44" fmla="*/ 19 w 58"/>
                <a:gd name="T45" fmla="*/ 35 h 22"/>
                <a:gd name="T46" fmla="*/ 0 w 58"/>
                <a:gd name="T47" fmla="*/ 33 h 22"/>
                <a:gd name="T48" fmla="*/ 5 w 58"/>
                <a:gd name="T49" fmla="*/ 28 h 22"/>
                <a:gd name="T50" fmla="*/ 9 w 58"/>
                <a:gd name="T51" fmla="*/ 19 h 22"/>
                <a:gd name="T52" fmla="*/ 19 w 58"/>
                <a:gd name="T53" fmla="*/ 17 h 22"/>
                <a:gd name="T54" fmla="*/ 17 w 58"/>
                <a:gd name="T55" fmla="*/ 12 h 22"/>
                <a:gd name="T56" fmla="*/ 21 w 58"/>
                <a:gd name="T57" fmla="*/ 12 h 22"/>
                <a:gd name="T58" fmla="*/ 31 w 58"/>
                <a:gd name="T59" fmla="*/ 7 h 22"/>
                <a:gd name="T60" fmla="*/ 45 w 58"/>
                <a:gd name="T61" fmla="*/ 12 h 22"/>
                <a:gd name="T62" fmla="*/ 47 w 58"/>
                <a:gd name="T63" fmla="*/ 17 h 22"/>
                <a:gd name="T64" fmla="*/ 52 w 58"/>
                <a:gd name="T65" fmla="*/ 17 h 22"/>
                <a:gd name="T66" fmla="*/ 52 w 58"/>
                <a:gd name="T67" fmla="*/ 24 h 22"/>
                <a:gd name="T68" fmla="*/ 61 w 58"/>
                <a:gd name="T69" fmla="*/ 19 h 22"/>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58" h="22">
                  <a:moveTo>
                    <a:pt x="26" y="8"/>
                  </a:moveTo>
                  <a:cubicBezTo>
                    <a:pt x="25" y="12"/>
                    <a:pt x="35" y="10"/>
                    <a:pt x="38" y="13"/>
                  </a:cubicBezTo>
                  <a:cubicBezTo>
                    <a:pt x="40" y="8"/>
                    <a:pt x="30" y="7"/>
                    <a:pt x="38" y="7"/>
                  </a:cubicBezTo>
                  <a:cubicBezTo>
                    <a:pt x="39" y="2"/>
                    <a:pt x="32" y="7"/>
                    <a:pt x="34" y="2"/>
                  </a:cubicBezTo>
                  <a:cubicBezTo>
                    <a:pt x="38" y="3"/>
                    <a:pt x="38" y="0"/>
                    <a:pt x="42" y="1"/>
                  </a:cubicBezTo>
                  <a:cubicBezTo>
                    <a:pt x="41" y="3"/>
                    <a:pt x="44" y="3"/>
                    <a:pt x="45" y="3"/>
                  </a:cubicBezTo>
                  <a:cubicBezTo>
                    <a:pt x="45" y="4"/>
                    <a:pt x="44" y="5"/>
                    <a:pt x="45" y="6"/>
                  </a:cubicBezTo>
                  <a:cubicBezTo>
                    <a:pt x="46" y="7"/>
                    <a:pt x="48" y="7"/>
                    <a:pt x="49" y="9"/>
                  </a:cubicBezTo>
                  <a:cubicBezTo>
                    <a:pt x="51" y="8"/>
                    <a:pt x="51" y="7"/>
                    <a:pt x="53" y="7"/>
                  </a:cubicBezTo>
                  <a:cubicBezTo>
                    <a:pt x="55" y="7"/>
                    <a:pt x="56" y="8"/>
                    <a:pt x="57" y="9"/>
                  </a:cubicBezTo>
                  <a:cubicBezTo>
                    <a:pt x="57" y="9"/>
                    <a:pt x="58" y="11"/>
                    <a:pt x="58" y="12"/>
                  </a:cubicBezTo>
                  <a:cubicBezTo>
                    <a:pt x="56" y="13"/>
                    <a:pt x="58" y="13"/>
                    <a:pt x="57" y="16"/>
                  </a:cubicBezTo>
                  <a:cubicBezTo>
                    <a:pt x="54" y="13"/>
                    <a:pt x="52" y="17"/>
                    <a:pt x="49" y="17"/>
                  </a:cubicBezTo>
                  <a:cubicBezTo>
                    <a:pt x="47" y="18"/>
                    <a:pt x="47" y="16"/>
                    <a:pt x="45" y="16"/>
                  </a:cubicBezTo>
                  <a:cubicBezTo>
                    <a:pt x="41" y="16"/>
                    <a:pt x="37" y="18"/>
                    <a:pt x="34" y="19"/>
                  </a:cubicBezTo>
                  <a:cubicBezTo>
                    <a:pt x="34" y="19"/>
                    <a:pt x="32" y="18"/>
                    <a:pt x="32" y="19"/>
                  </a:cubicBezTo>
                  <a:cubicBezTo>
                    <a:pt x="31" y="20"/>
                    <a:pt x="30" y="19"/>
                    <a:pt x="28" y="20"/>
                  </a:cubicBezTo>
                  <a:cubicBezTo>
                    <a:pt x="27" y="20"/>
                    <a:pt x="21" y="22"/>
                    <a:pt x="16" y="22"/>
                  </a:cubicBezTo>
                  <a:cubicBezTo>
                    <a:pt x="17" y="18"/>
                    <a:pt x="23" y="19"/>
                    <a:pt x="27" y="19"/>
                  </a:cubicBezTo>
                  <a:cubicBezTo>
                    <a:pt x="28" y="14"/>
                    <a:pt x="23" y="17"/>
                    <a:pt x="21" y="16"/>
                  </a:cubicBezTo>
                  <a:cubicBezTo>
                    <a:pt x="19" y="16"/>
                    <a:pt x="19" y="15"/>
                    <a:pt x="16" y="14"/>
                  </a:cubicBezTo>
                  <a:cubicBezTo>
                    <a:pt x="14" y="13"/>
                    <a:pt x="14" y="16"/>
                    <a:pt x="12" y="16"/>
                  </a:cubicBezTo>
                  <a:cubicBezTo>
                    <a:pt x="10" y="17"/>
                    <a:pt x="10" y="15"/>
                    <a:pt x="8" y="15"/>
                  </a:cubicBezTo>
                  <a:cubicBezTo>
                    <a:pt x="6" y="15"/>
                    <a:pt x="2" y="16"/>
                    <a:pt x="0" y="14"/>
                  </a:cubicBezTo>
                  <a:cubicBezTo>
                    <a:pt x="0" y="12"/>
                    <a:pt x="2" y="12"/>
                    <a:pt x="2" y="12"/>
                  </a:cubicBezTo>
                  <a:cubicBezTo>
                    <a:pt x="3" y="11"/>
                    <a:pt x="3" y="8"/>
                    <a:pt x="4" y="8"/>
                  </a:cubicBezTo>
                  <a:cubicBezTo>
                    <a:pt x="5" y="7"/>
                    <a:pt x="7" y="8"/>
                    <a:pt x="8" y="7"/>
                  </a:cubicBezTo>
                  <a:cubicBezTo>
                    <a:pt x="9" y="6"/>
                    <a:pt x="4" y="5"/>
                    <a:pt x="7" y="5"/>
                  </a:cubicBezTo>
                  <a:cubicBezTo>
                    <a:pt x="8" y="4"/>
                    <a:pt x="9" y="5"/>
                    <a:pt x="9" y="5"/>
                  </a:cubicBezTo>
                  <a:cubicBezTo>
                    <a:pt x="11" y="4"/>
                    <a:pt x="12" y="3"/>
                    <a:pt x="13" y="3"/>
                  </a:cubicBezTo>
                  <a:cubicBezTo>
                    <a:pt x="14" y="3"/>
                    <a:pt x="18" y="4"/>
                    <a:pt x="19" y="5"/>
                  </a:cubicBezTo>
                  <a:cubicBezTo>
                    <a:pt x="20" y="5"/>
                    <a:pt x="19" y="6"/>
                    <a:pt x="20" y="7"/>
                  </a:cubicBezTo>
                  <a:cubicBezTo>
                    <a:pt x="20" y="7"/>
                    <a:pt x="22" y="7"/>
                    <a:pt x="22" y="7"/>
                  </a:cubicBezTo>
                  <a:cubicBezTo>
                    <a:pt x="23" y="8"/>
                    <a:pt x="20" y="11"/>
                    <a:pt x="22" y="10"/>
                  </a:cubicBezTo>
                  <a:cubicBezTo>
                    <a:pt x="23" y="10"/>
                    <a:pt x="24" y="7"/>
                    <a:pt x="26" y="8"/>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216" name="Freeform 105"/>
            <p:cNvSpPr>
              <a:spLocks/>
            </p:cNvSpPr>
            <p:nvPr/>
          </p:nvSpPr>
          <p:spPr bwMode="auto">
            <a:xfrm>
              <a:off x="8478427" y="1433362"/>
              <a:ext cx="173038" cy="115887"/>
            </a:xfrm>
            <a:custGeom>
              <a:avLst/>
              <a:gdLst>
                <a:gd name="T0" fmla="*/ 14 w 46"/>
                <a:gd name="T1" fmla="*/ 0 h 31"/>
                <a:gd name="T2" fmla="*/ 62 w 46"/>
                <a:gd name="T3" fmla="*/ 5 h 31"/>
                <a:gd name="T4" fmla="*/ 66 w 46"/>
                <a:gd name="T5" fmla="*/ 5 h 31"/>
                <a:gd name="T6" fmla="*/ 78 w 46"/>
                <a:gd name="T7" fmla="*/ 7 h 31"/>
                <a:gd name="T8" fmla="*/ 90 w 46"/>
                <a:gd name="T9" fmla="*/ 7 h 31"/>
                <a:gd name="T10" fmla="*/ 92 w 46"/>
                <a:gd name="T11" fmla="*/ 9 h 31"/>
                <a:gd name="T12" fmla="*/ 109 w 46"/>
                <a:gd name="T13" fmla="*/ 21 h 31"/>
                <a:gd name="T14" fmla="*/ 83 w 46"/>
                <a:gd name="T15" fmla="*/ 26 h 31"/>
                <a:gd name="T16" fmla="*/ 81 w 46"/>
                <a:gd name="T17" fmla="*/ 31 h 31"/>
                <a:gd name="T18" fmla="*/ 76 w 46"/>
                <a:gd name="T19" fmla="*/ 28 h 31"/>
                <a:gd name="T20" fmla="*/ 73 w 46"/>
                <a:gd name="T21" fmla="*/ 31 h 31"/>
                <a:gd name="T22" fmla="*/ 76 w 46"/>
                <a:gd name="T23" fmla="*/ 33 h 31"/>
                <a:gd name="T24" fmla="*/ 69 w 46"/>
                <a:gd name="T25" fmla="*/ 38 h 31"/>
                <a:gd name="T26" fmla="*/ 69 w 46"/>
                <a:gd name="T27" fmla="*/ 42 h 31"/>
                <a:gd name="T28" fmla="*/ 64 w 46"/>
                <a:gd name="T29" fmla="*/ 42 h 31"/>
                <a:gd name="T30" fmla="*/ 59 w 46"/>
                <a:gd name="T31" fmla="*/ 47 h 31"/>
                <a:gd name="T32" fmla="*/ 59 w 46"/>
                <a:gd name="T33" fmla="*/ 59 h 31"/>
                <a:gd name="T34" fmla="*/ 26 w 46"/>
                <a:gd name="T35" fmla="*/ 68 h 31"/>
                <a:gd name="T36" fmla="*/ 0 w 46"/>
                <a:gd name="T37" fmla="*/ 52 h 31"/>
                <a:gd name="T38" fmla="*/ 7 w 46"/>
                <a:gd name="T39" fmla="*/ 45 h 31"/>
                <a:gd name="T40" fmla="*/ 12 w 46"/>
                <a:gd name="T41" fmla="*/ 40 h 31"/>
                <a:gd name="T42" fmla="*/ 7 w 46"/>
                <a:gd name="T43" fmla="*/ 28 h 31"/>
                <a:gd name="T44" fmla="*/ 14 w 46"/>
                <a:gd name="T45" fmla="*/ 26 h 31"/>
                <a:gd name="T46" fmla="*/ 19 w 46"/>
                <a:gd name="T47" fmla="*/ 14 h 31"/>
                <a:gd name="T48" fmla="*/ 14 w 46"/>
                <a:gd name="T49" fmla="*/ 0 h 3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46" h="31">
                  <a:moveTo>
                    <a:pt x="6" y="0"/>
                  </a:moveTo>
                  <a:cubicBezTo>
                    <a:pt x="13" y="1"/>
                    <a:pt x="21" y="0"/>
                    <a:pt x="26" y="2"/>
                  </a:cubicBezTo>
                  <a:cubicBezTo>
                    <a:pt x="26" y="2"/>
                    <a:pt x="28" y="1"/>
                    <a:pt x="28" y="2"/>
                  </a:cubicBezTo>
                  <a:cubicBezTo>
                    <a:pt x="29" y="3"/>
                    <a:pt x="32" y="2"/>
                    <a:pt x="33" y="3"/>
                  </a:cubicBezTo>
                  <a:cubicBezTo>
                    <a:pt x="35" y="5"/>
                    <a:pt x="33" y="1"/>
                    <a:pt x="38" y="3"/>
                  </a:cubicBezTo>
                  <a:cubicBezTo>
                    <a:pt x="38" y="3"/>
                    <a:pt x="38" y="4"/>
                    <a:pt x="39" y="4"/>
                  </a:cubicBezTo>
                  <a:cubicBezTo>
                    <a:pt x="40" y="4"/>
                    <a:pt x="46" y="6"/>
                    <a:pt x="46" y="9"/>
                  </a:cubicBezTo>
                  <a:cubicBezTo>
                    <a:pt x="42" y="9"/>
                    <a:pt x="38" y="10"/>
                    <a:pt x="35" y="11"/>
                  </a:cubicBezTo>
                  <a:cubicBezTo>
                    <a:pt x="34" y="11"/>
                    <a:pt x="35" y="13"/>
                    <a:pt x="34" y="13"/>
                  </a:cubicBezTo>
                  <a:cubicBezTo>
                    <a:pt x="33" y="14"/>
                    <a:pt x="33" y="12"/>
                    <a:pt x="32" y="12"/>
                  </a:cubicBezTo>
                  <a:cubicBezTo>
                    <a:pt x="32" y="12"/>
                    <a:pt x="30" y="14"/>
                    <a:pt x="31" y="13"/>
                  </a:cubicBezTo>
                  <a:cubicBezTo>
                    <a:pt x="30" y="14"/>
                    <a:pt x="32" y="15"/>
                    <a:pt x="32" y="14"/>
                  </a:cubicBezTo>
                  <a:cubicBezTo>
                    <a:pt x="31" y="16"/>
                    <a:pt x="30" y="15"/>
                    <a:pt x="29" y="16"/>
                  </a:cubicBezTo>
                  <a:cubicBezTo>
                    <a:pt x="29" y="16"/>
                    <a:pt x="30" y="18"/>
                    <a:pt x="29" y="18"/>
                  </a:cubicBezTo>
                  <a:cubicBezTo>
                    <a:pt x="29" y="18"/>
                    <a:pt x="27" y="18"/>
                    <a:pt x="27" y="18"/>
                  </a:cubicBezTo>
                  <a:cubicBezTo>
                    <a:pt x="26" y="19"/>
                    <a:pt x="26" y="20"/>
                    <a:pt x="25" y="20"/>
                  </a:cubicBezTo>
                  <a:cubicBezTo>
                    <a:pt x="25" y="22"/>
                    <a:pt x="25" y="24"/>
                    <a:pt x="25" y="25"/>
                  </a:cubicBezTo>
                  <a:cubicBezTo>
                    <a:pt x="19" y="25"/>
                    <a:pt x="20" y="31"/>
                    <a:pt x="11" y="29"/>
                  </a:cubicBezTo>
                  <a:cubicBezTo>
                    <a:pt x="12" y="22"/>
                    <a:pt x="4" y="23"/>
                    <a:pt x="0" y="22"/>
                  </a:cubicBezTo>
                  <a:cubicBezTo>
                    <a:pt x="0" y="20"/>
                    <a:pt x="3" y="20"/>
                    <a:pt x="3" y="19"/>
                  </a:cubicBezTo>
                  <a:cubicBezTo>
                    <a:pt x="4" y="19"/>
                    <a:pt x="1" y="16"/>
                    <a:pt x="5" y="17"/>
                  </a:cubicBezTo>
                  <a:cubicBezTo>
                    <a:pt x="5" y="15"/>
                    <a:pt x="3" y="14"/>
                    <a:pt x="3" y="12"/>
                  </a:cubicBezTo>
                  <a:cubicBezTo>
                    <a:pt x="5" y="14"/>
                    <a:pt x="5" y="13"/>
                    <a:pt x="6" y="11"/>
                  </a:cubicBezTo>
                  <a:cubicBezTo>
                    <a:pt x="6" y="9"/>
                    <a:pt x="8" y="10"/>
                    <a:pt x="8" y="6"/>
                  </a:cubicBezTo>
                  <a:cubicBezTo>
                    <a:pt x="9" y="3"/>
                    <a:pt x="4" y="5"/>
                    <a:pt x="6" y="0"/>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217" name="Freeform 106"/>
            <p:cNvSpPr>
              <a:spLocks/>
            </p:cNvSpPr>
            <p:nvPr/>
          </p:nvSpPr>
          <p:spPr bwMode="auto">
            <a:xfrm>
              <a:off x="8827677" y="1455587"/>
              <a:ext cx="36513" cy="26987"/>
            </a:xfrm>
            <a:custGeom>
              <a:avLst/>
              <a:gdLst>
                <a:gd name="T0" fmla="*/ 2 w 10"/>
                <a:gd name="T1" fmla="*/ 0 h 7"/>
                <a:gd name="T2" fmla="*/ 18 w 10"/>
                <a:gd name="T3" fmla="*/ 0 h 7"/>
                <a:gd name="T4" fmla="*/ 21 w 10"/>
                <a:gd name="T5" fmla="*/ 12 h 7"/>
                <a:gd name="T6" fmla="*/ 16 w 10"/>
                <a:gd name="T7" fmla="*/ 17 h 7"/>
                <a:gd name="T8" fmla="*/ 0 w 10"/>
                <a:gd name="T9" fmla="*/ 10 h 7"/>
                <a:gd name="T10" fmla="*/ 2 w 10"/>
                <a:gd name="T11" fmla="*/ 0 h 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0" h="7">
                  <a:moveTo>
                    <a:pt x="1" y="0"/>
                  </a:moveTo>
                  <a:cubicBezTo>
                    <a:pt x="4" y="0"/>
                    <a:pt x="6" y="0"/>
                    <a:pt x="8" y="0"/>
                  </a:cubicBezTo>
                  <a:cubicBezTo>
                    <a:pt x="8" y="2"/>
                    <a:pt x="10" y="3"/>
                    <a:pt x="9" y="5"/>
                  </a:cubicBezTo>
                  <a:cubicBezTo>
                    <a:pt x="7" y="5"/>
                    <a:pt x="7" y="6"/>
                    <a:pt x="7" y="7"/>
                  </a:cubicBezTo>
                  <a:cubicBezTo>
                    <a:pt x="5" y="6"/>
                    <a:pt x="4" y="3"/>
                    <a:pt x="0" y="4"/>
                  </a:cubicBezTo>
                  <a:cubicBezTo>
                    <a:pt x="1" y="3"/>
                    <a:pt x="1" y="2"/>
                    <a:pt x="1" y="0"/>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218" name="Freeform 107"/>
            <p:cNvSpPr>
              <a:spLocks/>
            </p:cNvSpPr>
            <p:nvPr/>
          </p:nvSpPr>
          <p:spPr bwMode="auto">
            <a:xfrm>
              <a:off x="9018177" y="1444474"/>
              <a:ext cx="87313" cy="60325"/>
            </a:xfrm>
            <a:custGeom>
              <a:avLst/>
              <a:gdLst>
                <a:gd name="T0" fmla="*/ 50 w 23"/>
                <a:gd name="T1" fmla="*/ 2 h 16"/>
                <a:gd name="T2" fmla="*/ 53 w 23"/>
                <a:gd name="T3" fmla="*/ 17 h 16"/>
                <a:gd name="T4" fmla="*/ 48 w 23"/>
                <a:gd name="T5" fmla="*/ 21 h 16"/>
                <a:gd name="T6" fmla="*/ 33 w 23"/>
                <a:gd name="T7" fmla="*/ 24 h 16"/>
                <a:gd name="T8" fmla="*/ 10 w 23"/>
                <a:gd name="T9" fmla="*/ 38 h 16"/>
                <a:gd name="T10" fmla="*/ 7 w 23"/>
                <a:gd name="T11" fmla="*/ 26 h 16"/>
                <a:gd name="T12" fmla="*/ 2 w 23"/>
                <a:gd name="T13" fmla="*/ 21 h 16"/>
                <a:gd name="T14" fmla="*/ 2 w 23"/>
                <a:gd name="T15" fmla="*/ 7 h 16"/>
                <a:gd name="T16" fmla="*/ 7 w 23"/>
                <a:gd name="T17" fmla="*/ 2 h 16"/>
                <a:gd name="T18" fmla="*/ 17 w 23"/>
                <a:gd name="T19" fmla="*/ 0 h 16"/>
                <a:gd name="T20" fmla="*/ 38 w 23"/>
                <a:gd name="T21" fmla="*/ 5 h 16"/>
                <a:gd name="T22" fmla="*/ 50 w 23"/>
                <a:gd name="T23" fmla="*/ 2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3" h="16">
                  <a:moveTo>
                    <a:pt x="21" y="1"/>
                  </a:moveTo>
                  <a:cubicBezTo>
                    <a:pt x="23" y="1"/>
                    <a:pt x="21" y="5"/>
                    <a:pt x="22" y="7"/>
                  </a:cubicBezTo>
                  <a:cubicBezTo>
                    <a:pt x="20" y="6"/>
                    <a:pt x="20" y="8"/>
                    <a:pt x="20" y="9"/>
                  </a:cubicBezTo>
                  <a:cubicBezTo>
                    <a:pt x="16" y="7"/>
                    <a:pt x="15" y="14"/>
                    <a:pt x="14" y="10"/>
                  </a:cubicBezTo>
                  <a:cubicBezTo>
                    <a:pt x="11" y="13"/>
                    <a:pt x="9" y="16"/>
                    <a:pt x="4" y="16"/>
                  </a:cubicBezTo>
                  <a:cubicBezTo>
                    <a:pt x="3" y="15"/>
                    <a:pt x="3" y="14"/>
                    <a:pt x="3" y="11"/>
                  </a:cubicBezTo>
                  <a:cubicBezTo>
                    <a:pt x="2" y="10"/>
                    <a:pt x="1" y="10"/>
                    <a:pt x="1" y="9"/>
                  </a:cubicBezTo>
                  <a:cubicBezTo>
                    <a:pt x="0" y="7"/>
                    <a:pt x="1" y="5"/>
                    <a:pt x="1" y="3"/>
                  </a:cubicBezTo>
                  <a:cubicBezTo>
                    <a:pt x="3" y="4"/>
                    <a:pt x="3" y="2"/>
                    <a:pt x="3" y="1"/>
                  </a:cubicBezTo>
                  <a:cubicBezTo>
                    <a:pt x="5" y="1"/>
                    <a:pt x="6" y="1"/>
                    <a:pt x="7" y="0"/>
                  </a:cubicBezTo>
                  <a:cubicBezTo>
                    <a:pt x="8" y="2"/>
                    <a:pt x="14" y="0"/>
                    <a:pt x="16" y="2"/>
                  </a:cubicBezTo>
                  <a:cubicBezTo>
                    <a:pt x="18" y="2"/>
                    <a:pt x="21" y="3"/>
                    <a:pt x="21" y="1"/>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219" name="Freeform 108"/>
            <p:cNvSpPr>
              <a:spLocks/>
            </p:cNvSpPr>
            <p:nvPr/>
          </p:nvSpPr>
          <p:spPr bwMode="auto">
            <a:xfrm>
              <a:off x="3638900" y="1681882"/>
              <a:ext cx="190500" cy="93662"/>
            </a:xfrm>
            <a:custGeom>
              <a:avLst/>
              <a:gdLst>
                <a:gd name="T0" fmla="*/ 87 w 51"/>
                <a:gd name="T1" fmla="*/ 0 h 25"/>
                <a:gd name="T2" fmla="*/ 99 w 51"/>
                <a:gd name="T3" fmla="*/ 7 h 25"/>
                <a:gd name="T4" fmla="*/ 106 w 51"/>
                <a:gd name="T5" fmla="*/ 9 h 25"/>
                <a:gd name="T6" fmla="*/ 104 w 51"/>
                <a:gd name="T7" fmla="*/ 14 h 25"/>
                <a:gd name="T8" fmla="*/ 118 w 51"/>
                <a:gd name="T9" fmla="*/ 24 h 25"/>
                <a:gd name="T10" fmla="*/ 108 w 51"/>
                <a:gd name="T11" fmla="*/ 40 h 25"/>
                <a:gd name="T12" fmla="*/ 101 w 51"/>
                <a:gd name="T13" fmla="*/ 42 h 25"/>
                <a:gd name="T14" fmla="*/ 89 w 51"/>
                <a:gd name="T15" fmla="*/ 47 h 25"/>
                <a:gd name="T16" fmla="*/ 82 w 51"/>
                <a:gd name="T17" fmla="*/ 52 h 25"/>
                <a:gd name="T18" fmla="*/ 75 w 51"/>
                <a:gd name="T19" fmla="*/ 54 h 25"/>
                <a:gd name="T20" fmla="*/ 42 w 51"/>
                <a:gd name="T21" fmla="*/ 57 h 25"/>
                <a:gd name="T22" fmla="*/ 40 w 51"/>
                <a:gd name="T23" fmla="*/ 54 h 25"/>
                <a:gd name="T24" fmla="*/ 28 w 51"/>
                <a:gd name="T25" fmla="*/ 47 h 25"/>
                <a:gd name="T26" fmla="*/ 24 w 51"/>
                <a:gd name="T27" fmla="*/ 45 h 25"/>
                <a:gd name="T28" fmla="*/ 28 w 51"/>
                <a:gd name="T29" fmla="*/ 42 h 25"/>
                <a:gd name="T30" fmla="*/ 21 w 51"/>
                <a:gd name="T31" fmla="*/ 38 h 25"/>
                <a:gd name="T32" fmla="*/ 21 w 51"/>
                <a:gd name="T33" fmla="*/ 21 h 25"/>
                <a:gd name="T34" fmla="*/ 5 w 51"/>
                <a:gd name="T35" fmla="*/ 24 h 25"/>
                <a:gd name="T36" fmla="*/ 9 w 51"/>
                <a:gd name="T37" fmla="*/ 12 h 25"/>
                <a:gd name="T38" fmla="*/ 31 w 51"/>
                <a:gd name="T39" fmla="*/ 12 h 25"/>
                <a:gd name="T40" fmla="*/ 35 w 51"/>
                <a:gd name="T41" fmla="*/ 24 h 25"/>
                <a:gd name="T42" fmla="*/ 42 w 51"/>
                <a:gd name="T43" fmla="*/ 12 h 25"/>
                <a:gd name="T44" fmla="*/ 59 w 51"/>
                <a:gd name="T45" fmla="*/ 19 h 25"/>
                <a:gd name="T46" fmla="*/ 64 w 51"/>
                <a:gd name="T47" fmla="*/ 12 h 25"/>
                <a:gd name="T48" fmla="*/ 82 w 51"/>
                <a:gd name="T49" fmla="*/ 9 h 25"/>
                <a:gd name="T50" fmla="*/ 87 w 51"/>
                <a:gd name="T51" fmla="*/ 0 h 25"/>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51" h="25">
                  <a:moveTo>
                    <a:pt x="37" y="0"/>
                  </a:moveTo>
                  <a:cubicBezTo>
                    <a:pt x="38" y="1"/>
                    <a:pt x="40" y="2"/>
                    <a:pt x="42" y="3"/>
                  </a:cubicBezTo>
                  <a:cubicBezTo>
                    <a:pt x="42" y="3"/>
                    <a:pt x="45" y="4"/>
                    <a:pt x="45" y="4"/>
                  </a:cubicBezTo>
                  <a:cubicBezTo>
                    <a:pt x="45" y="4"/>
                    <a:pt x="44" y="6"/>
                    <a:pt x="44" y="6"/>
                  </a:cubicBezTo>
                  <a:cubicBezTo>
                    <a:pt x="44" y="8"/>
                    <a:pt x="47" y="11"/>
                    <a:pt x="50" y="10"/>
                  </a:cubicBezTo>
                  <a:cubicBezTo>
                    <a:pt x="51" y="13"/>
                    <a:pt x="49" y="15"/>
                    <a:pt x="46" y="17"/>
                  </a:cubicBezTo>
                  <a:cubicBezTo>
                    <a:pt x="45" y="18"/>
                    <a:pt x="44" y="18"/>
                    <a:pt x="43" y="18"/>
                  </a:cubicBezTo>
                  <a:cubicBezTo>
                    <a:pt x="41" y="19"/>
                    <a:pt x="41" y="20"/>
                    <a:pt x="38" y="20"/>
                  </a:cubicBezTo>
                  <a:cubicBezTo>
                    <a:pt x="38" y="20"/>
                    <a:pt x="35" y="22"/>
                    <a:pt x="35" y="22"/>
                  </a:cubicBezTo>
                  <a:cubicBezTo>
                    <a:pt x="34" y="23"/>
                    <a:pt x="34" y="22"/>
                    <a:pt x="32" y="23"/>
                  </a:cubicBezTo>
                  <a:cubicBezTo>
                    <a:pt x="31" y="23"/>
                    <a:pt x="22" y="25"/>
                    <a:pt x="18" y="24"/>
                  </a:cubicBezTo>
                  <a:cubicBezTo>
                    <a:pt x="18" y="24"/>
                    <a:pt x="18" y="23"/>
                    <a:pt x="17" y="23"/>
                  </a:cubicBezTo>
                  <a:cubicBezTo>
                    <a:pt x="15" y="23"/>
                    <a:pt x="14" y="21"/>
                    <a:pt x="12" y="20"/>
                  </a:cubicBezTo>
                  <a:cubicBezTo>
                    <a:pt x="11" y="20"/>
                    <a:pt x="11" y="19"/>
                    <a:pt x="10" y="19"/>
                  </a:cubicBezTo>
                  <a:cubicBezTo>
                    <a:pt x="10" y="18"/>
                    <a:pt x="11" y="18"/>
                    <a:pt x="12" y="18"/>
                  </a:cubicBezTo>
                  <a:cubicBezTo>
                    <a:pt x="12" y="17"/>
                    <a:pt x="9" y="17"/>
                    <a:pt x="9" y="16"/>
                  </a:cubicBezTo>
                  <a:cubicBezTo>
                    <a:pt x="8" y="14"/>
                    <a:pt x="9" y="12"/>
                    <a:pt x="9" y="9"/>
                  </a:cubicBezTo>
                  <a:cubicBezTo>
                    <a:pt x="4" y="7"/>
                    <a:pt x="4" y="13"/>
                    <a:pt x="2" y="10"/>
                  </a:cubicBezTo>
                  <a:cubicBezTo>
                    <a:pt x="0" y="6"/>
                    <a:pt x="5" y="9"/>
                    <a:pt x="4" y="5"/>
                  </a:cubicBezTo>
                  <a:cubicBezTo>
                    <a:pt x="9" y="6"/>
                    <a:pt x="8" y="5"/>
                    <a:pt x="13" y="5"/>
                  </a:cubicBezTo>
                  <a:cubicBezTo>
                    <a:pt x="14" y="8"/>
                    <a:pt x="17" y="7"/>
                    <a:pt x="15" y="10"/>
                  </a:cubicBezTo>
                  <a:cubicBezTo>
                    <a:pt x="18" y="10"/>
                    <a:pt x="18" y="8"/>
                    <a:pt x="18" y="5"/>
                  </a:cubicBezTo>
                  <a:cubicBezTo>
                    <a:pt x="19" y="7"/>
                    <a:pt x="29" y="2"/>
                    <a:pt x="25" y="8"/>
                  </a:cubicBezTo>
                  <a:cubicBezTo>
                    <a:pt x="28" y="9"/>
                    <a:pt x="27" y="6"/>
                    <a:pt x="27" y="5"/>
                  </a:cubicBezTo>
                  <a:cubicBezTo>
                    <a:pt x="29" y="4"/>
                    <a:pt x="32" y="5"/>
                    <a:pt x="35" y="4"/>
                  </a:cubicBezTo>
                  <a:cubicBezTo>
                    <a:pt x="36" y="3"/>
                    <a:pt x="37" y="2"/>
                    <a:pt x="37" y="0"/>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220" name="Freeform 109"/>
            <p:cNvSpPr>
              <a:spLocks/>
            </p:cNvSpPr>
            <p:nvPr/>
          </p:nvSpPr>
          <p:spPr bwMode="auto">
            <a:xfrm>
              <a:off x="9172164" y="1706412"/>
              <a:ext cx="112713" cy="82550"/>
            </a:xfrm>
            <a:custGeom>
              <a:avLst/>
              <a:gdLst>
                <a:gd name="T0" fmla="*/ 19 w 30"/>
                <a:gd name="T1" fmla="*/ 0 h 22"/>
                <a:gd name="T2" fmla="*/ 36 w 30"/>
                <a:gd name="T3" fmla="*/ 17 h 22"/>
                <a:gd name="T4" fmla="*/ 40 w 30"/>
                <a:gd name="T5" fmla="*/ 14 h 22"/>
                <a:gd name="T6" fmla="*/ 50 w 30"/>
                <a:gd name="T7" fmla="*/ 24 h 22"/>
                <a:gd name="T8" fmla="*/ 62 w 30"/>
                <a:gd name="T9" fmla="*/ 38 h 22"/>
                <a:gd name="T10" fmla="*/ 71 w 30"/>
                <a:gd name="T11" fmla="*/ 40 h 22"/>
                <a:gd name="T12" fmla="*/ 36 w 30"/>
                <a:gd name="T13" fmla="*/ 43 h 22"/>
                <a:gd name="T14" fmla="*/ 21 w 30"/>
                <a:gd name="T15" fmla="*/ 52 h 22"/>
                <a:gd name="T16" fmla="*/ 0 w 30"/>
                <a:gd name="T17" fmla="*/ 43 h 22"/>
                <a:gd name="T18" fmla="*/ 5 w 30"/>
                <a:gd name="T19" fmla="*/ 40 h 22"/>
                <a:gd name="T20" fmla="*/ 7 w 30"/>
                <a:gd name="T21" fmla="*/ 33 h 22"/>
                <a:gd name="T22" fmla="*/ 7 w 30"/>
                <a:gd name="T23" fmla="*/ 9 h 22"/>
                <a:gd name="T24" fmla="*/ 19 w 30"/>
                <a:gd name="T25" fmla="*/ 0 h 2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0" h="22">
                  <a:moveTo>
                    <a:pt x="8" y="0"/>
                  </a:moveTo>
                  <a:cubicBezTo>
                    <a:pt x="10" y="3"/>
                    <a:pt x="16" y="2"/>
                    <a:pt x="15" y="7"/>
                  </a:cubicBezTo>
                  <a:cubicBezTo>
                    <a:pt x="16" y="8"/>
                    <a:pt x="18" y="6"/>
                    <a:pt x="17" y="6"/>
                  </a:cubicBezTo>
                  <a:cubicBezTo>
                    <a:pt x="19" y="7"/>
                    <a:pt x="18" y="10"/>
                    <a:pt x="21" y="10"/>
                  </a:cubicBezTo>
                  <a:cubicBezTo>
                    <a:pt x="23" y="10"/>
                    <a:pt x="24" y="14"/>
                    <a:pt x="26" y="16"/>
                  </a:cubicBezTo>
                  <a:cubicBezTo>
                    <a:pt x="29" y="15"/>
                    <a:pt x="28" y="15"/>
                    <a:pt x="30" y="17"/>
                  </a:cubicBezTo>
                  <a:cubicBezTo>
                    <a:pt x="28" y="20"/>
                    <a:pt x="20" y="17"/>
                    <a:pt x="15" y="18"/>
                  </a:cubicBezTo>
                  <a:cubicBezTo>
                    <a:pt x="13" y="19"/>
                    <a:pt x="10" y="19"/>
                    <a:pt x="9" y="22"/>
                  </a:cubicBezTo>
                  <a:cubicBezTo>
                    <a:pt x="6" y="20"/>
                    <a:pt x="5" y="17"/>
                    <a:pt x="0" y="18"/>
                  </a:cubicBezTo>
                  <a:cubicBezTo>
                    <a:pt x="0" y="17"/>
                    <a:pt x="1" y="17"/>
                    <a:pt x="2" y="17"/>
                  </a:cubicBezTo>
                  <a:cubicBezTo>
                    <a:pt x="1" y="15"/>
                    <a:pt x="1" y="14"/>
                    <a:pt x="3" y="14"/>
                  </a:cubicBezTo>
                  <a:cubicBezTo>
                    <a:pt x="1" y="10"/>
                    <a:pt x="4" y="9"/>
                    <a:pt x="3" y="4"/>
                  </a:cubicBezTo>
                  <a:cubicBezTo>
                    <a:pt x="6" y="3"/>
                    <a:pt x="8" y="3"/>
                    <a:pt x="8" y="0"/>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221" name="Freeform 110"/>
            <p:cNvSpPr>
              <a:spLocks/>
            </p:cNvSpPr>
            <p:nvPr/>
          </p:nvSpPr>
          <p:spPr bwMode="auto">
            <a:xfrm>
              <a:off x="5791550" y="3005857"/>
              <a:ext cx="187325" cy="201612"/>
            </a:xfrm>
            <a:custGeom>
              <a:avLst/>
              <a:gdLst>
                <a:gd name="T0" fmla="*/ 9 w 50"/>
                <a:gd name="T1" fmla="*/ 19 h 54"/>
                <a:gd name="T2" fmla="*/ 5 w 50"/>
                <a:gd name="T3" fmla="*/ 16 h 54"/>
                <a:gd name="T4" fmla="*/ 0 w 50"/>
                <a:gd name="T5" fmla="*/ 7 h 54"/>
                <a:gd name="T6" fmla="*/ 21 w 50"/>
                <a:gd name="T7" fmla="*/ 5 h 54"/>
                <a:gd name="T8" fmla="*/ 33 w 50"/>
                <a:gd name="T9" fmla="*/ 9 h 54"/>
                <a:gd name="T10" fmla="*/ 33 w 50"/>
                <a:gd name="T11" fmla="*/ 16 h 54"/>
                <a:gd name="T12" fmla="*/ 38 w 50"/>
                <a:gd name="T13" fmla="*/ 21 h 54"/>
                <a:gd name="T14" fmla="*/ 50 w 50"/>
                <a:gd name="T15" fmla="*/ 26 h 54"/>
                <a:gd name="T16" fmla="*/ 68 w 50"/>
                <a:gd name="T17" fmla="*/ 42 h 54"/>
                <a:gd name="T18" fmla="*/ 76 w 50"/>
                <a:gd name="T19" fmla="*/ 52 h 54"/>
                <a:gd name="T20" fmla="*/ 83 w 50"/>
                <a:gd name="T21" fmla="*/ 54 h 54"/>
                <a:gd name="T22" fmla="*/ 87 w 50"/>
                <a:gd name="T23" fmla="*/ 59 h 54"/>
                <a:gd name="T24" fmla="*/ 87 w 50"/>
                <a:gd name="T25" fmla="*/ 66 h 54"/>
                <a:gd name="T26" fmla="*/ 94 w 50"/>
                <a:gd name="T27" fmla="*/ 71 h 54"/>
                <a:gd name="T28" fmla="*/ 101 w 50"/>
                <a:gd name="T29" fmla="*/ 80 h 54"/>
                <a:gd name="T30" fmla="*/ 109 w 50"/>
                <a:gd name="T31" fmla="*/ 85 h 54"/>
                <a:gd name="T32" fmla="*/ 113 w 50"/>
                <a:gd name="T33" fmla="*/ 99 h 54"/>
                <a:gd name="T34" fmla="*/ 116 w 50"/>
                <a:gd name="T35" fmla="*/ 111 h 54"/>
                <a:gd name="T36" fmla="*/ 118 w 50"/>
                <a:gd name="T37" fmla="*/ 118 h 54"/>
                <a:gd name="T38" fmla="*/ 104 w 50"/>
                <a:gd name="T39" fmla="*/ 120 h 54"/>
                <a:gd name="T40" fmla="*/ 94 w 50"/>
                <a:gd name="T41" fmla="*/ 120 h 54"/>
                <a:gd name="T42" fmla="*/ 94 w 50"/>
                <a:gd name="T43" fmla="*/ 115 h 54"/>
                <a:gd name="T44" fmla="*/ 87 w 50"/>
                <a:gd name="T45" fmla="*/ 115 h 54"/>
                <a:gd name="T46" fmla="*/ 76 w 50"/>
                <a:gd name="T47" fmla="*/ 103 h 54"/>
                <a:gd name="T48" fmla="*/ 78 w 50"/>
                <a:gd name="T49" fmla="*/ 99 h 54"/>
                <a:gd name="T50" fmla="*/ 76 w 50"/>
                <a:gd name="T51" fmla="*/ 99 h 54"/>
                <a:gd name="T52" fmla="*/ 71 w 50"/>
                <a:gd name="T53" fmla="*/ 94 h 54"/>
                <a:gd name="T54" fmla="*/ 66 w 50"/>
                <a:gd name="T55" fmla="*/ 94 h 54"/>
                <a:gd name="T56" fmla="*/ 54 w 50"/>
                <a:gd name="T57" fmla="*/ 82 h 54"/>
                <a:gd name="T58" fmla="*/ 50 w 50"/>
                <a:gd name="T59" fmla="*/ 64 h 54"/>
                <a:gd name="T60" fmla="*/ 47 w 50"/>
                <a:gd name="T61" fmla="*/ 68 h 54"/>
                <a:gd name="T62" fmla="*/ 40 w 50"/>
                <a:gd name="T63" fmla="*/ 54 h 54"/>
                <a:gd name="T64" fmla="*/ 35 w 50"/>
                <a:gd name="T65" fmla="*/ 49 h 54"/>
                <a:gd name="T66" fmla="*/ 31 w 50"/>
                <a:gd name="T67" fmla="*/ 45 h 54"/>
                <a:gd name="T68" fmla="*/ 28 w 50"/>
                <a:gd name="T69" fmla="*/ 35 h 54"/>
                <a:gd name="T70" fmla="*/ 19 w 50"/>
                <a:gd name="T71" fmla="*/ 28 h 54"/>
                <a:gd name="T72" fmla="*/ 14 w 50"/>
                <a:gd name="T73" fmla="*/ 24 h 54"/>
                <a:gd name="T74" fmla="*/ 9 w 50"/>
                <a:gd name="T75" fmla="*/ 19 h 5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50" h="54">
                  <a:moveTo>
                    <a:pt x="4" y="8"/>
                  </a:moveTo>
                  <a:cubicBezTo>
                    <a:pt x="5" y="6"/>
                    <a:pt x="3" y="7"/>
                    <a:pt x="2" y="7"/>
                  </a:cubicBezTo>
                  <a:cubicBezTo>
                    <a:pt x="1" y="6"/>
                    <a:pt x="2" y="3"/>
                    <a:pt x="0" y="3"/>
                  </a:cubicBezTo>
                  <a:cubicBezTo>
                    <a:pt x="3" y="0"/>
                    <a:pt x="5" y="4"/>
                    <a:pt x="9" y="2"/>
                  </a:cubicBezTo>
                  <a:cubicBezTo>
                    <a:pt x="9" y="5"/>
                    <a:pt x="12" y="3"/>
                    <a:pt x="14" y="4"/>
                  </a:cubicBezTo>
                  <a:cubicBezTo>
                    <a:pt x="14" y="4"/>
                    <a:pt x="13" y="6"/>
                    <a:pt x="14" y="7"/>
                  </a:cubicBezTo>
                  <a:cubicBezTo>
                    <a:pt x="15" y="7"/>
                    <a:pt x="17" y="7"/>
                    <a:pt x="16" y="9"/>
                  </a:cubicBezTo>
                  <a:cubicBezTo>
                    <a:pt x="19" y="8"/>
                    <a:pt x="18" y="11"/>
                    <a:pt x="21" y="11"/>
                  </a:cubicBezTo>
                  <a:cubicBezTo>
                    <a:pt x="23" y="11"/>
                    <a:pt x="26" y="18"/>
                    <a:pt x="29" y="18"/>
                  </a:cubicBezTo>
                  <a:cubicBezTo>
                    <a:pt x="32" y="18"/>
                    <a:pt x="30" y="21"/>
                    <a:pt x="32" y="22"/>
                  </a:cubicBezTo>
                  <a:cubicBezTo>
                    <a:pt x="32" y="23"/>
                    <a:pt x="34" y="22"/>
                    <a:pt x="35" y="23"/>
                  </a:cubicBezTo>
                  <a:cubicBezTo>
                    <a:pt x="36" y="23"/>
                    <a:pt x="37" y="25"/>
                    <a:pt x="37" y="25"/>
                  </a:cubicBezTo>
                  <a:cubicBezTo>
                    <a:pt x="38" y="26"/>
                    <a:pt x="37" y="27"/>
                    <a:pt x="37" y="28"/>
                  </a:cubicBezTo>
                  <a:cubicBezTo>
                    <a:pt x="38" y="29"/>
                    <a:pt x="39" y="29"/>
                    <a:pt x="40" y="30"/>
                  </a:cubicBezTo>
                  <a:cubicBezTo>
                    <a:pt x="41" y="31"/>
                    <a:pt x="41" y="34"/>
                    <a:pt x="43" y="34"/>
                  </a:cubicBezTo>
                  <a:cubicBezTo>
                    <a:pt x="44" y="34"/>
                    <a:pt x="45" y="36"/>
                    <a:pt x="46" y="36"/>
                  </a:cubicBezTo>
                  <a:cubicBezTo>
                    <a:pt x="47" y="37"/>
                    <a:pt x="46" y="42"/>
                    <a:pt x="48" y="42"/>
                  </a:cubicBezTo>
                  <a:cubicBezTo>
                    <a:pt x="49" y="42"/>
                    <a:pt x="49" y="45"/>
                    <a:pt x="49" y="47"/>
                  </a:cubicBezTo>
                  <a:cubicBezTo>
                    <a:pt x="49" y="49"/>
                    <a:pt x="47" y="50"/>
                    <a:pt x="50" y="50"/>
                  </a:cubicBezTo>
                  <a:cubicBezTo>
                    <a:pt x="50" y="54"/>
                    <a:pt x="47" y="52"/>
                    <a:pt x="44" y="51"/>
                  </a:cubicBezTo>
                  <a:cubicBezTo>
                    <a:pt x="43" y="51"/>
                    <a:pt x="41" y="52"/>
                    <a:pt x="40" y="51"/>
                  </a:cubicBezTo>
                  <a:cubicBezTo>
                    <a:pt x="39" y="51"/>
                    <a:pt x="40" y="49"/>
                    <a:pt x="40" y="49"/>
                  </a:cubicBezTo>
                  <a:cubicBezTo>
                    <a:pt x="39" y="49"/>
                    <a:pt x="38" y="49"/>
                    <a:pt x="37" y="49"/>
                  </a:cubicBezTo>
                  <a:cubicBezTo>
                    <a:pt x="36" y="48"/>
                    <a:pt x="34" y="44"/>
                    <a:pt x="32" y="44"/>
                  </a:cubicBezTo>
                  <a:cubicBezTo>
                    <a:pt x="32" y="43"/>
                    <a:pt x="33" y="43"/>
                    <a:pt x="33" y="42"/>
                  </a:cubicBezTo>
                  <a:cubicBezTo>
                    <a:pt x="32" y="41"/>
                    <a:pt x="32" y="41"/>
                    <a:pt x="32" y="42"/>
                  </a:cubicBezTo>
                  <a:cubicBezTo>
                    <a:pt x="30" y="42"/>
                    <a:pt x="31" y="40"/>
                    <a:pt x="30" y="40"/>
                  </a:cubicBezTo>
                  <a:cubicBezTo>
                    <a:pt x="30" y="39"/>
                    <a:pt x="28" y="40"/>
                    <a:pt x="28" y="40"/>
                  </a:cubicBezTo>
                  <a:cubicBezTo>
                    <a:pt x="26" y="38"/>
                    <a:pt x="26" y="35"/>
                    <a:pt x="23" y="35"/>
                  </a:cubicBezTo>
                  <a:cubicBezTo>
                    <a:pt x="25" y="30"/>
                    <a:pt x="21" y="30"/>
                    <a:pt x="21" y="27"/>
                  </a:cubicBezTo>
                  <a:cubicBezTo>
                    <a:pt x="20" y="27"/>
                    <a:pt x="20" y="28"/>
                    <a:pt x="20" y="29"/>
                  </a:cubicBezTo>
                  <a:cubicBezTo>
                    <a:pt x="18" y="28"/>
                    <a:pt x="19" y="25"/>
                    <a:pt x="17" y="23"/>
                  </a:cubicBezTo>
                  <a:cubicBezTo>
                    <a:pt x="17" y="22"/>
                    <a:pt x="16" y="21"/>
                    <a:pt x="15" y="21"/>
                  </a:cubicBezTo>
                  <a:cubicBezTo>
                    <a:pt x="14" y="20"/>
                    <a:pt x="14" y="19"/>
                    <a:pt x="13" y="19"/>
                  </a:cubicBezTo>
                  <a:cubicBezTo>
                    <a:pt x="13" y="17"/>
                    <a:pt x="12" y="16"/>
                    <a:pt x="12" y="15"/>
                  </a:cubicBezTo>
                  <a:cubicBezTo>
                    <a:pt x="11" y="13"/>
                    <a:pt x="9" y="13"/>
                    <a:pt x="8" y="12"/>
                  </a:cubicBezTo>
                  <a:cubicBezTo>
                    <a:pt x="8" y="12"/>
                    <a:pt x="6" y="10"/>
                    <a:pt x="6" y="10"/>
                  </a:cubicBezTo>
                  <a:cubicBezTo>
                    <a:pt x="5" y="8"/>
                    <a:pt x="9" y="6"/>
                    <a:pt x="4" y="8"/>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222" name="Freeform 111"/>
            <p:cNvSpPr>
              <a:spLocks/>
            </p:cNvSpPr>
            <p:nvPr/>
          </p:nvSpPr>
          <p:spPr bwMode="auto">
            <a:xfrm>
              <a:off x="4853338" y="3320182"/>
              <a:ext cx="134938" cy="247650"/>
            </a:xfrm>
            <a:custGeom>
              <a:avLst/>
              <a:gdLst>
                <a:gd name="T0" fmla="*/ 64 w 36"/>
                <a:gd name="T1" fmla="*/ 0 h 66"/>
                <a:gd name="T2" fmla="*/ 76 w 36"/>
                <a:gd name="T3" fmla="*/ 2 h 66"/>
                <a:gd name="T4" fmla="*/ 71 w 36"/>
                <a:gd name="T5" fmla="*/ 54 h 66"/>
                <a:gd name="T6" fmla="*/ 64 w 36"/>
                <a:gd name="T7" fmla="*/ 87 h 66"/>
                <a:gd name="T8" fmla="*/ 57 w 36"/>
                <a:gd name="T9" fmla="*/ 102 h 66"/>
                <a:gd name="T10" fmla="*/ 52 w 36"/>
                <a:gd name="T11" fmla="*/ 118 h 66"/>
                <a:gd name="T12" fmla="*/ 52 w 36"/>
                <a:gd name="T13" fmla="*/ 123 h 66"/>
                <a:gd name="T14" fmla="*/ 47 w 36"/>
                <a:gd name="T15" fmla="*/ 125 h 66"/>
                <a:gd name="T16" fmla="*/ 45 w 36"/>
                <a:gd name="T17" fmla="*/ 142 h 66"/>
                <a:gd name="T18" fmla="*/ 43 w 36"/>
                <a:gd name="T19" fmla="*/ 144 h 66"/>
                <a:gd name="T20" fmla="*/ 40 w 36"/>
                <a:gd name="T21" fmla="*/ 154 h 66"/>
                <a:gd name="T22" fmla="*/ 12 w 36"/>
                <a:gd name="T23" fmla="*/ 156 h 66"/>
                <a:gd name="T24" fmla="*/ 9 w 36"/>
                <a:gd name="T25" fmla="*/ 142 h 66"/>
                <a:gd name="T26" fmla="*/ 7 w 36"/>
                <a:gd name="T27" fmla="*/ 137 h 66"/>
                <a:gd name="T28" fmla="*/ 0 w 36"/>
                <a:gd name="T29" fmla="*/ 135 h 66"/>
                <a:gd name="T30" fmla="*/ 0 w 36"/>
                <a:gd name="T31" fmla="*/ 123 h 66"/>
                <a:gd name="T32" fmla="*/ 2 w 36"/>
                <a:gd name="T33" fmla="*/ 121 h 66"/>
                <a:gd name="T34" fmla="*/ 0 w 36"/>
                <a:gd name="T35" fmla="*/ 118 h 66"/>
                <a:gd name="T36" fmla="*/ 7 w 36"/>
                <a:gd name="T37" fmla="*/ 106 h 66"/>
                <a:gd name="T38" fmla="*/ 7 w 36"/>
                <a:gd name="T39" fmla="*/ 102 h 66"/>
                <a:gd name="T40" fmla="*/ 12 w 36"/>
                <a:gd name="T41" fmla="*/ 97 h 66"/>
                <a:gd name="T42" fmla="*/ 17 w 36"/>
                <a:gd name="T43" fmla="*/ 85 h 66"/>
                <a:gd name="T44" fmla="*/ 12 w 36"/>
                <a:gd name="T45" fmla="*/ 76 h 66"/>
                <a:gd name="T46" fmla="*/ 12 w 36"/>
                <a:gd name="T47" fmla="*/ 59 h 66"/>
                <a:gd name="T48" fmla="*/ 17 w 36"/>
                <a:gd name="T49" fmla="*/ 54 h 66"/>
                <a:gd name="T50" fmla="*/ 26 w 36"/>
                <a:gd name="T51" fmla="*/ 47 h 66"/>
                <a:gd name="T52" fmla="*/ 40 w 36"/>
                <a:gd name="T53" fmla="*/ 38 h 66"/>
                <a:gd name="T54" fmla="*/ 47 w 36"/>
                <a:gd name="T55" fmla="*/ 40 h 66"/>
                <a:gd name="T56" fmla="*/ 50 w 36"/>
                <a:gd name="T57" fmla="*/ 24 h 66"/>
                <a:gd name="T58" fmla="*/ 59 w 36"/>
                <a:gd name="T59" fmla="*/ 19 h 66"/>
                <a:gd name="T60" fmla="*/ 64 w 36"/>
                <a:gd name="T61" fmla="*/ 0 h 6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6" h="66">
                  <a:moveTo>
                    <a:pt x="27" y="0"/>
                  </a:moveTo>
                  <a:cubicBezTo>
                    <a:pt x="28" y="1"/>
                    <a:pt x="30" y="2"/>
                    <a:pt x="32" y="1"/>
                  </a:cubicBezTo>
                  <a:cubicBezTo>
                    <a:pt x="30" y="7"/>
                    <a:pt x="36" y="18"/>
                    <a:pt x="30" y="23"/>
                  </a:cubicBezTo>
                  <a:cubicBezTo>
                    <a:pt x="30" y="28"/>
                    <a:pt x="29" y="32"/>
                    <a:pt x="27" y="37"/>
                  </a:cubicBezTo>
                  <a:cubicBezTo>
                    <a:pt x="27" y="39"/>
                    <a:pt x="26" y="42"/>
                    <a:pt x="24" y="43"/>
                  </a:cubicBezTo>
                  <a:cubicBezTo>
                    <a:pt x="25" y="46"/>
                    <a:pt x="23" y="48"/>
                    <a:pt x="22" y="50"/>
                  </a:cubicBezTo>
                  <a:cubicBezTo>
                    <a:pt x="22" y="50"/>
                    <a:pt x="23" y="52"/>
                    <a:pt x="22" y="52"/>
                  </a:cubicBezTo>
                  <a:cubicBezTo>
                    <a:pt x="22" y="52"/>
                    <a:pt x="20" y="53"/>
                    <a:pt x="20" y="53"/>
                  </a:cubicBezTo>
                  <a:cubicBezTo>
                    <a:pt x="19" y="55"/>
                    <a:pt x="20" y="58"/>
                    <a:pt x="19" y="60"/>
                  </a:cubicBezTo>
                  <a:cubicBezTo>
                    <a:pt x="19" y="61"/>
                    <a:pt x="18" y="60"/>
                    <a:pt x="18" y="61"/>
                  </a:cubicBezTo>
                  <a:cubicBezTo>
                    <a:pt x="18" y="62"/>
                    <a:pt x="16" y="63"/>
                    <a:pt x="17" y="65"/>
                  </a:cubicBezTo>
                  <a:cubicBezTo>
                    <a:pt x="14" y="66"/>
                    <a:pt x="9" y="66"/>
                    <a:pt x="5" y="66"/>
                  </a:cubicBezTo>
                  <a:cubicBezTo>
                    <a:pt x="5" y="63"/>
                    <a:pt x="3" y="64"/>
                    <a:pt x="4" y="60"/>
                  </a:cubicBezTo>
                  <a:cubicBezTo>
                    <a:pt x="3" y="60"/>
                    <a:pt x="3" y="59"/>
                    <a:pt x="3" y="58"/>
                  </a:cubicBezTo>
                  <a:cubicBezTo>
                    <a:pt x="1" y="58"/>
                    <a:pt x="0" y="58"/>
                    <a:pt x="0" y="57"/>
                  </a:cubicBezTo>
                  <a:cubicBezTo>
                    <a:pt x="0" y="55"/>
                    <a:pt x="0" y="54"/>
                    <a:pt x="0" y="52"/>
                  </a:cubicBezTo>
                  <a:cubicBezTo>
                    <a:pt x="0" y="51"/>
                    <a:pt x="1" y="51"/>
                    <a:pt x="1" y="51"/>
                  </a:cubicBezTo>
                  <a:cubicBezTo>
                    <a:pt x="2" y="50"/>
                    <a:pt x="0" y="50"/>
                    <a:pt x="0" y="50"/>
                  </a:cubicBezTo>
                  <a:cubicBezTo>
                    <a:pt x="1" y="48"/>
                    <a:pt x="2" y="46"/>
                    <a:pt x="3" y="45"/>
                  </a:cubicBezTo>
                  <a:cubicBezTo>
                    <a:pt x="3" y="45"/>
                    <a:pt x="2" y="43"/>
                    <a:pt x="3" y="43"/>
                  </a:cubicBezTo>
                  <a:cubicBezTo>
                    <a:pt x="3" y="43"/>
                    <a:pt x="5" y="42"/>
                    <a:pt x="5" y="41"/>
                  </a:cubicBezTo>
                  <a:cubicBezTo>
                    <a:pt x="5" y="39"/>
                    <a:pt x="3" y="32"/>
                    <a:pt x="7" y="36"/>
                  </a:cubicBezTo>
                  <a:cubicBezTo>
                    <a:pt x="8" y="33"/>
                    <a:pt x="5" y="34"/>
                    <a:pt x="5" y="32"/>
                  </a:cubicBezTo>
                  <a:cubicBezTo>
                    <a:pt x="5" y="30"/>
                    <a:pt x="5" y="27"/>
                    <a:pt x="5" y="25"/>
                  </a:cubicBezTo>
                  <a:cubicBezTo>
                    <a:pt x="7" y="25"/>
                    <a:pt x="7" y="24"/>
                    <a:pt x="7" y="23"/>
                  </a:cubicBezTo>
                  <a:cubicBezTo>
                    <a:pt x="10" y="23"/>
                    <a:pt x="10" y="21"/>
                    <a:pt x="11" y="20"/>
                  </a:cubicBezTo>
                  <a:cubicBezTo>
                    <a:pt x="12" y="19"/>
                    <a:pt x="17" y="20"/>
                    <a:pt x="17" y="16"/>
                  </a:cubicBezTo>
                  <a:cubicBezTo>
                    <a:pt x="19" y="15"/>
                    <a:pt x="19" y="17"/>
                    <a:pt x="20" y="17"/>
                  </a:cubicBezTo>
                  <a:cubicBezTo>
                    <a:pt x="19" y="13"/>
                    <a:pt x="21" y="12"/>
                    <a:pt x="21" y="10"/>
                  </a:cubicBezTo>
                  <a:cubicBezTo>
                    <a:pt x="25" y="12"/>
                    <a:pt x="24" y="2"/>
                    <a:pt x="25" y="8"/>
                  </a:cubicBezTo>
                  <a:cubicBezTo>
                    <a:pt x="29" y="7"/>
                    <a:pt x="25" y="2"/>
                    <a:pt x="27" y="0"/>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sp>
          <p:nvSpPr>
            <p:cNvPr id="223" name="Freeform 112"/>
            <p:cNvSpPr>
              <a:spLocks/>
            </p:cNvSpPr>
            <p:nvPr/>
          </p:nvSpPr>
          <p:spPr bwMode="auto">
            <a:xfrm>
              <a:off x="6110638" y="3309069"/>
              <a:ext cx="727075" cy="533400"/>
            </a:xfrm>
            <a:custGeom>
              <a:avLst/>
              <a:gdLst>
                <a:gd name="T0" fmla="*/ 267 w 194"/>
                <a:gd name="T1" fmla="*/ 26 h 142"/>
                <a:gd name="T2" fmla="*/ 255 w 194"/>
                <a:gd name="T3" fmla="*/ 33 h 142"/>
                <a:gd name="T4" fmla="*/ 269 w 194"/>
                <a:gd name="T5" fmla="*/ 50 h 142"/>
                <a:gd name="T6" fmla="*/ 307 w 194"/>
                <a:gd name="T7" fmla="*/ 71 h 142"/>
                <a:gd name="T8" fmla="*/ 319 w 194"/>
                <a:gd name="T9" fmla="*/ 54 h 142"/>
                <a:gd name="T10" fmla="*/ 321 w 194"/>
                <a:gd name="T11" fmla="*/ 45 h 142"/>
                <a:gd name="T12" fmla="*/ 323 w 194"/>
                <a:gd name="T13" fmla="*/ 19 h 142"/>
                <a:gd name="T14" fmla="*/ 333 w 194"/>
                <a:gd name="T15" fmla="*/ 5 h 142"/>
                <a:gd name="T16" fmla="*/ 340 w 194"/>
                <a:gd name="T17" fmla="*/ 17 h 142"/>
                <a:gd name="T18" fmla="*/ 354 w 194"/>
                <a:gd name="T19" fmla="*/ 45 h 142"/>
                <a:gd name="T20" fmla="*/ 368 w 194"/>
                <a:gd name="T21" fmla="*/ 64 h 142"/>
                <a:gd name="T22" fmla="*/ 382 w 194"/>
                <a:gd name="T23" fmla="*/ 83 h 142"/>
                <a:gd name="T24" fmla="*/ 392 w 194"/>
                <a:gd name="T25" fmla="*/ 104 h 142"/>
                <a:gd name="T26" fmla="*/ 399 w 194"/>
                <a:gd name="T27" fmla="*/ 111 h 142"/>
                <a:gd name="T28" fmla="*/ 416 w 194"/>
                <a:gd name="T29" fmla="*/ 123 h 142"/>
                <a:gd name="T30" fmla="*/ 430 w 194"/>
                <a:gd name="T31" fmla="*/ 149 h 142"/>
                <a:gd name="T32" fmla="*/ 434 w 194"/>
                <a:gd name="T33" fmla="*/ 156 h 142"/>
                <a:gd name="T34" fmla="*/ 451 w 194"/>
                <a:gd name="T35" fmla="*/ 166 h 142"/>
                <a:gd name="T36" fmla="*/ 458 w 194"/>
                <a:gd name="T37" fmla="*/ 213 h 142"/>
                <a:gd name="T38" fmla="*/ 449 w 194"/>
                <a:gd name="T39" fmla="*/ 237 h 142"/>
                <a:gd name="T40" fmla="*/ 449 w 194"/>
                <a:gd name="T41" fmla="*/ 244 h 142"/>
                <a:gd name="T42" fmla="*/ 444 w 194"/>
                <a:gd name="T43" fmla="*/ 260 h 142"/>
                <a:gd name="T44" fmla="*/ 427 w 194"/>
                <a:gd name="T45" fmla="*/ 274 h 142"/>
                <a:gd name="T46" fmla="*/ 413 w 194"/>
                <a:gd name="T47" fmla="*/ 317 h 142"/>
                <a:gd name="T48" fmla="*/ 387 w 194"/>
                <a:gd name="T49" fmla="*/ 329 h 142"/>
                <a:gd name="T50" fmla="*/ 378 w 194"/>
                <a:gd name="T51" fmla="*/ 336 h 142"/>
                <a:gd name="T52" fmla="*/ 354 w 194"/>
                <a:gd name="T53" fmla="*/ 331 h 142"/>
                <a:gd name="T54" fmla="*/ 305 w 194"/>
                <a:gd name="T55" fmla="*/ 322 h 142"/>
                <a:gd name="T56" fmla="*/ 302 w 194"/>
                <a:gd name="T57" fmla="*/ 305 h 142"/>
                <a:gd name="T58" fmla="*/ 300 w 194"/>
                <a:gd name="T59" fmla="*/ 298 h 142"/>
                <a:gd name="T60" fmla="*/ 276 w 194"/>
                <a:gd name="T61" fmla="*/ 282 h 142"/>
                <a:gd name="T62" fmla="*/ 267 w 194"/>
                <a:gd name="T63" fmla="*/ 267 h 142"/>
                <a:gd name="T64" fmla="*/ 243 w 194"/>
                <a:gd name="T65" fmla="*/ 258 h 142"/>
                <a:gd name="T66" fmla="*/ 231 w 194"/>
                <a:gd name="T67" fmla="*/ 253 h 142"/>
                <a:gd name="T68" fmla="*/ 179 w 194"/>
                <a:gd name="T69" fmla="*/ 241 h 142"/>
                <a:gd name="T70" fmla="*/ 151 w 194"/>
                <a:gd name="T71" fmla="*/ 251 h 142"/>
                <a:gd name="T72" fmla="*/ 142 w 194"/>
                <a:gd name="T73" fmla="*/ 256 h 142"/>
                <a:gd name="T74" fmla="*/ 132 w 194"/>
                <a:gd name="T75" fmla="*/ 265 h 142"/>
                <a:gd name="T76" fmla="*/ 127 w 194"/>
                <a:gd name="T77" fmla="*/ 265 h 142"/>
                <a:gd name="T78" fmla="*/ 76 w 194"/>
                <a:gd name="T79" fmla="*/ 272 h 142"/>
                <a:gd name="T80" fmla="*/ 68 w 194"/>
                <a:gd name="T81" fmla="*/ 277 h 142"/>
                <a:gd name="T82" fmla="*/ 21 w 194"/>
                <a:gd name="T83" fmla="*/ 286 h 142"/>
                <a:gd name="T84" fmla="*/ 26 w 194"/>
                <a:gd name="T85" fmla="*/ 256 h 142"/>
                <a:gd name="T86" fmla="*/ 21 w 194"/>
                <a:gd name="T87" fmla="*/ 239 h 142"/>
                <a:gd name="T88" fmla="*/ 21 w 194"/>
                <a:gd name="T89" fmla="*/ 227 h 142"/>
                <a:gd name="T90" fmla="*/ 12 w 194"/>
                <a:gd name="T91" fmla="*/ 211 h 142"/>
                <a:gd name="T92" fmla="*/ 9 w 194"/>
                <a:gd name="T93" fmla="*/ 196 h 142"/>
                <a:gd name="T94" fmla="*/ 5 w 194"/>
                <a:gd name="T95" fmla="*/ 180 h 142"/>
                <a:gd name="T96" fmla="*/ 7 w 194"/>
                <a:gd name="T97" fmla="*/ 166 h 142"/>
                <a:gd name="T98" fmla="*/ 7 w 194"/>
                <a:gd name="T99" fmla="*/ 130 h 142"/>
                <a:gd name="T100" fmla="*/ 38 w 194"/>
                <a:gd name="T101" fmla="*/ 111 h 142"/>
                <a:gd name="T102" fmla="*/ 73 w 194"/>
                <a:gd name="T103" fmla="*/ 102 h 142"/>
                <a:gd name="T104" fmla="*/ 94 w 194"/>
                <a:gd name="T105" fmla="*/ 95 h 142"/>
                <a:gd name="T106" fmla="*/ 102 w 194"/>
                <a:gd name="T107" fmla="*/ 64 h 142"/>
                <a:gd name="T108" fmla="*/ 127 w 194"/>
                <a:gd name="T109" fmla="*/ 64 h 142"/>
                <a:gd name="T110" fmla="*/ 132 w 194"/>
                <a:gd name="T111" fmla="*/ 45 h 142"/>
                <a:gd name="T112" fmla="*/ 153 w 194"/>
                <a:gd name="T113" fmla="*/ 31 h 142"/>
                <a:gd name="T114" fmla="*/ 170 w 194"/>
                <a:gd name="T115" fmla="*/ 38 h 142"/>
                <a:gd name="T116" fmla="*/ 177 w 194"/>
                <a:gd name="T117" fmla="*/ 40 h 142"/>
                <a:gd name="T118" fmla="*/ 182 w 194"/>
                <a:gd name="T119" fmla="*/ 35 h 142"/>
                <a:gd name="T120" fmla="*/ 201 w 194"/>
                <a:gd name="T121" fmla="*/ 19 h 142"/>
                <a:gd name="T122" fmla="*/ 215 w 194"/>
                <a:gd name="T123" fmla="*/ 14 h 14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94" h="142">
                  <a:moveTo>
                    <a:pt x="113" y="6"/>
                  </a:moveTo>
                  <a:cubicBezTo>
                    <a:pt x="113" y="8"/>
                    <a:pt x="113" y="10"/>
                    <a:pt x="113" y="11"/>
                  </a:cubicBezTo>
                  <a:cubicBezTo>
                    <a:pt x="111" y="11"/>
                    <a:pt x="110" y="11"/>
                    <a:pt x="109" y="11"/>
                  </a:cubicBezTo>
                  <a:cubicBezTo>
                    <a:pt x="110" y="13"/>
                    <a:pt x="110" y="14"/>
                    <a:pt x="108" y="14"/>
                  </a:cubicBezTo>
                  <a:cubicBezTo>
                    <a:pt x="110" y="16"/>
                    <a:pt x="108" y="15"/>
                    <a:pt x="108" y="19"/>
                  </a:cubicBezTo>
                  <a:cubicBezTo>
                    <a:pt x="109" y="20"/>
                    <a:pt x="111" y="21"/>
                    <a:pt x="114" y="21"/>
                  </a:cubicBezTo>
                  <a:cubicBezTo>
                    <a:pt x="114" y="26"/>
                    <a:pt x="122" y="24"/>
                    <a:pt x="122" y="29"/>
                  </a:cubicBezTo>
                  <a:cubicBezTo>
                    <a:pt x="125" y="29"/>
                    <a:pt x="129" y="29"/>
                    <a:pt x="130" y="30"/>
                  </a:cubicBezTo>
                  <a:cubicBezTo>
                    <a:pt x="132" y="30"/>
                    <a:pt x="130" y="25"/>
                    <a:pt x="135" y="27"/>
                  </a:cubicBezTo>
                  <a:cubicBezTo>
                    <a:pt x="134" y="26"/>
                    <a:pt x="133" y="23"/>
                    <a:pt x="135" y="23"/>
                  </a:cubicBezTo>
                  <a:cubicBezTo>
                    <a:pt x="136" y="23"/>
                    <a:pt x="135" y="21"/>
                    <a:pt x="135" y="20"/>
                  </a:cubicBezTo>
                  <a:cubicBezTo>
                    <a:pt x="135" y="20"/>
                    <a:pt x="136" y="19"/>
                    <a:pt x="136" y="19"/>
                  </a:cubicBezTo>
                  <a:cubicBezTo>
                    <a:pt x="136" y="17"/>
                    <a:pt x="138" y="16"/>
                    <a:pt x="137" y="14"/>
                  </a:cubicBezTo>
                  <a:cubicBezTo>
                    <a:pt x="137" y="13"/>
                    <a:pt x="136" y="11"/>
                    <a:pt x="137" y="8"/>
                  </a:cubicBezTo>
                  <a:cubicBezTo>
                    <a:pt x="137" y="8"/>
                    <a:pt x="139" y="8"/>
                    <a:pt x="140" y="8"/>
                  </a:cubicBezTo>
                  <a:cubicBezTo>
                    <a:pt x="141" y="7"/>
                    <a:pt x="140" y="3"/>
                    <a:pt x="141" y="2"/>
                  </a:cubicBezTo>
                  <a:cubicBezTo>
                    <a:pt x="143" y="2"/>
                    <a:pt x="142" y="6"/>
                    <a:pt x="143" y="7"/>
                  </a:cubicBezTo>
                  <a:cubicBezTo>
                    <a:pt x="143" y="7"/>
                    <a:pt x="144" y="7"/>
                    <a:pt x="144" y="7"/>
                  </a:cubicBezTo>
                  <a:cubicBezTo>
                    <a:pt x="145" y="9"/>
                    <a:pt x="146" y="11"/>
                    <a:pt x="147" y="13"/>
                  </a:cubicBezTo>
                  <a:cubicBezTo>
                    <a:pt x="148" y="15"/>
                    <a:pt x="150" y="16"/>
                    <a:pt x="150" y="19"/>
                  </a:cubicBezTo>
                  <a:cubicBezTo>
                    <a:pt x="153" y="15"/>
                    <a:pt x="151" y="20"/>
                    <a:pt x="155" y="20"/>
                  </a:cubicBezTo>
                  <a:cubicBezTo>
                    <a:pt x="155" y="22"/>
                    <a:pt x="154" y="25"/>
                    <a:pt x="156" y="27"/>
                  </a:cubicBezTo>
                  <a:cubicBezTo>
                    <a:pt x="158" y="29"/>
                    <a:pt x="156" y="31"/>
                    <a:pt x="157" y="35"/>
                  </a:cubicBezTo>
                  <a:cubicBezTo>
                    <a:pt x="160" y="31"/>
                    <a:pt x="158" y="35"/>
                    <a:pt x="162" y="35"/>
                  </a:cubicBezTo>
                  <a:cubicBezTo>
                    <a:pt x="162" y="37"/>
                    <a:pt x="161" y="37"/>
                    <a:pt x="161" y="39"/>
                  </a:cubicBezTo>
                  <a:cubicBezTo>
                    <a:pt x="163" y="40"/>
                    <a:pt x="166" y="40"/>
                    <a:pt x="166" y="44"/>
                  </a:cubicBezTo>
                  <a:cubicBezTo>
                    <a:pt x="166" y="45"/>
                    <a:pt x="168" y="44"/>
                    <a:pt x="169" y="44"/>
                  </a:cubicBezTo>
                  <a:cubicBezTo>
                    <a:pt x="169" y="45"/>
                    <a:pt x="169" y="46"/>
                    <a:pt x="169" y="47"/>
                  </a:cubicBezTo>
                  <a:cubicBezTo>
                    <a:pt x="169" y="47"/>
                    <a:pt x="171" y="46"/>
                    <a:pt x="171" y="47"/>
                  </a:cubicBezTo>
                  <a:cubicBezTo>
                    <a:pt x="173" y="49"/>
                    <a:pt x="173" y="52"/>
                    <a:pt x="176" y="52"/>
                  </a:cubicBezTo>
                  <a:cubicBezTo>
                    <a:pt x="176" y="54"/>
                    <a:pt x="178" y="58"/>
                    <a:pt x="180" y="60"/>
                  </a:cubicBezTo>
                  <a:cubicBezTo>
                    <a:pt x="180" y="61"/>
                    <a:pt x="181" y="62"/>
                    <a:pt x="182" y="63"/>
                  </a:cubicBezTo>
                  <a:cubicBezTo>
                    <a:pt x="182" y="64"/>
                    <a:pt x="184" y="63"/>
                    <a:pt x="184" y="63"/>
                  </a:cubicBezTo>
                  <a:cubicBezTo>
                    <a:pt x="185" y="64"/>
                    <a:pt x="184" y="65"/>
                    <a:pt x="184" y="66"/>
                  </a:cubicBezTo>
                  <a:cubicBezTo>
                    <a:pt x="185" y="66"/>
                    <a:pt x="187" y="66"/>
                    <a:pt x="187" y="66"/>
                  </a:cubicBezTo>
                  <a:cubicBezTo>
                    <a:pt x="189" y="68"/>
                    <a:pt x="187" y="71"/>
                    <a:pt x="191" y="70"/>
                  </a:cubicBezTo>
                  <a:cubicBezTo>
                    <a:pt x="189" y="74"/>
                    <a:pt x="192" y="78"/>
                    <a:pt x="193" y="83"/>
                  </a:cubicBezTo>
                  <a:cubicBezTo>
                    <a:pt x="193" y="86"/>
                    <a:pt x="191" y="89"/>
                    <a:pt x="194" y="90"/>
                  </a:cubicBezTo>
                  <a:cubicBezTo>
                    <a:pt x="191" y="92"/>
                    <a:pt x="192" y="94"/>
                    <a:pt x="191" y="99"/>
                  </a:cubicBezTo>
                  <a:cubicBezTo>
                    <a:pt x="191" y="98"/>
                    <a:pt x="189" y="99"/>
                    <a:pt x="190" y="100"/>
                  </a:cubicBezTo>
                  <a:cubicBezTo>
                    <a:pt x="190" y="100"/>
                    <a:pt x="191" y="100"/>
                    <a:pt x="191" y="100"/>
                  </a:cubicBezTo>
                  <a:cubicBezTo>
                    <a:pt x="191" y="100"/>
                    <a:pt x="191" y="103"/>
                    <a:pt x="190" y="103"/>
                  </a:cubicBezTo>
                  <a:cubicBezTo>
                    <a:pt x="190" y="104"/>
                    <a:pt x="188" y="104"/>
                    <a:pt x="188" y="105"/>
                  </a:cubicBezTo>
                  <a:cubicBezTo>
                    <a:pt x="187" y="106"/>
                    <a:pt x="190" y="108"/>
                    <a:pt x="188" y="110"/>
                  </a:cubicBezTo>
                  <a:cubicBezTo>
                    <a:pt x="186" y="110"/>
                    <a:pt x="186" y="114"/>
                    <a:pt x="183" y="113"/>
                  </a:cubicBezTo>
                  <a:cubicBezTo>
                    <a:pt x="184" y="115"/>
                    <a:pt x="183" y="116"/>
                    <a:pt x="181" y="116"/>
                  </a:cubicBezTo>
                  <a:cubicBezTo>
                    <a:pt x="182" y="121"/>
                    <a:pt x="179" y="122"/>
                    <a:pt x="180" y="127"/>
                  </a:cubicBezTo>
                  <a:cubicBezTo>
                    <a:pt x="175" y="126"/>
                    <a:pt x="176" y="131"/>
                    <a:pt x="175" y="134"/>
                  </a:cubicBezTo>
                  <a:cubicBezTo>
                    <a:pt x="173" y="134"/>
                    <a:pt x="171" y="134"/>
                    <a:pt x="171" y="135"/>
                  </a:cubicBezTo>
                  <a:cubicBezTo>
                    <a:pt x="171" y="137"/>
                    <a:pt x="167" y="137"/>
                    <a:pt x="164" y="139"/>
                  </a:cubicBezTo>
                  <a:cubicBezTo>
                    <a:pt x="164" y="139"/>
                    <a:pt x="163" y="141"/>
                    <a:pt x="162" y="141"/>
                  </a:cubicBezTo>
                  <a:cubicBezTo>
                    <a:pt x="161" y="142"/>
                    <a:pt x="160" y="141"/>
                    <a:pt x="160" y="142"/>
                  </a:cubicBezTo>
                  <a:cubicBezTo>
                    <a:pt x="157" y="141"/>
                    <a:pt x="156" y="138"/>
                    <a:pt x="153" y="137"/>
                  </a:cubicBezTo>
                  <a:cubicBezTo>
                    <a:pt x="150" y="136"/>
                    <a:pt x="151" y="139"/>
                    <a:pt x="150" y="140"/>
                  </a:cubicBezTo>
                  <a:cubicBezTo>
                    <a:pt x="148" y="141"/>
                    <a:pt x="144" y="140"/>
                    <a:pt x="142" y="142"/>
                  </a:cubicBezTo>
                  <a:cubicBezTo>
                    <a:pt x="138" y="140"/>
                    <a:pt x="135" y="137"/>
                    <a:pt x="129" y="136"/>
                  </a:cubicBezTo>
                  <a:cubicBezTo>
                    <a:pt x="130" y="135"/>
                    <a:pt x="130" y="133"/>
                    <a:pt x="129" y="130"/>
                  </a:cubicBezTo>
                  <a:cubicBezTo>
                    <a:pt x="129" y="130"/>
                    <a:pt x="128" y="130"/>
                    <a:pt x="128" y="129"/>
                  </a:cubicBezTo>
                  <a:cubicBezTo>
                    <a:pt x="128" y="129"/>
                    <a:pt x="128" y="128"/>
                    <a:pt x="128" y="128"/>
                  </a:cubicBezTo>
                  <a:cubicBezTo>
                    <a:pt x="127" y="127"/>
                    <a:pt x="125" y="126"/>
                    <a:pt x="127" y="126"/>
                  </a:cubicBezTo>
                  <a:cubicBezTo>
                    <a:pt x="126" y="125"/>
                    <a:pt x="121" y="122"/>
                    <a:pt x="121" y="125"/>
                  </a:cubicBezTo>
                  <a:cubicBezTo>
                    <a:pt x="119" y="123"/>
                    <a:pt x="119" y="120"/>
                    <a:pt x="117" y="119"/>
                  </a:cubicBezTo>
                  <a:cubicBezTo>
                    <a:pt x="117" y="116"/>
                    <a:pt x="118" y="116"/>
                    <a:pt x="118" y="114"/>
                  </a:cubicBezTo>
                  <a:cubicBezTo>
                    <a:pt x="117" y="113"/>
                    <a:pt x="116" y="114"/>
                    <a:pt x="113" y="113"/>
                  </a:cubicBezTo>
                  <a:cubicBezTo>
                    <a:pt x="110" y="114"/>
                    <a:pt x="110" y="118"/>
                    <a:pt x="105" y="117"/>
                  </a:cubicBezTo>
                  <a:cubicBezTo>
                    <a:pt x="107" y="113"/>
                    <a:pt x="102" y="114"/>
                    <a:pt x="103" y="109"/>
                  </a:cubicBezTo>
                  <a:cubicBezTo>
                    <a:pt x="100" y="109"/>
                    <a:pt x="100" y="107"/>
                    <a:pt x="96" y="108"/>
                  </a:cubicBezTo>
                  <a:cubicBezTo>
                    <a:pt x="96" y="107"/>
                    <a:pt x="97" y="107"/>
                    <a:pt x="98" y="107"/>
                  </a:cubicBezTo>
                  <a:cubicBezTo>
                    <a:pt x="95" y="103"/>
                    <a:pt x="93" y="106"/>
                    <a:pt x="87" y="106"/>
                  </a:cubicBezTo>
                  <a:cubicBezTo>
                    <a:pt x="83" y="105"/>
                    <a:pt x="79" y="104"/>
                    <a:pt x="76" y="102"/>
                  </a:cubicBezTo>
                  <a:cubicBezTo>
                    <a:pt x="73" y="103"/>
                    <a:pt x="70" y="103"/>
                    <a:pt x="69" y="106"/>
                  </a:cubicBezTo>
                  <a:cubicBezTo>
                    <a:pt x="67" y="106"/>
                    <a:pt x="66" y="106"/>
                    <a:pt x="64" y="106"/>
                  </a:cubicBezTo>
                  <a:cubicBezTo>
                    <a:pt x="63" y="106"/>
                    <a:pt x="63" y="107"/>
                    <a:pt x="63" y="107"/>
                  </a:cubicBezTo>
                  <a:cubicBezTo>
                    <a:pt x="61" y="107"/>
                    <a:pt x="62" y="105"/>
                    <a:pt x="60" y="108"/>
                  </a:cubicBezTo>
                  <a:cubicBezTo>
                    <a:pt x="59" y="109"/>
                    <a:pt x="58" y="109"/>
                    <a:pt x="58" y="110"/>
                  </a:cubicBezTo>
                  <a:cubicBezTo>
                    <a:pt x="57" y="109"/>
                    <a:pt x="56" y="107"/>
                    <a:pt x="56" y="112"/>
                  </a:cubicBezTo>
                  <a:cubicBezTo>
                    <a:pt x="55" y="111"/>
                    <a:pt x="55" y="110"/>
                    <a:pt x="54" y="110"/>
                  </a:cubicBezTo>
                  <a:cubicBezTo>
                    <a:pt x="52" y="110"/>
                    <a:pt x="53" y="112"/>
                    <a:pt x="54" y="112"/>
                  </a:cubicBezTo>
                  <a:cubicBezTo>
                    <a:pt x="52" y="114"/>
                    <a:pt x="49" y="113"/>
                    <a:pt x="48" y="116"/>
                  </a:cubicBezTo>
                  <a:cubicBezTo>
                    <a:pt x="45" y="114"/>
                    <a:pt x="37" y="116"/>
                    <a:pt x="32" y="115"/>
                  </a:cubicBezTo>
                  <a:cubicBezTo>
                    <a:pt x="31" y="115"/>
                    <a:pt x="32" y="117"/>
                    <a:pt x="31" y="117"/>
                  </a:cubicBezTo>
                  <a:cubicBezTo>
                    <a:pt x="31" y="118"/>
                    <a:pt x="30" y="117"/>
                    <a:pt x="29" y="117"/>
                  </a:cubicBezTo>
                  <a:cubicBezTo>
                    <a:pt x="28" y="118"/>
                    <a:pt x="27" y="118"/>
                    <a:pt x="25" y="119"/>
                  </a:cubicBezTo>
                  <a:cubicBezTo>
                    <a:pt x="22" y="119"/>
                    <a:pt x="16" y="122"/>
                    <a:pt x="9" y="121"/>
                  </a:cubicBezTo>
                  <a:cubicBezTo>
                    <a:pt x="10" y="118"/>
                    <a:pt x="9" y="114"/>
                    <a:pt x="12" y="114"/>
                  </a:cubicBezTo>
                  <a:cubicBezTo>
                    <a:pt x="12" y="112"/>
                    <a:pt x="14" y="108"/>
                    <a:pt x="11" y="108"/>
                  </a:cubicBezTo>
                  <a:cubicBezTo>
                    <a:pt x="8" y="108"/>
                    <a:pt x="12" y="107"/>
                    <a:pt x="11" y="103"/>
                  </a:cubicBezTo>
                  <a:cubicBezTo>
                    <a:pt x="10" y="100"/>
                    <a:pt x="10" y="106"/>
                    <a:pt x="9" y="101"/>
                  </a:cubicBezTo>
                  <a:cubicBezTo>
                    <a:pt x="9" y="101"/>
                    <a:pt x="9" y="99"/>
                    <a:pt x="9" y="99"/>
                  </a:cubicBezTo>
                  <a:cubicBezTo>
                    <a:pt x="7" y="97"/>
                    <a:pt x="9" y="98"/>
                    <a:pt x="9" y="96"/>
                  </a:cubicBezTo>
                  <a:cubicBezTo>
                    <a:pt x="9" y="94"/>
                    <a:pt x="6" y="92"/>
                    <a:pt x="8" y="90"/>
                  </a:cubicBezTo>
                  <a:cubicBezTo>
                    <a:pt x="8" y="89"/>
                    <a:pt x="6" y="90"/>
                    <a:pt x="5" y="89"/>
                  </a:cubicBezTo>
                  <a:cubicBezTo>
                    <a:pt x="5" y="89"/>
                    <a:pt x="6" y="87"/>
                    <a:pt x="5" y="87"/>
                  </a:cubicBezTo>
                  <a:cubicBezTo>
                    <a:pt x="5" y="87"/>
                    <a:pt x="4" y="83"/>
                    <a:pt x="4" y="83"/>
                  </a:cubicBezTo>
                  <a:cubicBezTo>
                    <a:pt x="3" y="82"/>
                    <a:pt x="5" y="83"/>
                    <a:pt x="4" y="81"/>
                  </a:cubicBezTo>
                  <a:cubicBezTo>
                    <a:pt x="4" y="79"/>
                    <a:pt x="1" y="79"/>
                    <a:pt x="2" y="76"/>
                  </a:cubicBezTo>
                  <a:cubicBezTo>
                    <a:pt x="5" y="77"/>
                    <a:pt x="3" y="72"/>
                    <a:pt x="5" y="72"/>
                  </a:cubicBezTo>
                  <a:cubicBezTo>
                    <a:pt x="6" y="70"/>
                    <a:pt x="3" y="71"/>
                    <a:pt x="3" y="70"/>
                  </a:cubicBezTo>
                  <a:cubicBezTo>
                    <a:pt x="2" y="69"/>
                    <a:pt x="4" y="66"/>
                    <a:pt x="1" y="67"/>
                  </a:cubicBezTo>
                  <a:cubicBezTo>
                    <a:pt x="0" y="61"/>
                    <a:pt x="3" y="59"/>
                    <a:pt x="3" y="55"/>
                  </a:cubicBezTo>
                  <a:cubicBezTo>
                    <a:pt x="4" y="57"/>
                    <a:pt x="9" y="56"/>
                    <a:pt x="9" y="53"/>
                  </a:cubicBezTo>
                  <a:cubicBezTo>
                    <a:pt x="9" y="50"/>
                    <a:pt x="17" y="52"/>
                    <a:pt x="16" y="47"/>
                  </a:cubicBezTo>
                  <a:cubicBezTo>
                    <a:pt x="23" y="48"/>
                    <a:pt x="26" y="45"/>
                    <a:pt x="31" y="44"/>
                  </a:cubicBezTo>
                  <a:cubicBezTo>
                    <a:pt x="33" y="45"/>
                    <a:pt x="32" y="43"/>
                    <a:pt x="31" y="43"/>
                  </a:cubicBezTo>
                  <a:cubicBezTo>
                    <a:pt x="33" y="41"/>
                    <a:pt x="37" y="43"/>
                    <a:pt x="37" y="39"/>
                  </a:cubicBezTo>
                  <a:cubicBezTo>
                    <a:pt x="38" y="39"/>
                    <a:pt x="38" y="40"/>
                    <a:pt x="40" y="40"/>
                  </a:cubicBezTo>
                  <a:cubicBezTo>
                    <a:pt x="42" y="40"/>
                    <a:pt x="39" y="34"/>
                    <a:pt x="43" y="36"/>
                  </a:cubicBezTo>
                  <a:cubicBezTo>
                    <a:pt x="42" y="31"/>
                    <a:pt x="43" y="32"/>
                    <a:pt x="43" y="27"/>
                  </a:cubicBezTo>
                  <a:cubicBezTo>
                    <a:pt x="46" y="27"/>
                    <a:pt x="48" y="28"/>
                    <a:pt x="50" y="29"/>
                  </a:cubicBezTo>
                  <a:cubicBezTo>
                    <a:pt x="51" y="28"/>
                    <a:pt x="51" y="26"/>
                    <a:pt x="54" y="27"/>
                  </a:cubicBezTo>
                  <a:cubicBezTo>
                    <a:pt x="52" y="24"/>
                    <a:pt x="57" y="22"/>
                    <a:pt x="54" y="22"/>
                  </a:cubicBezTo>
                  <a:cubicBezTo>
                    <a:pt x="54" y="21"/>
                    <a:pt x="56" y="21"/>
                    <a:pt x="56" y="19"/>
                  </a:cubicBezTo>
                  <a:cubicBezTo>
                    <a:pt x="60" y="19"/>
                    <a:pt x="57" y="14"/>
                    <a:pt x="62" y="16"/>
                  </a:cubicBezTo>
                  <a:cubicBezTo>
                    <a:pt x="63" y="15"/>
                    <a:pt x="64" y="14"/>
                    <a:pt x="65" y="13"/>
                  </a:cubicBezTo>
                  <a:cubicBezTo>
                    <a:pt x="67" y="14"/>
                    <a:pt x="69" y="14"/>
                    <a:pt x="71" y="14"/>
                  </a:cubicBezTo>
                  <a:cubicBezTo>
                    <a:pt x="69" y="16"/>
                    <a:pt x="72" y="15"/>
                    <a:pt x="72" y="16"/>
                  </a:cubicBezTo>
                  <a:cubicBezTo>
                    <a:pt x="73" y="16"/>
                    <a:pt x="72" y="17"/>
                    <a:pt x="72" y="17"/>
                  </a:cubicBezTo>
                  <a:cubicBezTo>
                    <a:pt x="73" y="18"/>
                    <a:pt x="75" y="17"/>
                    <a:pt x="75" y="17"/>
                  </a:cubicBezTo>
                  <a:cubicBezTo>
                    <a:pt x="75" y="18"/>
                    <a:pt x="76" y="21"/>
                    <a:pt x="80" y="20"/>
                  </a:cubicBezTo>
                  <a:cubicBezTo>
                    <a:pt x="81" y="20"/>
                    <a:pt x="80" y="14"/>
                    <a:pt x="77" y="15"/>
                  </a:cubicBezTo>
                  <a:cubicBezTo>
                    <a:pt x="78" y="14"/>
                    <a:pt x="79" y="13"/>
                    <a:pt x="81" y="13"/>
                  </a:cubicBezTo>
                  <a:cubicBezTo>
                    <a:pt x="81" y="10"/>
                    <a:pt x="82" y="8"/>
                    <a:pt x="85" y="8"/>
                  </a:cubicBezTo>
                  <a:cubicBezTo>
                    <a:pt x="85" y="5"/>
                    <a:pt x="86" y="4"/>
                    <a:pt x="89" y="4"/>
                  </a:cubicBezTo>
                  <a:cubicBezTo>
                    <a:pt x="87" y="8"/>
                    <a:pt x="88" y="6"/>
                    <a:pt x="91" y="6"/>
                  </a:cubicBezTo>
                  <a:cubicBezTo>
                    <a:pt x="96" y="0"/>
                    <a:pt x="106" y="6"/>
                    <a:pt x="113" y="6"/>
                  </a:cubicBezTo>
                  <a:close/>
                </a:path>
              </a:pathLst>
            </a:custGeom>
            <a:grpFill/>
            <a:ln w="12700">
              <a:noFill/>
              <a:round/>
              <a:headEnd/>
              <a:tailEnd/>
            </a:ln>
            <a:effectLst/>
            <a:extLst/>
          </p:spPr>
          <p:txBody>
            <a:bodyPr rtlCol="0" anchor="ctr"/>
            <a:lstStyle/>
            <a:p>
              <a:pPr algn="ctr"/>
              <a:endParaRPr lang="zh-CN" altLang="en-US" sz="1400" kern="0">
                <a:solidFill>
                  <a:schemeClr val="tx1">
                    <a:lumMod val="50000"/>
                    <a:lumOff val="50000"/>
                  </a:schemeClr>
                </a:solidFill>
                <a:latin typeface="Broadway" pitchFamily="82" charset="0"/>
              </a:endParaRPr>
            </a:p>
          </p:txBody>
        </p:sp>
      </p:grpSp>
      <p:sp>
        <p:nvSpPr>
          <p:cNvPr id="224" name="椭圆 223"/>
          <p:cNvSpPr/>
          <p:nvPr/>
        </p:nvSpPr>
        <p:spPr>
          <a:xfrm>
            <a:off x="3147161" y="2114135"/>
            <a:ext cx="878942" cy="878942"/>
          </a:xfrm>
          <a:prstGeom prst="ellipse">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50000"/>
                  <a:lumOff val="50000"/>
                </a:schemeClr>
              </a:solidFill>
            </a:endParaRPr>
          </a:p>
        </p:txBody>
      </p:sp>
      <p:sp>
        <p:nvSpPr>
          <p:cNvPr id="225" name="椭圆 224"/>
          <p:cNvSpPr/>
          <p:nvPr/>
        </p:nvSpPr>
        <p:spPr>
          <a:xfrm>
            <a:off x="6063501" y="1866808"/>
            <a:ext cx="878942" cy="878942"/>
          </a:xfrm>
          <a:prstGeom prst="ellipse">
            <a:avLst/>
          </a:prstGeom>
          <a:solidFill>
            <a:schemeClr val="accent6">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50000"/>
                  <a:lumOff val="50000"/>
                </a:schemeClr>
              </a:solidFill>
            </a:endParaRPr>
          </a:p>
        </p:txBody>
      </p:sp>
      <p:sp>
        <p:nvSpPr>
          <p:cNvPr id="226" name="椭圆 225"/>
          <p:cNvSpPr/>
          <p:nvPr/>
        </p:nvSpPr>
        <p:spPr>
          <a:xfrm>
            <a:off x="7043479" y="3141868"/>
            <a:ext cx="531552" cy="531552"/>
          </a:xfrm>
          <a:prstGeom prst="ellipse">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50000"/>
                  <a:lumOff val="50000"/>
                </a:schemeClr>
              </a:solidFill>
            </a:endParaRPr>
          </a:p>
        </p:txBody>
      </p:sp>
      <p:sp>
        <p:nvSpPr>
          <p:cNvPr id="227" name="椭圆 226"/>
          <p:cNvSpPr/>
          <p:nvPr/>
        </p:nvSpPr>
        <p:spPr>
          <a:xfrm>
            <a:off x="1295512" y="2708104"/>
            <a:ext cx="878942" cy="878942"/>
          </a:xfrm>
          <a:prstGeom prst="ellipse">
            <a:avLst/>
          </a:pr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50000"/>
                  <a:lumOff val="50000"/>
                </a:schemeClr>
              </a:solidFill>
            </a:endParaRPr>
          </a:p>
        </p:txBody>
      </p:sp>
      <p:sp>
        <p:nvSpPr>
          <p:cNvPr id="228" name="椭圆 227"/>
          <p:cNvSpPr/>
          <p:nvPr/>
        </p:nvSpPr>
        <p:spPr>
          <a:xfrm>
            <a:off x="1884780" y="1822327"/>
            <a:ext cx="605182" cy="605182"/>
          </a:xfrm>
          <a:prstGeom prst="ellipse">
            <a:avLst/>
          </a:pr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50000"/>
                  <a:lumOff val="50000"/>
                </a:schemeClr>
              </a:solidFill>
            </a:endParaRPr>
          </a:p>
        </p:txBody>
      </p:sp>
      <p:sp>
        <p:nvSpPr>
          <p:cNvPr id="229" name="椭圆 228"/>
          <p:cNvSpPr/>
          <p:nvPr/>
        </p:nvSpPr>
        <p:spPr>
          <a:xfrm>
            <a:off x="3815792" y="3594881"/>
            <a:ext cx="422042" cy="422042"/>
          </a:xfrm>
          <a:prstGeom prst="ellipse">
            <a:avLst/>
          </a:prstGeom>
          <a:solidFill>
            <a:schemeClr val="accent5">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50000"/>
                  <a:lumOff val="50000"/>
                </a:schemeClr>
              </a:solidFill>
            </a:endParaRPr>
          </a:p>
        </p:txBody>
      </p:sp>
      <p:grpSp>
        <p:nvGrpSpPr>
          <p:cNvPr id="230" name="组合 229"/>
          <p:cNvGrpSpPr/>
          <p:nvPr/>
        </p:nvGrpSpPr>
        <p:grpSpPr>
          <a:xfrm>
            <a:off x="974095" y="1115878"/>
            <a:ext cx="1215499" cy="1044103"/>
            <a:chOff x="1082231" y="1019512"/>
            <a:chExt cx="1215499" cy="1044103"/>
          </a:xfrm>
        </p:grpSpPr>
        <p:sp>
          <p:nvSpPr>
            <p:cNvPr id="231" name="任意多边形 230"/>
            <p:cNvSpPr/>
            <p:nvPr/>
          </p:nvSpPr>
          <p:spPr>
            <a:xfrm flipH="1">
              <a:off x="1789730" y="1366930"/>
              <a:ext cx="508000" cy="696685"/>
            </a:xfrm>
            <a:custGeom>
              <a:avLst/>
              <a:gdLst>
                <a:gd name="connsiteX0" fmla="*/ 0 w 508000"/>
                <a:gd name="connsiteY0" fmla="*/ 696685 h 696685"/>
                <a:gd name="connsiteX1" fmla="*/ 246743 w 508000"/>
                <a:gd name="connsiteY1" fmla="*/ 0 h 696685"/>
                <a:gd name="connsiteX2" fmla="*/ 508000 w 508000"/>
                <a:gd name="connsiteY2" fmla="*/ 0 h 696685"/>
              </a:gdLst>
              <a:ahLst/>
              <a:cxnLst>
                <a:cxn ang="0">
                  <a:pos x="connsiteX0" y="connsiteY0"/>
                </a:cxn>
                <a:cxn ang="0">
                  <a:pos x="connsiteX1" y="connsiteY1"/>
                </a:cxn>
                <a:cxn ang="0">
                  <a:pos x="connsiteX2" y="connsiteY2"/>
                </a:cxn>
              </a:cxnLst>
              <a:rect l="l" t="t" r="r" b="b"/>
              <a:pathLst>
                <a:path w="508000" h="696685">
                  <a:moveTo>
                    <a:pt x="0" y="696685"/>
                  </a:moveTo>
                  <a:lnTo>
                    <a:pt x="246743" y="0"/>
                  </a:lnTo>
                  <a:lnTo>
                    <a:pt x="508000" y="0"/>
                  </a:lnTo>
                </a:path>
              </a:pathLst>
            </a:custGeom>
            <a:no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50000"/>
                    <a:lumOff val="50000"/>
                  </a:schemeClr>
                </a:solidFill>
              </a:endParaRPr>
            </a:p>
          </p:txBody>
        </p:sp>
        <p:grpSp>
          <p:nvGrpSpPr>
            <p:cNvPr id="232" name="组合 231"/>
            <p:cNvGrpSpPr/>
            <p:nvPr/>
          </p:nvGrpSpPr>
          <p:grpSpPr>
            <a:xfrm>
              <a:off x="1082231" y="1019512"/>
              <a:ext cx="800219" cy="794393"/>
              <a:chOff x="264101" y="1060468"/>
              <a:chExt cx="800219" cy="794393"/>
            </a:xfrm>
          </p:grpSpPr>
          <p:sp>
            <p:nvSpPr>
              <p:cNvPr id="233" name="TextBox 232"/>
              <p:cNvSpPr txBox="1"/>
              <p:nvPr/>
            </p:nvSpPr>
            <p:spPr>
              <a:xfrm>
                <a:off x="297486" y="1060468"/>
                <a:ext cx="697627" cy="400110"/>
              </a:xfrm>
              <a:prstGeom prst="rect">
                <a:avLst/>
              </a:prstGeom>
              <a:noFill/>
            </p:spPr>
            <p:txBody>
              <a:bodyPr wrap="none" rtlCol="0">
                <a:spAutoFit/>
              </a:bodyPr>
              <a:lstStyle/>
              <a:p>
                <a:pPr algn="ctr"/>
                <a:r>
                  <a:rPr lang="en-US" altLang="zh-CN" sz="2000" b="1" dirty="0">
                    <a:solidFill>
                      <a:schemeClr val="accent3"/>
                    </a:solidFill>
                  </a:rPr>
                  <a:t>30%</a:t>
                </a:r>
                <a:endParaRPr lang="zh-CN" altLang="en-US" sz="2000" b="1" dirty="0">
                  <a:solidFill>
                    <a:schemeClr val="accent3"/>
                  </a:solidFill>
                </a:endParaRPr>
              </a:p>
            </p:txBody>
          </p:sp>
          <p:sp>
            <p:nvSpPr>
              <p:cNvPr id="234" name="TextBox 233"/>
              <p:cNvSpPr txBox="1"/>
              <p:nvPr/>
            </p:nvSpPr>
            <p:spPr>
              <a:xfrm>
                <a:off x="264101" y="1393196"/>
                <a:ext cx="800219" cy="461665"/>
              </a:xfrm>
              <a:prstGeom prst="rect">
                <a:avLst/>
              </a:prstGeom>
              <a:noFill/>
            </p:spPr>
            <p:txBody>
              <a:bodyPr wrap="none" rtlCol="0">
                <a:spAutoFit/>
              </a:bodyPr>
              <a:lstStyle/>
              <a:p>
                <a:pPr algn="ctr"/>
                <a:r>
                  <a:rPr lang="zh-CN" altLang="en-US" sz="1200" dirty="0" smtClean="0">
                    <a:solidFill>
                      <a:schemeClr val="tx1">
                        <a:lumMod val="50000"/>
                        <a:lumOff val="50000"/>
                      </a:schemeClr>
                    </a:solidFill>
                  </a:rPr>
                  <a:t>添加文本</a:t>
                </a:r>
                <a:endParaRPr lang="en-US" altLang="zh-CN" sz="1200" dirty="0" smtClean="0">
                  <a:solidFill>
                    <a:schemeClr val="tx1">
                      <a:lumMod val="50000"/>
                      <a:lumOff val="50000"/>
                    </a:schemeClr>
                  </a:solidFill>
                </a:endParaRPr>
              </a:p>
              <a:p>
                <a:pPr algn="ctr"/>
                <a:r>
                  <a:rPr lang="zh-CN" altLang="en-US" sz="1200" dirty="0" smtClean="0">
                    <a:solidFill>
                      <a:schemeClr val="tx1">
                        <a:lumMod val="50000"/>
                        <a:lumOff val="50000"/>
                      </a:schemeClr>
                    </a:solidFill>
                  </a:rPr>
                  <a:t>添加文本</a:t>
                </a:r>
                <a:endParaRPr lang="zh-CN" altLang="en-US" sz="1200" dirty="0">
                  <a:solidFill>
                    <a:schemeClr val="tx1">
                      <a:lumMod val="50000"/>
                      <a:lumOff val="50000"/>
                    </a:schemeClr>
                  </a:solidFill>
                </a:endParaRPr>
              </a:p>
            </p:txBody>
          </p:sp>
        </p:grpSp>
      </p:grpSp>
      <p:grpSp>
        <p:nvGrpSpPr>
          <p:cNvPr id="235" name="组合 234"/>
          <p:cNvGrpSpPr/>
          <p:nvPr/>
        </p:nvGrpSpPr>
        <p:grpSpPr>
          <a:xfrm>
            <a:off x="3677475" y="1371972"/>
            <a:ext cx="1586516" cy="1017544"/>
            <a:chOff x="3785611" y="1275606"/>
            <a:chExt cx="1586516" cy="1017544"/>
          </a:xfrm>
        </p:grpSpPr>
        <p:sp>
          <p:nvSpPr>
            <p:cNvPr id="236" name="任意多边形 235"/>
            <p:cNvSpPr/>
            <p:nvPr/>
          </p:nvSpPr>
          <p:spPr>
            <a:xfrm>
              <a:off x="3785611" y="1596465"/>
              <a:ext cx="795181" cy="696685"/>
            </a:xfrm>
            <a:custGeom>
              <a:avLst/>
              <a:gdLst>
                <a:gd name="connsiteX0" fmla="*/ 0 w 508000"/>
                <a:gd name="connsiteY0" fmla="*/ 696685 h 696685"/>
                <a:gd name="connsiteX1" fmla="*/ 246743 w 508000"/>
                <a:gd name="connsiteY1" fmla="*/ 0 h 696685"/>
                <a:gd name="connsiteX2" fmla="*/ 508000 w 508000"/>
                <a:gd name="connsiteY2" fmla="*/ 0 h 696685"/>
              </a:gdLst>
              <a:ahLst/>
              <a:cxnLst>
                <a:cxn ang="0">
                  <a:pos x="connsiteX0" y="connsiteY0"/>
                </a:cxn>
                <a:cxn ang="0">
                  <a:pos x="connsiteX1" y="connsiteY1"/>
                </a:cxn>
                <a:cxn ang="0">
                  <a:pos x="connsiteX2" y="connsiteY2"/>
                </a:cxn>
              </a:cxnLst>
              <a:rect l="l" t="t" r="r" b="b"/>
              <a:pathLst>
                <a:path w="508000" h="696685">
                  <a:moveTo>
                    <a:pt x="0" y="696685"/>
                  </a:moveTo>
                  <a:lnTo>
                    <a:pt x="246743" y="0"/>
                  </a:lnTo>
                  <a:lnTo>
                    <a:pt x="508000" y="0"/>
                  </a:lnTo>
                </a:path>
              </a:pathLst>
            </a:custGeom>
            <a:no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50000"/>
                    <a:lumOff val="50000"/>
                  </a:schemeClr>
                </a:solidFill>
              </a:endParaRPr>
            </a:p>
          </p:txBody>
        </p:sp>
        <p:grpSp>
          <p:nvGrpSpPr>
            <p:cNvPr id="237" name="组合 236"/>
            <p:cNvGrpSpPr/>
            <p:nvPr/>
          </p:nvGrpSpPr>
          <p:grpSpPr>
            <a:xfrm>
              <a:off x="4571908" y="1275606"/>
              <a:ext cx="800219" cy="753365"/>
              <a:chOff x="264101" y="1101496"/>
              <a:chExt cx="800219" cy="753365"/>
            </a:xfrm>
          </p:grpSpPr>
          <p:sp>
            <p:nvSpPr>
              <p:cNvPr id="238" name="TextBox 237"/>
              <p:cNvSpPr txBox="1"/>
              <p:nvPr/>
            </p:nvSpPr>
            <p:spPr>
              <a:xfrm>
                <a:off x="315397" y="1101496"/>
                <a:ext cx="697628" cy="400110"/>
              </a:xfrm>
              <a:prstGeom prst="rect">
                <a:avLst/>
              </a:prstGeom>
              <a:noFill/>
            </p:spPr>
            <p:txBody>
              <a:bodyPr wrap="none" rtlCol="0">
                <a:spAutoFit/>
              </a:bodyPr>
              <a:lstStyle>
                <a:defPPr>
                  <a:defRPr lang="zh-CN"/>
                </a:defPPr>
                <a:lvl1pPr algn="ctr">
                  <a:defRPr sz="2000" b="1">
                    <a:solidFill>
                      <a:schemeClr val="accent1"/>
                    </a:solidFill>
                  </a:defRPr>
                </a:lvl1pPr>
              </a:lstStyle>
              <a:p>
                <a:r>
                  <a:rPr lang="en-US" altLang="zh-CN" dirty="0">
                    <a:solidFill>
                      <a:schemeClr val="accent2"/>
                    </a:solidFill>
                  </a:rPr>
                  <a:t>70%</a:t>
                </a:r>
                <a:endParaRPr lang="zh-CN" altLang="en-US" dirty="0">
                  <a:solidFill>
                    <a:schemeClr val="accent2"/>
                  </a:solidFill>
                </a:endParaRPr>
              </a:p>
            </p:txBody>
          </p:sp>
          <p:sp>
            <p:nvSpPr>
              <p:cNvPr id="239" name="TextBox 238"/>
              <p:cNvSpPr txBox="1"/>
              <p:nvPr/>
            </p:nvSpPr>
            <p:spPr>
              <a:xfrm>
                <a:off x="264101" y="1393196"/>
                <a:ext cx="800219" cy="461665"/>
              </a:xfrm>
              <a:prstGeom prst="rect">
                <a:avLst/>
              </a:prstGeom>
              <a:noFill/>
            </p:spPr>
            <p:txBody>
              <a:bodyPr wrap="none" rtlCol="0">
                <a:spAutoFit/>
              </a:bodyPr>
              <a:lstStyle/>
              <a:p>
                <a:pPr algn="ctr"/>
                <a:r>
                  <a:rPr lang="zh-CN" altLang="en-US" sz="1200" dirty="0" smtClean="0">
                    <a:solidFill>
                      <a:schemeClr val="tx1">
                        <a:lumMod val="50000"/>
                        <a:lumOff val="50000"/>
                      </a:schemeClr>
                    </a:solidFill>
                  </a:rPr>
                  <a:t>添加文本</a:t>
                </a:r>
                <a:endParaRPr lang="en-US" altLang="zh-CN" sz="1200" dirty="0" smtClean="0">
                  <a:solidFill>
                    <a:schemeClr val="tx1">
                      <a:lumMod val="50000"/>
                      <a:lumOff val="50000"/>
                    </a:schemeClr>
                  </a:solidFill>
                </a:endParaRPr>
              </a:p>
              <a:p>
                <a:pPr algn="ctr"/>
                <a:r>
                  <a:rPr lang="zh-CN" altLang="en-US" sz="1200" dirty="0" smtClean="0">
                    <a:solidFill>
                      <a:schemeClr val="tx1">
                        <a:lumMod val="50000"/>
                        <a:lumOff val="50000"/>
                      </a:schemeClr>
                    </a:solidFill>
                  </a:rPr>
                  <a:t>添加文本</a:t>
                </a:r>
                <a:endParaRPr lang="zh-CN" altLang="en-US" sz="1200" dirty="0">
                  <a:solidFill>
                    <a:schemeClr val="tx1">
                      <a:lumMod val="50000"/>
                      <a:lumOff val="50000"/>
                    </a:schemeClr>
                  </a:solidFill>
                </a:endParaRPr>
              </a:p>
            </p:txBody>
          </p:sp>
        </p:grpSp>
      </p:grpSp>
      <p:grpSp>
        <p:nvGrpSpPr>
          <p:cNvPr id="240" name="组合 239"/>
          <p:cNvGrpSpPr/>
          <p:nvPr/>
        </p:nvGrpSpPr>
        <p:grpSpPr>
          <a:xfrm>
            <a:off x="6465916" y="1187886"/>
            <a:ext cx="1691068" cy="990277"/>
            <a:chOff x="6574052" y="1091520"/>
            <a:chExt cx="1691068" cy="990277"/>
          </a:xfrm>
        </p:grpSpPr>
        <p:sp>
          <p:nvSpPr>
            <p:cNvPr id="241" name="任意多边形 240"/>
            <p:cNvSpPr/>
            <p:nvPr/>
          </p:nvSpPr>
          <p:spPr>
            <a:xfrm>
              <a:off x="6574052" y="1385112"/>
              <a:ext cx="1030579" cy="696685"/>
            </a:xfrm>
            <a:custGeom>
              <a:avLst/>
              <a:gdLst>
                <a:gd name="connsiteX0" fmla="*/ 0 w 508000"/>
                <a:gd name="connsiteY0" fmla="*/ 696685 h 696685"/>
                <a:gd name="connsiteX1" fmla="*/ 246743 w 508000"/>
                <a:gd name="connsiteY1" fmla="*/ 0 h 696685"/>
                <a:gd name="connsiteX2" fmla="*/ 508000 w 508000"/>
                <a:gd name="connsiteY2" fmla="*/ 0 h 696685"/>
              </a:gdLst>
              <a:ahLst/>
              <a:cxnLst>
                <a:cxn ang="0">
                  <a:pos x="connsiteX0" y="connsiteY0"/>
                </a:cxn>
                <a:cxn ang="0">
                  <a:pos x="connsiteX1" y="connsiteY1"/>
                </a:cxn>
                <a:cxn ang="0">
                  <a:pos x="connsiteX2" y="connsiteY2"/>
                </a:cxn>
              </a:cxnLst>
              <a:rect l="l" t="t" r="r" b="b"/>
              <a:pathLst>
                <a:path w="508000" h="696685">
                  <a:moveTo>
                    <a:pt x="0" y="696685"/>
                  </a:moveTo>
                  <a:lnTo>
                    <a:pt x="246743" y="0"/>
                  </a:lnTo>
                  <a:lnTo>
                    <a:pt x="508000" y="0"/>
                  </a:lnTo>
                </a:path>
              </a:pathLst>
            </a:custGeom>
            <a:no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50000"/>
                    <a:lumOff val="50000"/>
                  </a:schemeClr>
                </a:solidFill>
              </a:endParaRPr>
            </a:p>
          </p:txBody>
        </p:sp>
        <p:grpSp>
          <p:nvGrpSpPr>
            <p:cNvPr id="242" name="组合 241"/>
            <p:cNvGrpSpPr/>
            <p:nvPr/>
          </p:nvGrpSpPr>
          <p:grpSpPr>
            <a:xfrm>
              <a:off x="7464901" y="1091520"/>
              <a:ext cx="800219" cy="762383"/>
              <a:chOff x="264101" y="1092478"/>
              <a:chExt cx="800219" cy="762383"/>
            </a:xfrm>
          </p:grpSpPr>
          <p:sp>
            <p:nvSpPr>
              <p:cNvPr id="243" name="TextBox 242"/>
              <p:cNvSpPr txBox="1"/>
              <p:nvPr/>
            </p:nvSpPr>
            <p:spPr>
              <a:xfrm>
                <a:off x="315397" y="1092478"/>
                <a:ext cx="697628" cy="400110"/>
              </a:xfrm>
              <a:prstGeom prst="rect">
                <a:avLst/>
              </a:prstGeom>
              <a:noFill/>
            </p:spPr>
            <p:txBody>
              <a:bodyPr wrap="none" rtlCol="0">
                <a:spAutoFit/>
              </a:bodyPr>
              <a:lstStyle>
                <a:defPPr>
                  <a:defRPr lang="zh-CN"/>
                </a:defPPr>
                <a:lvl1pPr algn="ctr">
                  <a:defRPr sz="2000" b="1">
                    <a:solidFill>
                      <a:schemeClr val="accent1"/>
                    </a:solidFill>
                  </a:defRPr>
                </a:lvl1pPr>
              </a:lstStyle>
              <a:p>
                <a:r>
                  <a:rPr lang="en-US" altLang="zh-CN" dirty="0">
                    <a:solidFill>
                      <a:schemeClr val="accent6"/>
                    </a:solidFill>
                  </a:rPr>
                  <a:t>80%</a:t>
                </a:r>
                <a:endParaRPr lang="zh-CN" altLang="en-US" dirty="0">
                  <a:solidFill>
                    <a:schemeClr val="accent6"/>
                  </a:solidFill>
                </a:endParaRPr>
              </a:p>
            </p:txBody>
          </p:sp>
          <p:sp>
            <p:nvSpPr>
              <p:cNvPr id="244" name="TextBox 243"/>
              <p:cNvSpPr txBox="1"/>
              <p:nvPr/>
            </p:nvSpPr>
            <p:spPr>
              <a:xfrm>
                <a:off x="264101" y="1393196"/>
                <a:ext cx="800219" cy="461665"/>
              </a:xfrm>
              <a:prstGeom prst="rect">
                <a:avLst/>
              </a:prstGeom>
              <a:noFill/>
            </p:spPr>
            <p:txBody>
              <a:bodyPr wrap="none" rtlCol="0">
                <a:spAutoFit/>
              </a:bodyPr>
              <a:lstStyle/>
              <a:p>
                <a:pPr algn="ctr"/>
                <a:r>
                  <a:rPr lang="zh-CN" altLang="en-US" sz="1200" dirty="0" smtClean="0">
                    <a:solidFill>
                      <a:schemeClr val="tx1">
                        <a:lumMod val="50000"/>
                        <a:lumOff val="50000"/>
                      </a:schemeClr>
                    </a:solidFill>
                  </a:rPr>
                  <a:t>添加文本</a:t>
                </a:r>
                <a:endParaRPr lang="en-US" altLang="zh-CN" sz="1200" dirty="0" smtClean="0">
                  <a:solidFill>
                    <a:schemeClr val="tx1">
                      <a:lumMod val="50000"/>
                      <a:lumOff val="50000"/>
                    </a:schemeClr>
                  </a:solidFill>
                </a:endParaRPr>
              </a:p>
              <a:p>
                <a:pPr algn="ctr"/>
                <a:r>
                  <a:rPr lang="zh-CN" altLang="en-US" sz="1200" dirty="0" smtClean="0">
                    <a:solidFill>
                      <a:schemeClr val="tx1">
                        <a:lumMod val="50000"/>
                        <a:lumOff val="50000"/>
                      </a:schemeClr>
                    </a:solidFill>
                  </a:rPr>
                  <a:t>添加文本</a:t>
                </a:r>
                <a:endParaRPr lang="zh-CN" altLang="en-US" sz="1200" dirty="0">
                  <a:solidFill>
                    <a:schemeClr val="tx1">
                      <a:lumMod val="50000"/>
                      <a:lumOff val="50000"/>
                    </a:schemeClr>
                  </a:solidFill>
                </a:endParaRPr>
              </a:p>
            </p:txBody>
          </p:sp>
        </p:grpSp>
      </p:grpSp>
      <p:grpSp>
        <p:nvGrpSpPr>
          <p:cNvPr id="245" name="组合 244"/>
          <p:cNvGrpSpPr/>
          <p:nvPr/>
        </p:nvGrpSpPr>
        <p:grpSpPr>
          <a:xfrm>
            <a:off x="7411080" y="2452092"/>
            <a:ext cx="1105944" cy="979842"/>
            <a:chOff x="7519216" y="2355726"/>
            <a:chExt cx="1105944" cy="979842"/>
          </a:xfrm>
        </p:grpSpPr>
        <p:sp>
          <p:nvSpPr>
            <p:cNvPr id="246" name="任意多边形 245"/>
            <p:cNvSpPr/>
            <p:nvPr/>
          </p:nvSpPr>
          <p:spPr>
            <a:xfrm>
              <a:off x="7519216" y="2638883"/>
              <a:ext cx="508000" cy="696685"/>
            </a:xfrm>
            <a:custGeom>
              <a:avLst/>
              <a:gdLst>
                <a:gd name="connsiteX0" fmla="*/ 0 w 508000"/>
                <a:gd name="connsiteY0" fmla="*/ 696685 h 696685"/>
                <a:gd name="connsiteX1" fmla="*/ 246743 w 508000"/>
                <a:gd name="connsiteY1" fmla="*/ 0 h 696685"/>
                <a:gd name="connsiteX2" fmla="*/ 508000 w 508000"/>
                <a:gd name="connsiteY2" fmla="*/ 0 h 696685"/>
              </a:gdLst>
              <a:ahLst/>
              <a:cxnLst>
                <a:cxn ang="0">
                  <a:pos x="connsiteX0" y="connsiteY0"/>
                </a:cxn>
                <a:cxn ang="0">
                  <a:pos x="connsiteX1" y="connsiteY1"/>
                </a:cxn>
                <a:cxn ang="0">
                  <a:pos x="connsiteX2" y="connsiteY2"/>
                </a:cxn>
              </a:cxnLst>
              <a:rect l="l" t="t" r="r" b="b"/>
              <a:pathLst>
                <a:path w="508000" h="696685">
                  <a:moveTo>
                    <a:pt x="0" y="696685"/>
                  </a:moveTo>
                  <a:lnTo>
                    <a:pt x="246743" y="0"/>
                  </a:lnTo>
                  <a:lnTo>
                    <a:pt x="508000" y="0"/>
                  </a:lnTo>
                </a:path>
              </a:pathLst>
            </a:custGeom>
            <a:no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50000"/>
                    <a:lumOff val="50000"/>
                  </a:schemeClr>
                </a:solidFill>
              </a:endParaRPr>
            </a:p>
          </p:txBody>
        </p:sp>
        <p:grpSp>
          <p:nvGrpSpPr>
            <p:cNvPr id="247" name="组合 246"/>
            <p:cNvGrpSpPr/>
            <p:nvPr/>
          </p:nvGrpSpPr>
          <p:grpSpPr>
            <a:xfrm>
              <a:off x="7824941" y="2355726"/>
              <a:ext cx="800219" cy="735414"/>
              <a:chOff x="264101" y="1119447"/>
              <a:chExt cx="800219" cy="735414"/>
            </a:xfrm>
          </p:grpSpPr>
          <p:sp>
            <p:nvSpPr>
              <p:cNvPr id="248" name="TextBox 247"/>
              <p:cNvSpPr txBox="1"/>
              <p:nvPr/>
            </p:nvSpPr>
            <p:spPr>
              <a:xfrm>
                <a:off x="315397" y="1119447"/>
                <a:ext cx="697627" cy="400110"/>
              </a:xfrm>
              <a:prstGeom prst="rect">
                <a:avLst/>
              </a:prstGeom>
              <a:noFill/>
            </p:spPr>
            <p:txBody>
              <a:bodyPr wrap="none" rtlCol="0">
                <a:spAutoFit/>
              </a:bodyPr>
              <a:lstStyle>
                <a:defPPr>
                  <a:defRPr lang="zh-CN"/>
                </a:defPPr>
                <a:lvl1pPr algn="ctr">
                  <a:defRPr sz="2000" b="1">
                    <a:solidFill>
                      <a:schemeClr val="accent1"/>
                    </a:solidFill>
                  </a:defRPr>
                </a:lvl1pPr>
              </a:lstStyle>
              <a:p>
                <a:r>
                  <a:rPr lang="en-US" altLang="zh-CN" dirty="0"/>
                  <a:t>15%</a:t>
                </a:r>
                <a:endParaRPr lang="zh-CN" altLang="en-US" dirty="0"/>
              </a:p>
            </p:txBody>
          </p:sp>
          <p:sp>
            <p:nvSpPr>
              <p:cNvPr id="249" name="TextBox 248"/>
              <p:cNvSpPr txBox="1"/>
              <p:nvPr/>
            </p:nvSpPr>
            <p:spPr>
              <a:xfrm>
                <a:off x="264101" y="1393196"/>
                <a:ext cx="800219" cy="461665"/>
              </a:xfrm>
              <a:prstGeom prst="rect">
                <a:avLst/>
              </a:prstGeom>
              <a:noFill/>
            </p:spPr>
            <p:txBody>
              <a:bodyPr wrap="none" rtlCol="0">
                <a:spAutoFit/>
              </a:bodyPr>
              <a:lstStyle/>
              <a:p>
                <a:pPr algn="ctr"/>
                <a:r>
                  <a:rPr lang="zh-CN" altLang="en-US" sz="1200" dirty="0" smtClean="0">
                    <a:solidFill>
                      <a:schemeClr val="tx1">
                        <a:lumMod val="50000"/>
                        <a:lumOff val="50000"/>
                      </a:schemeClr>
                    </a:solidFill>
                  </a:rPr>
                  <a:t>添加文本</a:t>
                </a:r>
                <a:endParaRPr lang="en-US" altLang="zh-CN" sz="1200" dirty="0" smtClean="0">
                  <a:solidFill>
                    <a:schemeClr val="tx1">
                      <a:lumMod val="50000"/>
                      <a:lumOff val="50000"/>
                    </a:schemeClr>
                  </a:solidFill>
                </a:endParaRPr>
              </a:p>
              <a:p>
                <a:pPr algn="ctr"/>
                <a:r>
                  <a:rPr lang="zh-CN" altLang="en-US" sz="1200" dirty="0" smtClean="0">
                    <a:solidFill>
                      <a:schemeClr val="tx1">
                        <a:lumMod val="50000"/>
                        <a:lumOff val="50000"/>
                      </a:schemeClr>
                    </a:solidFill>
                  </a:rPr>
                  <a:t>添加文本</a:t>
                </a:r>
                <a:endParaRPr lang="zh-CN" altLang="en-US" sz="1200" dirty="0">
                  <a:solidFill>
                    <a:schemeClr val="tx1">
                      <a:lumMod val="50000"/>
                      <a:lumOff val="50000"/>
                    </a:schemeClr>
                  </a:solidFill>
                </a:endParaRPr>
              </a:p>
            </p:txBody>
          </p:sp>
        </p:grpSp>
      </p:grpSp>
      <p:grpSp>
        <p:nvGrpSpPr>
          <p:cNvPr id="250" name="组合 249"/>
          <p:cNvGrpSpPr/>
          <p:nvPr/>
        </p:nvGrpSpPr>
        <p:grpSpPr>
          <a:xfrm>
            <a:off x="4125509" y="3420134"/>
            <a:ext cx="1623577" cy="770603"/>
            <a:chOff x="4233645" y="3323768"/>
            <a:chExt cx="1623577" cy="770603"/>
          </a:xfrm>
        </p:grpSpPr>
        <p:sp>
          <p:nvSpPr>
            <p:cNvPr id="251" name="任意多边形 250"/>
            <p:cNvSpPr/>
            <p:nvPr/>
          </p:nvSpPr>
          <p:spPr>
            <a:xfrm>
              <a:off x="4233645" y="3607497"/>
              <a:ext cx="828469" cy="52590"/>
            </a:xfrm>
            <a:custGeom>
              <a:avLst/>
              <a:gdLst>
                <a:gd name="connsiteX0" fmla="*/ 0 w 508000"/>
                <a:gd name="connsiteY0" fmla="*/ 696685 h 696685"/>
                <a:gd name="connsiteX1" fmla="*/ 246743 w 508000"/>
                <a:gd name="connsiteY1" fmla="*/ 0 h 696685"/>
                <a:gd name="connsiteX2" fmla="*/ 508000 w 508000"/>
                <a:gd name="connsiteY2" fmla="*/ 0 h 696685"/>
              </a:gdLst>
              <a:ahLst/>
              <a:cxnLst>
                <a:cxn ang="0">
                  <a:pos x="connsiteX0" y="connsiteY0"/>
                </a:cxn>
                <a:cxn ang="0">
                  <a:pos x="connsiteX1" y="connsiteY1"/>
                </a:cxn>
                <a:cxn ang="0">
                  <a:pos x="connsiteX2" y="connsiteY2"/>
                </a:cxn>
              </a:cxnLst>
              <a:rect l="l" t="t" r="r" b="b"/>
              <a:pathLst>
                <a:path w="508000" h="696685">
                  <a:moveTo>
                    <a:pt x="0" y="696685"/>
                  </a:moveTo>
                  <a:lnTo>
                    <a:pt x="246743" y="0"/>
                  </a:lnTo>
                  <a:lnTo>
                    <a:pt x="508000" y="0"/>
                  </a:lnTo>
                </a:path>
              </a:pathLst>
            </a:custGeom>
            <a:no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50000"/>
                    <a:lumOff val="50000"/>
                  </a:schemeClr>
                </a:solidFill>
              </a:endParaRPr>
            </a:p>
          </p:txBody>
        </p:sp>
        <p:grpSp>
          <p:nvGrpSpPr>
            <p:cNvPr id="252" name="组合 251"/>
            <p:cNvGrpSpPr/>
            <p:nvPr/>
          </p:nvGrpSpPr>
          <p:grpSpPr>
            <a:xfrm>
              <a:off x="5057003" y="3323768"/>
              <a:ext cx="800219" cy="770603"/>
              <a:chOff x="264101" y="1084258"/>
              <a:chExt cx="800219" cy="770603"/>
            </a:xfrm>
          </p:grpSpPr>
          <p:sp>
            <p:nvSpPr>
              <p:cNvPr id="253" name="TextBox 252"/>
              <p:cNvSpPr txBox="1"/>
              <p:nvPr/>
            </p:nvSpPr>
            <p:spPr>
              <a:xfrm>
                <a:off x="315397" y="1084258"/>
                <a:ext cx="697627" cy="400110"/>
              </a:xfrm>
              <a:prstGeom prst="rect">
                <a:avLst/>
              </a:prstGeom>
              <a:noFill/>
            </p:spPr>
            <p:txBody>
              <a:bodyPr wrap="none" rtlCol="0">
                <a:spAutoFit/>
              </a:bodyPr>
              <a:lstStyle>
                <a:defPPr>
                  <a:defRPr lang="zh-CN"/>
                </a:defPPr>
                <a:lvl1pPr algn="ctr">
                  <a:defRPr sz="2000" b="1">
                    <a:solidFill>
                      <a:schemeClr val="accent1"/>
                    </a:solidFill>
                  </a:defRPr>
                </a:lvl1pPr>
              </a:lstStyle>
              <a:p>
                <a:r>
                  <a:rPr lang="en-US" altLang="zh-CN" dirty="0">
                    <a:solidFill>
                      <a:schemeClr val="accent5"/>
                    </a:solidFill>
                  </a:rPr>
                  <a:t>20%</a:t>
                </a:r>
                <a:endParaRPr lang="zh-CN" altLang="en-US" dirty="0">
                  <a:solidFill>
                    <a:schemeClr val="accent5"/>
                  </a:solidFill>
                </a:endParaRPr>
              </a:p>
            </p:txBody>
          </p:sp>
          <p:sp>
            <p:nvSpPr>
              <p:cNvPr id="254" name="TextBox 253"/>
              <p:cNvSpPr txBox="1"/>
              <p:nvPr/>
            </p:nvSpPr>
            <p:spPr>
              <a:xfrm>
                <a:off x="264101" y="1393196"/>
                <a:ext cx="800219" cy="461665"/>
              </a:xfrm>
              <a:prstGeom prst="rect">
                <a:avLst/>
              </a:prstGeom>
              <a:noFill/>
            </p:spPr>
            <p:txBody>
              <a:bodyPr wrap="none" rtlCol="0">
                <a:spAutoFit/>
              </a:bodyPr>
              <a:lstStyle/>
              <a:p>
                <a:pPr algn="ctr"/>
                <a:r>
                  <a:rPr lang="zh-CN" altLang="en-US" sz="1200" dirty="0" smtClean="0">
                    <a:solidFill>
                      <a:schemeClr val="tx1">
                        <a:lumMod val="50000"/>
                        <a:lumOff val="50000"/>
                      </a:schemeClr>
                    </a:solidFill>
                  </a:rPr>
                  <a:t>添加文本</a:t>
                </a:r>
                <a:endParaRPr lang="en-US" altLang="zh-CN" sz="1200" dirty="0" smtClean="0">
                  <a:solidFill>
                    <a:schemeClr val="tx1">
                      <a:lumMod val="50000"/>
                      <a:lumOff val="50000"/>
                    </a:schemeClr>
                  </a:solidFill>
                </a:endParaRPr>
              </a:p>
              <a:p>
                <a:pPr algn="ctr"/>
                <a:r>
                  <a:rPr lang="zh-CN" altLang="en-US" sz="1200" dirty="0" smtClean="0">
                    <a:solidFill>
                      <a:schemeClr val="tx1">
                        <a:lumMod val="50000"/>
                        <a:lumOff val="50000"/>
                      </a:schemeClr>
                    </a:solidFill>
                  </a:rPr>
                  <a:t>添加文本</a:t>
                </a:r>
                <a:endParaRPr lang="zh-CN" altLang="en-US" sz="1200" dirty="0">
                  <a:solidFill>
                    <a:schemeClr val="tx1">
                      <a:lumMod val="50000"/>
                      <a:lumOff val="50000"/>
                    </a:schemeClr>
                  </a:solidFill>
                </a:endParaRPr>
              </a:p>
            </p:txBody>
          </p:sp>
        </p:grpSp>
      </p:grpSp>
      <p:grpSp>
        <p:nvGrpSpPr>
          <p:cNvPr id="255" name="组合 254"/>
          <p:cNvGrpSpPr/>
          <p:nvPr/>
        </p:nvGrpSpPr>
        <p:grpSpPr>
          <a:xfrm>
            <a:off x="1853482" y="3154611"/>
            <a:ext cx="1273573" cy="1009930"/>
            <a:chOff x="1961618" y="3058245"/>
            <a:chExt cx="1273573" cy="1009930"/>
          </a:xfrm>
        </p:grpSpPr>
        <p:sp>
          <p:nvSpPr>
            <p:cNvPr id="256" name="任意多边形 255"/>
            <p:cNvSpPr/>
            <p:nvPr/>
          </p:nvSpPr>
          <p:spPr>
            <a:xfrm flipV="1">
              <a:off x="1961618" y="3058245"/>
              <a:ext cx="508000" cy="530668"/>
            </a:xfrm>
            <a:custGeom>
              <a:avLst/>
              <a:gdLst>
                <a:gd name="connsiteX0" fmla="*/ 0 w 508000"/>
                <a:gd name="connsiteY0" fmla="*/ 696685 h 696685"/>
                <a:gd name="connsiteX1" fmla="*/ 246743 w 508000"/>
                <a:gd name="connsiteY1" fmla="*/ 0 h 696685"/>
                <a:gd name="connsiteX2" fmla="*/ 508000 w 508000"/>
                <a:gd name="connsiteY2" fmla="*/ 0 h 696685"/>
              </a:gdLst>
              <a:ahLst/>
              <a:cxnLst>
                <a:cxn ang="0">
                  <a:pos x="connsiteX0" y="connsiteY0"/>
                </a:cxn>
                <a:cxn ang="0">
                  <a:pos x="connsiteX1" y="connsiteY1"/>
                </a:cxn>
                <a:cxn ang="0">
                  <a:pos x="connsiteX2" y="connsiteY2"/>
                </a:cxn>
              </a:cxnLst>
              <a:rect l="l" t="t" r="r" b="b"/>
              <a:pathLst>
                <a:path w="508000" h="696685">
                  <a:moveTo>
                    <a:pt x="0" y="696685"/>
                  </a:moveTo>
                  <a:lnTo>
                    <a:pt x="246743" y="0"/>
                  </a:lnTo>
                  <a:lnTo>
                    <a:pt x="508000" y="0"/>
                  </a:lnTo>
                </a:path>
              </a:pathLst>
            </a:custGeom>
            <a:noFill/>
            <a:ln w="12700">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50000"/>
                    <a:lumOff val="50000"/>
                  </a:schemeClr>
                </a:solidFill>
              </a:endParaRPr>
            </a:p>
          </p:txBody>
        </p:sp>
        <p:grpSp>
          <p:nvGrpSpPr>
            <p:cNvPr id="257" name="组合 256"/>
            <p:cNvGrpSpPr/>
            <p:nvPr/>
          </p:nvGrpSpPr>
          <p:grpSpPr>
            <a:xfrm>
              <a:off x="2434972" y="3291830"/>
              <a:ext cx="800219" cy="776345"/>
              <a:chOff x="264101" y="1078516"/>
              <a:chExt cx="800219" cy="776345"/>
            </a:xfrm>
          </p:grpSpPr>
          <p:sp>
            <p:nvSpPr>
              <p:cNvPr id="258" name="TextBox 257"/>
              <p:cNvSpPr txBox="1"/>
              <p:nvPr/>
            </p:nvSpPr>
            <p:spPr>
              <a:xfrm>
                <a:off x="315397" y="1078516"/>
                <a:ext cx="697627" cy="400110"/>
              </a:xfrm>
              <a:prstGeom prst="rect">
                <a:avLst/>
              </a:prstGeom>
              <a:noFill/>
            </p:spPr>
            <p:txBody>
              <a:bodyPr wrap="none" rtlCol="0">
                <a:spAutoFit/>
              </a:bodyPr>
              <a:lstStyle/>
              <a:p>
                <a:pPr algn="ctr"/>
                <a:r>
                  <a:rPr lang="en-US" altLang="zh-CN" sz="2000" b="1" dirty="0" smtClean="0">
                    <a:solidFill>
                      <a:schemeClr val="accent4"/>
                    </a:solidFill>
                  </a:rPr>
                  <a:t>40%</a:t>
                </a:r>
                <a:endParaRPr lang="zh-CN" altLang="en-US" sz="2000" b="1" dirty="0">
                  <a:solidFill>
                    <a:schemeClr val="accent4"/>
                  </a:solidFill>
                </a:endParaRPr>
              </a:p>
            </p:txBody>
          </p:sp>
          <p:sp>
            <p:nvSpPr>
              <p:cNvPr id="259" name="TextBox 258"/>
              <p:cNvSpPr txBox="1"/>
              <p:nvPr/>
            </p:nvSpPr>
            <p:spPr>
              <a:xfrm>
                <a:off x="264101" y="1393196"/>
                <a:ext cx="800219" cy="461665"/>
              </a:xfrm>
              <a:prstGeom prst="rect">
                <a:avLst/>
              </a:prstGeom>
              <a:noFill/>
            </p:spPr>
            <p:txBody>
              <a:bodyPr wrap="none" rtlCol="0">
                <a:spAutoFit/>
              </a:bodyPr>
              <a:lstStyle/>
              <a:p>
                <a:pPr algn="ctr"/>
                <a:r>
                  <a:rPr lang="zh-CN" altLang="en-US" sz="1200" dirty="0" smtClean="0">
                    <a:solidFill>
                      <a:schemeClr val="tx1">
                        <a:lumMod val="50000"/>
                        <a:lumOff val="50000"/>
                      </a:schemeClr>
                    </a:solidFill>
                  </a:rPr>
                  <a:t>添加文本</a:t>
                </a:r>
                <a:endParaRPr lang="en-US" altLang="zh-CN" sz="1200" dirty="0" smtClean="0">
                  <a:solidFill>
                    <a:schemeClr val="tx1">
                      <a:lumMod val="50000"/>
                      <a:lumOff val="50000"/>
                    </a:schemeClr>
                  </a:solidFill>
                </a:endParaRPr>
              </a:p>
              <a:p>
                <a:pPr algn="ctr"/>
                <a:r>
                  <a:rPr lang="zh-CN" altLang="en-US" sz="1200" dirty="0" smtClean="0">
                    <a:solidFill>
                      <a:schemeClr val="tx1">
                        <a:lumMod val="50000"/>
                        <a:lumOff val="50000"/>
                      </a:schemeClr>
                    </a:solidFill>
                  </a:rPr>
                  <a:t>添加文本</a:t>
                </a:r>
                <a:endParaRPr lang="zh-CN" altLang="en-US" sz="1200" dirty="0">
                  <a:solidFill>
                    <a:schemeClr val="tx1">
                      <a:lumMod val="50000"/>
                      <a:lumOff val="50000"/>
                    </a:schemeClr>
                  </a:solidFill>
                </a:endParaRPr>
              </a:p>
            </p:txBody>
          </p:sp>
        </p:grpSp>
      </p:grpSp>
    </p:spTree>
    <p:extLst>
      <p:ext uri="{BB962C8B-B14F-4D97-AF65-F5344CB8AC3E}">
        <p14:creationId xmlns:p14="http://schemas.microsoft.com/office/powerpoint/2010/main" val="2509692692"/>
      </p:ext>
    </p:extLst>
  </p:cSld>
  <p:clrMapOvr>
    <a:masterClrMapping/>
  </p:clrMapOvr>
  <mc:AlternateContent xmlns:mc="http://schemas.openxmlformats.org/markup-compatibility/2006" xmlns:p14="http://schemas.microsoft.com/office/powerpoint/2010/main">
    <mc:Choice Requires="p14">
      <p:transition spd="med" p14:dur="700" advTm="2212">
        <p:fade/>
      </p:transition>
    </mc:Choice>
    <mc:Fallback xmlns="">
      <p:transition spd="med" advTm="221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16"/>
                                        </p:tgtEl>
                                        <p:attrNameLst>
                                          <p:attrName>style.visibility</p:attrName>
                                        </p:attrNameLst>
                                      </p:cBhvr>
                                      <p:to>
                                        <p:strVal val="visible"/>
                                      </p:to>
                                    </p:set>
                                    <p:anim calcmode="lin" valueType="num">
                                      <p:cBhvr>
                                        <p:cTn id="7" dur="500" fill="hold"/>
                                        <p:tgtEl>
                                          <p:spTgt spid="116"/>
                                        </p:tgtEl>
                                        <p:attrNameLst>
                                          <p:attrName>ppt_w</p:attrName>
                                        </p:attrNameLst>
                                      </p:cBhvr>
                                      <p:tavLst>
                                        <p:tav tm="0">
                                          <p:val>
                                            <p:fltVal val="0"/>
                                          </p:val>
                                        </p:tav>
                                        <p:tav tm="100000">
                                          <p:val>
                                            <p:strVal val="#ppt_w"/>
                                          </p:val>
                                        </p:tav>
                                      </p:tavLst>
                                    </p:anim>
                                    <p:anim calcmode="lin" valueType="num">
                                      <p:cBhvr>
                                        <p:cTn id="8" dur="500" fill="hold"/>
                                        <p:tgtEl>
                                          <p:spTgt spid="116"/>
                                        </p:tgtEl>
                                        <p:attrNameLst>
                                          <p:attrName>ppt_h</p:attrName>
                                        </p:attrNameLst>
                                      </p:cBhvr>
                                      <p:tavLst>
                                        <p:tav tm="0">
                                          <p:val>
                                            <p:fltVal val="0"/>
                                          </p:val>
                                        </p:tav>
                                        <p:tav tm="100000">
                                          <p:val>
                                            <p:strVal val="#ppt_h"/>
                                          </p:val>
                                        </p:tav>
                                      </p:tavLst>
                                    </p:anim>
                                    <p:animEffect transition="in" filter="fade">
                                      <p:cBhvr>
                                        <p:cTn id="9" dur="500"/>
                                        <p:tgtEl>
                                          <p:spTgt spid="116"/>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28"/>
                                        </p:tgtEl>
                                        <p:attrNameLst>
                                          <p:attrName>style.visibility</p:attrName>
                                        </p:attrNameLst>
                                      </p:cBhvr>
                                      <p:to>
                                        <p:strVal val="visible"/>
                                      </p:to>
                                    </p:set>
                                    <p:anim calcmode="lin" valueType="num">
                                      <p:cBhvr>
                                        <p:cTn id="13" dur="500" fill="hold"/>
                                        <p:tgtEl>
                                          <p:spTgt spid="228"/>
                                        </p:tgtEl>
                                        <p:attrNameLst>
                                          <p:attrName>ppt_w</p:attrName>
                                        </p:attrNameLst>
                                      </p:cBhvr>
                                      <p:tavLst>
                                        <p:tav tm="0">
                                          <p:val>
                                            <p:fltVal val="0"/>
                                          </p:val>
                                        </p:tav>
                                        <p:tav tm="100000">
                                          <p:val>
                                            <p:strVal val="#ppt_w"/>
                                          </p:val>
                                        </p:tav>
                                      </p:tavLst>
                                    </p:anim>
                                    <p:anim calcmode="lin" valueType="num">
                                      <p:cBhvr>
                                        <p:cTn id="14" dur="500" fill="hold"/>
                                        <p:tgtEl>
                                          <p:spTgt spid="228"/>
                                        </p:tgtEl>
                                        <p:attrNameLst>
                                          <p:attrName>ppt_h</p:attrName>
                                        </p:attrNameLst>
                                      </p:cBhvr>
                                      <p:tavLst>
                                        <p:tav tm="0">
                                          <p:val>
                                            <p:fltVal val="0"/>
                                          </p:val>
                                        </p:tav>
                                        <p:tav tm="100000">
                                          <p:val>
                                            <p:strVal val="#ppt_h"/>
                                          </p:val>
                                        </p:tav>
                                      </p:tavLst>
                                    </p:anim>
                                    <p:animEffect transition="in" filter="fade">
                                      <p:cBhvr>
                                        <p:cTn id="15" dur="500"/>
                                        <p:tgtEl>
                                          <p:spTgt spid="228"/>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227"/>
                                        </p:tgtEl>
                                        <p:attrNameLst>
                                          <p:attrName>style.visibility</p:attrName>
                                        </p:attrNameLst>
                                      </p:cBhvr>
                                      <p:to>
                                        <p:strVal val="visible"/>
                                      </p:to>
                                    </p:set>
                                    <p:anim calcmode="lin" valueType="num">
                                      <p:cBhvr>
                                        <p:cTn id="18" dur="500" fill="hold"/>
                                        <p:tgtEl>
                                          <p:spTgt spid="227"/>
                                        </p:tgtEl>
                                        <p:attrNameLst>
                                          <p:attrName>ppt_w</p:attrName>
                                        </p:attrNameLst>
                                      </p:cBhvr>
                                      <p:tavLst>
                                        <p:tav tm="0">
                                          <p:val>
                                            <p:fltVal val="0"/>
                                          </p:val>
                                        </p:tav>
                                        <p:tav tm="100000">
                                          <p:val>
                                            <p:strVal val="#ppt_w"/>
                                          </p:val>
                                        </p:tav>
                                      </p:tavLst>
                                    </p:anim>
                                    <p:anim calcmode="lin" valueType="num">
                                      <p:cBhvr>
                                        <p:cTn id="19" dur="500" fill="hold"/>
                                        <p:tgtEl>
                                          <p:spTgt spid="227"/>
                                        </p:tgtEl>
                                        <p:attrNameLst>
                                          <p:attrName>ppt_h</p:attrName>
                                        </p:attrNameLst>
                                      </p:cBhvr>
                                      <p:tavLst>
                                        <p:tav tm="0">
                                          <p:val>
                                            <p:fltVal val="0"/>
                                          </p:val>
                                        </p:tav>
                                        <p:tav tm="100000">
                                          <p:val>
                                            <p:strVal val="#ppt_h"/>
                                          </p:val>
                                        </p:tav>
                                      </p:tavLst>
                                    </p:anim>
                                    <p:animEffect transition="in" filter="fade">
                                      <p:cBhvr>
                                        <p:cTn id="20" dur="500"/>
                                        <p:tgtEl>
                                          <p:spTgt spid="227"/>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224"/>
                                        </p:tgtEl>
                                        <p:attrNameLst>
                                          <p:attrName>style.visibility</p:attrName>
                                        </p:attrNameLst>
                                      </p:cBhvr>
                                      <p:to>
                                        <p:strVal val="visible"/>
                                      </p:to>
                                    </p:set>
                                    <p:anim calcmode="lin" valueType="num">
                                      <p:cBhvr>
                                        <p:cTn id="23" dur="500" fill="hold"/>
                                        <p:tgtEl>
                                          <p:spTgt spid="224"/>
                                        </p:tgtEl>
                                        <p:attrNameLst>
                                          <p:attrName>ppt_w</p:attrName>
                                        </p:attrNameLst>
                                      </p:cBhvr>
                                      <p:tavLst>
                                        <p:tav tm="0">
                                          <p:val>
                                            <p:fltVal val="0"/>
                                          </p:val>
                                        </p:tav>
                                        <p:tav tm="100000">
                                          <p:val>
                                            <p:strVal val="#ppt_w"/>
                                          </p:val>
                                        </p:tav>
                                      </p:tavLst>
                                    </p:anim>
                                    <p:anim calcmode="lin" valueType="num">
                                      <p:cBhvr>
                                        <p:cTn id="24" dur="500" fill="hold"/>
                                        <p:tgtEl>
                                          <p:spTgt spid="224"/>
                                        </p:tgtEl>
                                        <p:attrNameLst>
                                          <p:attrName>ppt_h</p:attrName>
                                        </p:attrNameLst>
                                      </p:cBhvr>
                                      <p:tavLst>
                                        <p:tav tm="0">
                                          <p:val>
                                            <p:fltVal val="0"/>
                                          </p:val>
                                        </p:tav>
                                        <p:tav tm="100000">
                                          <p:val>
                                            <p:strVal val="#ppt_h"/>
                                          </p:val>
                                        </p:tav>
                                      </p:tavLst>
                                    </p:anim>
                                    <p:animEffect transition="in" filter="fade">
                                      <p:cBhvr>
                                        <p:cTn id="25" dur="500"/>
                                        <p:tgtEl>
                                          <p:spTgt spid="224"/>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229"/>
                                        </p:tgtEl>
                                        <p:attrNameLst>
                                          <p:attrName>style.visibility</p:attrName>
                                        </p:attrNameLst>
                                      </p:cBhvr>
                                      <p:to>
                                        <p:strVal val="visible"/>
                                      </p:to>
                                    </p:set>
                                    <p:anim calcmode="lin" valueType="num">
                                      <p:cBhvr>
                                        <p:cTn id="28" dur="500" fill="hold"/>
                                        <p:tgtEl>
                                          <p:spTgt spid="229"/>
                                        </p:tgtEl>
                                        <p:attrNameLst>
                                          <p:attrName>ppt_w</p:attrName>
                                        </p:attrNameLst>
                                      </p:cBhvr>
                                      <p:tavLst>
                                        <p:tav tm="0">
                                          <p:val>
                                            <p:fltVal val="0"/>
                                          </p:val>
                                        </p:tav>
                                        <p:tav tm="100000">
                                          <p:val>
                                            <p:strVal val="#ppt_w"/>
                                          </p:val>
                                        </p:tav>
                                      </p:tavLst>
                                    </p:anim>
                                    <p:anim calcmode="lin" valueType="num">
                                      <p:cBhvr>
                                        <p:cTn id="29" dur="500" fill="hold"/>
                                        <p:tgtEl>
                                          <p:spTgt spid="229"/>
                                        </p:tgtEl>
                                        <p:attrNameLst>
                                          <p:attrName>ppt_h</p:attrName>
                                        </p:attrNameLst>
                                      </p:cBhvr>
                                      <p:tavLst>
                                        <p:tav tm="0">
                                          <p:val>
                                            <p:fltVal val="0"/>
                                          </p:val>
                                        </p:tav>
                                        <p:tav tm="100000">
                                          <p:val>
                                            <p:strVal val="#ppt_h"/>
                                          </p:val>
                                        </p:tav>
                                      </p:tavLst>
                                    </p:anim>
                                    <p:animEffect transition="in" filter="fade">
                                      <p:cBhvr>
                                        <p:cTn id="30" dur="500"/>
                                        <p:tgtEl>
                                          <p:spTgt spid="229"/>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225"/>
                                        </p:tgtEl>
                                        <p:attrNameLst>
                                          <p:attrName>style.visibility</p:attrName>
                                        </p:attrNameLst>
                                      </p:cBhvr>
                                      <p:to>
                                        <p:strVal val="visible"/>
                                      </p:to>
                                    </p:set>
                                    <p:anim calcmode="lin" valueType="num">
                                      <p:cBhvr>
                                        <p:cTn id="33" dur="500" fill="hold"/>
                                        <p:tgtEl>
                                          <p:spTgt spid="225"/>
                                        </p:tgtEl>
                                        <p:attrNameLst>
                                          <p:attrName>ppt_w</p:attrName>
                                        </p:attrNameLst>
                                      </p:cBhvr>
                                      <p:tavLst>
                                        <p:tav tm="0">
                                          <p:val>
                                            <p:fltVal val="0"/>
                                          </p:val>
                                        </p:tav>
                                        <p:tav tm="100000">
                                          <p:val>
                                            <p:strVal val="#ppt_w"/>
                                          </p:val>
                                        </p:tav>
                                      </p:tavLst>
                                    </p:anim>
                                    <p:anim calcmode="lin" valueType="num">
                                      <p:cBhvr>
                                        <p:cTn id="34" dur="500" fill="hold"/>
                                        <p:tgtEl>
                                          <p:spTgt spid="225"/>
                                        </p:tgtEl>
                                        <p:attrNameLst>
                                          <p:attrName>ppt_h</p:attrName>
                                        </p:attrNameLst>
                                      </p:cBhvr>
                                      <p:tavLst>
                                        <p:tav tm="0">
                                          <p:val>
                                            <p:fltVal val="0"/>
                                          </p:val>
                                        </p:tav>
                                        <p:tav tm="100000">
                                          <p:val>
                                            <p:strVal val="#ppt_h"/>
                                          </p:val>
                                        </p:tav>
                                      </p:tavLst>
                                    </p:anim>
                                    <p:animEffect transition="in" filter="fade">
                                      <p:cBhvr>
                                        <p:cTn id="35" dur="500"/>
                                        <p:tgtEl>
                                          <p:spTgt spid="225"/>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226"/>
                                        </p:tgtEl>
                                        <p:attrNameLst>
                                          <p:attrName>style.visibility</p:attrName>
                                        </p:attrNameLst>
                                      </p:cBhvr>
                                      <p:to>
                                        <p:strVal val="visible"/>
                                      </p:to>
                                    </p:set>
                                    <p:anim calcmode="lin" valueType="num">
                                      <p:cBhvr>
                                        <p:cTn id="38" dur="500" fill="hold"/>
                                        <p:tgtEl>
                                          <p:spTgt spid="226"/>
                                        </p:tgtEl>
                                        <p:attrNameLst>
                                          <p:attrName>ppt_w</p:attrName>
                                        </p:attrNameLst>
                                      </p:cBhvr>
                                      <p:tavLst>
                                        <p:tav tm="0">
                                          <p:val>
                                            <p:fltVal val="0"/>
                                          </p:val>
                                        </p:tav>
                                        <p:tav tm="100000">
                                          <p:val>
                                            <p:strVal val="#ppt_w"/>
                                          </p:val>
                                        </p:tav>
                                      </p:tavLst>
                                    </p:anim>
                                    <p:anim calcmode="lin" valueType="num">
                                      <p:cBhvr>
                                        <p:cTn id="39" dur="500" fill="hold"/>
                                        <p:tgtEl>
                                          <p:spTgt spid="226"/>
                                        </p:tgtEl>
                                        <p:attrNameLst>
                                          <p:attrName>ppt_h</p:attrName>
                                        </p:attrNameLst>
                                      </p:cBhvr>
                                      <p:tavLst>
                                        <p:tav tm="0">
                                          <p:val>
                                            <p:fltVal val="0"/>
                                          </p:val>
                                        </p:tav>
                                        <p:tav tm="100000">
                                          <p:val>
                                            <p:strVal val="#ppt_h"/>
                                          </p:val>
                                        </p:tav>
                                      </p:tavLst>
                                    </p:anim>
                                    <p:animEffect transition="in" filter="fade">
                                      <p:cBhvr>
                                        <p:cTn id="40" dur="500"/>
                                        <p:tgtEl>
                                          <p:spTgt spid="226"/>
                                        </p:tgtEl>
                                      </p:cBhvr>
                                    </p:animEffect>
                                  </p:childTnLst>
                                </p:cTn>
                              </p:par>
                            </p:childTnLst>
                          </p:cTn>
                        </p:par>
                        <p:par>
                          <p:cTn id="41" fill="hold">
                            <p:stCondLst>
                              <p:cond delay="1000"/>
                            </p:stCondLst>
                            <p:childTnLst>
                              <p:par>
                                <p:cTn id="42" presetID="22" presetClass="entr" presetSubtype="8" fill="hold" nodeType="afterEffect">
                                  <p:stCondLst>
                                    <p:cond delay="0"/>
                                  </p:stCondLst>
                                  <p:childTnLst>
                                    <p:set>
                                      <p:cBhvr>
                                        <p:cTn id="43" dur="1" fill="hold">
                                          <p:stCondLst>
                                            <p:cond delay="0"/>
                                          </p:stCondLst>
                                        </p:cTn>
                                        <p:tgtEl>
                                          <p:spTgt spid="235"/>
                                        </p:tgtEl>
                                        <p:attrNameLst>
                                          <p:attrName>style.visibility</p:attrName>
                                        </p:attrNameLst>
                                      </p:cBhvr>
                                      <p:to>
                                        <p:strVal val="visible"/>
                                      </p:to>
                                    </p:set>
                                    <p:animEffect transition="in" filter="wipe(left)">
                                      <p:cBhvr>
                                        <p:cTn id="44" dur="500"/>
                                        <p:tgtEl>
                                          <p:spTgt spid="235"/>
                                        </p:tgtEl>
                                      </p:cBhvr>
                                    </p:animEffect>
                                  </p:childTnLst>
                                </p:cTn>
                              </p:par>
                              <p:par>
                                <p:cTn id="45" presetID="22" presetClass="entr" presetSubtype="8" fill="hold" nodeType="withEffect">
                                  <p:stCondLst>
                                    <p:cond delay="0"/>
                                  </p:stCondLst>
                                  <p:childTnLst>
                                    <p:set>
                                      <p:cBhvr>
                                        <p:cTn id="46" dur="1" fill="hold">
                                          <p:stCondLst>
                                            <p:cond delay="0"/>
                                          </p:stCondLst>
                                        </p:cTn>
                                        <p:tgtEl>
                                          <p:spTgt spid="250"/>
                                        </p:tgtEl>
                                        <p:attrNameLst>
                                          <p:attrName>style.visibility</p:attrName>
                                        </p:attrNameLst>
                                      </p:cBhvr>
                                      <p:to>
                                        <p:strVal val="visible"/>
                                      </p:to>
                                    </p:set>
                                    <p:animEffect transition="in" filter="wipe(left)">
                                      <p:cBhvr>
                                        <p:cTn id="47" dur="500"/>
                                        <p:tgtEl>
                                          <p:spTgt spid="250"/>
                                        </p:tgtEl>
                                      </p:cBhvr>
                                    </p:animEffect>
                                  </p:childTnLst>
                                </p:cTn>
                              </p:par>
                              <p:par>
                                <p:cTn id="48" presetID="22" presetClass="entr" presetSubtype="8" fill="hold" nodeType="withEffect">
                                  <p:stCondLst>
                                    <p:cond delay="0"/>
                                  </p:stCondLst>
                                  <p:childTnLst>
                                    <p:set>
                                      <p:cBhvr>
                                        <p:cTn id="49" dur="1" fill="hold">
                                          <p:stCondLst>
                                            <p:cond delay="0"/>
                                          </p:stCondLst>
                                        </p:cTn>
                                        <p:tgtEl>
                                          <p:spTgt spid="240"/>
                                        </p:tgtEl>
                                        <p:attrNameLst>
                                          <p:attrName>style.visibility</p:attrName>
                                        </p:attrNameLst>
                                      </p:cBhvr>
                                      <p:to>
                                        <p:strVal val="visible"/>
                                      </p:to>
                                    </p:set>
                                    <p:animEffect transition="in" filter="wipe(left)">
                                      <p:cBhvr>
                                        <p:cTn id="50" dur="500"/>
                                        <p:tgtEl>
                                          <p:spTgt spid="240"/>
                                        </p:tgtEl>
                                      </p:cBhvr>
                                    </p:animEffect>
                                  </p:childTnLst>
                                </p:cTn>
                              </p:par>
                              <p:par>
                                <p:cTn id="51" presetID="22" presetClass="entr" presetSubtype="8" fill="hold" nodeType="withEffect">
                                  <p:stCondLst>
                                    <p:cond delay="0"/>
                                  </p:stCondLst>
                                  <p:childTnLst>
                                    <p:set>
                                      <p:cBhvr>
                                        <p:cTn id="52" dur="1" fill="hold">
                                          <p:stCondLst>
                                            <p:cond delay="0"/>
                                          </p:stCondLst>
                                        </p:cTn>
                                        <p:tgtEl>
                                          <p:spTgt spid="245"/>
                                        </p:tgtEl>
                                        <p:attrNameLst>
                                          <p:attrName>style.visibility</p:attrName>
                                        </p:attrNameLst>
                                      </p:cBhvr>
                                      <p:to>
                                        <p:strVal val="visible"/>
                                      </p:to>
                                    </p:set>
                                    <p:animEffect transition="in" filter="wipe(left)">
                                      <p:cBhvr>
                                        <p:cTn id="53" dur="500"/>
                                        <p:tgtEl>
                                          <p:spTgt spid="245"/>
                                        </p:tgtEl>
                                      </p:cBhvr>
                                    </p:animEffect>
                                  </p:childTnLst>
                                </p:cTn>
                              </p:par>
                              <p:par>
                                <p:cTn id="54" presetID="22" presetClass="entr" presetSubtype="4" fill="hold" nodeType="withEffect">
                                  <p:stCondLst>
                                    <p:cond delay="0"/>
                                  </p:stCondLst>
                                  <p:childTnLst>
                                    <p:set>
                                      <p:cBhvr>
                                        <p:cTn id="55" dur="1" fill="hold">
                                          <p:stCondLst>
                                            <p:cond delay="0"/>
                                          </p:stCondLst>
                                        </p:cTn>
                                        <p:tgtEl>
                                          <p:spTgt spid="230"/>
                                        </p:tgtEl>
                                        <p:attrNameLst>
                                          <p:attrName>style.visibility</p:attrName>
                                        </p:attrNameLst>
                                      </p:cBhvr>
                                      <p:to>
                                        <p:strVal val="visible"/>
                                      </p:to>
                                    </p:set>
                                    <p:animEffect transition="in" filter="wipe(down)">
                                      <p:cBhvr>
                                        <p:cTn id="56" dur="500"/>
                                        <p:tgtEl>
                                          <p:spTgt spid="230"/>
                                        </p:tgtEl>
                                      </p:cBhvr>
                                    </p:animEffect>
                                  </p:childTnLst>
                                </p:cTn>
                              </p:par>
                              <p:par>
                                <p:cTn id="57" presetID="22" presetClass="entr" presetSubtype="1" fill="hold" nodeType="withEffect">
                                  <p:stCondLst>
                                    <p:cond delay="0"/>
                                  </p:stCondLst>
                                  <p:childTnLst>
                                    <p:set>
                                      <p:cBhvr>
                                        <p:cTn id="58" dur="1" fill="hold">
                                          <p:stCondLst>
                                            <p:cond delay="0"/>
                                          </p:stCondLst>
                                        </p:cTn>
                                        <p:tgtEl>
                                          <p:spTgt spid="255"/>
                                        </p:tgtEl>
                                        <p:attrNameLst>
                                          <p:attrName>style.visibility</p:attrName>
                                        </p:attrNameLst>
                                      </p:cBhvr>
                                      <p:to>
                                        <p:strVal val="visible"/>
                                      </p:to>
                                    </p:set>
                                    <p:animEffect transition="in" filter="wipe(up)">
                                      <p:cBhvr>
                                        <p:cTn id="59" dur="500"/>
                                        <p:tgtEl>
                                          <p:spTgt spid="2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4" grpId="0" animBg="1"/>
      <p:bldP spid="225" grpId="0" animBg="1"/>
      <p:bldP spid="226" grpId="0" animBg="1"/>
      <p:bldP spid="227" grpId="0" animBg="1"/>
      <p:bldP spid="228" grpId="0" animBg="1"/>
      <p:bldP spid="22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与去年同期比较</a:t>
            </a:r>
            <a:endParaRPr lang="zh-CN" altLang="en-US" dirty="0"/>
          </a:p>
        </p:txBody>
      </p:sp>
      <p:cxnSp>
        <p:nvCxnSpPr>
          <p:cNvPr id="3" name="直接连接符 2"/>
          <p:cNvCxnSpPr>
            <a:stCxn id="6" idx="0"/>
          </p:cNvCxnSpPr>
          <p:nvPr/>
        </p:nvCxnSpPr>
        <p:spPr>
          <a:xfrm flipV="1">
            <a:off x="4545459" y="1275606"/>
            <a:ext cx="0" cy="1192758"/>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a:stCxn id="6" idx="4"/>
          </p:cNvCxnSpPr>
          <p:nvPr/>
        </p:nvCxnSpPr>
        <p:spPr>
          <a:xfrm>
            <a:off x="4545459" y="3160266"/>
            <a:ext cx="0" cy="1139676"/>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4199508" y="2468364"/>
            <a:ext cx="691902" cy="691902"/>
          </a:xfrm>
          <a:prstGeom prst="ellipse">
            <a:avLst/>
          </a:prstGeom>
          <a:solidFill>
            <a:schemeClr val="accent2"/>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chemeClr val="bg1"/>
                </a:solidFill>
              </a:rPr>
              <a:t>VS</a:t>
            </a:r>
            <a:endParaRPr lang="zh-CN" altLang="en-US" dirty="0">
              <a:solidFill>
                <a:schemeClr val="bg1"/>
              </a:solidFill>
            </a:endParaRPr>
          </a:p>
        </p:txBody>
      </p:sp>
      <p:grpSp>
        <p:nvGrpSpPr>
          <p:cNvPr id="8" name="组合 7"/>
          <p:cNvGrpSpPr/>
          <p:nvPr/>
        </p:nvGrpSpPr>
        <p:grpSpPr>
          <a:xfrm>
            <a:off x="624012" y="1265731"/>
            <a:ext cx="3443932" cy="1017987"/>
            <a:chOff x="539552" y="1203598"/>
            <a:chExt cx="3443932" cy="1017987"/>
          </a:xfrm>
        </p:grpSpPr>
        <p:sp>
          <p:nvSpPr>
            <p:cNvPr id="9" name="TextBox 8"/>
            <p:cNvSpPr txBox="1"/>
            <p:nvPr/>
          </p:nvSpPr>
          <p:spPr>
            <a:xfrm>
              <a:off x="1432786" y="1203598"/>
              <a:ext cx="2550698" cy="400110"/>
            </a:xfrm>
            <a:prstGeom prst="rect">
              <a:avLst/>
            </a:prstGeom>
            <a:noFill/>
          </p:spPr>
          <p:txBody>
            <a:bodyPr wrap="none" rtlCol="0">
              <a:spAutoFit/>
            </a:bodyPr>
            <a:lstStyle/>
            <a:p>
              <a:pPr algn="r"/>
              <a:r>
                <a:rPr lang="en-US" altLang="zh-CN" sz="2000" b="1" dirty="0" smtClean="0">
                  <a:solidFill>
                    <a:schemeClr val="tx1">
                      <a:lumMod val="50000"/>
                      <a:lumOff val="50000"/>
                    </a:schemeClr>
                  </a:solidFill>
                </a:rPr>
                <a:t>2013</a:t>
              </a:r>
              <a:r>
                <a:rPr lang="zh-CN" altLang="en-US" sz="2000" b="1" dirty="0" smtClean="0">
                  <a:solidFill>
                    <a:schemeClr val="tx1">
                      <a:lumMod val="50000"/>
                      <a:lumOff val="50000"/>
                    </a:schemeClr>
                  </a:solidFill>
                </a:rPr>
                <a:t>年任务完成情况</a:t>
              </a:r>
              <a:endParaRPr lang="zh-CN" altLang="en-US" sz="2000" b="1" dirty="0">
                <a:solidFill>
                  <a:schemeClr val="tx1">
                    <a:lumMod val="50000"/>
                    <a:lumOff val="50000"/>
                  </a:schemeClr>
                </a:solidFill>
              </a:endParaRPr>
            </a:p>
          </p:txBody>
        </p:sp>
        <p:sp>
          <p:nvSpPr>
            <p:cNvPr id="10" name="TextBox 9"/>
            <p:cNvSpPr txBox="1"/>
            <p:nvPr/>
          </p:nvSpPr>
          <p:spPr>
            <a:xfrm>
              <a:off x="539552" y="1608212"/>
              <a:ext cx="3443932" cy="613373"/>
            </a:xfrm>
            <a:prstGeom prst="rect">
              <a:avLst/>
            </a:prstGeom>
            <a:noFill/>
          </p:spPr>
          <p:txBody>
            <a:bodyPr wrap="square" rtlCol="0">
              <a:spAutoFit/>
            </a:bodyPr>
            <a:lstStyle/>
            <a:p>
              <a:pPr>
                <a:lnSpc>
                  <a:spcPct val="150000"/>
                </a:lnSpc>
              </a:pPr>
              <a:r>
                <a:rPr lang="zh-CN" altLang="en-US" sz="1200" dirty="0" smtClean="0">
                  <a:solidFill>
                    <a:schemeClr val="bg1">
                      <a:lumMod val="65000"/>
                    </a:schemeClr>
                  </a:solidFill>
                </a:rPr>
                <a:t>单击此处添加段落文本，</a:t>
              </a:r>
              <a:r>
                <a:rPr lang="zh-CN" altLang="en-US" sz="1200" dirty="0">
                  <a:solidFill>
                    <a:schemeClr val="bg1">
                      <a:lumMod val="65000"/>
                    </a:schemeClr>
                  </a:solidFill>
                </a:rPr>
                <a:t>单击此处添加段落文本</a:t>
              </a:r>
              <a:r>
                <a:rPr lang="zh-CN" altLang="en-US" sz="1200" dirty="0" smtClean="0">
                  <a:solidFill>
                    <a:schemeClr val="bg1">
                      <a:lumMod val="65000"/>
                    </a:schemeClr>
                  </a:solidFill>
                </a:rPr>
                <a:t>，</a:t>
              </a:r>
              <a:r>
                <a:rPr lang="zh-CN" altLang="en-US" sz="1200" dirty="0">
                  <a:solidFill>
                    <a:schemeClr val="bg1">
                      <a:lumMod val="65000"/>
                    </a:schemeClr>
                  </a:solidFill>
                </a:rPr>
                <a:t>单击此处添加段落文本</a:t>
              </a:r>
              <a:r>
                <a:rPr lang="zh-CN" altLang="en-US" sz="1200" dirty="0" smtClean="0">
                  <a:solidFill>
                    <a:schemeClr val="bg1">
                      <a:lumMod val="65000"/>
                    </a:schemeClr>
                  </a:solidFill>
                </a:rPr>
                <a:t>，</a:t>
              </a:r>
              <a:r>
                <a:rPr lang="zh-CN" altLang="en-US" sz="1200" dirty="0">
                  <a:solidFill>
                    <a:schemeClr val="bg1">
                      <a:lumMod val="65000"/>
                    </a:schemeClr>
                  </a:solidFill>
                </a:rPr>
                <a:t>单击此处添加段落</a:t>
              </a:r>
              <a:r>
                <a:rPr lang="zh-CN" altLang="en-US" sz="1200" dirty="0" smtClean="0">
                  <a:solidFill>
                    <a:schemeClr val="bg1">
                      <a:lumMod val="65000"/>
                    </a:schemeClr>
                  </a:solidFill>
                </a:rPr>
                <a:t>文本。</a:t>
              </a:r>
              <a:endParaRPr lang="zh-CN" altLang="en-US" sz="1200" dirty="0">
                <a:solidFill>
                  <a:schemeClr val="bg1">
                    <a:lumMod val="65000"/>
                  </a:schemeClr>
                </a:solidFill>
              </a:endParaRPr>
            </a:p>
          </p:txBody>
        </p:sp>
      </p:grpSp>
      <p:grpSp>
        <p:nvGrpSpPr>
          <p:cNvPr id="11" name="组合 10"/>
          <p:cNvGrpSpPr/>
          <p:nvPr/>
        </p:nvGrpSpPr>
        <p:grpSpPr>
          <a:xfrm>
            <a:off x="5076056" y="1203598"/>
            <a:ext cx="3443932" cy="1017987"/>
            <a:chOff x="5220072" y="1203598"/>
            <a:chExt cx="3443932" cy="1017987"/>
          </a:xfrm>
        </p:grpSpPr>
        <p:sp>
          <p:nvSpPr>
            <p:cNvPr id="12" name="TextBox 11"/>
            <p:cNvSpPr txBox="1"/>
            <p:nvPr/>
          </p:nvSpPr>
          <p:spPr>
            <a:xfrm>
              <a:off x="5220072" y="1203598"/>
              <a:ext cx="2550698" cy="400110"/>
            </a:xfrm>
            <a:prstGeom prst="rect">
              <a:avLst/>
            </a:prstGeom>
            <a:noFill/>
          </p:spPr>
          <p:txBody>
            <a:bodyPr wrap="none" rtlCol="0">
              <a:spAutoFit/>
            </a:bodyPr>
            <a:lstStyle/>
            <a:p>
              <a:r>
                <a:rPr lang="en-US" altLang="zh-CN" sz="2000" b="1" dirty="0" smtClean="0">
                  <a:solidFill>
                    <a:schemeClr val="accent2"/>
                  </a:solidFill>
                </a:rPr>
                <a:t>2014</a:t>
              </a:r>
              <a:r>
                <a:rPr lang="zh-CN" altLang="en-US" sz="2000" b="1" dirty="0" smtClean="0">
                  <a:solidFill>
                    <a:schemeClr val="accent2"/>
                  </a:solidFill>
                </a:rPr>
                <a:t>年任务完成情况</a:t>
              </a:r>
              <a:endParaRPr lang="zh-CN" altLang="en-US" sz="2000" b="1" dirty="0">
                <a:solidFill>
                  <a:schemeClr val="accent2"/>
                </a:solidFill>
              </a:endParaRPr>
            </a:p>
          </p:txBody>
        </p:sp>
        <p:sp>
          <p:nvSpPr>
            <p:cNvPr id="13" name="TextBox 12"/>
            <p:cNvSpPr txBox="1"/>
            <p:nvPr/>
          </p:nvSpPr>
          <p:spPr>
            <a:xfrm>
              <a:off x="5220072" y="1608212"/>
              <a:ext cx="3443932" cy="613373"/>
            </a:xfrm>
            <a:prstGeom prst="rect">
              <a:avLst/>
            </a:prstGeom>
            <a:noFill/>
          </p:spPr>
          <p:txBody>
            <a:bodyPr wrap="square" rtlCol="0">
              <a:spAutoFit/>
            </a:bodyPr>
            <a:lstStyle/>
            <a:p>
              <a:pPr>
                <a:lnSpc>
                  <a:spcPct val="150000"/>
                </a:lnSpc>
              </a:pPr>
              <a:r>
                <a:rPr lang="zh-CN" altLang="en-US" sz="1200" dirty="0" smtClean="0">
                  <a:solidFill>
                    <a:schemeClr val="bg1">
                      <a:lumMod val="65000"/>
                    </a:schemeClr>
                  </a:solidFill>
                </a:rPr>
                <a:t>单击此处添加段落文本，</a:t>
              </a:r>
              <a:r>
                <a:rPr lang="zh-CN" altLang="en-US" sz="1200" dirty="0">
                  <a:solidFill>
                    <a:schemeClr val="bg1">
                      <a:lumMod val="65000"/>
                    </a:schemeClr>
                  </a:solidFill>
                </a:rPr>
                <a:t>单击此处添加段落文本</a:t>
              </a:r>
              <a:r>
                <a:rPr lang="zh-CN" altLang="en-US" sz="1200" dirty="0" smtClean="0">
                  <a:solidFill>
                    <a:schemeClr val="bg1">
                      <a:lumMod val="65000"/>
                    </a:schemeClr>
                  </a:solidFill>
                </a:rPr>
                <a:t>，</a:t>
              </a:r>
              <a:r>
                <a:rPr lang="zh-CN" altLang="en-US" sz="1200" dirty="0">
                  <a:solidFill>
                    <a:schemeClr val="bg1">
                      <a:lumMod val="65000"/>
                    </a:schemeClr>
                  </a:solidFill>
                </a:rPr>
                <a:t>单击此处添加段落文本</a:t>
              </a:r>
              <a:r>
                <a:rPr lang="zh-CN" altLang="en-US" sz="1200" dirty="0" smtClean="0">
                  <a:solidFill>
                    <a:schemeClr val="bg1">
                      <a:lumMod val="65000"/>
                    </a:schemeClr>
                  </a:solidFill>
                </a:rPr>
                <a:t>，</a:t>
              </a:r>
              <a:r>
                <a:rPr lang="zh-CN" altLang="en-US" sz="1200" dirty="0">
                  <a:solidFill>
                    <a:schemeClr val="bg1">
                      <a:lumMod val="65000"/>
                    </a:schemeClr>
                  </a:solidFill>
                </a:rPr>
                <a:t>单击此处添加段落</a:t>
              </a:r>
              <a:r>
                <a:rPr lang="zh-CN" altLang="en-US" sz="1200" dirty="0" smtClean="0">
                  <a:solidFill>
                    <a:schemeClr val="bg1">
                      <a:lumMod val="65000"/>
                    </a:schemeClr>
                  </a:solidFill>
                </a:rPr>
                <a:t>文本。</a:t>
              </a:r>
              <a:endParaRPr lang="zh-CN" altLang="en-US" sz="1200" dirty="0">
                <a:solidFill>
                  <a:schemeClr val="bg1">
                    <a:lumMod val="65000"/>
                  </a:schemeClr>
                </a:solidFill>
              </a:endParaRPr>
            </a:p>
          </p:txBody>
        </p:sp>
      </p:grpSp>
      <p:sp>
        <p:nvSpPr>
          <p:cNvPr id="14" name="矩形 13"/>
          <p:cNvSpPr/>
          <p:nvPr/>
        </p:nvSpPr>
        <p:spPr>
          <a:xfrm>
            <a:off x="5352752" y="2427734"/>
            <a:ext cx="1577950" cy="288032"/>
          </a:xfrm>
          <a:prstGeom prst="rect">
            <a:avLst/>
          </a:prstGeom>
          <a:solidFill>
            <a:schemeClr val="accent3"/>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smtClean="0">
                <a:solidFill>
                  <a:schemeClr val="bg1"/>
                </a:solidFill>
              </a:rPr>
              <a:t>完成率：</a:t>
            </a:r>
            <a:r>
              <a:rPr lang="en-US" altLang="zh-CN" sz="1400" dirty="0" smtClean="0">
                <a:solidFill>
                  <a:schemeClr val="bg1"/>
                </a:solidFill>
              </a:rPr>
              <a:t>98%</a:t>
            </a:r>
            <a:endParaRPr lang="zh-CN" altLang="en-US" sz="1400" dirty="0">
              <a:solidFill>
                <a:schemeClr val="bg1"/>
              </a:solidFill>
            </a:endParaRPr>
          </a:p>
        </p:txBody>
      </p:sp>
      <p:sp>
        <p:nvSpPr>
          <p:cNvPr id="15" name="矩形 14"/>
          <p:cNvSpPr/>
          <p:nvPr/>
        </p:nvSpPr>
        <p:spPr>
          <a:xfrm>
            <a:off x="5352752" y="2859782"/>
            <a:ext cx="2171576" cy="288032"/>
          </a:xfrm>
          <a:prstGeom prst="rect">
            <a:avLst/>
          </a:prstGeom>
          <a:solidFill>
            <a:schemeClr val="accent4"/>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smtClean="0">
                <a:solidFill>
                  <a:schemeClr val="bg1"/>
                </a:solidFill>
              </a:rPr>
              <a:t>销售额：</a:t>
            </a:r>
            <a:r>
              <a:rPr lang="en-US" altLang="zh-CN" sz="1400" dirty="0" smtClean="0">
                <a:solidFill>
                  <a:schemeClr val="bg1"/>
                </a:solidFill>
              </a:rPr>
              <a:t>600</a:t>
            </a:r>
            <a:r>
              <a:rPr lang="zh-CN" altLang="en-US" sz="1400" dirty="0" smtClean="0">
                <a:solidFill>
                  <a:schemeClr val="bg1"/>
                </a:solidFill>
              </a:rPr>
              <a:t>万</a:t>
            </a:r>
            <a:endParaRPr lang="zh-CN" altLang="en-US" sz="1400" dirty="0">
              <a:solidFill>
                <a:schemeClr val="bg1"/>
              </a:solidFill>
            </a:endParaRPr>
          </a:p>
        </p:txBody>
      </p:sp>
      <p:sp>
        <p:nvSpPr>
          <p:cNvPr id="16" name="矩形 15"/>
          <p:cNvSpPr/>
          <p:nvPr/>
        </p:nvSpPr>
        <p:spPr>
          <a:xfrm>
            <a:off x="5352752" y="3291830"/>
            <a:ext cx="1811536" cy="288032"/>
          </a:xfrm>
          <a:prstGeom prst="rect">
            <a:avLst/>
          </a:prstGeom>
          <a:solidFill>
            <a:schemeClr val="accent5"/>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smtClean="0">
                <a:solidFill>
                  <a:schemeClr val="bg1"/>
                </a:solidFill>
              </a:rPr>
              <a:t>回款：</a:t>
            </a:r>
            <a:r>
              <a:rPr lang="en-US" altLang="zh-CN" sz="1400" dirty="0" smtClean="0">
                <a:solidFill>
                  <a:schemeClr val="bg1"/>
                </a:solidFill>
              </a:rPr>
              <a:t>540</a:t>
            </a:r>
            <a:r>
              <a:rPr lang="zh-CN" altLang="en-US" sz="1400" dirty="0" smtClean="0">
                <a:solidFill>
                  <a:schemeClr val="bg1"/>
                </a:solidFill>
              </a:rPr>
              <a:t>万</a:t>
            </a:r>
            <a:endParaRPr lang="zh-CN" altLang="en-US" sz="1400" dirty="0">
              <a:solidFill>
                <a:schemeClr val="bg1"/>
              </a:solidFill>
            </a:endParaRPr>
          </a:p>
        </p:txBody>
      </p:sp>
      <p:sp>
        <p:nvSpPr>
          <p:cNvPr id="17" name="矩形 16"/>
          <p:cNvSpPr/>
          <p:nvPr/>
        </p:nvSpPr>
        <p:spPr>
          <a:xfrm>
            <a:off x="5352752" y="3723878"/>
            <a:ext cx="1307480" cy="288032"/>
          </a:xfrm>
          <a:prstGeom prst="rect">
            <a:avLst/>
          </a:prstGeom>
          <a:solidFill>
            <a:schemeClr val="accent6"/>
          </a:solid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400" dirty="0" smtClean="0">
                <a:solidFill>
                  <a:schemeClr val="bg1"/>
                </a:solidFill>
              </a:rPr>
              <a:t>添加文本</a:t>
            </a:r>
            <a:endParaRPr lang="zh-CN" altLang="en-US" sz="1400" dirty="0">
              <a:solidFill>
                <a:schemeClr val="bg1"/>
              </a:solidFill>
            </a:endParaRPr>
          </a:p>
        </p:txBody>
      </p:sp>
      <p:sp>
        <p:nvSpPr>
          <p:cNvPr id="18" name="矩形 17"/>
          <p:cNvSpPr/>
          <p:nvPr/>
        </p:nvSpPr>
        <p:spPr>
          <a:xfrm flipH="1">
            <a:off x="2261518" y="2427734"/>
            <a:ext cx="1446386" cy="288032"/>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400" dirty="0" smtClean="0">
                <a:solidFill>
                  <a:schemeClr val="bg1"/>
                </a:solidFill>
              </a:rPr>
              <a:t>完成率：</a:t>
            </a:r>
            <a:r>
              <a:rPr lang="en-US" altLang="zh-CN" sz="1400" dirty="0" smtClean="0">
                <a:solidFill>
                  <a:schemeClr val="bg1"/>
                </a:solidFill>
              </a:rPr>
              <a:t>80%</a:t>
            </a:r>
            <a:endParaRPr lang="zh-CN" altLang="en-US" sz="1400" dirty="0">
              <a:solidFill>
                <a:schemeClr val="bg1"/>
              </a:solidFill>
            </a:endParaRPr>
          </a:p>
        </p:txBody>
      </p:sp>
      <p:sp>
        <p:nvSpPr>
          <p:cNvPr id="19" name="矩形 18"/>
          <p:cNvSpPr/>
          <p:nvPr/>
        </p:nvSpPr>
        <p:spPr>
          <a:xfrm flipH="1">
            <a:off x="1896368" y="2859782"/>
            <a:ext cx="1811536" cy="288032"/>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400" dirty="0" smtClean="0">
                <a:solidFill>
                  <a:schemeClr val="bg1"/>
                </a:solidFill>
              </a:rPr>
              <a:t>销售额：</a:t>
            </a:r>
            <a:r>
              <a:rPr lang="en-US" altLang="zh-CN" sz="1400" dirty="0" smtClean="0">
                <a:solidFill>
                  <a:schemeClr val="bg1"/>
                </a:solidFill>
              </a:rPr>
              <a:t>380</a:t>
            </a:r>
            <a:r>
              <a:rPr lang="zh-CN" altLang="en-US" sz="1400" dirty="0" smtClean="0">
                <a:solidFill>
                  <a:schemeClr val="bg1"/>
                </a:solidFill>
              </a:rPr>
              <a:t>万</a:t>
            </a:r>
            <a:endParaRPr lang="zh-CN" altLang="en-US" sz="1400" dirty="0">
              <a:solidFill>
                <a:schemeClr val="bg1"/>
              </a:solidFill>
            </a:endParaRPr>
          </a:p>
        </p:txBody>
      </p:sp>
      <p:sp>
        <p:nvSpPr>
          <p:cNvPr id="20" name="矩形 19"/>
          <p:cNvSpPr/>
          <p:nvPr/>
        </p:nvSpPr>
        <p:spPr>
          <a:xfrm flipH="1">
            <a:off x="2472432" y="3291830"/>
            <a:ext cx="1235472" cy="288032"/>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400" dirty="0">
                <a:solidFill>
                  <a:schemeClr val="bg1"/>
                </a:solidFill>
              </a:rPr>
              <a:t>回</a:t>
            </a:r>
            <a:r>
              <a:rPr lang="zh-CN" altLang="en-US" sz="1400" dirty="0" smtClean="0">
                <a:solidFill>
                  <a:schemeClr val="bg1"/>
                </a:solidFill>
              </a:rPr>
              <a:t>款：</a:t>
            </a:r>
            <a:r>
              <a:rPr lang="en-US" altLang="zh-CN" sz="1400" dirty="0" smtClean="0">
                <a:solidFill>
                  <a:schemeClr val="bg1"/>
                </a:solidFill>
              </a:rPr>
              <a:t>260</a:t>
            </a:r>
            <a:r>
              <a:rPr lang="zh-CN" altLang="en-US" sz="1400" dirty="0" smtClean="0">
                <a:solidFill>
                  <a:schemeClr val="bg1"/>
                </a:solidFill>
              </a:rPr>
              <a:t>万</a:t>
            </a:r>
            <a:endParaRPr lang="zh-CN" altLang="en-US" sz="1400" dirty="0">
              <a:solidFill>
                <a:schemeClr val="bg1"/>
              </a:solidFill>
            </a:endParaRPr>
          </a:p>
        </p:txBody>
      </p:sp>
      <p:sp>
        <p:nvSpPr>
          <p:cNvPr id="21" name="矩形 20"/>
          <p:cNvSpPr/>
          <p:nvPr/>
        </p:nvSpPr>
        <p:spPr>
          <a:xfrm flipH="1">
            <a:off x="1896368" y="3723878"/>
            <a:ext cx="1811536" cy="288032"/>
          </a:xfrm>
          <a:prstGeom prst="rect">
            <a:avLst/>
          </a:prstGeom>
          <a:solidFill>
            <a:schemeClr val="bg1">
              <a:lumMod val="6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400" dirty="0" smtClean="0">
                <a:solidFill>
                  <a:schemeClr val="bg1"/>
                </a:solidFill>
              </a:rPr>
              <a:t>添加文本</a:t>
            </a:r>
            <a:endParaRPr lang="zh-CN" altLang="en-US" sz="1400" dirty="0">
              <a:solidFill>
                <a:schemeClr val="bg1"/>
              </a:solidFill>
            </a:endParaRPr>
          </a:p>
        </p:txBody>
      </p:sp>
    </p:spTree>
    <p:extLst>
      <p:ext uri="{BB962C8B-B14F-4D97-AF65-F5344CB8AC3E}">
        <p14:creationId xmlns:p14="http://schemas.microsoft.com/office/powerpoint/2010/main" val="4026538651"/>
      </p:ext>
    </p:extLst>
  </p:cSld>
  <p:clrMapOvr>
    <a:masterClrMapping/>
  </p:clrMapOvr>
  <mc:AlternateContent xmlns:mc="http://schemas.openxmlformats.org/markup-compatibility/2006" xmlns:p14="http://schemas.microsoft.com/office/powerpoint/2010/main">
    <mc:Choice Requires="p14">
      <p:transition spd="med" p14:dur="700" advTm="2726">
        <p:fade/>
      </p:transition>
    </mc:Choice>
    <mc:Fallback xmlns="">
      <p:transition spd="med" advTm="272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300" fill="hold"/>
                                        <p:tgtEl>
                                          <p:spTgt spid="3"/>
                                        </p:tgtEl>
                                        <p:attrNameLst>
                                          <p:attrName>ppt_x</p:attrName>
                                        </p:attrNameLst>
                                      </p:cBhvr>
                                      <p:tavLst>
                                        <p:tav tm="0">
                                          <p:val>
                                            <p:strVal val="#ppt_x"/>
                                          </p:val>
                                        </p:tav>
                                        <p:tav tm="100000">
                                          <p:val>
                                            <p:strVal val="#ppt_x"/>
                                          </p:val>
                                        </p:tav>
                                      </p:tavLst>
                                    </p:anim>
                                    <p:anim calcmode="lin" valueType="num">
                                      <p:cBhvr additive="base">
                                        <p:cTn id="8" dur="3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300" fill="hold"/>
                                        <p:tgtEl>
                                          <p:spTgt spid="4"/>
                                        </p:tgtEl>
                                        <p:attrNameLst>
                                          <p:attrName>ppt_x</p:attrName>
                                        </p:attrNameLst>
                                      </p:cBhvr>
                                      <p:tavLst>
                                        <p:tav tm="0">
                                          <p:val>
                                            <p:strVal val="#ppt_x"/>
                                          </p:val>
                                        </p:tav>
                                        <p:tav tm="100000">
                                          <p:val>
                                            <p:strVal val="#ppt_x"/>
                                          </p:val>
                                        </p:tav>
                                      </p:tavLst>
                                    </p:anim>
                                    <p:anim calcmode="lin" valueType="num">
                                      <p:cBhvr additive="base">
                                        <p:cTn id="12" dur="300" fill="hold"/>
                                        <p:tgtEl>
                                          <p:spTgt spid="4"/>
                                        </p:tgtEl>
                                        <p:attrNameLst>
                                          <p:attrName>ppt_y</p:attrName>
                                        </p:attrNameLst>
                                      </p:cBhvr>
                                      <p:tavLst>
                                        <p:tav tm="0">
                                          <p:val>
                                            <p:strVal val="1+#ppt_h/2"/>
                                          </p:val>
                                        </p:tav>
                                        <p:tav tm="100000">
                                          <p:val>
                                            <p:strVal val="#ppt_y"/>
                                          </p:val>
                                        </p:tav>
                                      </p:tavLst>
                                    </p:anim>
                                  </p:childTnLst>
                                </p:cTn>
                              </p:par>
                            </p:childTnLst>
                          </p:cTn>
                        </p:par>
                        <p:par>
                          <p:cTn id="13" fill="hold">
                            <p:stCondLst>
                              <p:cond delay="300"/>
                            </p:stCondLst>
                            <p:childTnLst>
                              <p:par>
                                <p:cTn id="14" presetID="53" presetClass="entr" presetSubtype="16"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par>
                          <p:cTn id="19" fill="hold">
                            <p:stCondLst>
                              <p:cond delay="800"/>
                            </p:stCondLst>
                            <p:childTnLst>
                              <p:par>
                                <p:cTn id="20" presetID="22" presetClass="entr" presetSubtype="2"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right)">
                                      <p:cBhvr>
                                        <p:cTn id="22" dur="500"/>
                                        <p:tgtEl>
                                          <p:spTgt spid="8"/>
                                        </p:tgtEl>
                                      </p:cBhvr>
                                    </p:animEffect>
                                  </p:childTnLst>
                                </p:cTn>
                              </p:par>
                              <p:par>
                                <p:cTn id="23" presetID="22" presetClass="entr" presetSubtype="8"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childTnLst>
                          </p:cTn>
                        </p:par>
                        <p:par>
                          <p:cTn id="26" fill="hold">
                            <p:stCondLst>
                              <p:cond delay="1300"/>
                            </p:stCondLst>
                            <p:childTnLst>
                              <p:par>
                                <p:cTn id="27" presetID="12" presetClass="entr" presetSubtype="2"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p:tgtEl>
                                          <p:spTgt spid="18"/>
                                        </p:tgtEl>
                                        <p:attrNameLst>
                                          <p:attrName>ppt_x</p:attrName>
                                        </p:attrNameLst>
                                      </p:cBhvr>
                                      <p:tavLst>
                                        <p:tav tm="0">
                                          <p:val>
                                            <p:strVal val="#ppt_x+#ppt_w*1.125000"/>
                                          </p:val>
                                        </p:tav>
                                        <p:tav tm="100000">
                                          <p:val>
                                            <p:strVal val="#ppt_x"/>
                                          </p:val>
                                        </p:tav>
                                      </p:tavLst>
                                    </p:anim>
                                    <p:animEffect transition="in" filter="wipe(left)">
                                      <p:cBhvr>
                                        <p:cTn id="30" dur="500"/>
                                        <p:tgtEl>
                                          <p:spTgt spid="18"/>
                                        </p:tgtEl>
                                      </p:cBhvr>
                                    </p:animEffect>
                                  </p:childTnLst>
                                </p:cTn>
                              </p:par>
                              <p:par>
                                <p:cTn id="31" presetID="12" presetClass="entr" presetSubtype="8"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p:tgtEl>
                                          <p:spTgt spid="14"/>
                                        </p:tgtEl>
                                        <p:attrNameLst>
                                          <p:attrName>ppt_x</p:attrName>
                                        </p:attrNameLst>
                                      </p:cBhvr>
                                      <p:tavLst>
                                        <p:tav tm="0">
                                          <p:val>
                                            <p:strVal val="#ppt_x-#ppt_w*1.125000"/>
                                          </p:val>
                                        </p:tav>
                                        <p:tav tm="100000">
                                          <p:val>
                                            <p:strVal val="#ppt_x"/>
                                          </p:val>
                                        </p:tav>
                                      </p:tavLst>
                                    </p:anim>
                                    <p:animEffect transition="in" filter="wipe(right)">
                                      <p:cBhvr>
                                        <p:cTn id="34" dur="500"/>
                                        <p:tgtEl>
                                          <p:spTgt spid="14"/>
                                        </p:tgtEl>
                                      </p:cBhvr>
                                    </p:animEffect>
                                  </p:childTnLst>
                                </p:cTn>
                              </p:par>
                              <p:par>
                                <p:cTn id="35" presetID="12" presetClass="entr" presetSubtype="2" fill="hold" grpId="0" nodeType="withEffect">
                                  <p:stCondLst>
                                    <p:cond delay="20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0"/>
                                        <p:tgtEl>
                                          <p:spTgt spid="19"/>
                                        </p:tgtEl>
                                        <p:attrNameLst>
                                          <p:attrName>ppt_x</p:attrName>
                                        </p:attrNameLst>
                                      </p:cBhvr>
                                      <p:tavLst>
                                        <p:tav tm="0">
                                          <p:val>
                                            <p:strVal val="#ppt_x+#ppt_w*1.125000"/>
                                          </p:val>
                                        </p:tav>
                                        <p:tav tm="100000">
                                          <p:val>
                                            <p:strVal val="#ppt_x"/>
                                          </p:val>
                                        </p:tav>
                                      </p:tavLst>
                                    </p:anim>
                                    <p:animEffect transition="in" filter="wipe(left)">
                                      <p:cBhvr>
                                        <p:cTn id="38" dur="500"/>
                                        <p:tgtEl>
                                          <p:spTgt spid="19"/>
                                        </p:tgtEl>
                                      </p:cBhvr>
                                    </p:animEffect>
                                  </p:childTnLst>
                                </p:cTn>
                              </p:par>
                              <p:par>
                                <p:cTn id="39" presetID="12" presetClass="entr" presetSubtype="8" fill="hold" grpId="0" nodeType="withEffect">
                                  <p:stCondLst>
                                    <p:cond delay="20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p:tgtEl>
                                          <p:spTgt spid="15"/>
                                        </p:tgtEl>
                                        <p:attrNameLst>
                                          <p:attrName>ppt_x</p:attrName>
                                        </p:attrNameLst>
                                      </p:cBhvr>
                                      <p:tavLst>
                                        <p:tav tm="0">
                                          <p:val>
                                            <p:strVal val="#ppt_x-#ppt_w*1.125000"/>
                                          </p:val>
                                        </p:tav>
                                        <p:tav tm="100000">
                                          <p:val>
                                            <p:strVal val="#ppt_x"/>
                                          </p:val>
                                        </p:tav>
                                      </p:tavLst>
                                    </p:anim>
                                    <p:animEffect transition="in" filter="wipe(right)">
                                      <p:cBhvr>
                                        <p:cTn id="42" dur="500"/>
                                        <p:tgtEl>
                                          <p:spTgt spid="15"/>
                                        </p:tgtEl>
                                      </p:cBhvr>
                                    </p:animEffect>
                                  </p:childTnLst>
                                </p:cTn>
                              </p:par>
                              <p:par>
                                <p:cTn id="43" presetID="12" presetClass="entr" presetSubtype="2" fill="hold" grpId="0" nodeType="withEffect">
                                  <p:stCondLst>
                                    <p:cond delay="400"/>
                                  </p:stCondLst>
                                  <p:childTnLst>
                                    <p:set>
                                      <p:cBhvr>
                                        <p:cTn id="44" dur="1" fill="hold">
                                          <p:stCondLst>
                                            <p:cond delay="0"/>
                                          </p:stCondLst>
                                        </p:cTn>
                                        <p:tgtEl>
                                          <p:spTgt spid="20"/>
                                        </p:tgtEl>
                                        <p:attrNameLst>
                                          <p:attrName>style.visibility</p:attrName>
                                        </p:attrNameLst>
                                      </p:cBhvr>
                                      <p:to>
                                        <p:strVal val="visible"/>
                                      </p:to>
                                    </p:set>
                                    <p:anim calcmode="lin" valueType="num">
                                      <p:cBhvr additive="base">
                                        <p:cTn id="45" dur="500"/>
                                        <p:tgtEl>
                                          <p:spTgt spid="20"/>
                                        </p:tgtEl>
                                        <p:attrNameLst>
                                          <p:attrName>ppt_x</p:attrName>
                                        </p:attrNameLst>
                                      </p:cBhvr>
                                      <p:tavLst>
                                        <p:tav tm="0">
                                          <p:val>
                                            <p:strVal val="#ppt_x+#ppt_w*1.125000"/>
                                          </p:val>
                                        </p:tav>
                                        <p:tav tm="100000">
                                          <p:val>
                                            <p:strVal val="#ppt_x"/>
                                          </p:val>
                                        </p:tav>
                                      </p:tavLst>
                                    </p:anim>
                                    <p:animEffect transition="in" filter="wipe(left)">
                                      <p:cBhvr>
                                        <p:cTn id="46" dur="500"/>
                                        <p:tgtEl>
                                          <p:spTgt spid="20"/>
                                        </p:tgtEl>
                                      </p:cBhvr>
                                    </p:animEffect>
                                  </p:childTnLst>
                                </p:cTn>
                              </p:par>
                              <p:par>
                                <p:cTn id="47" presetID="12" presetClass="entr" presetSubtype="8" fill="hold" grpId="0" nodeType="withEffect">
                                  <p:stCondLst>
                                    <p:cond delay="40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p:tgtEl>
                                          <p:spTgt spid="16"/>
                                        </p:tgtEl>
                                        <p:attrNameLst>
                                          <p:attrName>ppt_x</p:attrName>
                                        </p:attrNameLst>
                                      </p:cBhvr>
                                      <p:tavLst>
                                        <p:tav tm="0">
                                          <p:val>
                                            <p:strVal val="#ppt_x-#ppt_w*1.125000"/>
                                          </p:val>
                                        </p:tav>
                                        <p:tav tm="100000">
                                          <p:val>
                                            <p:strVal val="#ppt_x"/>
                                          </p:val>
                                        </p:tav>
                                      </p:tavLst>
                                    </p:anim>
                                    <p:animEffect transition="in" filter="wipe(right)">
                                      <p:cBhvr>
                                        <p:cTn id="50" dur="500"/>
                                        <p:tgtEl>
                                          <p:spTgt spid="16"/>
                                        </p:tgtEl>
                                      </p:cBhvr>
                                    </p:animEffect>
                                  </p:childTnLst>
                                </p:cTn>
                              </p:par>
                              <p:par>
                                <p:cTn id="51" presetID="12" presetClass="entr" presetSubtype="2" fill="hold" grpId="0" nodeType="withEffect">
                                  <p:stCondLst>
                                    <p:cond delay="600"/>
                                  </p:stCondLst>
                                  <p:childTnLst>
                                    <p:set>
                                      <p:cBhvr>
                                        <p:cTn id="52" dur="1" fill="hold">
                                          <p:stCondLst>
                                            <p:cond delay="0"/>
                                          </p:stCondLst>
                                        </p:cTn>
                                        <p:tgtEl>
                                          <p:spTgt spid="21"/>
                                        </p:tgtEl>
                                        <p:attrNameLst>
                                          <p:attrName>style.visibility</p:attrName>
                                        </p:attrNameLst>
                                      </p:cBhvr>
                                      <p:to>
                                        <p:strVal val="visible"/>
                                      </p:to>
                                    </p:set>
                                    <p:anim calcmode="lin" valueType="num">
                                      <p:cBhvr additive="base">
                                        <p:cTn id="53" dur="500"/>
                                        <p:tgtEl>
                                          <p:spTgt spid="21"/>
                                        </p:tgtEl>
                                        <p:attrNameLst>
                                          <p:attrName>ppt_x</p:attrName>
                                        </p:attrNameLst>
                                      </p:cBhvr>
                                      <p:tavLst>
                                        <p:tav tm="0">
                                          <p:val>
                                            <p:strVal val="#ppt_x+#ppt_w*1.125000"/>
                                          </p:val>
                                        </p:tav>
                                        <p:tav tm="100000">
                                          <p:val>
                                            <p:strVal val="#ppt_x"/>
                                          </p:val>
                                        </p:tav>
                                      </p:tavLst>
                                    </p:anim>
                                    <p:animEffect transition="in" filter="wipe(left)">
                                      <p:cBhvr>
                                        <p:cTn id="54" dur="500"/>
                                        <p:tgtEl>
                                          <p:spTgt spid="21"/>
                                        </p:tgtEl>
                                      </p:cBhvr>
                                    </p:animEffect>
                                  </p:childTnLst>
                                </p:cTn>
                              </p:par>
                              <p:par>
                                <p:cTn id="55" presetID="12" presetClass="entr" presetSubtype="8" fill="hold" grpId="0" nodeType="withEffect">
                                  <p:stCondLst>
                                    <p:cond delay="60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500"/>
                                        <p:tgtEl>
                                          <p:spTgt spid="17"/>
                                        </p:tgtEl>
                                        <p:attrNameLst>
                                          <p:attrName>ppt_x</p:attrName>
                                        </p:attrNameLst>
                                      </p:cBhvr>
                                      <p:tavLst>
                                        <p:tav tm="0">
                                          <p:val>
                                            <p:strVal val="#ppt_x-#ppt_w*1.125000"/>
                                          </p:val>
                                        </p:tav>
                                        <p:tav tm="100000">
                                          <p:val>
                                            <p:strVal val="#ppt_x"/>
                                          </p:val>
                                        </p:tav>
                                      </p:tavLst>
                                    </p:anim>
                                    <p:animEffect transition="in" filter="wipe(right)">
                                      <p:cBhvr>
                                        <p:cTn id="5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4" grpId="0" animBg="1"/>
      <p:bldP spid="15" grpId="0" animBg="1"/>
      <p:bldP spid="16" grpId="0" animBg="1"/>
      <p:bldP spid="17" grpId="0" animBg="1"/>
      <p:bldP spid="18" grpId="0" animBg="1"/>
      <p:bldP spid="19" grpId="0" animBg="1"/>
      <p:bldP spid="20" grpId="0" animBg="1"/>
      <p:bldP spid="2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重点工作落实情况</a:t>
            </a:r>
            <a:endParaRPr lang="zh-CN" altLang="en-US" dirty="0"/>
          </a:p>
        </p:txBody>
      </p:sp>
      <p:pic>
        <p:nvPicPr>
          <p:cNvPr id="3" name="Picture 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2843810" y="845444"/>
            <a:ext cx="2016222" cy="1290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4"/>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755576" y="2234614"/>
            <a:ext cx="2016225" cy="12641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5"/>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2843809" y="3579862"/>
            <a:ext cx="2016224" cy="1296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 name="组合 5"/>
          <p:cNvGrpSpPr/>
          <p:nvPr/>
        </p:nvGrpSpPr>
        <p:grpSpPr>
          <a:xfrm>
            <a:off x="755577" y="844120"/>
            <a:ext cx="2016224" cy="1296144"/>
            <a:chOff x="4211960" y="843558"/>
            <a:chExt cx="2016224" cy="1296144"/>
          </a:xfrm>
        </p:grpSpPr>
        <p:sp>
          <p:nvSpPr>
            <p:cNvPr id="7" name="矩形 6"/>
            <p:cNvSpPr/>
            <p:nvPr/>
          </p:nvSpPr>
          <p:spPr>
            <a:xfrm>
              <a:off x="4211960" y="843558"/>
              <a:ext cx="2016224" cy="129614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4292121" y="843558"/>
              <a:ext cx="697627" cy="646331"/>
            </a:xfrm>
            <a:prstGeom prst="rect">
              <a:avLst/>
            </a:prstGeom>
            <a:noFill/>
          </p:spPr>
          <p:txBody>
            <a:bodyPr wrap="none" rtlCol="0">
              <a:spAutoFit/>
            </a:bodyPr>
            <a:lstStyle/>
            <a:p>
              <a:r>
                <a:rPr lang="en-US" altLang="zh-CN" sz="3600" b="1" dirty="0" smtClean="0">
                  <a:solidFill>
                    <a:schemeClr val="bg1"/>
                  </a:solidFill>
                </a:rPr>
                <a:t>01</a:t>
              </a:r>
              <a:endParaRPr lang="zh-CN" altLang="en-US" sz="3600" b="1" dirty="0">
                <a:solidFill>
                  <a:schemeClr val="bg1"/>
                </a:solidFill>
              </a:endParaRPr>
            </a:p>
          </p:txBody>
        </p:sp>
        <p:sp>
          <p:nvSpPr>
            <p:cNvPr id="9" name="TextBox 8"/>
            <p:cNvSpPr txBox="1"/>
            <p:nvPr/>
          </p:nvSpPr>
          <p:spPr>
            <a:xfrm>
              <a:off x="4283968" y="1419622"/>
              <a:ext cx="1800200" cy="584775"/>
            </a:xfrm>
            <a:prstGeom prst="rect">
              <a:avLst/>
            </a:prstGeom>
            <a:noFill/>
          </p:spPr>
          <p:txBody>
            <a:bodyPr wrap="square" rtlCol="0">
              <a:spAutoFit/>
            </a:bodyPr>
            <a:lstStyle/>
            <a:p>
              <a:r>
                <a:rPr lang="zh-CN" altLang="en-US" sz="1600" dirty="0" smtClean="0">
                  <a:solidFill>
                    <a:schemeClr val="bg1"/>
                  </a:solidFill>
                </a:rPr>
                <a:t>单击此处添加图片说明文本</a:t>
              </a:r>
              <a:endParaRPr lang="zh-CN" altLang="en-US" sz="1600" dirty="0">
                <a:solidFill>
                  <a:schemeClr val="bg1"/>
                </a:solidFill>
              </a:endParaRPr>
            </a:p>
          </p:txBody>
        </p:sp>
      </p:grpSp>
      <p:grpSp>
        <p:nvGrpSpPr>
          <p:cNvPr id="10" name="组合 9"/>
          <p:cNvGrpSpPr/>
          <p:nvPr/>
        </p:nvGrpSpPr>
        <p:grpSpPr>
          <a:xfrm>
            <a:off x="2843809" y="2212272"/>
            <a:ext cx="2016224" cy="1299294"/>
            <a:chOff x="6300192" y="2211710"/>
            <a:chExt cx="2016224" cy="1299294"/>
          </a:xfrm>
        </p:grpSpPr>
        <p:sp>
          <p:nvSpPr>
            <p:cNvPr id="11" name="矩形 10"/>
            <p:cNvSpPr/>
            <p:nvPr/>
          </p:nvSpPr>
          <p:spPr>
            <a:xfrm>
              <a:off x="6300192" y="2214860"/>
              <a:ext cx="2016224" cy="129614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6300192" y="2211710"/>
              <a:ext cx="697627" cy="646331"/>
            </a:xfrm>
            <a:prstGeom prst="rect">
              <a:avLst/>
            </a:prstGeom>
            <a:noFill/>
          </p:spPr>
          <p:txBody>
            <a:bodyPr wrap="none" rtlCol="0">
              <a:spAutoFit/>
            </a:bodyPr>
            <a:lstStyle/>
            <a:p>
              <a:r>
                <a:rPr lang="en-US" altLang="zh-CN" sz="3600" b="1" dirty="0" smtClean="0">
                  <a:solidFill>
                    <a:schemeClr val="bg1"/>
                  </a:solidFill>
                </a:rPr>
                <a:t>02</a:t>
              </a:r>
              <a:endParaRPr lang="zh-CN" altLang="en-US" sz="3600" b="1" dirty="0">
                <a:solidFill>
                  <a:schemeClr val="bg1"/>
                </a:solidFill>
              </a:endParaRPr>
            </a:p>
          </p:txBody>
        </p:sp>
        <p:sp>
          <p:nvSpPr>
            <p:cNvPr id="13" name="TextBox 12"/>
            <p:cNvSpPr txBox="1"/>
            <p:nvPr/>
          </p:nvSpPr>
          <p:spPr>
            <a:xfrm>
              <a:off x="6300192" y="2790924"/>
              <a:ext cx="1800200" cy="584775"/>
            </a:xfrm>
            <a:prstGeom prst="rect">
              <a:avLst/>
            </a:prstGeom>
            <a:noFill/>
          </p:spPr>
          <p:txBody>
            <a:bodyPr wrap="square" rtlCol="0">
              <a:spAutoFit/>
            </a:bodyPr>
            <a:lstStyle/>
            <a:p>
              <a:r>
                <a:rPr lang="zh-CN" altLang="en-US" sz="1600" dirty="0" smtClean="0">
                  <a:solidFill>
                    <a:schemeClr val="bg1"/>
                  </a:solidFill>
                </a:rPr>
                <a:t>单击此处添加图片说明文本</a:t>
              </a:r>
              <a:endParaRPr lang="zh-CN" altLang="en-US" sz="1600" dirty="0">
                <a:solidFill>
                  <a:schemeClr val="bg1"/>
                </a:solidFill>
              </a:endParaRPr>
            </a:p>
          </p:txBody>
        </p:sp>
      </p:grpSp>
      <p:grpSp>
        <p:nvGrpSpPr>
          <p:cNvPr id="14" name="组合 13"/>
          <p:cNvGrpSpPr/>
          <p:nvPr/>
        </p:nvGrpSpPr>
        <p:grpSpPr>
          <a:xfrm>
            <a:off x="755577" y="3579862"/>
            <a:ext cx="2016224" cy="1296144"/>
            <a:chOff x="4211960" y="3651870"/>
            <a:chExt cx="2016224" cy="1296144"/>
          </a:xfrm>
        </p:grpSpPr>
        <p:sp>
          <p:nvSpPr>
            <p:cNvPr id="15" name="矩形 14"/>
            <p:cNvSpPr/>
            <p:nvPr/>
          </p:nvSpPr>
          <p:spPr>
            <a:xfrm>
              <a:off x="4211960" y="3651870"/>
              <a:ext cx="2016224" cy="1296144"/>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4211960" y="3651870"/>
              <a:ext cx="697627" cy="646331"/>
            </a:xfrm>
            <a:prstGeom prst="rect">
              <a:avLst/>
            </a:prstGeom>
            <a:noFill/>
          </p:spPr>
          <p:txBody>
            <a:bodyPr wrap="none" rtlCol="0">
              <a:spAutoFit/>
            </a:bodyPr>
            <a:lstStyle/>
            <a:p>
              <a:r>
                <a:rPr lang="en-US" altLang="zh-CN" sz="3600" b="1" dirty="0" smtClean="0">
                  <a:solidFill>
                    <a:schemeClr val="bg1"/>
                  </a:solidFill>
                </a:rPr>
                <a:t>03</a:t>
              </a:r>
              <a:endParaRPr lang="zh-CN" altLang="en-US" sz="3600" b="1" dirty="0">
                <a:solidFill>
                  <a:schemeClr val="bg1"/>
                </a:solidFill>
              </a:endParaRPr>
            </a:p>
          </p:txBody>
        </p:sp>
        <p:sp>
          <p:nvSpPr>
            <p:cNvPr id="17" name="TextBox 16"/>
            <p:cNvSpPr txBox="1"/>
            <p:nvPr/>
          </p:nvSpPr>
          <p:spPr>
            <a:xfrm>
              <a:off x="4319972" y="4283467"/>
              <a:ext cx="1800200" cy="584775"/>
            </a:xfrm>
            <a:prstGeom prst="rect">
              <a:avLst/>
            </a:prstGeom>
            <a:noFill/>
          </p:spPr>
          <p:txBody>
            <a:bodyPr wrap="square" rtlCol="0">
              <a:spAutoFit/>
            </a:bodyPr>
            <a:lstStyle/>
            <a:p>
              <a:r>
                <a:rPr lang="zh-CN" altLang="en-US" sz="1600" dirty="0" smtClean="0">
                  <a:solidFill>
                    <a:schemeClr val="bg1"/>
                  </a:solidFill>
                </a:rPr>
                <a:t>单击此处添加图片说明文本</a:t>
              </a:r>
              <a:endParaRPr lang="zh-CN" altLang="en-US" sz="1600" dirty="0">
                <a:solidFill>
                  <a:schemeClr val="bg1"/>
                </a:solidFill>
              </a:endParaRPr>
            </a:p>
          </p:txBody>
        </p:sp>
      </p:grpSp>
      <p:sp>
        <p:nvSpPr>
          <p:cNvPr id="18" name="TextBox 17"/>
          <p:cNvSpPr txBox="1"/>
          <p:nvPr/>
        </p:nvSpPr>
        <p:spPr>
          <a:xfrm>
            <a:off x="5292079" y="1440048"/>
            <a:ext cx="1107996" cy="369332"/>
          </a:xfrm>
          <a:prstGeom prst="rect">
            <a:avLst/>
          </a:prstGeom>
          <a:noFill/>
        </p:spPr>
        <p:txBody>
          <a:bodyPr wrap="none" rtlCol="0">
            <a:spAutoFit/>
          </a:bodyPr>
          <a:lstStyle/>
          <a:p>
            <a:r>
              <a:rPr lang="zh-CN" altLang="en-US" b="1" dirty="0" smtClean="0">
                <a:solidFill>
                  <a:schemeClr val="accent2"/>
                </a:solidFill>
              </a:rPr>
              <a:t>添加标题</a:t>
            </a:r>
            <a:endParaRPr lang="zh-CN" altLang="en-US" b="1" dirty="0">
              <a:solidFill>
                <a:schemeClr val="accent2"/>
              </a:solidFill>
            </a:endParaRPr>
          </a:p>
        </p:txBody>
      </p:sp>
      <p:sp>
        <p:nvSpPr>
          <p:cNvPr id="19" name="TextBox 18"/>
          <p:cNvSpPr txBox="1"/>
          <p:nvPr/>
        </p:nvSpPr>
        <p:spPr>
          <a:xfrm>
            <a:off x="5292080" y="1809380"/>
            <a:ext cx="3312368" cy="646331"/>
          </a:xfrm>
          <a:prstGeom prst="rect">
            <a:avLst/>
          </a:prstGeom>
          <a:noFill/>
        </p:spPr>
        <p:txBody>
          <a:bodyPr wrap="square" rtlCol="0">
            <a:spAutoFit/>
          </a:bodyPr>
          <a:lstStyle/>
          <a:p>
            <a:r>
              <a:rPr lang="zh-CN" altLang="en-US" sz="1200" dirty="0" smtClean="0">
                <a:solidFill>
                  <a:schemeClr val="bg1">
                    <a:lumMod val="65000"/>
                  </a:schemeClr>
                </a:solidFill>
              </a:rPr>
              <a:t>单击此处添加段落文本，</a:t>
            </a:r>
            <a:r>
              <a:rPr lang="zh-CN" altLang="en-US" sz="1200" dirty="0">
                <a:solidFill>
                  <a:schemeClr val="bg1">
                    <a:lumMod val="65000"/>
                  </a:schemeClr>
                </a:solidFill>
              </a:rPr>
              <a:t>单击此处添加段落</a:t>
            </a:r>
            <a:r>
              <a:rPr lang="zh-CN" altLang="en-US" sz="1200" dirty="0" smtClean="0">
                <a:solidFill>
                  <a:schemeClr val="bg1">
                    <a:lumMod val="65000"/>
                  </a:schemeClr>
                </a:solidFill>
              </a:rPr>
              <a:t>文本</a:t>
            </a:r>
            <a:r>
              <a:rPr lang="zh-CN" altLang="en-US" sz="1200" dirty="0">
                <a:solidFill>
                  <a:schemeClr val="bg1">
                    <a:lumMod val="65000"/>
                  </a:schemeClr>
                </a:solidFill>
              </a:rPr>
              <a:t>，单击此处添加段落</a:t>
            </a:r>
            <a:r>
              <a:rPr lang="zh-CN" altLang="en-US" sz="1200" dirty="0" smtClean="0">
                <a:solidFill>
                  <a:schemeClr val="bg1">
                    <a:lumMod val="65000"/>
                  </a:schemeClr>
                </a:solidFill>
              </a:rPr>
              <a:t>文本</a:t>
            </a:r>
            <a:r>
              <a:rPr lang="zh-CN" altLang="en-US" sz="1200" dirty="0">
                <a:solidFill>
                  <a:schemeClr val="bg1">
                    <a:lumMod val="65000"/>
                  </a:schemeClr>
                </a:solidFill>
              </a:rPr>
              <a:t>，单击此处添加段落</a:t>
            </a:r>
            <a:r>
              <a:rPr lang="zh-CN" altLang="en-US" sz="1200" dirty="0" smtClean="0">
                <a:solidFill>
                  <a:schemeClr val="bg1">
                    <a:lumMod val="65000"/>
                  </a:schemeClr>
                </a:solidFill>
              </a:rPr>
              <a:t>文本</a:t>
            </a:r>
            <a:r>
              <a:rPr lang="zh-CN" altLang="en-US" sz="1200" dirty="0">
                <a:solidFill>
                  <a:schemeClr val="bg1">
                    <a:lumMod val="65000"/>
                  </a:schemeClr>
                </a:solidFill>
              </a:rPr>
              <a:t>，单击此处添加段落文本</a:t>
            </a:r>
          </a:p>
        </p:txBody>
      </p:sp>
      <p:sp>
        <p:nvSpPr>
          <p:cNvPr id="20" name="TextBox 19"/>
          <p:cNvSpPr txBox="1"/>
          <p:nvPr/>
        </p:nvSpPr>
        <p:spPr>
          <a:xfrm>
            <a:off x="5292079" y="3051519"/>
            <a:ext cx="1107996" cy="369332"/>
          </a:xfrm>
          <a:prstGeom prst="rect">
            <a:avLst/>
          </a:prstGeom>
          <a:noFill/>
        </p:spPr>
        <p:txBody>
          <a:bodyPr wrap="none" rtlCol="0">
            <a:spAutoFit/>
          </a:bodyPr>
          <a:lstStyle/>
          <a:p>
            <a:r>
              <a:rPr lang="zh-CN" altLang="en-US" b="1" dirty="0" smtClean="0">
                <a:solidFill>
                  <a:schemeClr val="accent6"/>
                </a:solidFill>
              </a:rPr>
              <a:t>添加标题</a:t>
            </a:r>
            <a:endParaRPr lang="zh-CN" altLang="en-US" b="1" dirty="0">
              <a:solidFill>
                <a:schemeClr val="accent6"/>
              </a:solidFill>
            </a:endParaRPr>
          </a:p>
        </p:txBody>
      </p:sp>
      <p:sp>
        <p:nvSpPr>
          <p:cNvPr id="21" name="TextBox 20"/>
          <p:cNvSpPr txBox="1"/>
          <p:nvPr/>
        </p:nvSpPr>
        <p:spPr>
          <a:xfrm>
            <a:off x="5292080" y="3420851"/>
            <a:ext cx="3312368" cy="646331"/>
          </a:xfrm>
          <a:prstGeom prst="rect">
            <a:avLst/>
          </a:prstGeom>
          <a:noFill/>
        </p:spPr>
        <p:txBody>
          <a:bodyPr wrap="square" rtlCol="0">
            <a:spAutoFit/>
          </a:bodyPr>
          <a:lstStyle/>
          <a:p>
            <a:r>
              <a:rPr lang="zh-CN" altLang="en-US" sz="1200" dirty="0" smtClean="0">
                <a:solidFill>
                  <a:schemeClr val="bg1">
                    <a:lumMod val="65000"/>
                  </a:schemeClr>
                </a:solidFill>
              </a:rPr>
              <a:t>单击此处添加段落文本，</a:t>
            </a:r>
            <a:r>
              <a:rPr lang="zh-CN" altLang="en-US" sz="1200" dirty="0">
                <a:solidFill>
                  <a:schemeClr val="bg1">
                    <a:lumMod val="65000"/>
                  </a:schemeClr>
                </a:solidFill>
              </a:rPr>
              <a:t>单击此处添加段落</a:t>
            </a:r>
            <a:r>
              <a:rPr lang="zh-CN" altLang="en-US" sz="1200" dirty="0" smtClean="0">
                <a:solidFill>
                  <a:schemeClr val="bg1">
                    <a:lumMod val="65000"/>
                  </a:schemeClr>
                </a:solidFill>
              </a:rPr>
              <a:t>文本</a:t>
            </a:r>
            <a:r>
              <a:rPr lang="zh-CN" altLang="en-US" sz="1200" dirty="0">
                <a:solidFill>
                  <a:schemeClr val="bg1">
                    <a:lumMod val="65000"/>
                  </a:schemeClr>
                </a:solidFill>
              </a:rPr>
              <a:t>，单击此处添加段落</a:t>
            </a:r>
            <a:r>
              <a:rPr lang="zh-CN" altLang="en-US" sz="1200" dirty="0" smtClean="0">
                <a:solidFill>
                  <a:schemeClr val="bg1">
                    <a:lumMod val="65000"/>
                  </a:schemeClr>
                </a:solidFill>
              </a:rPr>
              <a:t>文本</a:t>
            </a:r>
            <a:r>
              <a:rPr lang="zh-CN" altLang="en-US" sz="1200" dirty="0">
                <a:solidFill>
                  <a:schemeClr val="bg1">
                    <a:lumMod val="65000"/>
                  </a:schemeClr>
                </a:solidFill>
              </a:rPr>
              <a:t>，单击此处添加段落</a:t>
            </a:r>
            <a:r>
              <a:rPr lang="zh-CN" altLang="en-US" sz="1200" dirty="0" smtClean="0">
                <a:solidFill>
                  <a:schemeClr val="bg1">
                    <a:lumMod val="65000"/>
                  </a:schemeClr>
                </a:solidFill>
              </a:rPr>
              <a:t>文本</a:t>
            </a:r>
            <a:r>
              <a:rPr lang="zh-CN" altLang="en-US" sz="1200" dirty="0">
                <a:solidFill>
                  <a:schemeClr val="bg1">
                    <a:lumMod val="65000"/>
                  </a:schemeClr>
                </a:solidFill>
              </a:rPr>
              <a:t>，单击此处添加段落文本</a:t>
            </a:r>
          </a:p>
        </p:txBody>
      </p:sp>
    </p:spTree>
    <p:extLst>
      <p:ext uri="{BB962C8B-B14F-4D97-AF65-F5344CB8AC3E}">
        <p14:creationId xmlns:p14="http://schemas.microsoft.com/office/powerpoint/2010/main" val="3819383754"/>
      </p:ext>
    </p:extLst>
  </p:cSld>
  <p:clrMapOvr>
    <a:masterClrMapping/>
  </p:clrMapOvr>
  <mc:AlternateContent xmlns:mc="http://schemas.openxmlformats.org/markup-compatibility/2006" xmlns:p14="http://schemas.microsoft.com/office/powerpoint/2010/main">
    <mc:Choice Requires="p14">
      <p:transition spd="med" p14:dur="700" advTm="3314">
        <p:fade/>
      </p:transition>
    </mc:Choice>
    <mc:Fallback xmlns="">
      <p:transition spd="med" advTm="331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0-#ppt_h/2"/>
                                          </p:val>
                                        </p:tav>
                                        <p:tav tm="100000">
                                          <p:val>
                                            <p:strVal val="#ppt_y"/>
                                          </p:val>
                                        </p:tav>
                                      </p:tavLst>
                                    </p:anim>
                                  </p:childTnLst>
                                </p:cTn>
                              </p:par>
                              <p:par>
                                <p:cTn id="21" presetID="2" presetClass="entr" presetSubtype="2"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1+#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ppt_x"/>
                                          </p:val>
                                        </p:tav>
                                        <p:tav tm="100000">
                                          <p:val>
                                            <p:strVal val="#ppt_x"/>
                                          </p:val>
                                        </p:tav>
                                      </p:tavLst>
                                    </p:anim>
                                    <p:anim calcmode="lin" valueType="num">
                                      <p:cBhvr additive="base">
                                        <p:cTn id="28" dur="500" fill="hold"/>
                                        <p:tgtEl>
                                          <p:spTgt spid="14"/>
                                        </p:tgtEl>
                                        <p:attrNameLst>
                                          <p:attrName>ppt_y</p:attrName>
                                        </p:attrNameLst>
                                      </p:cBhvr>
                                      <p:tavLst>
                                        <p:tav tm="0">
                                          <p:val>
                                            <p:strVal val="1+#ppt_h/2"/>
                                          </p:val>
                                        </p:tav>
                                        <p:tav tm="100000">
                                          <p:val>
                                            <p:strVal val="#ppt_y"/>
                                          </p:val>
                                        </p:tav>
                                      </p:tavLst>
                                    </p:anim>
                                  </p:childTnLst>
                                </p:cTn>
                              </p:par>
                            </p:childTnLst>
                          </p:cTn>
                        </p:par>
                        <p:par>
                          <p:cTn id="29" fill="hold">
                            <p:stCondLst>
                              <p:cond delay="500"/>
                            </p:stCondLst>
                            <p:childTnLst>
                              <p:par>
                                <p:cTn id="30" presetID="2" presetClass="entr" presetSubtype="2" fill="hold" grpId="0" nodeType="after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additive="base">
                                        <p:cTn id="32" dur="500" fill="hold"/>
                                        <p:tgtEl>
                                          <p:spTgt spid="18"/>
                                        </p:tgtEl>
                                        <p:attrNameLst>
                                          <p:attrName>ppt_x</p:attrName>
                                        </p:attrNameLst>
                                      </p:cBhvr>
                                      <p:tavLst>
                                        <p:tav tm="0">
                                          <p:val>
                                            <p:strVal val="1+#ppt_w/2"/>
                                          </p:val>
                                        </p:tav>
                                        <p:tav tm="100000">
                                          <p:val>
                                            <p:strVal val="#ppt_x"/>
                                          </p:val>
                                        </p:tav>
                                      </p:tavLst>
                                    </p:anim>
                                    <p:anim calcmode="lin" valueType="num">
                                      <p:cBhvr additive="base">
                                        <p:cTn id="33" dur="500" fill="hold"/>
                                        <p:tgtEl>
                                          <p:spTgt spid="18"/>
                                        </p:tgtEl>
                                        <p:attrNameLst>
                                          <p:attrName>ppt_y</p:attrName>
                                        </p:attrNameLst>
                                      </p:cBhvr>
                                      <p:tavLst>
                                        <p:tav tm="0">
                                          <p:val>
                                            <p:strVal val="#ppt_y"/>
                                          </p:val>
                                        </p:tav>
                                        <p:tav tm="100000">
                                          <p:val>
                                            <p:strVal val="#ppt_y"/>
                                          </p:val>
                                        </p:tav>
                                      </p:tavLst>
                                    </p:anim>
                                  </p:childTnLst>
                                </p:cTn>
                              </p:par>
                            </p:childTnLst>
                          </p:cTn>
                        </p:par>
                        <p:par>
                          <p:cTn id="34" fill="hold">
                            <p:stCondLst>
                              <p:cond delay="1000"/>
                            </p:stCondLst>
                            <p:childTnLst>
                              <p:par>
                                <p:cTn id="35" presetID="22" presetClass="entr" presetSubtype="1"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up)">
                                      <p:cBhvr>
                                        <p:cTn id="37" dur="500"/>
                                        <p:tgtEl>
                                          <p:spTgt spid="19"/>
                                        </p:tgtEl>
                                      </p:cBhvr>
                                    </p:animEffect>
                                  </p:childTnLst>
                                </p:cTn>
                              </p:par>
                            </p:childTnLst>
                          </p:cTn>
                        </p:par>
                        <p:par>
                          <p:cTn id="38" fill="hold">
                            <p:stCondLst>
                              <p:cond delay="1500"/>
                            </p:stCondLst>
                            <p:childTnLst>
                              <p:par>
                                <p:cTn id="39" presetID="2" presetClass="entr" presetSubtype="2"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additive="base">
                                        <p:cTn id="41" dur="500" fill="hold"/>
                                        <p:tgtEl>
                                          <p:spTgt spid="20"/>
                                        </p:tgtEl>
                                        <p:attrNameLst>
                                          <p:attrName>ppt_x</p:attrName>
                                        </p:attrNameLst>
                                      </p:cBhvr>
                                      <p:tavLst>
                                        <p:tav tm="0">
                                          <p:val>
                                            <p:strVal val="1+#ppt_w/2"/>
                                          </p:val>
                                        </p:tav>
                                        <p:tav tm="100000">
                                          <p:val>
                                            <p:strVal val="#ppt_x"/>
                                          </p:val>
                                        </p:tav>
                                      </p:tavLst>
                                    </p:anim>
                                    <p:anim calcmode="lin" valueType="num">
                                      <p:cBhvr additive="base">
                                        <p:cTn id="42" dur="500" fill="hold"/>
                                        <p:tgtEl>
                                          <p:spTgt spid="20"/>
                                        </p:tgtEl>
                                        <p:attrNameLst>
                                          <p:attrName>ppt_y</p:attrName>
                                        </p:attrNameLst>
                                      </p:cBhvr>
                                      <p:tavLst>
                                        <p:tav tm="0">
                                          <p:val>
                                            <p:strVal val="#ppt_y"/>
                                          </p:val>
                                        </p:tav>
                                        <p:tav tm="100000">
                                          <p:val>
                                            <p:strVal val="#ppt_y"/>
                                          </p:val>
                                        </p:tav>
                                      </p:tavLst>
                                    </p:anim>
                                  </p:childTnLst>
                                </p:cTn>
                              </p:par>
                            </p:childTnLst>
                          </p:cTn>
                        </p:par>
                        <p:par>
                          <p:cTn id="43" fill="hold">
                            <p:stCondLst>
                              <p:cond delay="2000"/>
                            </p:stCondLst>
                            <p:childTnLst>
                              <p:par>
                                <p:cTn id="44" presetID="22" presetClass="entr" presetSubtype="1" fill="hold" grpId="0" nodeType="after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wipe(up)">
                                      <p:cBhvr>
                                        <p:cTn id="4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1721b2c939cd0296b648972de3e81d75c4e7a95"/>
  <p:tag name="ISPRING_ULTRA_SCORM_COURSE_ID" val="EBEE589D-F79F-4570-8C33-8CE820380AD1"/>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CqGsU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qhrF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CqGsUi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KoaxSC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KoaxSG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KoaxSD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KoaxSJ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KoaxSL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K4axSAXZichKDQAA1SEAABcAAAB1bml2ZXJzYWwvdW5pdmVyc2FsLnBuZ+2a+VdS6/rAqdNpVvNU15xLvXmuOZQnp+NAmROna6UNZk61zLxhgqhoKGLTdUiJopaWiZ6sk+KAqZm6EbBDSR5E6jig4lBxFAXBgRAVkbupzr1r3fVd3z/gLn5gb57ns9/9Ps+73+d5n/1C7rEj/jobjTZCIBAdWIBPMASyBgaBfINcvxbU7Gq6MQGeViUF+3tDKF0mk6CwJvZg4EEIpI6wafnct6C8ISEgNAkC0WVqPqtYyIrzYDs4zOfgicuRkuGjebbyAdYHWdHc6rnV9Trn9ev1U78jntz8/fe7cy7o5+8MWPOuevNPOectLV79c+3W9Tt8bm8pM1Zf+Vn69/0bVNjpLpn7IulHxafSBxc9jydtD/9UTKmUUkRSt4hSSmVL3YMsLlSNla0op5EjGYrhmqZRnDFo0lknP1nFSpDpeTOEH1EPuvyMZKjR1lRm558zhnmpPnWneIOKK41V9vV4qyjsrK/7KlBuQwdl/OFner0bvwaUmu0rCUML4ij14K1/ixN+4DdIuIvFBvB0IMdKI+0iao43AlaDxy1aoAVaoAVaoAVaoAVaoAVaoAVaoAVaoAVaoAVa8L8HUAJz9QJLs2X6HtgK02i8rTRbiuvvaPYOd/p8p9lu3PL/g4/hd/5o4HrxWz/9fvihdSk2UfbGknAJtywwH0WJUL2CKlYooSlMF7yyDzmSJXlhXnszbXmsiaGSBPFbnOI5P4xPI5SVFazM3yTLjy07/M0znmNmXq7jr0svr2SFEahhZpqmYppihBrNGGLkDHbVxIgLMKe6wxvjFw71JKW9mTMXTwTMDSVxG/VmjoSALUryljhIXEMvPgxQryhdpulKaTxP/UEvs99j9tXWMK6Xcipe4EZqGkkTjwOZi2OFSEMXqIPTsAfiFHfgvlRAgNJjhppX3grl1bw3MUMs+qRZxqd3JDYmKInGyFc/mbJbC2nzkscsGn3TMdP5A/c527PqIoDh/VzCZ4/s+jgRkHhy0wlPKQJjX+bszJjFIy+5eFBnD6eOZijieSfPksVx11ux4rDRwUj7csF++HCICRm9wjRfmbnwPXnLvpK8OdI0VtjZdlLWG8MJ68aj5EDFzDFBO1fWSpI6JRoq6uKAM32AKs2Ot4ChsxNFnm9FLyQam6rpAelTdaxBLiHudztl9cPYQJEbvdMhkHDLavg6YAOMudUOVlTje4FqfBeiKDT+bKrxs0ZhW+u5M03oNxIUqnFE+P5YetCJHeTSwl2Prp32DJEn/bNmthj/xvFpFY/Z31BRxmzlsVwYixzn55tjaX5d6eaNmwXCiO5eRwJPRrboCKlbN0ie/8s3kPfwSs9bVC4+rvuzIfGiFmmBysOHmGSU/VcTIye4ZfrIW888Txj9R3mxbSn15gZ0S36IXNbPfuzdnrNtu3H7/phWM5sDtoqN5MzpNAQ3DV+s8BIJ00jSh4hXxEWAPX9y6mrKTdprCKS5SBS+fTi23UlUkNnHaXButEsIFVrrw+z/celZiuCCPFC1HIgrd+5kjWwsjlQM4QPqN6+Vyxz339un2otoeIiLuuEqdkp8p3RNBjII0xaAQvC3ZIUOpE0enB1ZvehhdXj4x/toWXWQaUq3nbrOh7jJyLh6uHkg0RJ9yrjdKXLnIhzNHeYZwgC+g0XHB0C5FvI+LVSW+5P7l3YnVQ8ECFOTQ1YtP9e9HMQbi7bcbHhKPhAsvDbR5fvyYu+uH5LuF3FhwTzCIfhv2CPE0ECobsjfBNhd6OHmmnM8N1gKzc8+zTz7iDUYxgm9tNl2Y4nwlZO4jwmOK2cEK+OkeJqI4vKs2B/eogze2XF9Tb+D2VwplpefjGOmF+9NOo1oTTRqLNnzl3zh05I8fW8b7x5ZsH7cjWr9QFHiqxuYEoDk5nXi/n1haNbNATrvDUb6OLKQ5VHgbkdsnfttj0ROxVl/GZAEEaPicrmo77WmZ/ulQgdf4qZKna66WUzB2CNdpmvnhYujEhQGHsH7YBvjc2cf5ddXO0LSkfli4damW1ccnz4spervFy0BQ9t3ijDTFAchjQBw9CN1MbZUb44veprV0OPQyFCrpmPpCi5A/9rpHagiLOqtnUoUwgDc6F57uAKcgjoaj1tkRyFws3lRUzTS3LKMO9qKX8KUlPfE9zYD4bf45WEGDYiSDFFdj2MXD886zQ5SU8YqMlPh2BrGEiaS8AuiiVLLVck8DgtDDZi+XUctiBBrHs3cXZ43I+NC1erUFQnDYJx9JHUUAqmOIuWVKbGXKxqy9DeKkkShTD6SQVOkiA63GUG9xPaKy4vvr+u94BEgqHxERieAmTdkmtjYhHfy8A7O1EftIQcqHxVgbJHf3jVqX+p36lH17heiR2R3c6zaOkC3z/GeFSPoU5/9BWiyLndJLDO6Z6/z0OHXdxYBfdi4jmKjUSluaXJ+Sd8Ffh8ZO8nNXJGlFGEc8EVNWRv/KnueLerrAB9K6b6eOby466ZVNDa28zg74tF5n7KYzUbiVB7gTkiLTxafN7izxrVFqnKdMmpfkNZ3D7tAIOIUw0zO06yxtUv91Mc4qQUMI2nkgb4kHGNSdFR1qa9NfPxuT+oy3XyajlwY9lB2Mk+Py3yIjn2C+7gWXTbZAkZzBtD1eQGri8MVOJMUnWhs6sCk1BhyBS32MjCryhq8X4uXO370lyweEwjxC4NvHNgX2yXJTJO17SPWAuxuSwtbvZduJ77cvecY+wyhpqB2ftl1D9E2O2Zix7mKLAz33gDYz2Rfh71Fh26mkj/qfNRT3jP/7b4qMTzcRS+B+l8u9WXYe/SFMl0nJ/pzzK8+zrq5Du1FHPQrRpZTavGqgdbCNzl70KGyvmPZj/NnWV8Hz0iEIoxRxjz2EDvZofCWcX6RXgN5VtZ80Cp3LGGiOW+ioPz4qieR1dCFl3rOUOUA15kAXVmwM8MtfOB4KoYaSH62V1Vg+ngWt0NA/Tpx+JYEj99xzh5+OrISK8s1m6MtcVP6jtdeOq7veYY8lOn1aNK158Kiwdlb72ruhrpwvZzyx3YIg8iZvL19nAWFR1T56sM6lns5wmjD9iXaVEBwLR5BmrIg2mLnOqwfmqsm/Plbgh16GjxUn7r5F+GDReVUu/eMzzacPuISlaLJRmeHIzPkvfMNH/bB+xuv0vOtYkx2NyyLnbMvTXDTnxSj1//2CEA7iscHyrPqTGQlO51MtsLgekVG8EE3XfwhfNZxX+LXqXP+0fy2FnA5Hdz7O/liXIn0xRW1aIRACvqDtZdgrDYrJEnpqyCnGWAVUK8Cg8UoJf7n1DvnTWyOM9evc0rO5tsi06cOBjMTkfei0eJoMFcf1ZFFU+JH99ladrTmH/K9fQbaaP+TKlyWP0Zp24+gFlsQe+LKwsyVOVZ3wdU6Ln0Hx/HGlIw2nYGUfcxzQKzMFTISXrfO/LqJz6x0DVNdE484sCZGCLHkqNuPT6QK/swhSxnzA7FCr9mLZLwsoq7MaytvP5tx4LixCq3KsZbLQscXbYzyxf4HXGu/BC+Z1Rhuju4PjIDOrybPRhsWwIvOgNfNzRSh3BvtPCnGYkXZy39U8LxpuwF5HSHAkby1vs8toED/SckQLyozowoXeUs9eTQTwEw8yh7EJ0ixETvenxpWju0YVqIKl345xbCiov6dVWe63Kefl+rzKJ8zVmO6jOPCR6Nyau2IWFNg7EGGWjk6isvzXHe7MpKNFwGIkqcpgkVpKiOdnxyuE7HtzxvPbvu89CxdnvylcJCbG9dXkw1OqCJwYiZJ0lzvBTi2KKVUZK75L/wKe/YkXSVBNnWjhOIySJPoy6iVv9WEDo8dTfDsw50Kr0KYgmPRV7lSxMHoNRj6EHMDEj3RQVfC0NOF0cnTrOMTmhAXjz0meAFvF2GUoi/Xi8BKLY73cp8PEZbaHEi6fr4liObhkMuMp7yw35hQJVUl5td+hJIBgmauNONExdv+s3T7IVtn/ajLrO9gu+XlWOrWppUVBYPRcjAC6sDi5YaJj67iGo+Em/7pMzr8rKKk9e8GnvNbwFyzaON1fWQDEFMKrrmcGMQmE1MYRYQ4nI1lL7OgKyjqweb8ncohNC/iYZR6iSdZ65r6AqqaPNr07SoEepqmeAF6VZxWyAIkX02jw2vVUpngTI+bKzBW0rt/uDUuiItqGhKik61aKp2kb+s/tX2jd0kT/c5ZyV9DL1O00HZ82fpkE8aQZbYa8swrDgrt2MVviRt5PL4tqsAMtOlj3tT97QrNj//cwLm7pctP8BbM7qNQGunp0xoMwAeL9Pfik1EVNfvumQAkat+xE+zkmw6HwRJu7MTo+tJfMfQYykSQ0JrM3CxKNAzArchKkXqHKlCrwbq+jSSxiWeafeyXDInpyyzXEKsWe03sczTPSNXd1gBQ2tEyTdUecvf/ehsoVS/Huq/+/DpQ4ZUoYDswLvlrxHCDXn/EshCqvvgf8ZJj/8PP/zCgVOb1PMNbOS2Lo9Rwa43qdJVoV3SzIQy+oGCoaYtgpA4+0HTQV7bkj76t1nnIUa/KjXsT7L356opGD/M94kPxPnvtX1BLAwQUAAIACAArhrFIKwvAbUoAAABrAAAAGwAAAHVuaXZlcnNhbC91bml2ZXJzYWwucG5nLnhtbLOxr8jNUShLLSrOzM+zVTLUM1Cyt+PlsikoSi3LTC1XqACKGekZQICSQiUqtzwzpSQDKGRgbowQzEjNTM8osVWyMDCFC+oDzQQAUEsBAgAAFAACAAgAKoaxSBUOrShkBAAABxEAAB0AAAAAAAAAAQAAAAAAAAAAAHVuaXZlcnNhbC9jb21tb25fbWVzc2FnZXMubG5nUEsBAgAAFAACAAgAKoaxSAh+CyMpAwAAhgwAACcAAAAAAAAAAQAAAAAAnwQAAHVuaXZlcnNhbC9mbGFzaF9wdWJsaXNoaW5nX3NldHRpbmdzLnhtbFBLAQIAABQAAgAIACqGsUi1/AlkugIAAFUKAAAhAAAAAAAAAAEAAAAAAA0IAAB1bml2ZXJzYWwvZmxhc2hfc2tpbl9zZXR0aW5ncy54bWxQSwECAAAUAAIACAAqhrFIKpYPZ/4CAACXCwAAJgAAAAAAAAABAAAAAAAGCwAAdW5pdmVyc2FsL2h0bWxfcHVibGlzaGluZ19zZXR0aW5ncy54bWxQSwECAAAUAAIACAAqhrFIaHFSkZoBAAAfBgAAHwAAAAAAAAABAAAAAABIDgAAdW5pdmVyc2FsL2h0bWxfc2tpbl9zZXR0aW5ncy5qc1BLAQIAABQAAgAIACqGsUg9PC/RwQAAAOUBAAAaAAAAAAAAAAEAAAAAAB8QAAB1bml2ZXJzYWwvaTE4bl9wcmVzZXRzLnhtbFBLAQIAABQAAgAIACqGsUia+ZZkawAAAGsAAAAcAAAAAAAAAAEAAAAAABgRAAB1bml2ZXJzYWwvbG9jYWxfc2V0dGluZ3MueG1sUEsBAgAAFAACAAgARJRXRyO0Tvv7AgAAsAgAABQAAAAAAAAAAQAAAAAAvREAAHVuaXZlcnNhbC9wbGF5ZXIueG1sUEsBAgAAFAACAAgAKoaxSLCHI/RsAQAA9wIAACkAAAAAAAAAAQAAAAAA6hQAAHVuaXZlcnNhbC9za2luX2N1c3RvbWl6YXRpb25fc2V0dGluZ3MueG1sUEsBAgAAFAACAAgAK4axSAXZichKDQAA1SEAABcAAAAAAAAAAAAAAAAAnRYAAHVuaXZlcnNhbC91bml2ZXJzYWwucG5nUEsBAgAAFAACAAgAK4axSCsLwG1KAAAAawAAABsAAAAAAAAAAQAAAAAAHCQAAHVuaXZlcnNhbC91bml2ZXJzYWwucG5nLnhtbFBLBQYAAAAACwALAEkDAACfJAAAAAA="/>
  <p:tag name="ISPRING_PRESENTATION_TITLE" val="5555"/>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pF.0EoqWKAUiRp6bwLw4mWA"/>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pOU5hr3Ip00.fAzN5jTThDQ"/>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p3lQHV04eYUWkkGoaBq9lPA"/>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pI.LabUtT20Sy8MitHJcPbQ"/>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pFgxB5GzJDk6_cIrl8hTq4g"/>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pg.lR_RjMrUqDgo9cq777uA"/>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pBQxP19Tlx0q.RzOS9NSJPQ"/>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prN3Jeptlc0O9S89k6gpm4A"/>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pzdoKvR_s20S_sEfbKhL.0g"/>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pYy2.9NDdq0awgENrsag0xg"/>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0mmTYgZfoEeREJ7SzWlpkg"/>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pXqCU6BnzzEaxHyR2P7sRfA"/>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mvhPMlS9IkmDLlZJ4IdkYA"/>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WgLyPsgjVEi2TSbCO3u1YQ"/>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a1op3NQH50uuDgmzRYEQ6A"/>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VdDWp4IluEmyF2WAC0hUHQ"/>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pBzXdAeC0e0yZM9FqXyqiUw"/>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pzoOPfAs1fkegZ1XWEMJB4w"/>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phBK2Bpy5HEOLkOGrK63hug"/>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pWTuh1Ov1JkGoiFAKm3dl6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206</TotalTime>
  <Words>2330</Words>
  <Application>Microsoft Office PowerPoint</Application>
  <PresentationFormat>全屏显示(16:9)</PresentationFormat>
  <Paragraphs>520</Paragraphs>
  <Slides>36</Slides>
  <Notes>36</Notes>
  <HiddenSlides>0</HiddenSlides>
  <MMClips>1</MMClips>
  <ScaleCrop>false</ScaleCrop>
  <HeadingPairs>
    <vt:vector size="4" baseType="variant">
      <vt:variant>
        <vt:lpstr>主题</vt:lpstr>
      </vt:variant>
      <vt:variant>
        <vt:i4>1</vt:i4>
      </vt:variant>
      <vt:variant>
        <vt:lpstr>幻灯片标题</vt:lpstr>
      </vt:variant>
      <vt:variant>
        <vt:i4>36</vt:i4>
      </vt:variant>
    </vt:vector>
  </HeadingPairs>
  <TitlesOfParts>
    <vt:vector size="37" baseType="lpstr">
      <vt:lpstr>Office 主题</vt:lpstr>
      <vt:lpstr>PowerPoint 演示文稿</vt:lpstr>
      <vt:lpstr>PowerPoint 演示文稿</vt:lpstr>
      <vt:lpstr>PowerPoint 演示文稿</vt:lpstr>
      <vt:lpstr>概述</vt:lpstr>
      <vt:lpstr>各项计划完成情况</vt:lpstr>
      <vt:lpstr>国内业务完成情况</vt:lpstr>
      <vt:lpstr>国际业务完成情况</vt:lpstr>
      <vt:lpstr>与去年同期比较</vt:lpstr>
      <vt:lpstr>重点工作落实情况</vt:lpstr>
      <vt:lpstr>重点工作落实情况</vt:lpstr>
      <vt:lpstr>团队建设情况</vt:lpstr>
      <vt:lpstr>培训学习情况</vt:lpstr>
      <vt:lpstr>PowerPoint 演示文稿</vt:lpstr>
      <vt:lpstr>宏观环境的利好</vt:lpstr>
      <vt:lpstr>公司领导给予的大力支持</vt:lpstr>
      <vt:lpstr>竞争对手的失误</vt:lpstr>
      <vt:lpstr>团队自身对目标的重视</vt:lpstr>
      <vt:lpstr>自身能力的提升</vt:lpstr>
      <vt:lpstr>对市场的前瞻性认识</vt:lpstr>
      <vt:lpstr>PowerPoint 演示文稿</vt:lpstr>
      <vt:lpstr>某些问题上认识不足</vt:lpstr>
      <vt:lpstr>部分计划制定脱离现实</vt:lpstr>
      <vt:lpstr>执行力有待加强</vt:lpstr>
      <vt:lpstr>对竞争对手分析不足</vt:lpstr>
      <vt:lpstr>自身能力有待提高</vt:lpstr>
      <vt:lpstr>PowerPoint 演示文稿</vt:lpstr>
      <vt:lpstr>行为发展预测</vt:lpstr>
      <vt:lpstr>竞争对手动向预测</vt:lpstr>
      <vt:lpstr>内部环境分析</vt:lpstr>
      <vt:lpstr>SWOT分析</vt:lpstr>
      <vt:lpstr>PowerPoint 演示文稿</vt:lpstr>
      <vt:lpstr>总体思路</vt:lpstr>
      <vt:lpstr>具体目标</vt:lpstr>
      <vt:lpstr>完成方法</vt:lpstr>
      <vt:lpstr>保障措施</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大侠素材铺</dc:title>
  <dc:creator>大侠素材铺</dc:creator>
  <dc:description>https://dxpu.taobao.com/</dc:description>
  <cp:lastModifiedBy>微软用户</cp:lastModifiedBy>
  <cp:revision>48</cp:revision>
  <dcterms:created xsi:type="dcterms:W3CDTF">2014-01-24T11:37:25Z</dcterms:created>
  <dcterms:modified xsi:type="dcterms:W3CDTF">2016-11-07T03:59:36Z</dcterms:modified>
  <cp:category>大侠素材铺</cp:category>
</cp:coreProperties>
</file>