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309" r:id="rId3"/>
    <p:sldId id="264" r:id="rId4"/>
    <p:sldId id="261" r:id="rId5"/>
    <p:sldId id="312" r:id="rId6"/>
    <p:sldId id="310" r:id="rId7"/>
    <p:sldId id="319" r:id="rId8"/>
    <p:sldId id="259" r:id="rId9"/>
    <p:sldId id="263" r:id="rId10"/>
    <p:sldId id="274" r:id="rId11"/>
    <p:sldId id="322" r:id="rId12"/>
    <p:sldId id="314" r:id="rId13"/>
    <p:sldId id="293" r:id="rId14"/>
    <p:sldId id="260" r:id="rId16"/>
    <p:sldId id="289" r:id="rId17"/>
    <p:sldId id="308" r:id="rId18"/>
    <p:sldId id="306" r:id="rId19"/>
    <p:sldId id="320" r:id="rId20"/>
    <p:sldId id="315" r:id="rId21"/>
    <p:sldId id="313" r:id="rId22"/>
    <p:sldId id="311" r:id="rId23"/>
    <p:sldId id="271" r:id="rId24"/>
    <p:sldId id="294" r:id="rId25"/>
    <p:sldId id="318" r:id="rId26"/>
    <p:sldId id="323" r:id="rId27"/>
    <p:sldId id="277" r:id="rId28"/>
    <p:sldId id="317" r:id="rId29"/>
    <p:sldId id="287" r:id="rId30"/>
    <p:sldId id="278" r:id="rId31"/>
    <p:sldId id="307" r:id="rId32"/>
    <p:sldId id="324" r:id="rId33"/>
  </p:sldIdLst>
  <p:sldSz cx="12192000" cy="6858000"/>
  <p:notesSz cx="6858000" cy="9144000"/>
  <p:defaultTextStyle>
    <a:defPPr>
      <a:defRPr lang="zh-CN"/>
    </a:defPPr>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vl6pPr marL="2286000" lvl="5"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6pPr>
    <a:lvl7pPr marL="2743200" lvl="6"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7pPr>
    <a:lvl8pPr marL="3200400" lvl="7"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8pPr>
    <a:lvl9pPr marL="3657600" lvl="8"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691"/>
    <p:restoredTop sz="84970"/>
  </p:normalViewPr>
  <p:slideViewPr>
    <p:cSldViewPr snapToGrid="0">
      <p:cViewPr>
        <p:scale>
          <a:sx n="33" d="100"/>
          <a:sy n="33" d="100"/>
        </p:scale>
        <p:origin x="2070" y="948"/>
      </p:cViewPr>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notesMaster" Target="notesMasters/notesMaster1.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0BD33C2A-E221-4609-A1A8-CACFAFEF5343}" type="slidenum">
              <a:rPr kumimoji="0" lang="zh-CN" altLang="en-US" sz="1200" b="0" i="0" u="none" strike="noStrike" kern="1200" cap="none" spc="0" normalizeH="0" baseline="0" noProof="0">
                <a:ln>
                  <a:noFill/>
                </a:ln>
                <a:solidFill>
                  <a:schemeClr val="tx1"/>
                </a:solidFill>
                <a:effectLst/>
                <a:uLnTx/>
                <a:uFillTx/>
                <a:latin typeface="+mn-lt"/>
                <a:ea typeface="+mn-ea"/>
                <a:cs typeface="+mn-cs"/>
              </a:rPr>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幻灯片图像占位符 1"/>
          <p:cNvSpPr>
            <a:spLocks noGrp="1" noRot="1" noChangeAspect="1" noTextEdit="1"/>
          </p:cNvSpPr>
          <p:nvPr>
            <p:ph type="sldImg"/>
          </p:nvPr>
        </p:nvSpPr>
        <p:spPr>
          <a:ln>
            <a:solidFill>
              <a:srgbClr val="000000">
                <a:alpha val="100000"/>
              </a:srgbClr>
            </a:solidFill>
            <a:miter lim="800000"/>
          </a:ln>
        </p:spPr>
      </p:sp>
      <p:sp>
        <p:nvSpPr>
          <p:cNvPr id="20483"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20484"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幻灯片图像占位符 1"/>
          <p:cNvSpPr>
            <a:spLocks noGrp="1" noRot="1" noChangeAspect="1" noTextEdit="1"/>
          </p:cNvSpPr>
          <p:nvPr>
            <p:ph type="sldImg"/>
          </p:nvPr>
        </p:nvSpPr>
        <p:spPr>
          <a:ln>
            <a:solidFill>
              <a:srgbClr val="000000">
                <a:alpha val="100000"/>
              </a:srgbClr>
            </a:solidFill>
            <a:miter lim="800000"/>
          </a:ln>
        </p:spPr>
      </p:sp>
      <p:sp>
        <p:nvSpPr>
          <p:cNvPr id="23555"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23556"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幻灯片图像占位符 1"/>
          <p:cNvSpPr>
            <a:spLocks noGrp="1" noRot="1" noChangeAspect="1" noTextEdit="1"/>
          </p:cNvSpPr>
          <p:nvPr>
            <p:ph type="sldImg"/>
          </p:nvPr>
        </p:nvSpPr>
        <p:spPr>
          <a:ln>
            <a:solidFill>
              <a:srgbClr val="000000">
                <a:alpha val="100000"/>
              </a:srgbClr>
            </a:solidFill>
            <a:miter lim="800000"/>
          </a:ln>
        </p:spPr>
      </p:sp>
      <p:sp>
        <p:nvSpPr>
          <p:cNvPr id="37891"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dirty="0"/>
          </a:p>
        </p:txBody>
      </p:sp>
      <p:sp>
        <p:nvSpPr>
          <p:cNvPr id="37892"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fld id="{9A0DB2DC-4C9A-4742-B13C-FB6460FD3503}" type="slidenum">
              <a:rPr lang="zh-CN" altLang="en-US" sz="1200" dirty="0"/>
            </a:fld>
            <a:endParaRPr lang="zh-CN" alt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7" name="矩形 6"/>
          <p:cNvSpPr/>
          <p:nvPr/>
        </p:nvSpPr>
        <p:spPr>
          <a:xfrm>
            <a:off x="0" y="836613"/>
            <a:ext cx="12192000" cy="5472113"/>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dirty="0">
              <a:ln>
                <a:noFill/>
              </a:ln>
              <a:solidFill>
                <a:schemeClr val="lt1"/>
              </a:solidFill>
              <a:effectLst/>
              <a:uLnTx/>
              <a:uFillTx/>
              <a:latin typeface="+mn-lt"/>
              <a:ea typeface="+mn-ea"/>
              <a:cs typeface="+mn-cs"/>
            </a:endParaRPr>
          </a:p>
        </p:txBody>
      </p:sp>
      <p:sp>
        <p:nvSpPr>
          <p:cNvPr id="8" name="TextBox 7"/>
          <p:cNvSpPr txBox="1"/>
          <p:nvPr/>
        </p:nvSpPr>
        <p:spPr>
          <a:xfrm>
            <a:off x="0" y="487363"/>
            <a:ext cx="4271963" cy="666750"/>
          </a:xfrm>
          <a:prstGeom prst="rect">
            <a:avLst/>
          </a:prstGeom>
          <a:solidFill>
            <a:schemeClr val="accent6">
              <a:lumMod val="75000"/>
            </a:schemeClr>
          </a:solid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735" b="1" i="0" u="none" strike="noStrike" kern="1200" cap="none" spc="0" normalizeH="0" baseline="0" noProof="0" dirty="0">
              <a:ln>
                <a:noFill/>
              </a:ln>
              <a:solidFill>
                <a:schemeClr val="bg1"/>
              </a:solidFill>
              <a:effectLst/>
              <a:uLnTx/>
              <a:uFillTx/>
              <a:latin typeface="+mn-lt"/>
              <a:ea typeface="+mn-ea"/>
              <a:cs typeface="+mn-cs"/>
            </a:endParaRPr>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defRPr/>
            </a:lvl1pPr>
          </a:lstStyle>
          <a:p>
            <a:pPr marL="0" marR="0" indent="0" defTabSz="914400" rtl="0" latinLnBrk="0">
              <a:lnSpc>
                <a:spcPct val="100000"/>
              </a:lnSpc>
              <a:buClrTx/>
              <a:buSzTx/>
              <a:buFontTx/>
              <a:buNone/>
              <a:defRPr/>
            </a:pPr>
            <a:endParaRPr kumimoji="0" lang="zh-CN" altLang="en-US" b="0" i="0" kern="1200" cap="none" spc="0" normalizeH="0" baseline="0" noProof="0">
              <a:latin typeface="+mn-lt"/>
              <a:ea typeface="+mn-ea"/>
              <a:cs typeface="+mn-cs"/>
            </a:endParaRPr>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defRPr/>
            </a:lvl1pPr>
          </a:lstStyle>
          <a:p>
            <a:pPr marL="0" marR="0" indent="0" defTabSz="914400" rtl="0" latinLnBrk="0">
              <a:lnSpc>
                <a:spcPct val="100000"/>
              </a:lnSpc>
              <a:buClrTx/>
              <a:buSzTx/>
              <a:buFontTx/>
              <a:buNone/>
              <a:defRPr/>
            </a:pPr>
            <a:endParaRPr kumimoji="0" lang="zh-CN" altLang="en-US" b="0" i="0" kern="1200" cap="none" spc="0" normalizeH="0" baseline="0" noProof="0">
              <a:latin typeface="+mn-lt"/>
              <a:ea typeface="+mn-ea"/>
              <a:cs typeface="+mn-cs"/>
            </a:endParaRPr>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defRPr/>
            </a:lvl1pPr>
          </a:lstStyle>
          <a:p>
            <a:pPr marL="0" marR="0" indent="0" defTabSz="914400" rtl="0" latinLnBrk="0">
              <a:lnSpc>
                <a:spcPct val="100000"/>
              </a:lnSpc>
              <a:buClrTx/>
              <a:buSzTx/>
              <a:buFontTx/>
              <a:buNone/>
              <a:defRPr/>
            </a:pPr>
            <a:fld id="{C3A0AC59-676C-4F82-B97C-5FB3D3EA89D9}" type="slidenum">
              <a:rPr kumimoji="0" lang="zh-CN" altLang="en-US" b="0" i="0" kern="1200" cap="none" spc="0" normalizeH="0" baseline="0" noProof="0">
                <a:latin typeface="+mn-lt"/>
                <a:ea typeface="+mn-ea"/>
                <a:cs typeface="+mn-cs"/>
              </a:rPr>
            </a:fld>
            <a:endParaRPr kumimoji="0" lang="zh-CN" altLang="en-US" b="0" i="0" kern="1200" cap="none" spc="0" normalizeH="0" baseline="0" noProof="0">
              <a:latin typeface="+mn-lt"/>
              <a:ea typeface="+mn-ea"/>
              <a:cs typeface="+mn-cs"/>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灯片编号占位符 8"/>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灯片编号占位符 4"/>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fld id="{8115810F-EF48-4E4A-B589-496C819D0CA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4" name="灯片编号占位符 3"/>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p:sp>
        <p:nvSpPr>
          <p:cNvPr id="1026" name="标题占位符 1"/>
          <p:cNvSpPr>
            <a:spLocks noGrp="1"/>
          </p:cNvSpPr>
          <p:nvPr>
            <p:ph type="title"/>
          </p:nvPr>
        </p:nvSpPr>
        <p:spPr>
          <a:xfrm>
            <a:off x="838200" y="365125"/>
            <a:ext cx="105156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idx="1"/>
          </p:nvPr>
        </p:nvSpPr>
        <p:spPr>
          <a:xfrm>
            <a:off x="838200" y="1825625"/>
            <a:ext cx="10515600" cy="4351338"/>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fld id="{8115810F-EF48-4E4A-B589-496C819D0CAA}" type="datetimeFigureOut">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99720717-A399-49BF-A26D-C1870F462BFA}" type="slidenum">
              <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4.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5.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png"/><Relationship Id="rId1" Type="http://schemas.openxmlformats.org/officeDocument/2006/relationships/image" Target="../media/image1.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8" name="图片 32"/>
          <p:cNvPicPr>
            <a:picLocks noChangeAspect="1"/>
          </p:cNvPicPr>
          <p:nvPr/>
        </p:nvPicPr>
        <p:blipFill>
          <a:blip r:embed="rId1"/>
          <a:srcRect l="42497" t="42690"/>
          <a:stretch>
            <a:fillRect/>
          </a:stretch>
        </p:blipFill>
        <p:spPr>
          <a:xfrm>
            <a:off x="-142875" y="-57150"/>
            <a:ext cx="12334875" cy="6915150"/>
          </a:xfrm>
          <a:prstGeom prst="rect">
            <a:avLst/>
          </a:prstGeom>
          <a:noFill/>
          <a:ln w="9525">
            <a:noFill/>
          </a:ln>
        </p:spPr>
      </p:pic>
      <p:grpSp>
        <p:nvGrpSpPr>
          <p:cNvPr id="4099" name="组合 2"/>
          <p:cNvGrpSpPr/>
          <p:nvPr/>
        </p:nvGrpSpPr>
        <p:grpSpPr>
          <a:xfrm>
            <a:off x="-590550" y="1979613"/>
            <a:ext cx="11506200" cy="1793875"/>
            <a:chOff x="-721171" y="2243296"/>
            <a:chExt cx="11506199" cy="1794986"/>
          </a:xfrm>
        </p:grpSpPr>
        <p:sp>
          <p:nvSpPr>
            <p:cNvPr id="4101" name="文本框 6"/>
            <p:cNvSpPr txBox="1"/>
            <p:nvPr/>
          </p:nvSpPr>
          <p:spPr>
            <a:xfrm>
              <a:off x="1143400" y="3047392"/>
              <a:ext cx="6171800" cy="64830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Add your text here and write down your opnion thank you add your text here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Copyright Notice"/>
            <p:cNvSpPr/>
            <p:nvPr/>
          </p:nvSpPr>
          <p:spPr bwMode="auto">
            <a:xfrm>
              <a:off x="-721171" y="2243296"/>
              <a:ext cx="11506199" cy="80409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r" defTabSz="914400" rtl="0" eaLnBrk="0" fontAlgn="base" latinLnBrk="0" hangingPunct="0">
                <a:lnSpc>
                  <a:spcPct val="100000"/>
                </a:lnSpc>
                <a:spcBef>
                  <a:spcPct val="0"/>
                </a:spcBef>
                <a:spcAft>
                  <a:spcPct val="0"/>
                </a:spcAft>
                <a:buClrTx/>
                <a:buSzTx/>
                <a:buFontTx/>
                <a:buNone/>
                <a:defRPr/>
              </a:pPr>
              <a:r>
                <a:rPr kumimoji="0" lang="en-US" sz="4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BUSINESS </a:t>
              </a:r>
              <a:r>
                <a:rPr kumimoji="0" lang="en-US" sz="4800" b="1" i="0" u="none" strike="noStrike" kern="1200" cap="small" spc="0" normalizeH="0" baseline="0" noProof="0" dirty="0" err="1">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Powerpoint</a:t>
              </a:r>
              <a:r>
                <a:rPr kumimoji="0" lang="en-US" sz="4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 template</a:t>
              </a:r>
              <a:endParaRPr kumimoji="0" lang="en-US" sz="4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p:nvPr/>
          </p:nvGrpSpPr>
          <p:grpSpPr>
            <a:xfrm>
              <a:off x="1143400" y="3851490"/>
              <a:ext cx="1237849" cy="186792"/>
              <a:chOff x="1143543" y="4356066"/>
              <a:chExt cx="1237849"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10" name="Oval 297"/>
              <p:cNvSpPr>
                <a:spLocks noChangeArrowheads="1"/>
              </p:cNvSpPr>
              <p:nvPr/>
            </p:nvSpPr>
            <p:spPr bwMode="auto">
              <a:xfrm>
                <a:off x="1143543" y="4356066"/>
                <a:ext cx="19515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1" name="Oval 298"/>
              <p:cNvSpPr>
                <a:spLocks noChangeArrowheads="1"/>
              </p:cNvSpPr>
              <p:nvPr/>
            </p:nvSpPr>
            <p:spPr bwMode="auto">
              <a:xfrm>
                <a:off x="1400034" y="4356066"/>
                <a:ext cx="19794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2" name="Oval 299"/>
              <p:cNvSpPr>
                <a:spLocks noChangeArrowheads="1"/>
              </p:cNvSpPr>
              <p:nvPr/>
            </p:nvSpPr>
            <p:spPr bwMode="auto">
              <a:xfrm>
                <a:off x="1667677" y="4356066"/>
                <a:ext cx="186793"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3" name="Oval 300"/>
              <p:cNvSpPr>
                <a:spLocks noChangeArrowheads="1"/>
              </p:cNvSpPr>
              <p:nvPr/>
            </p:nvSpPr>
            <p:spPr bwMode="auto">
              <a:xfrm>
                <a:off x="1926955" y="4356066"/>
                <a:ext cx="184005"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4" name="Oval 301"/>
              <p:cNvSpPr>
                <a:spLocks noChangeArrowheads="1"/>
              </p:cNvSpPr>
              <p:nvPr/>
            </p:nvSpPr>
            <p:spPr bwMode="auto">
              <a:xfrm>
                <a:off x="2183446" y="4356066"/>
                <a:ext cx="19794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grpSp>
      </p:grpSp>
      <p:sp>
        <p:nvSpPr>
          <p:cNvPr id="4100" name="等腰三角形 4"/>
          <p:cNvSpPr/>
          <p:nvPr/>
        </p:nvSpPr>
        <p:spPr>
          <a:xfrm rot="-5400000">
            <a:off x="5243513" y="-936625"/>
            <a:ext cx="1363662" cy="12533313"/>
          </a:xfrm>
          <a:custGeom>
            <a:avLst/>
            <a:gdLst/>
            <a:ahLst/>
            <a:cxnLst>
              <a:cxn ang="0">
                <a:pos x="46789" y="41859158"/>
              </a:cxn>
              <a:cxn ang="0">
                <a:pos x="202244" y="0"/>
              </a:cxn>
              <a:cxn ang="0">
                <a:pos x="96535" y="41859158"/>
              </a:cxn>
              <a:cxn ang="0">
                <a:pos x="46789" y="41859158"/>
              </a:cxn>
            </a:cxnLst>
            <a:pathLst>
              <a:path w="3540538" h="6858000">
                <a:moveTo>
                  <a:pt x="819108" y="6858000"/>
                </a:moveTo>
                <a:cubicBezTo>
                  <a:pt x="-910511" y="4789714"/>
                  <a:pt x="146615" y="2503714"/>
                  <a:pt x="3540538" y="0"/>
                </a:cubicBezTo>
                <a:cubicBezTo>
                  <a:pt x="-859709" y="3490687"/>
                  <a:pt x="386102" y="5515430"/>
                  <a:pt x="1689967" y="6858000"/>
                </a:cubicBezTo>
                <a:lnTo>
                  <a:pt x="819108" y="6858000"/>
                </a:lnTo>
                <a:close/>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图片 14"/>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8" name="Copyright Notice"/>
          <p:cNvSpPr/>
          <p:nvPr/>
        </p:nvSpPr>
        <p:spPr bwMode="auto">
          <a:xfrm>
            <a:off x="2479476" y="2467770"/>
            <a:ext cx="3616524" cy="183514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02</a:t>
            </a:r>
            <a:endPar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17412" name="组合 36"/>
          <p:cNvGrpSpPr/>
          <p:nvPr/>
        </p:nvGrpSpPr>
        <p:grpSpPr>
          <a:xfrm>
            <a:off x="5567363" y="2989263"/>
            <a:ext cx="5003800" cy="790575"/>
            <a:chOff x="4481127" y="526351"/>
            <a:chExt cx="5006797" cy="790112"/>
          </a:xfrm>
        </p:grpSpPr>
        <p:sp>
          <p:nvSpPr>
            <p:cNvPr id="17413" name="文本框 16"/>
            <p:cNvSpPr/>
            <p:nvPr/>
          </p:nvSpPr>
          <p:spPr>
            <a:xfrm>
              <a:off x="4554489" y="526351"/>
              <a:ext cx="4572796" cy="522914"/>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414" name="图片 22"/>
            <p:cNvPicPr>
              <a:picLocks noChangeAspect="1"/>
            </p:cNvPicPr>
            <p:nvPr/>
          </p:nvPicPr>
          <p:blipFill>
            <a:blip r:embed="rId2"/>
            <a:srcRect r="-4947"/>
            <a:stretch>
              <a:fillRect/>
            </a:stretch>
          </p:blipFill>
          <p:spPr>
            <a:xfrm>
              <a:off x="4481127" y="1033115"/>
              <a:ext cx="5006797" cy="283348"/>
            </a:xfrm>
            <a:prstGeom prst="rect">
              <a:avLst/>
            </a:prstGeom>
            <a:noFill/>
            <a:ln w="9525">
              <a:noFill/>
            </a:ln>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图片 3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8435" name="Freeform 5"/>
          <p:cNvSpPr>
            <a:spLocks noEditPoints="1"/>
          </p:cNvSpPr>
          <p:nvPr/>
        </p:nvSpPr>
        <p:spPr>
          <a:xfrm>
            <a:off x="4722813" y="5621338"/>
            <a:ext cx="857250" cy="80645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73" h="163">
                <a:moveTo>
                  <a:pt x="131" y="162"/>
                </a:moveTo>
                <a:cubicBezTo>
                  <a:pt x="131" y="158"/>
                  <a:pt x="131" y="158"/>
                  <a:pt x="131" y="158"/>
                </a:cubicBezTo>
                <a:cubicBezTo>
                  <a:pt x="132" y="158"/>
                  <a:pt x="133" y="157"/>
                  <a:pt x="134" y="157"/>
                </a:cubicBezTo>
                <a:cubicBezTo>
                  <a:pt x="131" y="151"/>
                  <a:pt x="131" y="151"/>
                  <a:pt x="131" y="151"/>
                </a:cubicBezTo>
                <a:cubicBezTo>
                  <a:pt x="131" y="145"/>
                  <a:pt x="131" y="145"/>
                  <a:pt x="131" y="145"/>
                </a:cubicBezTo>
                <a:cubicBezTo>
                  <a:pt x="140" y="150"/>
                  <a:pt x="140" y="150"/>
                  <a:pt x="140" y="150"/>
                </a:cubicBezTo>
                <a:cubicBezTo>
                  <a:pt x="142" y="148"/>
                  <a:pt x="142" y="145"/>
                  <a:pt x="143" y="143"/>
                </a:cubicBezTo>
                <a:cubicBezTo>
                  <a:pt x="143" y="140"/>
                  <a:pt x="143" y="138"/>
                  <a:pt x="142" y="136"/>
                </a:cubicBezTo>
                <a:cubicBezTo>
                  <a:pt x="131" y="138"/>
                  <a:pt x="131" y="138"/>
                  <a:pt x="131" y="138"/>
                </a:cubicBezTo>
                <a:cubicBezTo>
                  <a:pt x="131" y="134"/>
                  <a:pt x="131" y="134"/>
                  <a:pt x="131" y="134"/>
                </a:cubicBezTo>
                <a:cubicBezTo>
                  <a:pt x="137" y="128"/>
                  <a:pt x="137" y="128"/>
                  <a:pt x="137" y="128"/>
                </a:cubicBezTo>
                <a:cubicBezTo>
                  <a:pt x="131" y="125"/>
                  <a:pt x="131" y="125"/>
                  <a:pt x="131" y="125"/>
                </a:cubicBezTo>
                <a:cubicBezTo>
                  <a:pt x="131" y="125"/>
                  <a:pt x="131" y="125"/>
                  <a:pt x="131" y="125"/>
                </a:cubicBezTo>
                <a:cubicBezTo>
                  <a:pt x="131" y="71"/>
                  <a:pt x="131" y="71"/>
                  <a:pt x="131" y="71"/>
                </a:cubicBezTo>
                <a:cubicBezTo>
                  <a:pt x="134" y="64"/>
                  <a:pt x="134" y="64"/>
                  <a:pt x="134" y="64"/>
                </a:cubicBezTo>
                <a:cubicBezTo>
                  <a:pt x="134" y="64"/>
                  <a:pt x="134" y="64"/>
                  <a:pt x="134" y="64"/>
                </a:cubicBezTo>
                <a:cubicBezTo>
                  <a:pt x="135" y="47"/>
                  <a:pt x="135" y="47"/>
                  <a:pt x="135" y="47"/>
                </a:cubicBezTo>
                <a:cubicBezTo>
                  <a:pt x="135" y="47"/>
                  <a:pt x="135" y="47"/>
                  <a:pt x="135" y="47"/>
                </a:cubicBezTo>
                <a:cubicBezTo>
                  <a:pt x="134" y="46"/>
                  <a:pt x="134" y="45"/>
                  <a:pt x="134" y="45"/>
                </a:cubicBezTo>
                <a:cubicBezTo>
                  <a:pt x="135" y="44"/>
                  <a:pt x="135" y="43"/>
                  <a:pt x="136" y="44"/>
                </a:cubicBezTo>
                <a:cubicBezTo>
                  <a:pt x="137" y="44"/>
                  <a:pt x="137" y="44"/>
                  <a:pt x="137" y="44"/>
                </a:cubicBezTo>
                <a:cubicBezTo>
                  <a:pt x="148" y="33"/>
                  <a:pt x="148" y="33"/>
                  <a:pt x="148" y="33"/>
                </a:cubicBezTo>
                <a:cubicBezTo>
                  <a:pt x="148" y="33"/>
                  <a:pt x="148" y="32"/>
                  <a:pt x="148" y="32"/>
                </a:cubicBezTo>
                <a:cubicBezTo>
                  <a:pt x="148" y="31"/>
                  <a:pt x="148" y="31"/>
                  <a:pt x="149" y="31"/>
                </a:cubicBezTo>
                <a:cubicBezTo>
                  <a:pt x="159" y="35"/>
                  <a:pt x="159" y="35"/>
                  <a:pt x="159" y="35"/>
                </a:cubicBezTo>
                <a:cubicBezTo>
                  <a:pt x="159" y="35"/>
                  <a:pt x="159" y="36"/>
                  <a:pt x="159" y="37"/>
                </a:cubicBezTo>
                <a:cubicBezTo>
                  <a:pt x="159" y="37"/>
                  <a:pt x="158" y="37"/>
                  <a:pt x="158" y="37"/>
                </a:cubicBezTo>
                <a:cubicBezTo>
                  <a:pt x="157" y="53"/>
                  <a:pt x="157" y="53"/>
                  <a:pt x="157" y="53"/>
                </a:cubicBezTo>
                <a:cubicBezTo>
                  <a:pt x="158" y="53"/>
                  <a:pt x="158" y="53"/>
                  <a:pt x="158" y="53"/>
                </a:cubicBezTo>
                <a:cubicBezTo>
                  <a:pt x="158" y="54"/>
                  <a:pt x="158" y="55"/>
                  <a:pt x="158" y="55"/>
                </a:cubicBezTo>
                <a:cubicBezTo>
                  <a:pt x="158" y="56"/>
                  <a:pt x="157" y="57"/>
                  <a:pt x="156" y="56"/>
                </a:cubicBezTo>
                <a:cubicBezTo>
                  <a:pt x="156" y="56"/>
                  <a:pt x="156" y="56"/>
                  <a:pt x="156" y="56"/>
                </a:cubicBezTo>
                <a:cubicBezTo>
                  <a:pt x="144" y="68"/>
                  <a:pt x="144" y="68"/>
                  <a:pt x="144" y="68"/>
                </a:cubicBezTo>
                <a:cubicBezTo>
                  <a:pt x="138" y="80"/>
                  <a:pt x="138" y="80"/>
                  <a:pt x="138" y="80"/>
                </a:cubicBezTo>
                <a:cubicBezTo>
                  <a:pt x="147" y="84"/>
                  <a:pt x="147" y="84"/>
                  <a:pt x="147" y="84"/>
                </a:cubicBezTo>
                <a:cubicBezTo>
                  <a:pt x="149" y="85"/>
                  <a:pt x="149" y="85"/>
                  <a:pt x="149" y="85"/>
                </a:cubicBezTo>
                <a:cubicBezTo>
                  <a:pt x="153" y="78"/>
                  <a:pt x="153" y="78"/>
                  <a:pt x="153" y="78"/>
                </a:cubicBezTo>
                <a:cubicBezTo>
                  <a:pt x="154" y="74"/>
                  <a:pt x="158" y="73"/>
                  <a:pt x="162" y="74"/>
                </a:cubicBezTo>
                <a:cubicBezTo>
                  <a:pt x="165" y="76"/>
                  <a:pt x="167" y="80"/>
                  <a:pt x="165" y="83"/>
                </a:cubicBezTo>
                <a:cubicBezTo>
                  <a:pt x="161" y="91"/>
                  <a:pt x="161" y="91"/>
                  <a:pt x="161" y="91"/>
                </a:cubicBezTo>
                <a:cubicBezTo>
                  <a:pt x="167" y="96"/>
                  <a:pt x="170" y="103"/>
                  <a:pt x="169" y="111"/>
                </a:cubicBezTo>
                <a:cubicBezTo>
                  <a:pt x="172" y="112"/>
                  <a:pt x="172" y="112"/>
                  <a:pt x="172" y="112"/>
                </a:cubicBezTo>
                <a:cubicBezTo>
                  <a:pt x="173" y="112"/>
                  <a:pt x="173" y="114"/>
                  <a:pt x="173" y="115"/>
                </a:cubicBezTo>
                <a:cubicBezTo>
                  <a:pt x="169" y="123"/>
                  <a:pt x="169" y="123"/>
                  <a:pt x="169" y="123"/>
                </a:cubicBezTo>
                <a:cubicBezTo>
                  <a:pt x="169" y="124"/>
                  <a:pt x="167" y="125"/>
                  <a:pt x="166" y="124"/>
                </a:cubicBezTo>
                <a:cubicBezTo>
                  <a:pt x="163" y="123"/>
                  <a:pt x="163" y="123"/>
                  <a:pt x="163" y="123"/>
                </a:cubicBezTo>
                <a:cubicBezTo>
                  <a:pt x="158" y="128"/>
                  <a:pt x="151" y="131"/>
                  <a:pt x="143" y="130"/>
                </a:cubicBezTo>
                <a:cubicBezTo>
                  <a:pt x="147" y="136"/>
                  <a:pt x="147" y="143"/>
                  <a:pt x="144" y="150"/>
                </a:cubicBezTo>
                <a:cubicBezTo>
                  <a:pt x="141" y="156"/>
                  <a:pt x="137" y="160"/>
                  <a:pt x="131" y="162"/>
                </a:cubicBezTo>
                <a:close/>
                <a:moveTo>
                  <a:pt x="131" y="143"/>
                </a:moveTo>
                <a:cubicBezTo>
                  <a:pt x="131" y="143"/>
                  <a:pt x="131" y="143"/>
                  <a:pt x="131" y="143"/>
                </a:cubicBezTo>
                <a:cubicBezTo>
                  <a:pt x="131" y="142"/>
                  <a:pt x="131" y="142"/>
                  <a:pt x="131" y="141"/>
                </a:cubicBezTo>
                <a:lnTo>
                  <a:pt x="131" y="143"/>
                </a:lnTo>
                <a:close/>
                <a:moveTo>
                  <a:pt x="131" y="71"/>
                </a:moveTo>
                <a:cubicBezTo>
                  <a:pt x="131" y="125"/>
                  <a:pt x="131" y="125"/>
                  <a:pt x="131" y="125"/>
                </a:cubicBezTo>
                <a:cubicBezTo>
                  <a:pt x="125" y="125"/>
                  <a:pt x="125" y="125"/>
                  <a:pt x="125" y="125"/>
                </a:cubicBezTo>
                <a:cubicBezTo>
                  <a:pt x="125" y="122"/>
                  <a:pt x="125" y="122"/>
                  <a:pt x="125" y="122"/>
                </a:cubicBezTo>
                <a:cubicBezTo>
                  <a:pt x="125" y="122"/>
                  <a:pt x="125" y="122"/>
                  <a:pt x="125" y="122"/>
                </a:cubicBezTo>
                <a:cubicBezTo>
                  <a:pt x="125" y="122"/>
                  <a:pt x="125" y="122"/>
                  <a:pt x="125" y="122"/>
                </a:cubicBezTo>
                <a:cubicBezTo>
                  <a:pt x="125" y="74"/>
                  <a:pt x="125" y="74"/>
                  <a:pt x="125" y="74"/>
                </a:cubicBezTo>
                <a:cubicBezTo>
                  <a:pt x="129" y="76"/>
                  <a:pt x="129" y="76"/>
                  <a:pt x="129" y="76"/>
                </a:cubicBezTo>
                <a:lnTo>
                  <a:pt x="131" y="71"/>
                </a:lnTo>
                <a:close/>
                <a:moveTo>
                  <a:pt x="131" y="134"/>
                </a:moveTo>
                <a:cubicBezTo>
                  <a:pt x="131" y="138"/>
                  <a:pt x="131" y="138"/>
                  <a:pt x="131" y="138"/>
                </a:cubicBezTo>
                <a:cubicBezTo>
                  <a:pt x="128" y="139"/>
                  <a:pt x="128" y="139"/>
                  <a:pt x="128" y="139"/>
                </a:cubicBezTo>
                <a:cubicBezTo>
                  <a:pt x="129" y="140"/>
                  <a:pt x="130" y="141"/>
                  <a:pt x="131" y="141"/>
                </a:cubicBezTo>
                <a:cubicBezTo>
                  <a:pt x="131" y="143"/>
                  <a:pt x="131" y="143"/>
                  <a:pt x="131" y="143"/>
                </a:cubicBezTo>
                <a:cubicBezTo>
                  <a:pt x="130" y="144"/>
                  <a:pt x="130" y="144"/>
                  <a:pt x="130" y="144"/>
                </a:cubicBezTo>
                <a:cubicBezTo>
                  <a:pt x="130" y="144"/>
                  <a:pt x="130" y="144"/>
                  <a:pt x="130" y="144"/>
                </a:cubicBezTo>
                <a:cubicBezTo>
                  <a:pt x="131" y="145"/>
                  <a:pt x="131" y="145"/>
                  <a:pt x="131" y="145"/>
                </a:cubicBezTo>
                <a:cubicBezTo>
                  <a:pt x="131" y="151"/>
                  <a:pt x="131" y="151"/>
                  <a:pt x="131" y="151"/>
                </a:cubicBezTo>
                <a:cubicBezTo>
                  <a:pt x="127" y="144"/>
                  <a:pt x="127" y="144"/>
                  <a:pt x="127" y="144"/>
                </a:cubicBezTo>
                <a:cubicBezTo>
                  <a:pt x="126" y="144"/>
                  <a:pt x="126" y="144"/>
                  <a:pt x="125" y="144"/>
                </a:cubicBezTo>
                <a:cubicBezTo>
                  <a:pt x="125" y="144"/>
                  <a:pt x="125" y="144"/>
                  <a:pt x="125" y="144"/>
                </a:cubicBezTo>
                <a:cubicBezTo>
                  <a:pt x="125" y="137"/>
                  <a:pt x="125" y="137"/>
                  <a:pt x="125" y="137"/>
                </a:cubicBezTo>
                <a:cubicBezTo>
                  <a:pt x="125" y="137"/>
                  <a:pt x="125" y="137"/>
                  <a:pt x="125" y="137"/>
                </a:cubicBezTo>
                <a:cubicBezTo>
                  <a:pt x="125" y="137"/>
                  <a:pt x="126" y="138"/>
                  <a:pt x="126" y="138"/>
                </a:cubicBezTo>
                <a:cubicBezTo>
                  <a:pt x="127" y="138"/>
                  <a:pt x="127" y="138"/>
                  <a:pt x="127" y="138"/>
                </a:cubicBezTo>
                <a:cubicBezTo>
                  <a:pt x="127" y="138"/>
                  <a:pt x="127" y="138"/>
                  <a:pt x="127" y="138"/>
                </a:cubicBezTo>
                <a:lnTo>
                  <a:pt x="131" y="134"/>
                </a:lnTo>
                <a:close/>
                <a:moveTo>
                  <a:pt x="131" y="158"/>
                </a:moveTo>
                <a:cubicBezTo>
                  <a:pt x="131" y="162"/>
                  <a:pt x="131" y="162"/>
                  <a:pt x="131" y="162"/>
                </a:cubicBezTo>
                <a:cubicBezTo>
                  <a:pt x="129" y="162"/>
                  <a:pt x="127" y="163"/>
                  <a:pt x="125" y="163"/>
                </a:cubicBezTo>
                <a:cubicBezTo>
                  <a:pt x="125" y="160"/>
                  <a:pt x="125" y="160"/>
                  <a:pt x="125" y="160"/>
                </a:cubicBezTo>
                <a:cubicBezTo>
                  <a:pt x="126" y="160"/>
                  <a:pt x="126" y="159"/>
                  <a:pt x="127" y="159"/>
                </a:cubicBezTo>
                <a:cubicBezTo>
                  <a:pt x="129" y="159"/>
                  <a:pt x="130" y="159"/>
                  <a:pt x="131" y="158"/>
                </a:cubicBezTo>
                <a:close/>
                <a:moveTo>
                  <a:pt x="125" y="74"/>
                </a:moveTo>
                <a:cubicBezTo>
                  <a:pt x="125" y="122"/>
                  <a:pt x="125" y="122"/>
                  <a:pt x="125" y="122"/>
                </a:cubicBezTo>
                <a:cubicBezTo>
                  <a:pt x="125" y="122"/>
                  <a:pt x="125" y="122"/>
                  <a:pt x="125" y="122"/>
                </a:cubicBezTo>
                <a:cubicBezTo>
                  <a:pt x="125" y="122"/>
                  <a:pt x="125" y="122"/>
                  <a:pt x="125" y="122"/>
                </a:cubicBezTo>
                <a:cubicBezTo>
                  <a:pt x="125" y="122"/>
                  <a:pt x="125" y="122"/>
                  <a:pt x="125" y="122"/>
                </a:cubicBezTo>
                <a:cubicBezTo>
                  <a:pt x="125" y="125"/>
                  <a:pt x="125" y="125"/>
                  <a:pt x="125" y="125"/>
                </a:cubicBezTo>
                <a:cubicBezTo>
                  <a:pt x="124" y="125"/>
                  <a:pt x="124" y="125"/>
                  <a:pt x="124" y="125"/>
                </a:cubicBezTo>
                <a:cubicBezTo>
                  <a:pt x="123" y="137"/>
                  <a:pt x="123" y="137"/>
                  <a:pt x="123" y="137"/>
                </a:cubicBezTo>
                <a:cubicBezTo>
                  <a:pt x="124" y="137"/>
                  <a:pt x="124" y="137"/>
                  <a:pt x="124" y="137"/>
                </a:cubicBezTo>
                <a:cubicBezTo>
                  <a:pt x="124" y="137"/>
                  <a:pt x="124" y="137"/>
                  <a:pt x="125" y="137"/>
                </a:cubicBezTo>
                <a:cubicBezTo>
                  <a:pt x="125" y="144"/>
                  <a:pt x="125" y="144"/>
                  <a:pt x="125" y="144"/>
                </a:cubicBezTo>
                <a:cubicBezTo>
                  <a:pt x="125" y="144"/>
                  <a:pt x="125" y="144"/>
                  <a:pt x="125" y="144"/>
                </a:cubicBezTo>
                <a:cubicBezTo>
                  <a:pt x="124" y="144"/>
                  <a:pt x="123" y="144"/>
                  <a:pt x="122" y="144"/>
                </a:cubicBezTo>
                <a:cubicBezTo>
                  <a:pt x="121" y="153"/>
                  <a:pt x="121" y="153"/>
                  <a:pt x="121" y="153"/>
                </a:cubicBezTo>
                <a:cubicBezTo>
                  <a:pt x="122" y="153"/>
                  <a:pt x="123" y="154"/>
                  <a:pt x="123" y="154"/>
                </a:cubicBezTo>
                <a:cubicBezTo>
                  <a:pt x="122" y="156"/>
                  <a:pt x="122" y="156"/>
                  <a:pt x="122" y="156"/>
                </a:cubicBezTo>
                <a:cubicBezTo>
                  <a:pt x="121" y="156"/>
                  <a:pt x="121" y="156"/>
                  <a:pt x="121" y="156"/>
                </a:cubicBezTo>
                <a:cubicBezTo>
                  <a:pt x="121" y="145"/>
                  <a:pt x="121" y="145"/>
                  <a:pt x="121" y="145"/>
                </a:cubicBezTo>
                <a:cubicBezTo>
                  <a:pt x="122" y="144"/>
                  <a:pt x="122" y="144"/>
                  <a:pt x="122" y="144"/>
                </a:cubicBezTo>
                <a:cubicBezTo>
                  <a:pt x="121" y="143"/>
                  <a:pt x="121" y="143"/>
                  <a:pt x="121" y="143"/>
                </a:cubicBezTo>
                <a:cubicBezTo>
                  <a:pt x="121" y="136"/>
                  <a:pt x="121" y="136"/>
                  <a:pt x="121" y="136"/>
                </a:cubicBezTo>
                <a:cubicBezTo>
                  <a:pt x="122" y="136"/>
                  <a:pt x="122" y="136"/>
                  <a:pt x="122" y="136"/>
                </a:cubicBezTo>
                <a:cubicBezTo>
                  <a:pt x="121" y="134"/>
                  <a:pt x="121" y="134"/>
                  <a:pt x="121" y="134"/>
                </a:cubicBezTo>
                <a:cubicBezTo>
                  <a:pt x="121" y="72"/>
                  <a:pt x="121" y="72"/>
                  <a:pt x="121" y="72"/>
                </a:cubicBezTo>
                <a:lnTo>
                  <a:pt x="125" y="74"/>
                </a:lnTo>
                <a:close/>
                <a:moveTo>
                  <a:pt x="125" y="160"/>
                </a:moveTo>
                <a:cubicBezTo>
                  <a:pt x="125" y="163"/>
                  <a:pt x="125" y="163"/>
                  <a:pt x="125" y="163"/>
                </a:cubicBezTo>
                <a:cubicBezTo>
                  <a:pt x="123" y="163"/>
                  <a:pt x="122" y="163"/>
                  <a:pt x="121" y="163"/>
                </a:cubicBezTo>
                <a:cubicBezTo>
                  <a:pt x="121" y="160"/>
                  <a:pt x="121" y="160"/>
                  <a:pt x="121" y="160"/>
                </a:cubicBezTo>
                <a:cubicBezTo>
                  <a:pt x="122" y="160"/>
                  <a:pt x="123" y="160"/>
                  <a:pt x="125" y="160"/>
                </a:cubicBezTo>
                <a:close/>
                <a:moveTo>
                  <a:pt x="121" y="72"/>
                </a:moveTo>
                <a:cubicBezTo>
                  <a:pt x="121" y="134"/>
                  <a:pt x="121" y="134"/>
                  <a:pt x="121" y="134"/>
                </a:cubicBezTo>
                <a:cubicBezTo>
                  <a:pt x="116" y="126"/>
                  <a:pt x="116" y="126"/>
                  <a:pt x="116" y="126"/>
                </a:cubicBezTo>
                <a:cubicBezTo>
                  <a:pt x="111" y="126"/>
                  <a:pt x="111" y="126"/>
                  <a:pt x="111" y="126"/>
                </a:cubicBezTo>
                <a:cubicBezTo>
                  <a:pt x="111" y="126"/>
                  <a:pt x="111" y="127"/>
                  <a:pt x="110" y="127"/>
                </a:cubicBezTo>
                <a:cubicBezTo>
                  <a:pt x="110" y="123"/>
                  <a:pt x="110" y="123"/>
                  <a:pt x="110" y="123"/>
                </a:cubicBezTo>
                <a:cubicBezTo>
                  <a:pt x="113" y="121"/>
                  <a:pt x="115" y="120"/>
                  <a:pt x="118" y="119"/>
                </a:cubicBezTo>
                <a:cubicBezTo>
                  <a:pt x="110" y="116"/>
                  <a:pt x="110" y="116"/>
                  <a:pt x="110" y="116"/>
                </a:cubicBezTo>
                <a:cubicBezTo>
                  <a:pt x="110" y="67"/>
                  <a:pt x="110" y="67"/>
                  <a:pt x="110" y="67"/>
                </a:cubicBezTo>
                <a:lnTo>
                  <a:pt x="121" y="72"/>
                </a:lnTo>
                <a:close/>
                <a:moveTo>
                  <a:pt x="121" y="136"/>
                </a:moveTo>
                <a:cubicBezTo>
                  <a:pt x="110" y="131"/>
                  <a:pt x="110" y="131"/>
                  <a:pt x="110" y="131"/>
                </a:cubicBezTo>
                <a:cubicBezTo>
                  <a:pt x="110" y="142"/>
                  <a:pt x="110" y="142"/>
                  <a:pt x="110" y="142"/>
                </a:cubicBezTo>
                <a:cubicBezTo>
                  <a:pt x="118" y="141"/>
                  <a:pt x="118" y="141"/>
                  <a:pt x="118" y="141"/>
                </a:cubicBezTo>
                <a:cubicBezTo>
                  <a:pt x="120" y="142"/>
                  <a:pt x="120" y="142"/>
                  <a:pt x="120" y="142"/>
                </a:cubicBezTo>
                <a:cubicBezTo>
                  <a:pt x="120" y="143"/>
                  <a:pt x="120" y="143"/>
                  <a:pt x="120" y="143"/>
                </a:cubicBezTo>
                <a:cubicBezTo>
                  <a:pt x="121" y="143"/>
                  <a:pt x="121" y="143"/>
                  <a:pt x="121" y="143"/>
                </a:cubicBezTo>
                <a:lnTo>
                  <a:pt x="121" y="136"/>
                </a:lnTo>
                <a:close/>
                <a:moveTo>
                  <a:pt x="121" y="145"/>
                </a:moveTo>
                <a:cubicBezTo>
                  <a:pt x="121" y="156"/>
                  <a:pt x="121" y="156"/>
                  <a:pt x="121" y="156"/>
                </a:cubicBezTo>
                <a:cubicBezTo>
                  <a:pt x="121" y="156"/>
                  <a:pt x="121" y="156"/>
                  <a:pt x="121" y="156"/>
                </a:cubicBezTo>
                <a:cubicBezTo>
                  <a:pt x="120" y="159"/>
                  <a:pt x="120" y="159"/>
                  <a:pt x="120" y="159"/>
                </a:cubicBezTo>
                <a:cubicBezTo>
                  <a:pt x="121" y="160"/>
                  <a:pt x="121" y="160"/>
                  <a:pt x="121" y="160"/>
                </a:cubicBezTo>
                <a:cubicBezTo>
                  <a:pt x="121" y="163"/>
                  <a:pt x="121" y="163"/>
                  <a:pt x="121" y="163"/>
                </a:cubicBezTo>
                <a:cubicBezTo>
                  <a:pt x="119" y="163"/>
                  <a:pt x="117" y="162"/>
                  <a:pt x="114" y="161"/>
                </a:cubicBezTo>
                <a:cubicBezTo>
                  <a:pt x="113" y="160"/>
                  <a:pt x="112" y="159"/>
                  <a:pt x="110" y="159"/>
                </a:cubicBezTo>
                <a:cubicBezTo>
                  <a:pt x="110" y="154"/>
                  <a:pt x="110" y="154"/>
                  <a:pt x="110" y="154"/>
                </a:cubicBezTo>
                <a:cubicBezTo>
                  <a:pt x="111" y="155"/>
                  <a:pt x="111" y="155"/>
                  <a:pt x="112" y="155"/>
                </a:cubicBezTo>
                <a:cubicBezTo>
                  <a:pt x="113" y="153"/>
                  <a:pt x="113" y="153"/>
                  <a:pt x="113" y="153"/>
                </a:cubicBezTo>
                <a:cubicBezTo>
                  <a:pt x="110" y="152"/>
                  <a:pt x="110" y="152"/>
                  <a:pt x="110" y="152"/>
                </a:cubicBezTo>
                <a:cubicBezTo>
                  <a:pt x="110" y="148"/>
                  <a:pt x="110" y="148"/>
                  <a:pt x="110" y="148"/>
                </a:cubicBezTo>
                <a:cubicBezTo>
                  <a:pt x="116" y="151"/>
                  <a:pt x="116" y="151"/>
                  <a:pt x="116" y="151"/>
                </a:cubicBezTo>
                <a:lnTo>
                  <a:pt x="121" y="145"/>
                </a:lnTo>
                <a:close/>
                <a:moveTo>
                  <a:pt x="110" y="67"/>
                </a:moveTo>
                <a:cubicBezTo>
                  <a:pt x="110" y="116"/>
                  <a:pt x="110" y="116"/>
                  <a:pt x="110" y="116"/>
                </a:cubicBezTo>
                <a:cubicBezTo>
                  <a:pt x="104" y="113"/>
                  <a:pt x="104" y="113"/>
                  <a:pt x="104" y="113"/>
                </a:cubicBezTo>
                <a:cubicBezTo>
                  <a:pt x="104" y="64"/>
                  <a:pt x="104" y="64"/>
                  <a:pt x="104" y="64"/>
                </a:cubicBezTo>
                <a:lnTo>
                  <a:pt x="110" y="67"/>
                </a:lnTo>
                <a:close/>
                <a:moveTo>
                  <a:pt x="110" y="123"/>
                </a:moveTo>
                <a:cubicBezTo>
                  <a:pt x="110" y="127"/>
                  <a:pt x="110" y="127"/>
                  <a:pt x="110" y="127"/>
                </a:cubicBezTo>
                <a:cubicBezTo>
                  <a:pt x="110" y="128"/>
                  <a:pt x="110" y="128"/>
                  <a:pt x="110" y="128"/>
                </a:cubicBezTo>
                <a:cubicBezTo>
                  <a:pt x="109" y="128"/>
                  <a:pt x="109" y="129"/>
                  <a:pt x="108" y="130"/>
                </a:cubicBezTo>
                <a:cubicBezTo>
                  <a:pt x="110" y="131"/>
                  <a:pt x="110" y="131"/>
                  <a:pt x="110" y="131"/>
                </a:cubicBezTo>
                <a:cubicBezTo>
                  <a:pt x="110" y="142"/>
                  <a:pt x="110" y="142"/>
                  <a:pt x="110" y="142"/>
                </a:cubicBezTo>
                <a:cubicBezTo>
                  <a:pt x="105" y="143"/>
                  <a:pt x="105" y="143"/>
                  <a:pt x="105" y="143"/>
                </a:cubicBezTo>
                <a:cubicBezTo>
                  <a:pt x="105" y="144"/>
                  <a:pt x="105" y="145"/>
                  <a:pt x="105" y="146"/>
                </a:cubicBezTo>
                <a:cubicBezTo>
                  <a:pt x="110" y="148"/>
                  <a:pt x="110" y="148"/>
                  <a:pt x="110" y="148"/>
                </a:cubicBezTo>
                <a:cubicBezTo>
                  <a:pt x="110" y="152"/>
                  <a:pt x="110" y="152"/>
                  <a:pt x="110" y="152"/>
                </a:cubicBezTo>
                <a:cubicBezTo>
                  <a:pt x="107" y="150"/>
                  <a:pt x="107" y="150"/>
                  <a:pt x="107" y="150"/>
                </a:cubicBezTo>
                <a:cubicBezTo>
                  <a:pt x="108" y="152"/>
                  <a:pt x="109" y="153"/>
                  <a:pt x="110" y="154"/>
                </a:cubicBezTo>
                <a:cubicBezTo>
                  <a:pt x="110" y="159"/>
                  <a:pt x="110" y="159"/>
                  <a:pt x="110" y="159"/>
                </a:cubicBezTo>
                <a:cubicBezTo>
                  <a:pt x="107" y="156"/>
                  <a:pt x="105" y="154"/>
                  <a:pt x="104" y="151"/>
                </a:cubicBezTo>
                <a:cubicBezTo>
                  <a:pt x="104" y="128"/>
                  <a:pt x="104" y="128"/>
                  <a:pt x="104" y="128"/>
                </a:cubicBezTo>
                <a:cubicBezTo>
                  <a:pt x="105" y="128"/>
                  <a:pt x="105" y="128"/>
                  <a:pt x="105" y="128"/>
                </a:cubicBezTo>
                <a:cubicBezTo>
                  <a:pt x="106" y="128"/>
                  <a:pt x="106" y="127"/>
                  <a:pt x="107" y="126"/>
                </a:cubicBezTo>
                <a:cubicBezTo>
                  <a:pt x="104" y="126"/>
                  <a:pt x="104" y="126"/>
                  <a:pt x="104" y="126"/>
                </a:cubicBezTo>
                <a:cubicBezTo>
                  <a:pt x="104" y="123"/>
                  <a:pt x="104" y="123"/>
                  <a:pt x="104" y="123"/>
                </a:cubicBezTo>
                <a:cubicBezTo>
                  <a:pt x="110" y="123"/>
                  <a:pt x="110" y="123"/>
                  <a:pt x="110" y="123"/>
                </a:cubicBezTo>
                <a:close/>
                <a:moveTo>
                  <a:pt x="104" y="64"/>
                </a:moveTo>
                <a:cubicBezTo>
                  <a:pt x="104" y="113"/>
                  <a:pt x="104" y="113"/>
                  <a:pt x="104" y="113"/>
                </a:cubicBezTo>
                <a:cubicBezTo>
                  <a:pt x="94" y="108"/>
                  <a:pt x="94" y="108"/>
                  <a:pt x="94" y="108"/>
                </a:cubicBezTo>
                <a:cubicBezTo>
                  <a:pt x="94" y="60"/>
                  <a:pt x="94" y="60"/>
                  <a:pt x="94" y="60"/>
                </a:cubicBezTo>
                <a:lnTo>
                  <a:pt x="104" y="64"/>
                </a:lnTo>
                <a:close/>
                <a:moveTo>
                  <a:pt x="104" y="123"/>
                </a:moveTo>
                <a:cubicBezTo>
                  <a:pt x="95" y="124"/>
                  <a:pt x="95" y="124"/>
                  <a:pt x="95" y="124"/>
                </a:cubicBezTo>
                <a:cubicBezTo>
                  <a:pt x="96" y="119"/>
                  <a:pt x="96" y="114"/>
                  <a:pt x="94" y="109"/>
                </a:cubicBezTo>
                <a:cubicBezTo>
                  <a:pt x="94" y="130"/>
                  <a:pt x="94" y="130"/>
                  <a:pt x="94" y="130"/>
                </a:cubicBezTo>
                <a:cubicBezTo>
                  <a:pt x="102" y="134"/>
                  <a:pt x="102" y="134"/>
                  <a:pt x="102" y="134"/>
                </a:cubicBezTo>
                <a:cubicBezTo>
                  <a:pt x="101" y="137"/>
                  <a:pt x="101" y="141"/>
                  <a:pt x="102" y="144"/>
                </a:cubicBezTo>
                <a:cubicBezTo>
                  <a:pt x="94" y="141"/>
                  <a:pt x="94" y="141"/>
                  <a:pt x="94" y="141"/>
                </a:cubicBezTo>
                <a:cubicBezTo>
                  <a:pt x="94" y="144"/>
                  <a:pt x="94" y="144"/>
                  <a:pt x="94" y="144"/>
                </a:cubicBezTo>
                <a:cubicBezTo>
                  <a:pt x="103" y="148"/>
                  <a:pt x="103" y="148"/>
                  <a:pt x="103" y="148"/>
                </a:cubicBezTo>
                <a:cubicBezTo>
                  <a:pt x="103" y="149"/>
                  <a:pt x="103" y="150"/>
                  <a:pt x="104" y="151"/>
                </a:cubicBezTo>
                <a:cubicBezTo>
                  <a:pt x="104" y="128"/>
                  <a:pt x="104" y="128"/>
                  <a:pt x="104" y="128"/>
                </a:cubicBezTo>
                <a:cubicBezTo>
                  <a:pt x="101" y="126"/>
                  <a:pt x="101" y="126"/>
                  <a:pt x="101" y="126"/>
                </a:cubicBezTo>
                <a:cubicBezTo>
                  <a:pt x="104" y="126"/>
                  <a:pt x="104" y="126"/>
                  <a:pt x="104" y="126"/>
                </a:cubicBezTo>
                <a:lnTo>
                  <a:pt x="104" y="123"/>
                </a:lnTo>
                <a:close/>
                <a:moveTo>
                  <a:pt x="94" y="34"/>
                </a:moveTo>
                <a:cubicBezTo>
                  <a:pt x="94" y="17"/>
                  <a:pt x="94" y="17"/>
                  <a:pt x="94" y="17"/>
                </a:cubicBezTo>
                <a:cubicBezTo>
                  <a:pt x="101" y="20"/>
                  <a:pt x="101" y="20"/>
                  <a:pt x="101" y="20"/>
                </a:cubicBezTo>
                <a:cubicBezTo>
                  <a:pt x="102" y="20"/>
                  <a:pt x="102" y="21"/>
                  <a:pt x="102" y="23"/>
                </a:cubicBezTo>
                <a:cubicBezTo>
                  <a:pt x="101" y="25"/>
                  <a:pt x="101" y="25"/>
                  <a:pt x="101" y="25"/>
                </a:cubicBezTo>
                <a:cubicBezTo>
                  <a:pt x="100" y="26"/>
                  <a:pt x="99" y="27"/>
                  <a:pt x="98" y="26"/>
                </a:cubicBezTo>
                <a:cubicBezTo>
                  <a:pt x="97" y="26"/>
                  <a:pt x="97" y="26"/>
                  <a:pt x="97" y="26"/>
                </a:cubicBezTo>
                <a:lnTo>
                  <a:pt x="94" y="34"/>
                </a:lnTo>
                <a:close/>
                <a:moveTo>
                  <a:pt x="94" y="17"/>
                </a:moveTo>
                <a:cubicBezTo>
                  <a:pt x="94" y="34"/>
                  <a:pt x="94" y="34"/>
                  <a:pt x="94" y="34"/>
                </a:cubicBezTo>
                <a:cubicBezTo>
                  <a:pt x="84" y="55"/>
                  <a:pt x="84" y="55"/>
                  <a:pt x="84" y="55"/>
                </a:cubicBezTo>
                <a:cubicBezTo>
                  <a:pt x="94" y="60"/>
                  <a:pt x="94" y="60"/>
                  <a:pt x="94" y="60"/>
                </a:cubicBezTo>
                <a:cubicBezTo>
                  <a:pt x="94" y="108"/>
                  <a:pt x="94" y="108"/>
                  <a:pt x="94" y="108"/>
                </a:cubicBezTo>
                <a:cubicBezTo>
                  <a:pt x="93" y="108"/>
                  <a:pt x="93" y="108"/>
                  <a:pt x="93" y="108"/>
                </a:cubicBezTo>
                <a:cubicBezTo>
                  <a:pt x="94" y="109"/>
                  <a:pt x="94" y="109"/>
                  <a:pt x="94" y="109"/>
                </a:cubicBezTo>
                <a:cubicBezTo>
                  <a:pt x="94" y="130"/>
                  <a:pt x="94" y="130"/>
                  <a:pt x="94" y="130"/>
                </a:cubicBezTo>
                <a:cubicBezTo>
                  <a:pt x="92" y="129"/>
                  <a:pt x="92" y="129"/>
                  <a:pt x="92" y="129"/>
                </a:cubicBezTo>
                <a:cubicBezTo>
                  <a:pt x="91" y="132"/>
                  <a:pt x="88" y="135"/>
                  <a:pt x="85" y="137"/>
                </a:cubicBezTo>
                <a:cubicBezTo>
                  <a:pt x="94" y="141"/>
                  <a:pt x="94" y="141"/>
                  <a:pt x="94" y="141"/>
                </a:cubicBezTo>
                <a:cubicBezTo>
                  <a:pt x="94" y="144"/>
                  <a:pt x="94" y="144"/>
                  <a:pt x="94" y="144"/>
                </a:cubicBezTo>
                <a:cubicBezTo>
                  <a:pt x="81" y="139"/>
                  <a:pt x="81" y="139"/>
                  <a:pt x="81" y="139"/>
                </a:cubicBezTo>
                <a:cubicBezTo>
                  <a:pt x="80" y="139"/>
                  <a:pt x="79" y="139"/>
                  <a:pt x="78" y="140"/>
                </a:cubicBezTo>
                <a:cubicBezTo>
                  <a:pt x="78" y="133"/>
                  <a:pt x="78" y="133"/>
                  <a:pt x="78" y="133"/>
                </a:cubicBezTo>
                <a:cubicBezTo>
                  <a:pt x="81" y="135"/>
                  <a:pt x="81" y="135"/>
                  <a:pt x="81" y="135"/>
                </a:cubicBezTo>
                <a:cubicBezTo>
                  <a:pt x="82" y="135"/>
                  <a:pt x="83" y="134"/>
                  <a:pt x="83" y="134"/>
                </a:cubicBezTo>
                <a:cubicBezTo>
                  <a:pt x="80" y="127"/>
                  <a:pt x="80" y="127"/>
                  <a:pt x="80" y="127"/>
                </a:cubicBezTo>
                <a:cubicBezTo>
                  <a:pt x="78" y="127"/>
                  <a:pt x="78" y="127"/>
                  <a:pt x="78" y="127"/>
                </a:cubicBezTo>
                <a:cubicBezTo>
                  <a:pt x="78" y="124"/>
                  <a:pt x="78" y="124"/>
                  <a:pt x="78" y="124"/>
                </a:cubicBezTo>
                <a:cubicBezTo>
                  <a:pt x="78" y="124"/>
                  <a:pt x="78" y="124"/>
                  <a:pt x="78" y="124"/>
                </a:cubicBezTo>
                <a:cubicBezTo>
                  <a:pt x="78" y="124"/>
                  <a:pt x="78" y="124"/>
                  <a:pt x="78" y="124"/>
                </a:cubicBezTo>
                <a:cubicBezTo>
                  <a:pt x="78" y="116"/>
                  <a:pt x="78" y="116"/>
                  <a:pt x="78" y="116"/>
                </a:cubicBezTo>
                <a:cubicBezTo>
                  <a:pt x="92" y="122"/>
                  <a:pt x="92" y="122"/>
                  <a:pt x="92" y="122"/>
                </a:cubicBezTo>
                <a:cubicBezTo>
                  <a:pt x="92" y="122"/>
                  <a:pt x="92" y="121"/>
                  <a:pt x="92" y="120"/>
                </a:cubicBezTo>
                <a:cubicBezTo>
                  <a:pt x="92" y="118"/>
                  <a:pt x="92" y="115"/>
                  <a:pt x="91" y="113"/>
                </a:cubicBezTo>
                <a:cubicBezTo>
                  <a:pt x="78" y="116"/>
                  <a:pt x="78" y="116"/>
                  <a:pt x="78" y="116"/>
                </a:cubicBezTo>
                <a:cubicBezTo>
                  <a:pt x="78" y="114"/>
                  <a:pt x="78" y="114"/>
                  <a:pt x="78" y="114"/>
                </a:cubicBezTo>
                <a:cubicBezTo>
                  <a:pt x="86" y="105"/>
                  <a:pt x="86" y="105"/>
                  <a:pt x="86" y="105"/>
                </a:cubicBezTo>
                <a:cubicBezTo>
                  <a:pt x="78" y="101"/>
                  <a:pt x="78" y="101"/>
                  <a:pt x="78" y="101"/>
                </a:cubicBezTo>
                <a:cubicBezTo>
                  <a:pt x="78" y="52"/>
                  <a:pt x="78" y="52"/>
                  <a:pt x="78" y="52"/>
                </a:cubicBezTo>
                <a:cubicBezTo>
                  <a:pt x="79" y="52"/>
                  <a:pt x="80" y="52"/>
                  <a:pt x="80" y="51"/>
                </a:cubicBezTo>
                <a:cubicBezTo>
                  <a:pt x="91" y="27"/>
                  <a:pt x="91" y="27"/>
                  <a:pt x="91" y="27"/>
                </a:cubicBezTo>
                <a:cubicBezTo>
                  <a:pt x="92" y="26"/>
                  <a:pt x="91" y="24"/>
                  <a:pt x="90" y="24"/>
                </a:cubicBezTo>
                <a:cubicBezTo>
                  <a:pt x="78" y="18"/>
                  <a:pt x="78" y="18"/>
                  <a:pt x="78" y="18"/>
                </a:cubicBezTo>
                <a:cubicBezTo>
                  <a:pt x="78" y="9"/>
                  <a:pt x="78" y="9"/>
                  <a:pt x="78" y="9"/>
                </a:cubicBezTo>
                <a:lnTo>
                  <a:pt x="94" y="17"/>
                </a:lnTo>
                <a:close/>
                <a:moveTo>
                  <a:pt x="78" y="9"/>
                </a:moveTo>
                <a:cubicBezTo>
                  <a:pt x="78" y="18"/>
                  <a:pt x="78" y="18"/>
                  <a:pt x="78" y="18"/>
                </a:cubicBezTo>
                <a:cubicBezTo>
                  <a:pt x="74" y="16"/>
                  <a:pt x="74" y="16"/>
                  <a:pt x="74" y="16"/>
                </a:cubicBezTo>
                <a:cubicBezTo>
                  <a:pt x="74" y="7"/>
                  <a:pt x="74" y="7"/>
                  <a:pt x="74" y="7"/>
                </a:cubicBezTo>
                <a:lnTo>
                  <a:pt x="78" y="9"/>
                </a:lnTo>
                <a:close/>
                <a:moveTo>
                  <a:pt x="78" y="52"/>
                </a:moveTo>
                <a:cubicBezTo>
                  <a:pt x="78" y="101"/>
                  <a:pt x="78" y="101"/>
                  <a:pt x="78" y="101"/>
                </a:cubicBezTo>
                <a:cubicBezTo>
                  <a:pt x="74" y="99"/>
                  <a:pt x="74" y="99"/>
                  <a:pt x="74" y="99"/>
                </a:cubicBezTo>
                <a:cubicBezTo>
                  <a:pt x="74" y="105"/>
                  <a:pt x="74" y="105"/>
                  <a:pt x="74" y="105"/>
                </a:cubicBezTo>
                <a:cubicBezTo>
                  <a:pt x="74" y="50"/>
                  <a:pt x="74" y="50"/>
                  <a:pt x="74" y="50"/>
                </a:cubicBezTo>
                <a:cubicBezTo>
                  <a:pt x="77" y="52"/>
                  <a:pt x="77" y="52"/>
                  <a:pt x="77" y="52"/>
                </a:cubicBezTo>
                <a:lnTo>
                  <a:pt x="78" y="52"/>
                </a:lnTo>
                <a:close/>
                <a:moveTo>
                  <a:pt x="78" y="114"/>
                </a:moveTo>
                <a:cubicBezTo>
                  <a:pt x="78" y="116"/>
                  <a:pt x="78" y="116"/>
                  <a:pt x="78" y="116"/>
                </a:cubicBezTo>
                <a:cubicBezTo>
                  <a:pt x="77" y="116"/>
                  <a:pt x="77" y="116"/>
                  <a:pt x="77" y="116"/>
                </a:cubicBezTo>
                <a:cubicBezTo>
                  <a:pt x="78" y="116"/>
                  <a:pt x="78" y="116"/>
                  <a:pt x="78" y="116"/>
                </a:cubicBezTo>
                <a:cubicBezTo>
                  <a:pt x="78" y="124"/>
                  <a:pt x="78" y="124"/>
                  <a:pt x="78" y="124"/>
                </a:cubicBezTo>
                <a:cubicBezTo>
                  <a:pt x="77" y="122"/>
                  <a:pt x="77" y="122"/>
                  <a:pt x="77" y="122"/>
                </a:cubicBezTo>
                <a:cubicBezTo>
                  <a:pt x="75" y="121"/>
                  <a:pt x="75" y="121"/>
                  <a:pt x="75" y="121"/>
                </a:cubicBezTo>
                <a:cubicBezTo>
                  <a:pt x="74" y="121"/>
                  <a:pt x="74" y="121"/>
                  <a:pt x="74" y="121"/>
                </a:cubicBezTo>
                <a:cubicBezTo>
                  <a:pt x="74" y="121"/>
                  <a:pt x="74" y="121"/>
                  <a:pt x="74" y="121"/>
                </a:cubicBezTo>
                <a:cubicBezTo>
                  <a:pt x="74" y="114"/>
                  <a:pt x="74" y="114"/>
                  <a:pt x="74" y="114"/>
                </a:cubicBezTo>
                <a:cubicBezTo>
                  <a:pt x="74" y="114"/>
                  <a:pt x="74" y="114"/>
                  <a:pt x="74" y="114"/>
                </a:cubicBezTo>
                <a:cubicBezTo>
                  <a:pt x="75" y="114"/>
                  <a:pt x="75" y="115"/>
                  <a:pt x="76" y="115"/>
                </a:cubicBezTo>
                <a:cubicBezTo>
                  <a:pt x="76" y="115"/>
                  <a:pt x="76" y="115"/>
                  <a:pt x="76" y="115"/>
                </a:cubicBezTo>
                <a:lnTo>
                  <a:pt x="78" y="114"/>
                </a:lnTo>
                <a:close/>
                <a:moveTo>
                  <a:pt x="78" y="124"/>
                </a:moveTo>
                <a:cubicBezTo>
                  <a:pt x="78" y="127"/>
                  <a:pt x="78" y="127"/>
                  <a:pt x="78" y="127"/>
                </a:cubicBezTo>
                <a:cubicBezTo>
                  <a:pt x="74" y="127"/>
                  <a:pt x="74" y="127"/>
                  <a:pt x="74" y="127"/>
                </a:cubicBezTo>
                <a:cubicBezTo>
                  <a:pt x="74" y="124"/>
                  <a:pt x="74" y="124"/>
                  <a:pt x="74" y="124"/>
                </a:cubicBezTo>
                <a:lnTo>
                  <a:pt x="78" y="124"/>
                </a:lnTo>
                <a:close/>
                <a:moveTo>
                  <a:pt x="78" y="133"/>
                </a:moveTo>
                <a:cubicBezTo>
                  <a:pt x="78" y="140"/>
                  <a:pt x="78" y="140"/>
                  <a:pt x="78" y="140"/>
                </a:cubicBezTo>
                <a:cubicBezTo>
                  <a:pt x="76" y="140"/>
                  <a:pt x="75" y="140"/>
                  <a:pt x="74" y="140"/>
                </a:cubicBezTo>
                <a:cubicBezTo>
                  <a:pt x="74" y="137"/>
                  <a:pt x="74" y="137"/>
                  <a:pt x="74" y="137"/>
                </a:cubicBezTo>
                <a:cubicBezTo>
                  <a:pt x="74" y="137"/>
                  <a:pt x="75" y="137"/>
                  <a:pt x="76" y="136"/>
                </a:cubicBezTo>
                <a:cubicBezTo>
                  <a:pt x="74" y="135"/>
                  <a:pt x="74" y="135"/>
                  <a:pt x="74" y="135"/>
                </a:cubicBezTo>
                <a:cubicBezTo>
                  <a:pt x="74" y="131"/>
                  <a:pt x="74" y="131"/>
                  <a:pt x="74" y="131"/>
                </a:cubicBezTo>
                <a:lnTo>
                  <a:pt x="78" y="133"/>
                </a:lnTo>
                <a:close/>
                <a:moveTo>
                  <a:pt x="74" y="7"/>
                </a:moveTo>
                <a:cubicBezTo>
                  <a:pt x="74" y="16"/>
                  <a:pt x="74" y="16"/>
                  <a:pt x="74" y="16"/>
                </a:cubicBezTo>
                <a:cubicBezTo>
                  <a:pt x="63" y="11"/>
                  <a:pt x="63" y="11"/>
                  <a:pt x="63" y="11"/>
                </a:cubicBezTo>
                <a:cubicBezTo>
                  <a:pt x="62" y="11"/>
                  <a:pt x="62" y="11"/>
                  <a:pt x="62" y="11"/>
                </a:cubicBezTo>
                <a:cubicBezTo>
                  <a:pt x="62" y="2"/>
                  <a:pt x="62" y="2"/>
                  <a:pt x="62" y="2"/>
                </a:cubicBezTo>
                <a:lnTo>
                  <a:pt x="74" y="7"/>
                </a:lnTo>
                <a:close/>
                <a:moveTo>
                  <a:pt x="74" y="50"/>
                </a:moveTo>
                <a:cubicBezTo>
                  <a:pt x="74" y="105"/>
                  <a:pt x="74" y="105"/>
                  <a:pt x="74" y="105"/>
                </a:cubicBezTo>
                <a:cubicBezTo>
                  <a:pt x="73" y="114"/>
                  <a:pt x="73" y="114"/>
                  <a:pt x="73" y="114"/>
                </a:cubicBezTo>
                <a:cubicBezTo>
                  <a:pt x="73" y="114"/>
                  <a:pt x="73" y="114"/>
                  <a:pt x="73" y="114"/>
                </a:cubicBezTo>
                <a:cubicBezTo>
                  <a:pt x="74" y="114"/>
                  <a:pt x="74" y="114"/>
                  <a:pt x="74" y="114"/>
                </a:cubicBezTo>
                <a:cubicBezTo>
                  <a:pt x="74" y="121"/>
                  <a:pt x="74" y="121"/>
                  <a:pt x="74" y="121"/>
                </a:cubicBezTo>
                <a:cubicBezTo>
                  <a:pt x="73" y="121"/>
                  <a:pt x="72" y="121"/>
                  <a:pt x="72" y="121"/>
                </a:cubicBezTo>
                <a:cubicBezTo>
                  <a:pt x="71" y="124"/>
                  <a:pt x="71" y="124"/>
                  <a:pt x="71" y="124"/>
                </a:cubicBezTo>
                <a:cubicBezTo>
                  <a:pt x="74" y="124"/>
                  <a:pt x="74" y="124"/>
                  <a:pt x="74" y="124"/>
                </a:cubicBezTo>
                <a:cubicBezTo>
                  <a:pt x="74" y="127"/>
                  <a:pt x="74" y="127"/>
                  <a:pt x="74" y="127"/>
                </a:cubicBezTo>
                <a:cubicBezTo>
                  <a:pt x="71" y="127"/>
                  <a:pt x="71" y="127"/>
                  <a:pt x="71" y="127"/>
                </a:cubicBezTo>
                <a:cubicBezTo>
                  <a:pt x="71" y="130"/>
                  <a:pt x="71" y="130"/>
                  <a:pt x="71" y="130"/>
                </a:cubicBezTo>
                <a:cubicBezTo>
                  <a:pt x="74" y="131"/>
                  <a:pt x="74" y="131"/>
                  <a:pt x="74" y="131"/>
                </a:cubicBezTo>
                <a:cubicBezTo>
                  <a:pt x="74" y="135"/>
                  <a:pt x="74" y="135"/>
                  <a:pt x="74" y="135"/>
                </a:cubicBezTo>
                <a:cubicBezTo>
                  <a:pt x="70" y="134"/>
                  <a:pt x="70" y="134"/>
                  <a:pt x="70" y="134"/>
                </a:cubicBezTo>
                <a:cubicBezTo>
                  <a:pt x="70" y="137"/>
                  <a:pt x="70" y="137"/>
                  <a:pt x="70" y="137"/>
                </a:cubicBezTo>
                <a:cubicBezTo>
                  <a:pt x="71" y="137"/>
                  <a:pt x="72" y="137"/>
                  <a:pt x="74" y="137"/>
                </a:cubicBezTo>
                <a:cubicBezTo>
                  <a:pt x="74" y="140"/>
                  <a:pt x="74" y="140"/>
                  <a:pt x="74" y="140"/>
                </a:cubicBezTo>
                <a:cubicBezTo>
                  <a:pt x="70" y="140"/>
                  <a:pt x="67" y="139"/>
                  <a:pt x="64" y="138"/>
                </a:cubicBezTo>
                <a:cubicBezTo>
                  <a:pt x="63" y="138"/>
                  <a:pt x="63" y="138"/>
                  <a:pt x="62" y="137"/>
                </a:cubicBezTo>
                <a:cubicBezTo>
                  <a:pt x="62" y="131"/>
                  <a:pt x="62" y="131"/>
                  <a:pt x="62" y="131"/>
                </a:cubicBezTo>
                <a:cubicBezTo>
                  <a:pt x="63" y="130"/>
                  <a:pt x="63" y="130"/>
                  <a:pt x="63" y="130"/>
                </a:cubicBezTo>
                <a:cubicBezTo>
                  <a:pt x="62" y="130"/>
                  <a:pt x="62" y="130"/>
                  <a:pt x="62" y="130"/>
                </a:cubicBezTo>
                <a:cubicBezTo>
                  <a:pt x="62" y="125"/>
                  <a:pt x="62" y="125"/>
                  <a:pt x="62" y="125"/>
                </a:cubicBezTo>
                <a:cubicBezTo>
                  <a:pt x="68" y="125"/>
                  <a:pt x="68" y="125"/>
                  <a:pt x="68" y="125"/>
                </a:cubicBezTo>
                <a:cubicBezTo>
                  <a:pt x="71" y="121"/>
                  <a:pt x="71" y="121"/>
                  <a:pt x="71" y="121"/>
                </a:cubicBezTo>
                <a:cubicBezTo>
                  <a:pt x="71" y="121"/>
                  <a:pt x="70" y="120"/>
                  <a:pt x="70" y="120"/>
                </a:cubicBezTo>
                <a:cubicBezTo>
                  <a:pt x="70" y="119"/>
                  <a:pt x="70" y="119"/>
                  <a:pt x="70" y="119"/>
                </a:cubicBezTo>
                <a:cubicBezTo>
                  <a:pt x="68" y="118"/>
                  <a:pt x="68" y="118"/>
                  <a:pt x="68" y="118"/>
                </a:cubicBezTo>
                <a:cubicBezTo>
                  <a:pt x="62" y="119"/>
                  <a:pt x="62" y="119"/>
                  <a:pt x="62" y="119"/>
                </a:cubicBezTo>
                <a:cubicBezTo>
                  <a:pt x="62" y="109"/>
                  <a:pt x="62" y="109"/>
                  <a:pt x="62" y="109"/>
                </a:cubicBezTo>
                <a:cubicBezTo>
                  <a:pt x="71" y="113"/>
                  <a:pt x="71" y="113"/>
                  <a:pt x="71" y="113"/>
                </a:cubicBezTo>
                <a:cubicBezTo>
                  <a:pt x="65" y="101"/>
                  <a:pt x="65" y="101"/>
                  <a:pt x="65" y="101"/>
                </a:cubicBezTo>
                <a:cubicBezTo>
                  <a:pt x="64" y="101"/>
                  <a:pt x="63" y="101"/>
                  <a:pt x="62" y="102"/>
                </a:cubicBezTo>
                <a:cubicBezTo>
                  <a:pt x="62" y="98"/>
                  <a:pt x="62" y="98"/>
                  <a:pt x="62" y="98"/>
                </a:cubicBezTo>
                <a:cubicBezTo>
                  <a:pt x="64" y="97"/>
                  <a:pt x="65" y="97"/>
                  <a:pt x="67" y="96"/>
                </a:cubicBezTo>
                <a:cubicBezTo>
                  <a:pt x="62" y="94"/>
                  <a:pt x="62" y="94"/>
                  <a:pt x="62" y="94"/>
                </a:cubicBezTo>
                <a:cubicBezTo>
                  <a:pt x="62" y="45"/>
                  <a:pt x="62" y="45"/>
                  <a:pt x="62" y="45"/>
                </a:cubicBezTo>
                <a:lnTo>
                  <a:pt x="74" y="50"/>
                </a:lnTo>
                <a:close/>
                <a:moveTo>
                  <a:pt x="62" y="2"/>
                </a:moveTo>
                <a:cubicBezTo>
                  <a:pt x="62" y="11"/>
                  <a:pt x="62" y="11"/>
                  <a:pt x="62" y="11"/>
                </a:cubicBezTo>
                <a:cubicBezTo>
                  <a:pt x="61" y="11"/>
                  <a:pt x="60" y="12"/>
                  <a:pt x="60" y="13"/>
                </a:cubicBezTo>
                <a:cubicBezTo>
                  <a:pt x="49" y="37"/>
                  <a:pt x="49" y="37"/>
                  <a:pt x="49" y="37"/>
                </a:cubicBezTo>
                <a:cubicBezTo>
                  <a:pt x="48" y="38"/>
                  <a:pt x="49" y="39"/>
                  <a:pt x="50" y="40"/>
                </a:cubicBezTo>
                <a:cubicBezTo>
                  <a:pt x="62" y="45"/>
                  <a:pt x="62" y="45"/>
                  <a:pt x="62" y="45"/>
                </a:cubicBezTo>
                <a:cubicBezTo>
                  <a:pt x="62" y="94"/>
                  <a:pt x="62" y="94"/>
                  <a:pt x="62" y="94"/>
                </a:cubicBezTo>
                <a:cubicBezTo>
                  <a:pt x="45" y="86"/>
                  <a:pt x="45" y="86"/>
                  <a:pt x="45" y="86"/>
                </a:cubicBezTo>
                <a:cubicBezTo>
                  <a:pt x="47" y="91"/>
                  <a:pt x="48" y="97"/>
                  <a:pt x="47" y="102"/>
                </a:cubicBezTo>
                <a:cubicBezTo>
                  <a:pt x="54" y="105"/>
                  <a:pt x="54" y="105"/>
                  <a:pt x="54" y="105"/>
                </a:cubicBezTo>
                <a:cubicBezTo>
                  <a:pt x="56" y="102"/>
                  <a:pt x="59" y="100"/>
                  <a:pt x="62" y="98"/>
                </a:cubicBezTo>
                <a:cubicBezTo>
                  <a:pt x="62" y="102"/>
                  <a:pt x="62" y="102"/>
                  <a:pt x="62" y="102"/>
                </a:cubicBezTo>
                <a:cubicBezTo>
                  <a:pt x="61" y="103"/>
                  <a:pt x="60" y="104"/>
                  <a:pt x="59" y="105"/>
                </a:cubicBezTo>
                <a:cubicBezTo>
                  <a:pt x="59" y="105"/>
                  <a:pt x="58" y="106"/>
                  <a:pt x="57" y="107"/>
                </a:cubicBezTo>
                <a:cubicBezTo>
                  <a:pt x="62" y="109"/>
                  <a:pt x="62" y="109"/>
                  <a:pt x="62" y="109"/>
                </a:cubicBezTo>
                <a:cubicBezTo>
                  <a:pt x="62" y="119"/>
                  <a:pt x="62" y="119"/>
                  <a:pt x="62" y="119"/>
                </a:cubicBezTo>
                <a:cubicBezTo>
                  <a:pt x="54" y="120"/>
                  <a:pt x="54" y="120"/>
                  <a:pt x="54" y="120"/>
                </a:cubicBezTo>
                <a:cubicBezTo>
                  <a:pt x="54" y="121"/>
                  <a:pt x="54" y="122"/>
                  <a:pt x="55" y="123"/>
                </a:cubicBezTo>
                <a:cubicBezTo>
                  <a:pt x="59" y="125"/>
                  <a:pt x="59" y="125"/>
                  <a:pt x="59" y="125"/>
                </a:cubicBezTo>
                <a:cubicBezTo>
                  <a:pt x="59" y="125"/>
                  <a:pt x="59" y="125"/>
                  <a:pt x="59" y="125"/>
                </a:cubicBezTo>
                <a:cubicBezTo>
                  <a:pt x="62" y="125"/>
                  <a:pt x="62" y="125"/>
                  <a:pt x="62" y="125"/>
                </a:cubicBezTo>
                <a:cubicBezTo>
                  <a:pt x="62" y="130"/>
                  <a:pt x="62" y="130"/>
                  <a:pt x="62" y="130"/>
                </a:cubicBezTo>
                <a:cubicBezTo>
                  <a:pt x="57" y="128"/>
                  <a:pt x="57" y="128"/>
                  <a:pt x="57" y="128"/>
                </a:cubicBezTo>
                <a:cubicBezTo>
                  <a:pt x="58" y="129"/>
                  <a:pt x="59" y="131"/>
                  <a:pt x="61" y="132"/>
                </a:cubicBezTo>
                <a:cubicBezTo>
                  <a:pt x="62" y="131"/>
                  <a:pt x="62" y="131"/>
                  <a:pt x="62" y="131"/>
                </a:cubicBezTo>
                <a:cubicBezTo>
                  <a:pt x="62" y="137"/>
                  <a:pt x="62" y="137"/>
                  <a:pt x="62" y="137"/>
                </a:cubicBezTo>
                <a:cubicBezTo>
                  <a:pt x="57" y="135"/>
                  <a:pt x="54" y="130"/>
                  <a:pt x="52" y="126"/>
                </a:cubicBezTo>
                <a:cubicBezTo>
                  <a:pt x="44" y="122"/>
                  <a:pt x="44" y="122"/>
                  <a:pt x="44" y="122"/>
                </a:cubicBezTo>
                <a:cubicBezTo>
                  <a:pt x="44" y="118"/>
                  <a:pt x="44" y="118"/>
                  <a:pt x="44" y="118"/>
                </a:cubicBezTo>
                <a:cubicBezTo>
                  <a:pt x="51" y="121"/>
                  <a:pt x="51" y="121"/>
                  <a:pt x="51" y="121"/>
                </a:cubicBezTo>
                <a:cubicBezTo>
                  <a:pt x="51" y="118"/>
                  <a:pt x="51" y="114"/>
                  <a:pt x="52" y="111"/>
                </a:cubicBezTo>
                <a:cubicBezTo>
                  <a:pt x="44" y="107"/>
                  <a:pt x="44" y="107"/>
                  <a:pt x="44" y="107"/>
                </a:cubicBezTo>
                <a:cubicBezTo>
                  <a:pt x="44" y="31"/>
                  <a:pt x="44" y="31"/>
                  <a:pt x="44" y="31"/>
                </a:cubicBezTo>
                <a:cubicBezTo>
                  <a:pt x="55" y="7"/>
                  <a:pt x="55" y="7"/>
                  <a:pt x="55" y="7"/>
                </a:cubicBezTo>
                <a:cubicBezTo>
                  <a:pt x="55" y="7"/>
                  <a:pt x="55" y="7"/>
                  <a:pt x="55" y="7"/>
                </a:cubicBezTo>
                <a:cubicBezTo>
                  <a:pt x="53" y="6"/>
                  <a:pt x="53" y="5"/>
                  <a:pt x="54" y="4"/>
                </a:cubicBezTo>
                <a:cubicBezTo>
                  <a:pt x="55" y="1"/>
                  <a:pt x="55" y="1"/>
                  <a:pt x="55" y="1"/>
                </a:cubicBezTo>
                <a:cubicBezTo>
                  <a:pt x="55" y="0"/>
                  <a:pt x="56" y="0"/>
                  <a:pt x="58" y="0"/>
                </a:cubicBezTo>
                <a:lnTo>
                  <a:pt x="62" y="2"/>
                </a:lnTo>
                <a:close/>
                <a:moveTo>
                  <a:pt x="44" y="31"/>
                </a:moveTo>
                <a:cubicBezTo>
                  <a:pt x="44" y="107"/>
                  <a:pt x="44" y="107"/>
                  <a:pt x="44" y="107"/>
                </a:cubicBezTo>
                <a:cubicBezTo>
                  <a:pt x="44" y="107"/>
                  <a:pt x="44" y="107"/>
                  <a:pt x="44" y="107"/>
                </a:cubicBezTo>
                <a:cubicBezTo>
                  <a:pt x="42" y="110"/>
                  <a:pt x="40" y="113"/>
                  <a:pt x="37" y="115"/>
                </a:cubicBezTo>
                <a:cubicBezTo>
                  <a:pt x="44" y="118"/>
                  <a:pt x="44" y="118"/>
                  <a:pt x="44" y="118"/>
                </a:cubicBezTo>
                <a:cubicBezTo>
                  <a:pt x="44" y="122"/>
                  <a:pt x="44" y="122"/>
                  <a:pt x="44" y="122"/>
                </a:cubicBezTo>
                <a:cubicBezTo>
                  <a:pt x="34" y="117"/>
                  <a:pt x="34" y="117"/>
                  <a:pt x="34" y="117"/>
                </a:cubicBezTo>
                <a:cubicBezTo>
                  <a:pt x="34" y="113"/>
                  <a:pt x="34" y="113"/>
                  <a:pt x="34" y="113"/>
                </a:cubicBezTo>
                <a:cubicBezTo>
                  <a:pt x="34" y="112"/>
                  <a:pt x="35" y="112"/>
                  <a:pt x="35" y="112"/>
                </a:cubicBezTo>
                <a:cubicBezTo>
                  <a:pt x="34" y="110"/>
                  <a:pt x="34" y="110"/>
                  <a:pt x="34" y="110"/>
                </a:cubicBezTo>
                <a:cubicBezTo>
                  <a:pt x="34" y="96"/>
                  <a:pt x="34" y="96"/>
                  <a:pt x="34" y="96"/>
                </a:cubicBezTo>
                <a:cubicBezTo>
                  <a:pt x="44" y="100"/>
                  <a:pt x="44" y="100"/>
                  <a:pt x="44" y="100"/>
                </a:cubicBezTo>
                <a:cubicBezTo>
                  <a:pt x="44" y="100"/>
                  <a:pt x="44" y="99"/>
                  <a:pt x="44" y="98"/>
                </a:cubicBezTo>
                <a:cubicBezTo>
                  <a:pt x="44" y="96"/>
                  <a:pt x="44" y="93"/>
                  <a:pt x="43" y="91"/>
                </a:cubicBezTo>
                <a:cubicBezTo>
                  <a:pt x="34" y="93"/>
                  <a:pt x="34" y="93"/>
                  <a:pt x="34" y="93"/>
                </a:cubicBezTo>
                <a:cubicBezTo>
                  <a:pt x="34" y="88"/>
                  <a:pt x="34" y="88"/>
                  <a:pt x="34" y="88"/>
                </a:cubicBezTo>
                <a:cubicBezTo>
                  <a:pt x="38" y="83"/>
                  <a:pt x="38" y="83"/>
                  <a:pt x="38" y="83"/>
                </a:cubicBezTo>
                <a:cubicBezTo>
                  <a:pt x="34" y="81"/>
                  <a:pt x="34" y="81"/>
                  <a:pt x="34" y="81"/>
                </a:cubicBezTo>
                <a:cubicBezTo>
                  <a:pt x="34" y="48"/>
                  <a:pt x="34" y="48"/>
                  <a:pt x="34" y="48"/>
                </a:cubicBezTo>
                <a:cubicBezTo>
                  <a:pt x="39" y="37"/>
                  <a:pt x="39" y="37"/>
                  <a:pt x="39" y="37"/>
                </a:cubicBezTo>
                <a:cubicBezTo>
                  <a:pt x="39" y="36"/>
                  <a:pt x="41" y="36"/>
                  <a:pt x="42" y="36"/>
                </a:cubicBezTo>
                <a:cubicBezTo>
                  <a:pt x="42" y="36"/>
                  <a:pt x="42" y="36"/>
                  <a:pt x="42" y="36"/>
                </a:cubicBezTo>
                <a:lnTo>
                  <a:pt x="44" y="31"/>
                </a:lnTo>
                <a:close/>
                <a:moveTo>
                  <a:pt x="23" y="91"/>
                </a:moveTo>
                <a:cubicBezTo>
                  <a:pt x="23" y="91"/>
                  <a:pt x="23" y="91"/>
                  <a:pt x="23" y="91"/>
                </a:cubicBezTo>
                <a:cubicBezTo>
                  <a:pt x="23" y="90"/>
                  <a:pt x="23" y="90"/>
                  <a:pt x="23" y="90"/>
                </a:cubicBezTo>
                <a:cubicBezTo>
                  <a:pt x="23" y="73"/>
                  <a:pt x="23" y="73"/>
                  <a:pt x="23" y="73"/>
                </a:cubicBezTo>
                <a:cubicBezTo>
                  <a:pt x="27" y="63"/>
                  <a:pt x="27" y="63"/>
                  <a:pt x="27" y="63"/>
                </a:cubicBezTo>
                <a:cubicBezTo>
                  <a:pt x="23" y="61"/>
                  <a:pt x="23" y="61"/>
                  <a:pt x="23" y="61"/>
                </a:cubicBezTo>
                <a:cubicBezTo>
                  <a:pt x="23" y="42"/>
                  <a:pt x="23" y="42"/>
                  <a:pt x="23" y="42"/>
                </a:cubicBezTo>
                <a:cubicBezTo>
                  <a:pt x="24" y="43"/>
                  <a:pt x="24" y="43"/>
                  <a:pt x="24" y="43"/>
                </a:cubicBezTo>
                <a:cubicBezTo>
                  <a:pt x="25" y="43"/>
                  <a:pt x="25" y="44"/>
                  <a:pt x="24" y="45"/>
                </a:cubicBezTo>
                <a:cubicBezTo>
                  <a:pt x="23" y="49"/>
                  <a:pt x="23" y="49"/>
                  <a:pt x="23" y="49"/>
                </a:cubicBezTo>
                <a:cubicBezTo>
                  <a:pt x="32" y="53"/>
                  <a:pt x="32" y="53"/>
                  <a:pt x="32" y="53"/>
                </a:cubicBezTo>
                <a:cubicBezTo>
                  <a:pt x="34" y="48"/>
                  <a:pt x="34" y="48"/>
                  <a:pt x="34" y="48"/>
                </a:cubicBezTo>
                <a:cubicBezTo>
                  <a:pt x="34" y="81"/>
                  <a:pt x="34" y="81"/>
                  <a:pt x="34" y="81"/>
                </a:cubicBezTo>
                <a:cubicBezTo>
                  <a:pt x="26" y="78"/>
                  <a:pt x="26" y="78"/>
                  <a:pt x="26" y="78"/>
                </a:cubicBezTo>
                <a:cubicBezTo>
                  <a:pt x="25" y="92"/>
                  <a:pt x="25" y="92"/>
                  <a:pt x="25" y="92"/>
                </a:cubicBezTo>
                <a:cubicBezTo>
                  <a:pt x="25" y="92"/>
                  <a:pt x="25" y="92"/>
                  <a:pt x="25" y="92"/>
                </a:cubicBezTo>
                <a:cubicBezTo>
                  <a:pt x="25" y="92"/>
                  <a:pt x="26" y="92"/>
                  <a:pt x="26" y="92"/>
                </a:cubicBezTo>
                <a:cubicBezTo>
                  <a:pt x="27" y="93"/>
                  <a:pt x="27" y="93"/>
                  <a:pt x="28" y="93"/>
                </a:cubicBezTo>
                <a:cubicBezTo>
                  <a:pt x="28" y="94"/>
                  <a:pt x="28" y="94"/>
                  <a:pt x="28" y="94"/>
                </a:cubicBezTo>
                <a:cubicBezTo>
                  <a:pt x="34" y="88"/>
                  <a:pt x="34" y="88"/>
                  <a:pt x="34" y="88"/>
                </a:cubicBezTo>
                <a:cubicBezTo>
                  <a:pt x="34" y="93"/>
                  <a:pt x="34" y="93"/>
                  <a:pt x="34" y="93"/>
                </a:cubicBezTo>
                <a:cubicBezTo>
                  <a:pt x="29" y="94"/>
                  <a:pt x="29" y="94"/>
                  <a:pt x="29" y="94"/>
                </a:cubicBezTo>
                <a:cubicBezTo>
                  <a:pt x="34" y="96"/>
                  <a:pt x="34" y="96"/>
                  <a:pt x="34" y="96"/>
                </a:cubicBezTo>
                <a:cubicBezTo>
                  <a:pt x="34" y="110"/>
                  <a:pt x="34" y="110"/>
                  <a:pt x="34" y="110"/>
                </a:cubicBezTo>
                <a:cubicBezTo>
                  <a:pt x="28" y="100"/>
                  <a:pt x="28" y="100"/>
                  <a:pt x="28" y="100"/>
                </a:cubicBezTo>
                <a:cubicBezTo>
                  <a:pt x="27" y="99"/>
                  <a:pt x="27" y="99"/>
                  <a:pt x="27" y="99"/>
                </a:cubicBezTo>
                <a:cubicBezTo>
                  <a:pt x="26" y="100"/>
                  <a:pt x="26" y="100"/>
                  <a:pt x="26" y="100"/>
                </a:cubicBezTo>
                <a:cubicBezTo>
                  <a:pt x="25" y="100"/>
                  <a:pt x="24" y="100"/>
                  <a:pt x="24" y="100"/>
                </a:cubicBezTo>
                <a:cubicBezTo>
                  <a:pt x="23" y="107"/>
                  <a:pt x="23" y="107"/>
                  <a:pt x="23" y="107"/>
                </a:cubicBezTo>
                <a:cubicBezTo>
                  <a:pt x="23" y="100"/>
                  <a:pt x="23" y="100"/>
                  <a:pt x="23" y="100"/>
                </a:cubicBezTo>
                <a:cubicBezTo>
                  <a:pt x="23" y="99"/>
                  <a:pt x="23" y="99"/>
                  <a:pt x="23" y="99"/>
                </a:cubicBezTo>
                <a:cubicBezTo>
                  <a:pt x="23" y="99"/>
                  <a:pt x="23" y="99"/>
                  <a:pt x="23" y="99"/>
                </a:cubicBezTo>
                <a:lnTo>
                  <a:pt x="23" y="91"/>
                </a:lnTo>
                <a:close/>
                <a:moveTo>
                  <a:pt x="34" y="113"/>
                </a:moveTo>
                <a:cubicBezTo>
                  <a:pt x="33" y="113"/>
                  <a:pt x="33" y="113"/>
                  <a:pt x="33" y="113"/>
                </a:cubicBezTo>
                <a:cubicBezTo>
                  <a:pt x="23" y="108"/>
                  <a:pt x="23" y="108"/>
                  <a:pt x="23" y="108"/>
                </a:cubicBezTo>
                <a:cubicBezTo>
                  <a:pt x="23" y="112"/>
                  <a:pt x="23" y="112"/>
                  <a:pt x="23" y="112"/>
                </a:cubicBezTo>
                <a:cubicBezTo>
                  <a:pt x="28" y="115"/>
                  <a:pt x="28" y="115"/>
                  <a:pt x="28" y="115"/>
                </a:cubicBezTo>
                <a:cubicBezTo>
                  <a:pt x="26" y="115"/>
                  <a:pt x="25" y="115"/>
                  <a:pt x="23" y="115"/>
                </a:cubicBezTo>
                <a:cubicBezTo>
                  <a:pt x="23" y="118"/>
                  <a:pt x="23" y="118"/>
                  <a:pt x="23" y="118"/>
                </a:cubicBezTo>
                <a:cubicBezTo>
                  <a:pt x="26" y="119"/>
                  <a:pt x="30" y="118"/>
                  <a:pt x="33" y="117"/>
                </a:cubicBezTo>
                <a:cubicBezTo>
                  <a:pt x="34" y="117"/>
                  <a:pt x="34" y="117"/>
                  <a:pt x="34" y="117"/>
                </a:cubicBezTo>
                <a:lnTo>
                  <a:pt x="34" y="113"/>
                </a:lnTo>
                <a:close/>
                <a:moveTo>
                  <a:pt x="11" y="83"/>
                </a:moveTo>
                <a:cubicBezTo>
                  <a:pt x="9" y="85"/>
                  <a:pt x="8" y="87"/>
                  <a:pt x="7" y="89"/>
                </a:cubicBezTo>
                <a:cubicBezTo>
                  <a:pt x="14" y="92"/>
                  <a:pt x="14" y="92"/>
                  <a:pt x="14" y="92"/>
                </a:cubicBezTo>
                <a:cubicBezTo>
                  <a:pt x="14" y="91"/>
                  <a:pt x="14" y="91"/>
                  <a:pt x="14" y="91"/>
                </a:cubicBezTo>
                <a:cubicBezTo>
                  <a:pt x="15" y="90"/>
                  <a:pt x="15" y="90"/>
                  <a:pt x="15" y="90"/>
                </a:cubicBezTo>
                <a:cubicBezTo>
                  <a:pt x="15" y="89"/>
                  <a:pt x="18" y="89"/>
                  <a:pt x="21" y="90"/>
                </a:cubicBezTo>
                <a:cubicBezTo>
                  <a:pt x="23" y="91"/>
                  <a:pt x="23" y="91"/>
                  <a:pt x="23" y="91"/>
                </a:cubicBezTo>
                <a:cubicBezTo>
                  <a:pt x="23" y="99"/>
                  <a:pt x="23" y="99"/>
                  <a:pt x="23" y="99"/>
                </a:cubicBezTo>
                <a:cubicBezTo>
                  <a:pt x="22" y="99"/>
                  <a:pt x="22" y="98"/>
                  <a:pt x="22" y="98"/>
                </a:cubicBezTo>
                <a:cubicBezTo>
                  <a:pt x="21" y="97"/>
                  <a:pt x="21" y="97"/>
                  <a:pt x="21" y="97"/>
                </a:cubicBezTo>
                <a:cubicBezTo>
                  <a:pt x="20" y="96"/>
                  <a:pt x="20" y="96"/>
                  <a:pt x="20" y="96"/>
                </a:cubicBezTo>
                <a:cubicBezTo>
                  <a:pt x="6" y="99"/>
                  <a:pt x="6" y="99"/>
                  <a:pt x="6" y="99"/>
                </a:cubicBezTo>
                <a:cubicBezTo>
                  <a:pt x="6" y="101"/>
                  <a:pt x="7" y="103"/>
                  <a:pt x="8" y="105"/>
                </a:cubicBezTo>
                <a:cubicBezTo>
                  <a:pt x="10" y="107"/>
                  <a:pt x="11" y="109"/>
                  <a:pt x="13" y="111"/>
                </a:cubicBezTo>
                <a:cubicBezTo>
                  <a:pt x="15" y="109"/>
                  <a:pt x="15" y="109"/>
                  <a:pt x="15" y="109"/>
                </a:cubicBezTo>
                <a:cubicBezTo>
                  <a:pt x="14" y="108"/>
                  <a:pt x="14" y="108"/>
                  <a:pt x="14" y="107"/>
                </a:cubicBezTo>
                <a:cubicBezTo>
                  <a:pt x="15" y="105"/>
                  <a:pt x="15" y="105"/>
                  <a:pt x="15" y="105"/>
                </a:cubicBezTo>
                <a:cubicBezTo>
                  <a:pt x="15" y="105"/>
                  <a:pt x="16" y="105"/>
                  <a:pt x="17" y="106"/>
                </a:cubicBezTo>
                <a:cubicBezTo>
                  <a:pt x="17" y="106"/>
                  <a:pt x="17" y="106"/>
                  <a:pt x="17" y="106"/>
                </a:cubicBezTo>
                <a:cubicBezTo>
                  <a:pt x="23" y="100"/>
                  <a:pt x="23" y="100"/>
                  <a:pt x="23" y="100"/>
                </a:cubicBezTo>
                <a:cubicBezTo>
                  <a:pt x="23" y="107"/>
                  <a:pt x="23" y="107"/>
                  <a:pt x="23" y="107"/>
                </a:cubicBezTo>
                <a:cubicBezTo>
                  <a:pt x="23" y="108"/>
                  <a:pt x="23" y="108"/>
                  <a:pt x="23" y="108"/>
                </a:cubicBezTo>
                <a:cubicBezTo>
                  <a:pt x="23" y="108"/>
                  <a:pt x="23" y="108"/>
                  <a:pt x="23" y="108"/>
                </a:cubicBezTo>
                <a:cubicBezTo>
                  <a:pt x="23" y="112"/>
                  <a:pt x="23" y="112"/>
                  <a:pt x="23" y="112"/>
                </a:cubicBezTo>
                <a:cubicBezTo>
                  <a:pt x="22" y="112"/>
                  <a:pt x="22" y="112"/>
                  <a:pt x="22" y="112"/>
                </a:cubicBezTo>
                <a:cubicBezTo>
                  <a:pt x="22" y="115"/>
                  <a:pt x="22" y="115"/>
                  <a:pt x="22" y="115"/>
                </a:cubicBezTo>
                <a:cubicBezTo>
                  <a:pt x="22" y="115"/>
                  <a:pt x="22" y="115"/>
                  <a:pt x="23" y="115"/>
                </a:cubicBezTo>
                <a:cubicBezTo>
                  <a:pt x="23" y="118"/>
                  <a:pt x="23" y="118"/>
                  <a:pt x="23" y="118"/>
                </a:cubicBezTo>
                <a:cubicBezTo>
                  <a:pt x="20" y="118"/>
                  <a:pt x="18" y="117"/>
                  <a:pt x="16" y="116"/>
                </a:cubicBezTo>
                <a:cubicBezTo>
                  <a:pt x="5" y="111"/>
                  <a:pt x="0" y="98"/>
                  <a:pt x="5" y="87"/>
                </a:cubicBezTo>
                <a:cubicBezTo>
                  <a:pt x="8" y="79"/>
                  <a:pt x="15" y="75"/>
                  <a:pt x="22" y="74"/>
                </a:cubicBezTo>
                <a:cubicBezTo>
                  <a:pt x="22" y="73"/>
                  <a:pt x="22" y="73"/>
                  <a:pt x="22" y="73"/>
                </a:cubicBezTo>
                <a:cubicBezTo>
                  <a:pt x="23" y="73"/>
                  <a:pt x="23" y="73"/>
                  <a:pt x="23" y="73"/>
                </a:cubicBezTo>
                <a:cubicBezTo>
                  <a:pt x="23" y="90"/>
                  <a:pt x="23" y="90"/>
                  <a:pt x="23" y="90"/>
                </a:cubicBezTo>
                <a:cubicBezTo>
                  <a:pt x="17" y="79"/>
                  <a:pt x="17" y="79"/>
                  <a:pt x="17" y="79"/>
                </a:cubicBezTo>
                <a:cubicBezTo>
                  <a:pt x="15" y="80"/>
                  <a:pt x="13" y="81"/>
                  <a:pt x="11" y="83"/>
                </a:cubicBezTo>
                <a:close/>
                <a:moveTo>
                  <a:pt x="23" y="42"/>
                </a:moveTo>
                <a:cubicBezTo>
                  <a:pt x="23" y="61"/>
                  <a:pt x="23" y="61"/>
                  <a:pt x="23" y="61"/>
                </a:cubicBezTo>
                <a:cubicBezTo>
                  <a:pt x="18" y="59"/>
                  <a:pt x="18" y="59"/>
                  <a:pt x="18" y="59"/>
                </a:cubicBezTo>
                <a:cubicBezTo>
                  <a:pt x="17" y="63"/>
                  <a:pt x="17" y="63"/>
                  <a:pt x="17" y="63"/>
                </a:cubicBezTo>
                <a:cubicBezTo>
                  <a:pt x="16" y="63"/>
                  <a:pt x="15" y="64"/>
                  <a:pt x="14" y="63"/>
                </a:cubicBezTo>
                <a:cubicBezTo>
                  <a:pt x="10" y="62"/>
                  <a:pt x="10" y="62"/>
                  <a:pt x="10" y="62"/>
                </a:cubicBezTo>
                <a:cubicBezTo>
                  <a:pt x="9" y="61"/>
                  <a:pt x="9" y="60"/>
                  <a:pt x="10" y="59"/>
                </a:cubicBezTo>
                <a:cubicBezTo>
                  <a:pt x="17" y="42"/>
                  <a:pt x="17" y="42"/>
                  <a:pt x="17" y="42"/>
                </a:cubicBezTo>
                <a:cubicBezTo>
                  <a:pt x="18" y="41"/>
                  <a:pt x="19" y="41"/>
                  <a:pt x="20" y="41"/>
                </a:cubicBezTo>
                <a:lnTo>
                  <a:pt x="23" y="42"/>
                </a:lnTo>
                <a:close/>
              </a:path>
            </a:pathLst>
          </a:custGeom>
          <a:solidFill>
            <a:schemeClr val="bg1">
              <a:alpha val="34901"/>
            </a:schemeClr>
          </a:solidFill>
          <a:ln w="9525">
            <a:noFill/>
          </a:ln>
        </p:spPr>
        <p:txBody>
          <a:bodyPr/>
          <a:p>
            <a:endParaRPr lang="zh-CN" altLang="en-US"/>
          </a:p>
        </p:txBody>
      </p:sp>
      <p:sp>
        <p:nvSpPr>
          <p:cNvPr id="18436" name="Freeform 6"/>
          <p:cNvSpPr>
            <a:spLocks noEditPoints="1"/>
          </p:cNvSpPr>
          <p:nvPr/>
        </p:nvSpPr>
        <p:spPr>
          <a:xfrm>
            <a:off x="4984750" y="4545013"/>
            <a:ext cx="922338" cy="893762"/>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86" h="180">
                <a:moveTo>
                  <a:pt x="165" y="164"/>
                </a:moveTo>
                <a:cubicBezTo>
                  <a:pt x="175" y="162"/>
                  <a:pt x="184" y="159"/>
                  <a:pt x="184" y="159"/>
                </a:cubicBezTo>
                <a:cubicBezTo>
                  <a:pt x="184" y="159"/>
                  <a:pt x="184" y="159"/>
                  <a:pt x="184" y="159"/>
                </a:cubicBezTo>
                <a:cubicBezTo>
                  <a:pt x="184" y="159"/>
                  <a:pt x="184" y="159"/>
                  <a:pt x="184" y="159"/>
                </a:cubicBezTo>
                <a:cubicBezTo>
                  <a:pt x="186" y="159"/>
                  <a:pt x="186" y="159"/>
                  <a:pt x="186" y="159"/>
                </a:cubicBezTo>
                <a:cubicBezTo>
                  <a:pt x="184" y="159"/>
                  <a:pt x="184" y="159"/>
                  <a:pt x="184" y="159"/>
                </a:cubicBezTo>
                <a:cubicBezTo>
                  <a:pt x="165" y="120"/>
                  <a:pt x="165" y="120"/>
                  <a:pt x="165" y="120"/>
                </a:cubicBezTo>
                <a:cubicBezTo>
                  <a:pt x="165" y="122"/>
                  <a:pt x="165" y="122"/>
                  <a:pt x="165" y="122"/>
                </a:cubicBezTo>
                <a:cubicBezTo>
                  <a:pt x="184" y="159"/>
                  <a:pt x="184" y="159"/>
                  <a:pt x="184" y="159"/>
                </a:cubicBezTo>
                <a:cubicBezTo>
                  <a:pt x="183" y="159"/>
                  <a:pt x="183" y="159"/>
                  <a:pt x="183" y="159"/>
                </a:cubicBezTo>
                <a:cubicBezTo>
                  <a:pt x="165" y="158"/>
                  <a:pt x="165" y="158"/>
                  <a:pt x="165" y="158"/>
                </a:cubicBezTo>
                <a:cubicBezTo>
                  <a:pt x="165" y="159"/>
                  <a:pt x="165" y="159"/>
                  <a:pt x="165" y="159"/>
                </a:cubicBezTo>
                <a:cubicBezTo>
                  <a:pt x="183" y="159"/>
                  <a:pt x="183" y="159"/>
                  <a:pt x="183" y="159"/>
                </a:cubicBezTo>
                <a:cubicBezTo>
                  <a:pt x="180" y="160"/>
                  <a:pt x="173" y="162"/>
                  <a:pt x="165" y="164"/>
                </a:cubicBezTo>
                <a:close/>
                <a:moveTo>
                  <a:pt x="165" y="151"/>
                </a:moveTo>
                <a:cubicBezTo>
                  <a:pt x="165" y="130"/>
                  <a:pt x="165" y="130"/>
                  <a:pt x="165" y="130"/>
                </a:cubicBezTo>
                <a:cubicBezTo>
                  <a:pt x="183" y="158"/>
                  <a:pt x="183" y="158"/>
                  <a:pt x="183" y="158"/>
                </a:cubicBezTo>
                <a:cubicBezTo>
                  <a:pt x="183" y="158"/>
                  <a:pt x="176" y="154"/>
                  <a:pt x="165" y="151"/>
                </a:cubicBezTo>
                <a:close/>
                <a:moveTo>
                  <a:pt x="139" y="168"/>
                </a:moveTo>
                <a:cubicBezTo>
                  <a:pt x="147" y="170"/>
                  <a:pt x="147" y="170"/>
                  <a:pt x="147" y="170"/>
                </a:cubicBezTo>
                <a:cubicBezTo>
                  <a:pt x="147" y="170"/>
                  <a:pt x="147" y="170"/>
                  <a:pt x="147" y="170"/>
                </a:cubicBezTo>
                <a:cubicBezTo>
                  <a:pt x="147" y="171"/>
                  <a:pt x="147" y="171"/>
                  <a:pt x="147" y="171"/>
                </a:cubicBezTo>
                <a:cubicBezTo>
                  <a:pt x="147" y="170"/>
                  <a:pt x="147" y="170"/>
                  <a:pt x="147" y="170"/>
                </a:cubicBezTo>
                <a:cubicBezTo>
                  <a:pt x="152" y="168"/>
                  <a:pt x="159" y="166"/>
                  <a:pt x="165" y="164"/>
                </a:cubicBezTo>
                <a:cubicBezTo>
                  <a:pt x="165" y="164"/>
                  <a:pt x="165" y="164"/>
                  <a:pt x="165" y="164"/>
                </a:cubicBezTo>
                <a:cubicBezTo>
                  <a:pt x="159" y="166"/>
                  <a:pt x="152" y="168"/>
                  <a:pt x="147" y="170"/>
                </a:cubicBezTo>
                <a:cubicBezTo>
                  <a:pt x="148" y="161"/>
                  <a:pt x="148" y="161"/>
                  <a:pt x="148" y="161"/>
                </a:cubicBezTo>
                <a:cubicBezTo>
                  <a:pt x="148" y="161"/>
                  <a:pt x="148" y="161"/>
                  <a:pt x="148" y="161"/>
                </a:cubicBezTo>
                <a:cubicBezTo>
                  <a:pt x="148" y="159"/>
                  <a:pt x="148" y="159"/>
                  <a:pt x="148" y="159"/>
                </a:cubicBezTo>
                <a:cubicBezTo>
                  <a:pt x="165" y="159"/>
                  <a:pt x="165" y="159"/>
                  <a:pt x="165" y="159"/>
                </a:cubicBezTo>
                <a:cubicBezTo>
                  <a:pt x="165" y="158"/>
                  <a:pt x="165" y="158"/>
                  <a:pt x="165" y="158"/>
                </a:cubicBezTo>
                <a:cubicBezTo>
                  <a:pt x="146" y="158"/>
                  <a:pt x="146" y="158"/>
                  <a:pt x="146" y="158"/>
                </a:cubicBezTo>
                <a:cubicBezTo>
                  <a:pt x="143" y="146"/>
                  <a:pt x="143" y="146"/>
                  <a:pt x="143" y="146"/>
                </a:cubicBezTo>
                <a:cubicBezTo>
                  <a:pt x="151" y="147"/>
                  <a:pt x="159" y="149"/>
                  <a:pt x="165" y="151"/>
                </a:cubicBezTo>
                <a:cubicBezTo>
                  <a:pt x="165" y="130"/>
                  <a:pt x="165" y="130"/>
                  <a:pt x="165" y="130"/>
                </a:cubicBezTo>
                <a:cubicBezTo>
                  <a:pt x="139" y="91"/>
                  <a:pt x="139" y="91"/>
                  <a:pt x="139" y="91"/>
                </a:cubicBezTo>
                <a:cubicBezTo>
                  <a:pt x="139" y="154"/>
                  <a:pt x="139" y="154"/>
                  <a:pt x="139" y="154"/>
                </a:cubicBezTo>
                <a:cubicBezTo>
                  <a:pt x="141" y="155"/>
                  <a:pt x="144" y="156"/>
                  <a:pt x="146" y="158"/>
                </a:cubicBezTo>
                <a:cubicBezTo>
                  <a:pt x="139" y="158"/>
                  <a:pt x="139" y="158"/>
                  <a:pt x="139" y="158"/>
                </a:cubicBezTo>
                <a:cubicBezTo>
                  <a:pt x="139" y="161"/>
                  <a:pt x="139" y="161"/>
                  <a:pt x="139" y="161"/>
                </a:cubicBezTo>
                <a:cubicBezTo>
                  <a:pt x="147" y="161"/>
                  <a:pt x="147" y="161"/>
                  <a:pt x="147" y="161"/>
                </a:cubicBezTo>
                <a:cubicBezTo>
                  <a:pt x="147" y="170"/>
                  <a:pt x="147" y="170"/>
                  <a:pt x="147" y="170"/>
                </a:cubicBezTo>
                <a:cubicBezTo>
                  <a:pt x="147" y="170"/>
                  <a:pt x="147" y="170"/>
                  <a:pt x="147" y="170"/>
                </a:cubicBezTo>
                <a:cubicBezTo>
                  <a:pt x="139" y="168"/>
                  <a:pt x="139" y="168"/>
                  <a:pt x="139" y="168"/>
                </a:cubicBezTo>
                <a:close/>
                <a:moveTo>
                  <a:pt x="165" y="120"/>
                </a:moveTo>
                <a:cubicBezTo>
                  <a:pt x="165" y="122"/>
                  <a:pt x="165" y="122"/>
                  <a:pt x="165" y="122"/>
                </a:cubicBezTo>
                <a:cubicBezTo>
                  <a:pt x="139" y="69"/>
                  <a:pt x="139" y="69"/>
                  <a:pt x="139" y="69"/>
                </a:cubicBezTo>
                <a:cubicBezTo>
                  <a:pt x="139" y="68"/>
                  <a:pt x="139" y="68"/>
                  <a:pt x="139" y="68"/>
                </a:cubicBezTo>
                <a:lnTo>
                  <a:pt x="165" y="120"/>
                </a:lnTo>
                <a:close/>
                <a:moveTo>
                  <a:pt x="130" y="166"/>
                </a:moveTo>
                <a:cubicBezTo>
                  <a:pt x="139" y="168"/>
                  <a:pt x="139" y="168"/>
                  <a:pt x="139" y="168"/>
                </a:cubicBezTo>
                <a:cubicBezTo>
                  <a:pt x="139" y="168"/>
                  <a:pt x="139" y="168"/>
                  <a:pt x="139" y="168"/>
                </a:cubicBezTo>
                <a:cubicBezTo>
                  <a:pt x="131" y="165"/>
                  <a:pt x="131" y="165"/>
                  <a:pt x="131" y="165"/>
                </a:cubicBezTo>
                <a:cubicBezTo>
                  <a:pt x="132" y="164"/>
                  <a:pt x="133" y="162"/>
                  <a:pt x="133" y="161"/>
                </a:cubicBezTo>
                <a:cubicBezTo>
                  <a:pt x="139" y="161"/>
                  <a:pt x="139" y="161"/>
                  <a:pt x="139" y="161"/>
                </a:cubicBezTo>
                <a:cubicBezTo>
                  <a:pt x="139" y="158"/>
                  <a:pt x="139" y="158"/>
                  <a:pt x="139" y="158"/>
                </a:cubicBezTo>
                <a:cubicBezTo>
                  <a:pt x="130" y="157"/>
                  <a:pt x="130" y="157"/>
                  <a:pt x="130" y="157"/>
                </a:cubicBezTo>
                <a:lnTo>
                  <a:pt x="130" y="166"/>
                </a:lnTo>
                <a:close/>
                <a:moveTo>
                  <a:pt x="139" y="68"/>
                </a:moveTo>
                <a:cubicBezTo>
                  <a:pt x="131" y="52"/>
                  <a:pt x="131" y="52"/>
                  <a:pt x="131" y="52"/>
                </a:cubicBezTo>
                <a:cubicBezTo>
                  <a:pt x="131" y="47"/>
                  <a:pt x="131" y="44"/>
                  <a:pt x="131" y="43"/>
                </a:cubicBezTo>
                <a:cubicBezTo>
                  <a:pt x="133" y="44"/>
                  <a:pt x="133" y="44"/>
                  <a:pt x="133" y="44"/>
                </a:cubicBezTo>
                <a:cubicBezTo>
                  <a:pt x="133" y="43"/>
                  <a:pt x="133" y="43"/>
                  <a:pt x="133" y="43"/>
                </a:cubicBezTo>
                <a:cubicBezTo>
                  <a:pt x="130" y="42"/>
                  <a:pt x="130" y="42"/>
                  <a:pt x="130" y="42"/>
                </a:cubicBezTo>
                <a:cubicBezTo>
                  <a:pt x="130" y="56"/>
                  <a:pt x="130" y="56"/>
                  <a:pt x="130" y="56"/>
                </a:cubicBezTo>
                <a:cubicBezTo>
                  <a:pt x="131" y="55"/>
                  <a:pt x="131" y="54"/>
                  <a:pt x="131" y="53"/>
                </a:cubicBezTo>
                <a:cubicBezTo>
                  <a:pt x="139" y="69"/>
                  <a:pt x="139" y="69"/>
                  <a:pt x="139" y="69"/>
                </a:cubicBezTo>
                <a:lnTo>
                  <a:pt x="139" y="68"/>
                </a:lnTo>
                <a:close/>
                <a:moveTo>
                  <a:pt x="139" y="91"/>
                </a:moveTo>
                <a:cubicBezTo>
                  <a:pt x="139" y="154"/>
                  <a:pt x="139" y="154"/>
                  <a:pt x="139" y="154"/>
                </a:cubicBezTo>
                <a:cubicBezTo>
                  <a:pt x="136" y="152"/>
                  <a:pt x="133" y="151"/>
                  <a:pt x="130" y="151"/>
                </a:cubicBezTo>
                <a:cubicBezTo>
                  <a:pt x="130" y="103"/>
                  <a:pt x="130" y="103"/>
                  <a:pt x="130" y="103"/>
                </a:cubicBezTo>
                <a:cubicBezTo>
                  <a:pt x="133" y="112"/>
                  <a:pt x="133" y="112"/>
                  <a:pt x="133" y="112"/>
                </a:cubicBezTo>
                <a:cubicBezTo>
                  <a:pt x="133" y="106"/>
                  <a:pt x="132" y="99"/>
                  <a:pt x="130" y="92"/>
                </a:cubicBezTo>
                <a:cubicBezTo>
                  <a:pt x="130" y="78"/>
                  <a:pt x="130" y="78"/>
                  <a:pt x="130" y="78"/>
                </a:cubicBezTo>
                <a:lnTo>
                  <a:pt x="139" y="91"/>
                </a:lnTo>
                <a:close/>
                <a:moveTo>
                  <a:pt x="130" y="70"/>
                </a:moveTo>
                <a:cubicBezTo>
                  <a:pt x="130" y="69"/>
                  <a:pt x="130" y="69"/>
                  <a:pt x="130" y="69"/>
                </a:cubicBezTo>
                <a:cubicBezTo>
                  <a:pt x="132" y="70"/>
                  <a:pt x="132" y="70"/>
                  <a:pt x="132" y="70"/>
                </a:cubicBezTo>
                <a:cubicBezTo>
                  <a:pt x="132" y="71"/>
                  <a:pt x="132" y="71"/>
                  <a:pt x="132" y="71"/>
                </a:cubicBezTo>
                <a:lnTo>
                  <a:pt x="130" y="70"/>
                </a:lnTo>
                <a:close/>
                <a:moveTo>
                  <a:pt x="126" y="167"/>
                </a:moveTo>
                <a:cubicBezTo>
                  <a:pt x="128" y="167"/>
                  <a:pt x="129" y="166"/>
                  <a:pt x="130" y="166"/>
                </a:cubicBezTo>
                <a:cubicBezTo>
                  <a:pt x="130" y="166"/>
                  <a:pt x="130" y="166"/>
                  <a:pt x="130" y="166"/>
                </a:cubicBezTo>
                <a:cubicBezTo>
                  <a:pt x="130" y="157"/>
                  <a:pt x="130" y="157"/>
                  <a:pt x="130" y="157"/>
                </a:cubicBezTo>
                <a:cubicBezTo>
                  <a:pt x="126" y="157"/>
                  <a:pt x="126" y="157"/>
                  <a:pt x="126" y="157"/>
                </a:cubicBezTo>
                <a:cubicBezTo>
                  <a:pt x="126" y="161"/>
                  <a:pt x="126" y="161"/>
                  <a:pt x="126" y="161"/>
                </a:cubicBezTo>
                <a:cubicBezTo>
                  <a:pt x="130" y="161"/>
                  <a:pt x="130" y="161"/>
                  <a:pt x="130" y="161"/>
                </a:cubicBezTo>
                <a:cubicBezTo>
                  <a:pt x="129" y="163"/>
                  <a:pt x="128" y="163"/>
                  <a:pt x="126" y="163"/>
                </a:cubicBezTo>
                <a:lnTo>
                  <a:pt x="126" y="167"/>
                </a:lnTo>
                <a:close/>
                <a:moveTo>
                  <a:pt x="130" y="42"/>
                </a:moveTo>
                <a:cubicBezTo>
                  <a:pt x="126" y="40"/>
                  <a:pt x="126" y="40"/>
                  <a:pt x="126" y="40"/>
                </a:cubicBezTo>
                <a:cubicBezTo>
                  <a:pt x="126" y="66"/>
                  <a:pt x="126" y="66"/>
                  <a:pt x="126" y="66"/>
                </a:cubicBezTo>
                <a:cubicBezTo>
                  <a:pt x="127" y="66"/>
                  <a:pt x="127" y="67"/>
                  <a:pt x="127" y="67"/>
                </a:cubicBezTo>
                <a:cubicBezTo>
                  <a:pt x="129" y="63"/>
                  <a:pt x="130" y="59"/>
                  <a:pt x="130" y="56"/>
                </a:cubicBezTo>
                <a:lnTo>
                  <a:pt x="130" y="42"/>
                </a:lnTo>
                <a:close/>
                <a:moveTo>
                  <a:pt x="130" y="69"/>
                </a:moveTo>
                <a:cubicBezTo>
                  <a:pt x="130" y="70"/>
                  <a:pt x="130" y="70"/>
                  <a:pt x="130" y="70"/>
                </a:cubicBezTo>
                <a:cubicBezTo>
                  <a:pt x="129" y="69"/>
                  <a:pt x="129" y="69"/>
                  <a:pt x="129" y="69"/>
                </a:cubicBezTo>
                <a:cubicBezTo>
                  <a:pt x="129" y="70"/>
                  <a:pt x="130" y="73"/>
                  <a:pt x="130" y="77"/>
                </a:cubicBezTo>
                <a:cubicBezTo>
                  <a:pt x="130" y="78"/>
                  <a:pt x="130" y="78"/>
                  <a:pt x="130" y="78"/>
                </a:cubicBezTo>
                <a:cubicBezTo>
                  <a:pt x="130" y="92"/>
                  <a:pt x="130" y="92"/>
                  <a:pt x="130" y="92"/>
                </a:cubicBezTo>
                <a:cubicBezTo>
                  <a:pt x="130" y="90"/>
                  <a:pt x="130" y="88"/>
                  <a:pt x="129" y="86"/>
                </a:cubicBezTo>
                <a:cubicBezTo>
                  <a:pt x="129" y="89"/>
                  <a:pt x="128" y="91"/>
                  <a:pt x="128" y="94"/>
                </a:cubicBezTo>
                <a:cubicBezTo>
                  <a:pt x="130" y="103"/>
                  <a:pt x="130" y="103"/>
                  <a:pt x="130" y="103"/>
                </a:cubicBezTo>
                <a:cubicBezTo>
                  <a:pt x="130" y="151"/>
                  <a:pt x="130" y="151"/>
                  <a:pt x="130" y="151"/>
                </a:cubicBezTo>
                <a:cubicBezTo>
                  <a:pt x="129" y="150"/>
                  <a:pt x="128" y="150"/>
                  <a:pt x="126" y="150"/>
                </a:cubicBezTo>
                <a:cubicBezTo>
                  <a:pt x="126" y="67"/>
                  <a:pt x="126" y="67"/>
                  <a:pt x="126" y="67"/>
                </a:cubicBezTo>
                <a:lnTo>
                  <a:pt x="130" y="69"/>
                </a:lnTo>
                <a:close/>
                <a:moveTo>
                  <a:pt x="123" y="167"/>
                </a:moveTo>
                <a:cubicBezTo>
                  <a:pt x="123" y="167"/>
                  <a:pt x="123" y="167"/>
                  <a:pt x="123" y="167"/>
                </a:cubicBezTo>
                <a:cubicBezTo>
                  <a:pt x="124" y="167"/>
                  <a:pt x="126" y="167"/>
                  <a:pt x="126" y="167"/>
                </a:cubicBezTo>
                <a:cubicBezTo>
                  <a:pt x="126" y="163"/>
                  <a:pt x="126" y="163"/>
                  <a:pt x="126" y="163"/>
                </a:cubicBezTo>
                <a:cubicBezTo>
                  <a:pt x="125" y="163"/>
                  <a:pt x="124" y="162"/>
                  <a:pt x="123" y="161"/>
                </a:cubicBezTo>
                <a:lnTo>
                  <a:pt x="123" y="167"/>
                </a:lnTo>
                <a:close/>
                <a:moveTo>
                  <a:pt x="126" y="40"/>
                </a:moveTo>
                <a:cubicBezTo>
                  <a:pt x="125" y="39"/>
                  <a:pt x="125" y="39"/>
                  <a:pt x="125" y="39"/>
                </a:cubicBezTo>
                <a:cubicBezTo>
                  <a:pt x="123" y="36"/>
                  <a:pt x="123" y="36"/>
                  <a:pt x="123" y="36"/>
                </a:cubicBezTo>
                <a:cubicBezTo>
                  <a:pt x="123" y="37"/>
                  <a:pt x="123" y="37"/>
                  <a:pt x="123" y="37"/>
                </a:cubicBezTo>
                <a:cubicBezTo>
                  <a:pt x="124" y="39"/>
                  <a:pt x="124" y="39"/>
                  <a:pt x="124" y="39"/>
                </a:cubicBezTo>
                <a:cubicBezTo>
                  <a:pt x="123" y="38"/>
                  <a:pt x="123" y="38"/>
                  <a:pt x="123" y="38"/>
                </a:cubicBezTo>
                <a:cubicBezTo>
                  <a:pt x="123" y="63"/>
                  <a:pt x="123" y="63"/>
                  <a:pt x="123" y="63"/>
                </a:cubicBezTo>
                <a:cubicBezTo>
                  <a:pt x="124" y="64"/>
                  <a:pt x="126" y="65"/>
                  <a:pt x="126" y="66"/>
                </a:cubicBezTo>
                <a:lnTo>
                  <a:pt x="126" y="40"/>
                </a:lnTo>
                <a:close/>
                <a:moveTo>
                  <a:pt x="123" y="33"/>
                </a:moveTo>
                <a:cubicBezTo>
                  <a:pt x="124" y="28"/>
                  <a:pt x="124" y="28"/>
                  <a:pt x="124" y="28"/>
                </a:cubicBezTo>
                <a:cubicBezTo>
                  <a:pt x="124" y="28"/>
                  <a:pt x="123" y="29"/>
                  <a:pt x="123" y="31"/>
                </a:cubicBezTo>
                <a:lnTo>
                  <a:pt x="123" y="33"/>
                </a:lnTo>
                <a:close/>
                <a:moveTo>
                  <a:pt x="126" y="67"/>
                </a:moveTo>
                <a:cubicBezTo>
                  <a:pt x="126" y="150"/>
                  <a:pt x="126" y="150"/>
                  <a:pt x="126" y="150"/>
                </a:cubicBezTo>
                <a:cubicBezTo>
                  <a:pt x="126" y="150"/>
                  <a:pt x="125" y="150"/>
                  <a:pt x="124" y="150"/>
                </a:cubicBezTo>
                <a:cubicBezTo>
                  <a:pt x="124" y="153"/>
                  <a:pt x="123" y="155"/>
                  <a:pt x="123" y="156"/>
                </a:cubicBezTo>
                <a:cubicBezTo>
                  <a:pt x="123" y="65"/>
                  <a:pt x="123" y="65"/>
                  <a:pt x="123" y="65"/>
                </a:cubicBezTo>
                <a:lnTo>
                  <a:pt x="126" y="67"/>
                </a:lnTo>
                <a:close/>
                <a:moveTo>
                  <a:pt x="126" y="157"/>
                </a:moveTo>
                <a:cubicBezTo>
                  <a:pt x="126" y="161"/>
                  <a:pt x="126" y="161"/>
                  <a:pt x="126" y="161"/>
                </a:cubicBezTo>
                <a:cubicBezTo>
                  <a:pt x="123" y="161"/>
                  <a:pt x="123" y="161"/>
                  <a:pt x="123" y="161"/>
                </a:cubicBezTo>
                <a:cubicBezTo>
                  <a:pt x="123" y="157"/>
                  <a:pt x="123" y="157"/>
                  <a:pt x="123" y="157"/>
                </a:cubicBezTo>
                <a:lnTo>
                  <a:pt x="126" y="157"/>
                </a:lnTo>
                <a:close/>
                <a:moveTo>
                  <a:pt x="119" y="167"/>
                </a:moveTo>
                <a:cubicBezTo>
                  <a:pt x="120" y="167"/>
                  <a:pt x="121" y="167"/>
                  <a:pt x="123" y="167"/>
                </a:cubicBezTo>
                <a:cubicBezTo>
                  <a:pt x="123" y="161"/>
                  <a:pt x="123" y="161"/>
                  <a:pt x="123" y="161"/>
                </a:cubicBezTo>
                <a:cubicBezTo>
                  <a:pt x="123" y="161"/>
                  <a:pt x="123" y="161"/>
                  <a:pt x="123" y="161"/>
                </a:cubicBezTo>
                <a:cubicBezTo>
                  <a:pt x="123" y="161"/>
                  <a:pt x="123" y="161"/>
                  <a:pt x="123" y="161"/>
                </a:cubicBezTo>
                <a:cubicBezTo>
                  <a:pt x="123" y="157"/>
                  <a:pt x="123" y="157"/>
                  <a:pt x="123" y="157"/>
                </a:cubicBezTo>
                <a:cubicBezTo>
                  <a:pt x="121" y="157"/>
                  <a:pt x="121" y="157"/>
                  <a:pt x="121" y="157"/>
                </a:cubicBezTo>
                <a:cubicBezTo>
                  <a:pt x="119" y="157"/>
                  <a:pt x="119" y="157"/>
                  <a:pt x="119" y="157"/>
                </a:cubicBezTo>
                <a:lnTo>
                  <a:pt x="119" y="167"/>
                </a:lnTo>
                <a:close/>
                <a:moveTo>
                  <a:pt x="123" y="36"/>
                </a:moveTo>
                <a:cubicBezTo>
                  <a:pt x="122" y="35"/>
                  <a:pt x="122" y="35"/>
                  <a:pt x="122" y="35"/>
                </a:cubicBezTo>
                <a:cubicBezTo>
                  <a:pt x="123" y="33"/>
                  <a:pt x="123" y="33"/>
                  <a:pt x="123" y="33"/>
                </a:cubicBezTo>
                <a:cubicBezTo>
                  <a:pt x="123" y="31"/>
                  <a:pt x="123" y="31"/>
                  <a:pt x="123" y="31"/>
                </a:cubicBezTo>
                <a:cubicBezTo>
                  <a:pt x="123" y="32"/>
                  <a:pt x="122" y="33"/>
                  <a:pt x="122" y="34"/>
                </a:cubicBezTo>
                <a:cubicBezTo>
                  <a:pt x="122" y="34"/>
                  <a:pt x="122" y="34"/>
                  <a:pt x="122" y="34"/>
                </a:cubicBezTo>
                <a:cubicBezTo>
                  <a:pt x="122" y="35"/>
                  <a:pt x="122" y="35"/>
                  <a:pt x="122" y="35"/>
                </a:cubicBezTo>
                <a:cubicBezTo>
                  <a:pt x="122" y="36"/>
                  <a:pt x="121" y="36"/>
                  <a:pt x="121" y="37"/>
                </a:cubicBezTo>
                <a:cubicBezTo>
                  <a:pt x="119" y="36"/>
                  <a:pt x="119" y="36"/>
                  <a:pt x="119" y="36"/>
                </a:cubicBezTo>
                <a:cubicBezTo>
                  <a:pt x="119" y="60"/>
                  <a:pt x="119" y="60"/>
                  <a:pt x="119" y="60"/>
                </a:cubicBezTo>
                <a:cubicBezTo>
                  <a:pt x="121" y="61"/>
                  <a:pt x="122" y="62"/>
                  <a:pt x="123" y="63"/>
                </a:cubicBezTo>
                <a:cubicBezTo>
                  <a:pt x="123" y="38"/>
                  <a:pt x="123" y="38"/>
                  <a:pt x="123" y="38"/>
                </a:cubicBezTo>
                <a:cubicBezTo>
                  <a:pt x="122" y="38"/>
                  <a:pt x="122" y="38"/>
                  <a:pt x="122" y="38"/>
                </a:cubicBezTo>
                <a:cubicBezTo>
                  <a:pt x="122" y="36"/>
                  <a:pt x="122" y="36"/>
                  <a:pt x="122" y="36"/>
                </a:cubicBezTo>
                <a:cubicBezTo>
                  <a:pt x="123" y="37"/>
                  <a:pt x="123" y="37"/>
                  <a:pt x="123" y="37"/>
                </a:cubicBezTo>
                <a:lnTo>
                  <a:pt x="123" y="36"/>
                </a:lnTo>
                <a:close/>
                <a:moveTo>
                  <a:pt x="123" y="65"/>
                </a:moveTo>
                <a:cubicBezTo>
                  <a:pt x="123" y="156"/>
                  <a:pt x="123" y="156"/>
                  <a:pt x="123" y="156"/>
                </a:cubicBezTo>
                <a:cubicBezTo>
                  <a:pt x="123" y="157"/>
                  <a:pt x="123" y="157"/>
                  <a:pt x="123" y="157"/>
                </a:cubicBezTo>
                <a:cubicBezTo>
                  <a:pt x="122" y="156"/>
                  <a:pt x="121" y="155"/>
                  <a:pt x="119" y="155"/>
                </a:cubicBezTo>
                <a:cubicBezTo>
                  <a:pt x="119" y="101"/>
                  <a:pt x="119" y="101"/>
                  <a:pt x="119" y="101"/>
                </a:cubicBezTo>
                <a:cubicBezTo>
                  <a:pt x="120" y="101"/>
                  <a:pt x="120" y="101"/>
                  <a:pt x="120" y="101"/>
                </a:cubicBezTo>
                <a:cubicBezTo>
                  <a:pt x="120" y="99"/>
                  <a:pt x="120" y="97"/>
                  <a:pt x="120" y="95"/>
                </a:cubicBezTo>
                <a:cubicBezTo>
                  <a:pt x="119" y="94"/>
                  <a:pt x="119" y="94"/>
                  <a:pt x="119" y="94"/>
                </a:cubicBezTo>
                <a:cubicBezTo>
                  <a:pt x="119" y="63"/>
                  <a:pt x="119" y="63"/>
                  <a:pt x="119" y="63"/>
                </a:cubicBezTo>
                <a:cubicBezTo>
                  <a:pt x="121" y="64"/>
                  <a:pt x="121" y="64"/>
                  <a:pt x="121" y="64"/>
                </a:cubicBezTo>
                <a:cubicBezTo>
                  <a:pt x="120" y="63"/>
                  <a:pt x="120" y="62"/>
                  <a:pt x="119" y="61"/>
                </a:cubicBezTo>
                <a:cubicBezTo>
                  <a:pt x="119" y="61"/>
                  <a:pt x="119" y="61"/>
                  <a:pt x="119" y="61"/>
                </a:cubicBezTo>
                <a:cubicBezTo>
                  <a:pt x="122" y="64"/>
                  <a:pt x="122" y="64"/>
                  <a:pt x="122" y="64"/>
                </a:cubicBezTo>
                <a:lnTo>
                  <a:pt x="123" y="65"/>
                </a:lnTo>
                <a:close/>
                <a:moveTo>
                  <a:pt x="118" y="167"/>
                </a:moveTo>
                <a:cubicBezTo>
                  <a:pt x="119" y="167"/>
                  <a:pt x="119" y="167"/>
                  <a:pt x="119" y="167"/>
                </a:cubicBezTo>
                <a:cubicBezTo>
                  <a:pt x="119" y="157"/>
                  <a:pt x="119" y="157"/>
                  <a:pt x="119" y="157"/>
                </a:cubicBezTo>
                <a:cubicBezTo>
                  <a:pt x="118" y="157"/>
                  <a:pt x="118" y="157"/>
                  <a:pt x="118" y="157"/>
                </a:cubicBezTo>
                <a:lnTo>
                  <a:pt x="118" y="167"/>
                </a:lnTo>
                <a:close/>
                <a:moveTo>
                  <a:pt x="119" y="36"/>
                </a:moveTo>
                <a:cubicBezTo>
                  <a:pt x="118" y="36"/>
                  <a:pt x="118" y="36"/>
                  <a:pt x="118" y="36"/>
                </a:cubicBezTo>
                <a:cubicBezTo>
                  <a:pt x="118" y="60"/>
                  <a:pt x="118" y="60"/>
                  <a:pt x="118" y="60"/>
                </a:cubicBezTo>
                <a:cubicBezTo>
                  <a:pt x="119" y="60"/>
                  <a:pt x="119" y="60"/>
                  <a:pt x="119" y="60"/>
                </a:cubicBezTo>
                <a:lnTo>
                  <a:pt x="119" y="36"/>
                </a:lnTo>
                <a:close/>
                <a:moveTo>
                  <a:pt x="119" y="61"/>
                </a:moveTo>
                <a:cubicBezTo>
                  <a:pt x="119" y="61"/>
                  <a:pt x="119" y="61"/>
                  <a:pt x="119" y="61"/>
                </a:cubicBezTo>
                <a:cubicBezTo>
                  <a:pt x="119" y="61"/>
                  <a:pt x="119" y="60"/>
                  <a:pt x="118" y="60"/>
                </a:cubicBezTo>
                <a:cubicBezTo>
                  <a:pt x="118" y="60"/>
                  <a:pt x="118" y="60"/>
                  <a:pt x="118" y="60"/>
                </a:cubicBezTo>
                <a:lnTo>
                  <a:pt x="119" y="61"/>
                </a:lnTo>
                <a:close/>
                <a:moveTo>
                  <a:pt x="119" y="63"/>
                </a:moveTo>
                <a:cubicBezTo>
                  <a:pt x="119" y="63"/>
                  <a:pt x="119" y="63"/>
                  <a:pt x="119" y="63"/>
                </a:cubicBezTo>
                <a:cubicBezTo>
                  <a:pt x="118" y="61"/>
                  <a:pt x="118" y="61"/>
                  <a:pt x="118" y="61"/>
                </a:cubicBezTo>
                <a:cubicBezTo>
                  <a:pt x="118" y="62"/>
                  <a:pt x="118" y="62"/>
                  <a:pt x="118" y="62"/>
                </a:cubicBezTo>
                <a:cubicBezTo>
                  <a:pt x="119" y="63"/>
                  <a:pt x="119" y="63"/>
                  <a:pt x="119" y="63"/>
                </a:cubicBezTo>
                <a:cubicBezTo>
                  <a:pt x="118" y="63"/>
                  <a:pt x="118" y="63"/>
                  <a:pt x="118" y="63"/>
                </a:cubicBezTo>
                <a:cubicBezTo>
                  <a:pt x="118" y="93"/>
                  <a:pt x="118" y="93"/>
                  <a:pt x="118" y="93"/>
                </a:cubicBezTo>
                <a:cubicBezTo>
                  <a:pt x="119" y="94"/>
                  <a:pt x="119" y="94"/>
                  <a:pt x="119" y="94"/>
                </a:cubicBezTo>
                <a:lnTo>
                  <a:pt x="119" y="63"/>
                </a:lnTo>
                <a:close/>
                <a:moveTo>
                  <a:pt x="119" y="101"/>
                </a:moveTo>
                <a:cubicBezTo>
                  <a:pt x="119" y="155"/>
                  <a:pt x="119" y="155"/>
                  <a:pt x="119" y="155"/>
                </a:cubicBezTo>
                <a:cubicBezTo>
                  <a:pt x="118" y="154"/>
                  <a:pt x="118" y="154"/>
                  <a:pt x="118" y="154"/>
                </a:cubicBezTo>
                <a:cubicBezTo>
                  <a:pt x="118" y="101"/>
                  <a:pt x="118" y="101"/>
                  <a:pt x="118" y="101"/>
                </a:cubicBezTo>
                <a:lnTo>
                  <a:pt x="119" y="101"/>
                </a:lnTo>
                <a:close/>
                <a:moveTo>
                  <a:pt x="118" y="168"/>
                </a:moveTo>
                <a:cubicBezTo>
                  <a:pt x="118" y="167"/>
                  <a:pt x="118" y="167"/>
                  <a:pt x="118" y="167"/>
                </a:cubicBezTo>
                <a:cubicBezTo>
                  <a:pt x="118" y="157"/>
                  <a:pt x="118" y="157"/>
                  <a:pt x="118" y="157"/>
                </a:cubicBezTo>
                <a:cubicBezTo>
                  <a:pt x="118" y="157"/>
                  <a:pt x="118" y="157"/>
                  <a:pt x="118" y="157"/>
                </a:cubicBezTo>
                <a:lnTo>
                  <a:pt x="118" y="168"/>
                </a:lnTo>
                <a:close/>
                <a:moveTo>
                  <a:pt x="118" y="36"/>
                </a:moveTo>
                <a:cubicBezTo>
                  <a:pt x="118" y="36"/>
                  <a:pt x="118" y="36"/>
                  <a:pt x="118" y="36"/>
                </a:cubicBezTo>
                <a:cubicBezTo>
                  <a:pt x="118" y="59"/>
                  <a:pt x="118" y="59"/>
                  <a:pt x="118" y="59"/>
                </a:cubicBezTo>
                <a:cubicBezTo>
                  <a:pt x="118" y="59"/>
                  <a:pt x="118" y="59"/>
                  <a:pt x="118" y="59"/>
                </a:cubicBezTo>
                <a:cubicBezTo>
                  <a:pt x="118" y="60"/>
                  <a:pt x="118" y="61"/>
                  <a:pt x="118" y="62"/>
                </a:cubicBezTo>
                <a:cubicBezTo>
                  <a:pt x="118" y="61"/>
                  <a:pt x="118" y="61"/>
                  <a:pt x="118" y="61"/>
                </a:cubicBezTo>
                <a:cubicBezTo>
                  <a:pt x="118" y="59"/>
                  <a:pt x="118" y="59"/>
                  <a:pt x="118" y="59"/>
                </a:cubicBezTo>
                <a:cubicBezTo>
                  <a:pt x="118" y="59"/>
                  <a:pt x="118" y="59"/>
                  <a:pt x="118" y="59"/>
                </a:cubicBezTo>
                <a:cubicBezTo>
                  <a:pt x="118" y="60"/>
                  <a:pt x="118" y="60"/>
                  <a:pt x="118" y="60"/>
                </a:cubicBezTo>
                <a:cubicBezTo>
                  <a:pt x="118" y="60"/>
                  <a:pt x="118" y="60"/>
                  <a:pt x="118" y="60"/>
                </a:cubicBezTo>
                <a:cubicBezTo>
                  <a:pt x="118" y="59"/>
                  <a:pt x="118" y="59"/>
                  <a:pt x="118" y="59"/>
                </a:cubicBezTo>
                <a:cubicBezTo>
                  <a:pt x="118" y="60"/>
                  <a:pt x="118" y="60"/>
                  <a:pt x="118" y="60"/>
                </a:cubicBezTo>
                <a:lnTo>
                  <a:pt x="118" y="36"/>
                </a:lnTo>
                <a:close/>
                <a:moveTo>
                  <a:pt x="118" y="63"/>
                </a:moveTo>
                <a:cubicBezTo>
                  <a:pt x="118" y="93"/>
                  <a:pt x="118" y="93"/>
                  <a:pt x="118" y="93"/>
                </a:cubicBezTo>
                <a:cubicBezTo>
                  <a:pt x="118" y="93"/>
                  <a:pt x="118" y="93"/>
                  <a:pt x="118" y="93"/>
                </a:cubicBezTo>
                <a:cubicBezTo>
                  <a:pt x="118" y="62"/>
                  <a:pt x="118" y="62"/>
                  <a:pt x="118" y="62"/>
                </a:cubicBezTo>
                <a:lnTo>
                  <a:pt x="118" y="63"/>
                </a:lnTo>
                <a:close/>
                <a:moveTo>
                  <a:pt x="118" y="101"/>
                </a:moveTo>
                <a:cubicBezTo>
                  <a:pt x="118" y="154"/>
                  <a:pt x="118" y="154"/>
                  <a:pt x="118" y="154"/>
                </a:cubicBezTo>
                <a:cubicBezTo>
                  <a:pt x="118" y="154"/>
                  <a:pt x="118" y="154"/>
                  <a:pt x="118" y="154"/>
                </a:cubicBezTo>
                <a:cubicBezTo>
                  <a:pt x="118" y="101"/>
                  <a:pt x="118" y="101"/>
                  <a:pt x="118" y="101"/>
                </a:cubicBezTo>
                <a:close/>
                <a:moveTo>
                  <a:pt x="111" y="178"/>
                </a:moveTo>
                <a:cubicBezTo>
                  <a:pt x="112" y="177"/>
                  <a:pt x="112" y="177"/>
                  <a:pt x="113" y="176"/>
                </a:cubicBezTo>
                <a:cubicBezTo>
                  <a:pt x="115" y="175"/>
                  <a:pt x="115" y="170"/>
                  <a:pt x="118" y="168"/>
                </a:cubicBezTo>
                <a:cubicBezTo>
                  <a:pt x="118" y="157"/>
                  <a:pt x="118" y="157"/>
                  <a:pt x="118" y="157"/>
                </a:cubicBezTo>
                <a:cubicBezTo>
                  <a:pt x="115" y="156"/>
                  <a:pt x="113" y="156"/>
                  <a:pt x="111" y="155"/>
                </a:cubicBezTo>
                <a:lnTo>
                  <a:pt x="111" y="178"/>
                </a:lnTo>
                <a:close/>
                <a:moveTo>
                  <a:pt x="118" y="36"/>
                </a:moveTo>
                <a:cubicBezTo>
                  <a:pt x="111" y="32"/>
                  <a:pt x="111" y="32"/>
                  <a:pt x="111" y="32"/>
                </a:cubicBezTo>
                <a:cubicBezTo>
                  <a:pt x="111" y="33"/>
                  <a:pt x="111" y="33"/>
                  <a:pt x="111" y="33"/>
                </a:cubicBezTo>
                <a:cubicBezTo>
                  <a:pt x="111" y="33"/>
                  <a:pt x="111" y="33"/>
                  <a:pt x="111" y="33"/>
                </a:cubicBezTo>
                <a:cubicBezTo>
                  <a:pt x="113" y="35"/>
                  <a:pt x="113" y="35"/>
                  <a:pt x="113" y="35"/>
                </a:cubicBezTo>
                <a:cubicBezTo>
                  <a:pt x="113" y="35"/>
                  <a:pt x="113" y="35"/>
                  <a:pt x="113" y="35"/>
                </a:cubicBezTo>
                <a:cubicBezTo>
                  <a:pt x="113" y="38"/>
                  <a:pt x="112" y="42"/>
                  <a:pt x="111" y="44"/>
                </a:cubicBezTo>
                <a:cubicBezTo>
                  <a:pt x="111" y="56"/>
                  <a:pt x="111" y="56"/>
                  <a:pt x="111" y="56"/>
                </a:cubicBezTo>
                <a:cubicBezTo>
                  <a:pt x="113" y="57"/>
                  <a:pt x="114" y="57"/>
                  <a:pt x="116" y="58"/>
                </a:cubicBezTo>
                <a:cubicBezTo>
                  <a:pt x="116" y="59"/>
                  <a:pt x="116" y="60"/>
                  <a:pt x="115" y="61"/>
                </a:cubicBezTo>
                <a:cubicBezTo>
                  <a:pt x="111" y="59"/>
                  <a:pt x="111" y="59"/>
                  <a:pt x="111" y="59"/>
                </a:cubicBezTo>
                <a:cubicBezTo>
                  <a:pt x="111" y="90"/>
                  <a:pt x="111" y="90"/>
                  <a:pt x="111" y="90"/>
                </a:cubicBezTo>
                <a:cubicBezTo>
                  <a:pt x="111" y="90"/>
                  <a:pt x="111" y="90"/>
                  <a:pt x="111" y="90"/>
                </a:cubicBezTo>
                <a:cubicBezTo>
                  <a:pt x="114" y="91"/>
                  <a:pt x="116" y="92"/>
                  <a:pt x="118" y="93"/>
                </a:cubicBezTo>
                <a:cubicBezTo>
                  <a:pt x="118" y="62"/>
                  <a:pt x="118" y="62"/>
                  <a:pt x="118" y="62"/>
                </a:cubicBezTo>
                <a:cubicBezTo>
                  <a:pt x="117" y="62"/>
                  <a:pt x="117" y="62"/>
                  <a:pt x="117" y="62"/>
                </a:cubicBezTo>
                <a:cubicBezTo>
                  <a:pt x="117" y="59"/>
                  <a:pt x="117" y="59"/>
                  <a:pt x="117" y="59"/>
                </a:cubicBezTo>
                <a:cubicBezTo>
                  <a:pt x="118" y="59"/>
                  <a:pt x="118" y="59"/>
                  <a:pt x="118" y="59"/>
                </a:cubicBezTo>
                <a:lnTo>
                  <a:pt x="118" y="36"/>
                </a:lnTo>
                <a:close/>
                <a:moveTo>
                  <a:pt x="118" y="101"/>
                </a:moveTo>
                <a:cubicBezTo>
                  <a:pt x="118" y="154"/>
                  <a:pt x="118" y="154"/>
                  <a:pt x="118" y="154"/>
                </a:cubicBezTo>
                <a:cubicBezTo>
                  <a:pt x="117" y="153"/>
                  <a:pt x="115" y="152"/>
                  <a:pt x="114" y="152"/>
                </a:cubicBezTo>
                <a:cubicBezTo>
                  <a:pt x="113" y="153"/>
                  <a:pt x="111" y="154"/>
                  <a:pt x="111" y="154"/>
                </a:cubicBezTo>
                <a:cubicBezTo>
                  <a:pt x="111" y="152"/>
                  <a:pt x="111" y="152"/>
                  <a:pt x="111" y="152"/>
                </a:cubicBezTo>
                <a:cubicBezTo>
                  <a:pt x="111" y="150"/>
                  <a:pt x="111" y="150"/>
                  <a:pt x="111" y="150"/>
                </a:cubicBezTo>
                <a:cubicBezTo>
                  <a:pt x="111" y="150"/>
                  <a:pt x="111" y="150"/>
                  <a:pt x="111" y="150"/>
                </a:cubicBezTo>
                <a:cubicBezTo>
                  <a:pt x="111" y="98"/>
                  <a:pt x="111" y="98"/>
                  <a:pt x="111" y="98"/>
                </a:cubicBezTo>
                <a:lnTo>
                  <a:pt x="118" y="101"/>
                </a:lnTo>
                <a:close/>
                <a:moveTo>
                  <a:pt x="109" y="178"/>
                </a:moveTo>
                <a:cubicBezTo>
                  <a:pt x="110" y="178"/>
                  <a:pt x="110" y="178"/>
                  <a:pt x="111" y="178"/>
                </a:cubicBezTo>
                <a:cubicBezTo>
                  <a:pt x="111" y="155"/>
                  <a:pt x="111" y="155"/>
                  <a:pt x="111" y="155"/>
                </a:cubicBezTo>
                <a:cubicBezTo>
                  <a:pt x="110" y="155"/>
                  <a:pt x="110" y="155"/>
                  <a:pt x="110" y="155"/>
                </a:cubicBezTo>
                <a:cubicBezTo>
                  <a:pt x="110" y="155"/>
                  <a:pt x="110" y="155"/>
                  <a:pt x="110" y="155"/>
                </a:cubicBezTo>
                <a:cubicBezTo>
                  <a:pt x="111" y="154"/>
                  <a:pt x="111" y="154"/>
                  <a:pt x="111" y="154"/>
                </a:cubicBezTo>
                <a:cubicBezTo>
                  <a:pt x="111" y="152"/>
                  <a:pt x="111" y="152"/>
                  <a:pt x="111" y="152"/>
                </a:cubicBezTo>
                <a:cubicBezTo>
                  <a:pt x="110" y="155"/>
                  <a:pt x="110" y="155"/>
                  <a:pt x="110" y="155"/>
                </a:cubicBezTo>
                <a:cubicBezTo>
                  <a:pt x="110" y="149"/>
                  <a:pt x="110" y="149"/>
                  <a:pt x="110" y="149"/>
                </a:cubicBezTo>
                <a:cubicBezTo>
                  <a:pt x="111" y="150"/>
                  <a:pt x="111" y="150"/>
                  <a:pt x="111" y="150"/>
                </a:cubicBezTo>
                <a:cubicBezTo>
                  <a:pt x="111" y="98"/>
                  <a:pt x="111" y="98"/>
                  <a:pt x="111" y="98"/>
                </a:cubicBezTo>
                <a:cubicBezTo>
                  <a:pt x="110" y="98"/>
                  <a:pt x="110" y="98"/>
                  <a:pt x="110" y="98"/>
                </a:cubicBezTo>
                <a:cubicBezTo>
                  <a:pt x="110" y="94"/>
                  <a:pt x="110" y="94"/>
                  <a:pt x="110" y="94"/>
                </a:cubicBezTo>
                <a:cubicBezTo>
                  <a:pt x="111" y="90"/>
                  <a:pt x="111" y="90"/>
                  <a:pt x="111" y="90"/>
                </a:cubicBezTo>
                <a:cubicBezTo>
                  <a:pt x="111" y="59"/>
                  <a:pt x="111" y="59"/>
                  <a:pt x="111" y="59"/>
                </a:cubicBezTo>
                <a:cubicBezTo>
                  <a:pt x="109" y="58"/>
                  <a:pt x="109" y="58"/>
                  <a:pt x="109" y="58"/>
                </a:cubicBezTo>
                <a:cubicBezTo>
                  <a:pt x="109" y="97"/>
                  <a:pt x="109" y="97"/>
                  <a:pt x="109" y="97"/>
                </a:cubicBezTo>
                <a:cubicBezTo>
                  <a:pt x="109" y="96"/>
                  <a:pt x="109" y="96"/>
                  <a:pt x="109" y="96"/>
                </a:cubicBezTo>
                <a:cubicBezTo>
                  <a:pt x="109" y="97"/>
                  <a:pt x="109" y="97"/>
                  <a:pt x="109" y="97"/>
                </a:cubicBezTo>
                <a:cubicBezTo>
                  <a:pt x="109" y="149"/>
                  <a:pt x="109" y="149"/>
                  <a:pt x="109" y="149"/>
                </a:cubicBezTo>
                <a:cubicBezTo>
                  <a:pt x="110" y="149"/>
                  <a:pt x="110" y="149"/>
                  <a:pt x="110" y="149"/>
                </a:cubicBezTo>
                <a:cubicBezTo>
                  <a:pt x="110" y="155"/>
                  <a:pt x="110" y="155"/>
                  <a:pt x="110" y="155"/>
                </a:cubicBezTo>
                <a:cubicBezTo>
                  <a:pt x="109" y="155"/>
                  <a:pt x="109" y="155"/>
                  <a:pt x="109" y="155"/>
                </a:cubicBezTo>
                <a:lnTo>
                  <a:pt x="109" y="178"/>
                </a:lnTo>
                <a:close/>
                <a:moveTo>
                  <a:pt x="111" y="33"/>
                </a:moveTo>
                <a:cubicBezTo>
                  <a:pt x="111" y="33"/>
                  <a:pt x="111" y="33"/>
                  <a:pt x="111" y="33"/>
                </a:cubicBezTo>
                <a:cubicBezTo>
                  <a:pt x="111" y="33"/>
                  <a:pt x="111" y="33"/>
                  <a:pt x="111" y="33"/>
                </a:cubicBezTo>
                <a:close/>
                <a:moveTo>
                  <a:pt x="111" y="44"/>
                </a:moveTo>
                <a:cubicBezTo>
                  <a:pt x="110" y="45"/>
                  <a:pt x="110" y="46"/>
                  <a:pt x="109" y="47"/>
                </a:cubicBezTo>
                <a:cubicBezTo>
                  <a:pt x="109" y="56"/>
                  <a:pt x="109" y="56"/>
                  <a:pt x="109" y="56"/>
                </a:cubicBezTo>
                <a:cubicBezTo>
                  <a:pt x="110" y="56"/>
                  <a:pt x="110" y="56"/>
                  <a:pt x="111" y="56"/>
                </a:cubicBezTo>
                <a:lnTo>
                  <a:pt x="111" y="44"/>
                </a:lnTo>
                <a:close/>
                <a:moveTo>
                  <a:pt x="109" y="178"/>
                </a:moveTo>
                <a:cubicBezTo>
                  <a:pt x="109" y="178"/>
                  <a:pt x="109" y="178"/>
                  <a:pt x="109" y="178"/>
                </a:cubicBezTo>
                <a:cubicBezTo>
                  <a:pt x="109" y="155"/>
                  <a:pt x="109" y="155"/>
                  <a:pt x="109" y="155"/>
                </a:cubicBezTo>
                <a:cubicBezTo>
                  <a:pt x="109" y="155"/>
                  <a:pt x="109" y="155"/>
                  <a:pt x="109" y="155"/>
                </a:cubicBezTo>
                <a:lnTo>
                  <a:pt x="109" y="178"/>
                </a:lnTo>
                <a:close/>
                <a:moveTo>
                  <a:pt x="109" y="47"/>
                </a:moveTo>
                <a:cubicBezTo>
                  <a:pt x="109" y="48"/>
                  <a:pt x="109" y="48"/>
                  <a:pt x="109" y="48"/>
                </a:cubicBezTo>
                <a:cubicBezTo>
                  <a:pt x="109" y="56"/>
                  <a:pt x="109" y="56"/>
                  <a:pt x="109" y="56"/>
                </a:cubicBezTo>
                <a:cubicBezTo>
                  <a:pt x="109" y="56"/>
                  <a:pt x="109" y="56"/>
                  <a:pt x="109" y="56"/>
                </a:cubicBezTo>
                <a:lnTo>
                  <a:pt x="109" y="47"/>
                </a:lnTo>
                <a:close/>
                <a:moveTo>
                  <a:pt x="109" y="58"/>
                </a:moveTo>
                <a:cubicBezTo>
                  <a:pt x="109" y="58"/>
                  <a:pt x="109" y="58"/>
                  <a:pt x="109" y="58"/>
                </a:cubicBezTo>
                <a:cubicBezTo>
                  <a:pt x="109" y="89"/>
                  <a:pt x="109" y="89"/>
                  <a:pt x="109" y="89"/>
                </a:cubicBezTo>
                <a:cubicBezTo>
                  <a:pt x="109" y="89"/>
                  <a:pt x="109" y="89"/>
                  <a:pt x="109" y="89"/>
                </a:cubicBezTo>
                <a:cubicBezTo>
                  <a:pt x="109" y="89"/>
                  <a:pt x="109" y="89"/>
                  <a:pt x="109" y="89"/>
                </a:cubicBezTo>
                <a:cubicBezTo>
                  <a:pt x="109" y="149"/>
                  <a:pt x="109" y="149"/>
                  <a:pt x="109" y="149"/>
                </a:cubicBezTo>
                <a:cubicBezTo>
                  <a:pt x="109" y="149"/>
                  <a:pt x="109" y="149"/>
                  <a:pt x="109" y="149"/>
                </a:cubicBezTo>
                <a:cubicBezTo>
                  <a:pt x="109" y="97"/>
                  <a:pt x="109" y="97"/>
                  <a:pt x="109" y="97"/>
                </a:cubicBezTo>
                <a:cubicBezTo>
                  <a:pt x="109" y="97"/>
                  <a:pt x="109" y="97"/>
                  <a:pt x="109" y="97"/>
                </a:cubicBezTo>
                <a:cubicBezTo>
                  <a:pt x="109" y="97"/>
                  <a:pt x="109" y="97"/>
                  <a:pt x="109" y="97"/>
                </a:cubicBezTo>
                <a:cubicBezTo>
                  <a:pt x="109" y="97"/>
                  <a:pt x="109" y="97"/>
                  <a:pt x="109" y="97"/>
                </a:cubicBezTo>
                <a:lnTo>
                  <a:pt x="109" y="58"/>
                </a:lnTo>
                <a:close/>
                <a:moveTo>
                  <a:pt x="108" y="178"/>
                </a:moveTo>
                <a:cubicBezTo>
                  <a:pt x="109" y="178"/>
                  <a:pt x="109" y="178"/>
                  <a:pt x="109" y="178"/>
                </a:cubicBezTo>
                <a:cubicBezTo>
                  <a:pt x="109" y="155"/>
                  <a:pt x="109" y="155"/>
                  <a:pt x="109" y="155"/>
                </a:cubicBezTo>
                <a:cubicBezTo>
                  <a:pt x="108" y="155"/>
                  <a:pt x="108" y="155"/>
                  <a:pt x="108" y="155"/>
                </a:cubicBezTo>
                <a:lnTo>
                  <a:pt x="108" y="178"/>
                </a:lnTo>
                <a:close/>
                <a:moveTo>
                  <a:pt x="109" y="48"/>
                </a:moveTo>
                <a:cubicBezTo>
                  <a:pt x="108" y="49"/>
                  <a:pt x="108" y="49"/>
                  <a:pt x="108" y="49"/>
                </a:cubicBezTo>
                <a:cubicBezTo>
                  <a:pt x="108" y="55"/>
                  <a:pt x="108" y="55"/>
                  <a:pt x="108" y="55"/>
                </a:cubicBezTo>
                <a:cubicBezTo>
                  <a:pt x="109" y="56"/>
                  <a:pt x="109" y="56"/>
                  <a:pt x="109" y="56"/>
                </a:cubicBezTo>
                <a:lnTo>
                  <a:pt x="109" y="48"/>
                </a:lnTo>
                <a:close/>
                <a:moveTo>
                  <a:pt x="109" y="58"/>
                </a:moveTo>
                <a:cubicBezTo>
                  <a:pt x="108" y="58"/>
                  <a:pt x="108" y="58"/>
                  <a:pt x="108" y="58"/>
                </a:cubicBezTo>
                <a:cubicBezTo>
                  <a:pt x="108" y="89"/>
                  <a:pt x="108" y="89"/>
                  <a:pt x="108" y="89"/>
                </a:cubicBezTo>
                <a:cubicBezTo>
                  <a:pt x="109" y="89"/>
                  <a:pt x="109" y="89"/>
                  <a:pt x="109" y="89"/>
                </a:cubicBezTo>
                <a:lnTo>
                  <a:pt x="109" y="58"/>
                </a:lnTo>
                <a:close/>
                <a:moveTo>
                  <a:pt x="109" y="89"/>
                </a:moveTo>
                <a:cubicBezTo>
                  <a:pt x="109" y="90"/>
                  <a:pt x="109" y="90"/>
                  <a:pt x="109" y="90"/>
                </a:cubicBezTo>
                <a:cubicBezTo>
                  <a:pt x="108" y="91"/>
                  <a:pt x="108" y="91"/>
                  <a:pt x="108" y="91"/>
                </a:cubicBezTo>
                <a:cubicBezTo>
                  <a:pt x="108" y="92"/>
                  <a:pt x="108" y="92"/>
                  <a:pt x="108" y="92"/>
                </a:cubicBezTo>
                <a:cubicBezTo>
                  <a:pt x="108" y="92"/>
                  <a:pt x="108" y="92"/>
                  <a:pt x="108" y="92"/>
                </a:cubicBezTo>
                <a:cubicBezTo>
                  <a:pt x="108" y="92"/>
                  <a:pt x="108" y="92"/>
                  <a:pt x="108" y="92"/>
                </a:cubicBezTo>
                <a:cubicBezTo>
                  <a:pt x="108" y="92"/>
                  <a:pt x="108" y="92"/>
                  <a:pt x="108" y="92"/>
                </a:cubicBezTo>
                <a:cubicBezTo>
                  <a:pt x="108" y="149"/>
                  <a:pt x="108" y="149"/>
                  <a:pt x="108" y="149"/>
                </a:cubicBezTo>
                <a:cubicBezTo>
                  <a:pt x="109" y="149"/>
                  <a:pt x="109" y="149"/>
                  <a:pt x="109" y="149"/>
                </a:cubicBezTo>
                <a:lnTo>
                  <a:pt x="109" y="89"/>
                </a:lnTo>
                <a:close/>
                <a:moveTo>
                  <a:pt x="106" y="179"/>
                </a:moveTo>
                <a:cubicBezTo>
                  <a:pt x="107" y="179"/>
                  <a:pt x="107" y="179"/>
                  <a:pt x="108" y="178"/>
                </a:cubicBezTo>
                <a:cubicBezTo>
                  <a:pt x="108" y="155"/>
                  <a:pt x="108" y="155"/>
                  <a:pt x="108" y="155"/>
                </a:cubicBezTo>
                <a:cubicBezTo>
                  <a:pt x="108" y="155"/>
                  <a:pt x="108" y="155"/>
                  <a:pt x="108" y="155"/>
                </a:cubicBezTo>
                <a:cubicBezTo>
                  <a:pt x="108" y="148"/>
                  <a:pt x="108" y="148"/>
                  <a:pt x="108" y="148"/>
                </a:cubicBezTo>
                <a:cubicBezTo>
                  <a:pt x="108" y="149"/>
                  <a:pt x="108" y="149"/>
                  <a:pt x="108" y="149"/>
                </a:cubicBezTo>
                <a:cubicBezTo>
                  <a:pt x="108" y="92"/>
                  <a:pt x="108" y="92"/>
                  <a:pt x="108" y="92"/>
                </a:cubicBezTo>
                <a:cubicBezTo>
                  <a:pt x="108" y="92"/>
                  <a:pt x="108" y="92"/>
                  <a:pt x="108" y="92"/>
                </a:cubicBezTo>
                <a:cubicBezTo>
                  <a:pt x="108" y="92"/>
                  <a:pt x="108" y="92"/>
                  <a:pt x="108" y="92"/>
                </a:cubicBezTo>
                <a:cubicBezTo>
                  <a:pt x="108" y="91"/>
                  <a:pt x="108" y="91"/>
                  <a:pt x="108" y="91"/>
                </a:cubicBezTo>
                <a:cubicBezTo>
                  <a:pt x="106" y="95"/>
                  <a:pt x="106" y="95"/>
                  <a:pt x="106" y="95"/>
                </a:cubicBezTo>
                <a:cubicBezTo>
                  <a:pt x="106" y="96"/>
                  <a:pt x="106" y="96"/>
                  <a:pt x="106" y="96"/>
                </a:cubicBezTo>
                <a:cubicBezTo>
                  <a:pt x="107" y="93"/>
                  <a:pt x="107" y="93"/>
                  <a:pt x="107" y="93"/>
                </a:cubicBezTo>
                <a:cubicBezTo>
                  <a:pt x="106" y="96"/>
                  <a:pt x="106" y="96"/>
                  <a:pt x="106" y="96"/>
                </a:cubicBezTo>
                <a:cubicBezTo>
                  <a:pt x="106" y="148"/>
                  <a:pt x="106" y="148"/>
                  <a:pt x="106" y="148"/>
                </a:cubicBezTo>
                <a:cubicBezTo>
                  <a:pt x="107" y="148"/>
                  <a:pt x="107" y="148"/>
                  <a:pt x="108" y="148"/>
                </a:cubicBezTo>
                <a:cubicBezTo>
                  <a:pt x="108" y="150"/>
                  <a:pt x="108" y="150"/>
                  <a:pt x="108" y="150"/>
                </a:cubicBezTo>
                <a:cubicBezTo>
                  <a:pt x="106" y="150"/>
                  <a:pt x="106" y="150"/>
                  <a:pt x="106" y="150"/>
                </a:cubicBezTo>
                <a:cubicBezTo>
                  <a:pt x="106" y="150"/>
                  <a:pt x="106" y="150"/>
                  <a:pt x="106" y="150"/>
                </a:cubicBezTo>
                <a:cubicBezTo>
                  <a:pt x="108" y="151"/>
                  <a:pt x="108" y="151"/>
                  <a:pt x="108" y="151"/>
                </a:cubicBezTo>
                <a:cubicBezTo>
                  <a:pt x="107" y="152"/>
                  <a:pt x="107" y="152"/>
                  <a:pt x="107" y="152"/>
                </a:cubicBezTo>
                <a:cubicBezTo>
                  <a:pt x="106" y="152"/>
                  <a:pt x="106" y="152"/>
                  <a:pt x="106" y="152"/>
                </a:cubicBezTo>
                <a:cubicBezTo>
                  <a:pt x="106" y="152"/>
                  <a:pt x="106" y="152"/>
                  <a:pt x="106" y="152"/>
                </a:cubicBezTo>
                <a:cubicBezTo>
                  <a:pt x="107" y="153"/>
                  <a:pt x="107" y="153"/>
                  <a:pt x="107" y="153"/>
                </a:cubicBezTo>
                <a:cubicBezTo>
                  <a:pt x="107" y="155"/>
                  <a:pt x="107" y="155"/>
                  <a:pt x="107" y="155"/>
                </a:cubicBezTo>
                <a:cubicBezTo>
                  <a:pt x="106" y="155"/>
                  <a:pt x="106" y="155"/>
                  <a:pt x="106" y="155"/>
                </a:cubicBezTo>
                <a:lnTo>
                  <a:pt x="106" y="179"/>
                </a:lnTo>
                <a:close/>
                <a:moveTo>
                  <a:pt x="108" y="49"/>
                </a:moveTo>
                <a:cubicBezTo>
                  <a:pt x="107" y="50"/>
                  <a:pt x="107" y="51"/>
                  <a:pt x="106" y="52"/>
                </a:cubicBezTo>
                <a:cubicBezTo>
                  <a:pt x="106" y="55"/>
                  <a:pt x="106" y="55"/>
                  <a:pt x="106" y="55"/>
                </a:cubicBezTo>
                <a:cubicBezTo>
                  <a:pt x="107" y="55"/>
                  <a:pt x="107" y="55"/>
                  <a:pt x="108" y="55"/>
                </a:cubicBezTo>
                <a:lnTo>
                  <a:pt x="108" y="49"/>
                </a:lnTo>
                <a:close/>
                <a:moveTo>
                  <a:pt x="108" y="58"/>
                </a:moveTo>
                <a:cubicBezTo>
                  <a:pt x="106" y="57"/>
                  <a:pt x="106" y="57"/>
                  <a:pt x="106" y="57"/>
                </a:cubicBezTo>
                <a:cubicBezTo>
                  <a:pt x="106" y="89"/>
                  <a:pt x="106" y="89"/>
                  <a:pt x="106" y="89"/>
                </a:cubicBezTo>
                <a:cubicBezTo>
                  <a:pt x="107" y="89"/>
                  <a:pt x="107" y="89"/>
                  <a:pt x="108" y="89"/>
                </a:cubicBezTo>
                <a:lnTo>
                  <a:pt x="108" y="58"/>
                </a:lnTo>
                <a:close/>
                <a:moveTo>
                  <a:pt x="103" y="7"/>
                </a:moveTo>
                <a:cubicBezTo>
                  <a:pt x="103" y="7"/>
                  <a:pt x="104" y="7"/>
                  <a:pt x="104" y="7"/>
                </a:cubicBezTo>
                <a:cubicBezTo>
                  <a:pt x="104" y="7"/>
                  <a:pt x="104" y="7"/>
                  <a:pt x="103" y="6"/>
                </a:cubicBezTo>
                <a:lnTo>
                  <a:pt x="103" y="7"/>
                </a:lnTo>
                <a:close/>
                <a:moveTo>
                  <a:pt x="103" y="179"/>
                </a:moveTo>
                <a:cubicBezTo>
                  <a:pt x="104" y="179"/>
                  <a:pt x="105" y="179"/>
                  <a:pt x="106" y="179"/>
                </a:cubicBezTo>
                <a:cubicBezTo>
                  <a:pt x="106" y="155"/>
                  <a:pt x="106" y="155"/>
                  <a:pt x="106" y="155"/>
                </a:cubicBezTo>
                <a:cubicBezTo>
                  <a:pt x="104" y="154"/>
                  <a:pt x="104" y="154"/>
                  <a:pt x="104" y="154"/>
                </a:cubicBezTo>
                <a:cubicBezTo>
                  <a:pt x="105" y="152"/>
                  <a:pt x="105" y="152"/>
                  <a:pt x="105" y="152"/>
                </a:cubicBezTo>
                <a:cubicBezTo>
                  <a:pt x="106" y="152"/>
                  <a:pt x="106" y="152"/>
                  <a:pt x="106" y="152"/>
                </a:cubicBezTo>
                <a:cubicBezTo>
                  <a:pt x="106" y="152"/>
                  <a:pt x="106" y="152"/>
                  <a:pt x="106" y="152"/>
                </a:cubicBezTo>
                <a:cubicBezTo>
                  <a:pt x="105" y="152"/>
                  <a:pt x="105" y="152"/>
                  <a:pt x="105" y="152"/>
                </a:cubicBezTo>
                <a:cubicBezTo>
                  <a:pt x="105" y="150"/>
                  <a:pt x="105" y="150"/>
                  <a:pt x="105" y="150"/>
                </a:cubicBezTo>
                <a:cubicBezTo>
                  <a:pt x="106" y="150"/>
                  <a:pt x="106" y="150"/>
                  <a:pt x="106" y="150"/>
                </a:cubicBezTo>
                <a:cubicBezTo>
                  <a:pt x="106" y="150"/>
                  <a:pt x="106" y="150"/>
                  <a:pt x="106" y="150"/>
                </a:cubicBezTo>
                <a:cubicBezTo>
                  <a:pt x="105" y="149"/>
                  <a:pt x="105" y="149"/>
                  <a:pt x="105" y="149"/>
                </a:cubicBezTo>
                <a:cubicBezTo>
                  <a:pt x="105" y="147"/>
                  <a:pt x="105" y="147"/>
                  <a:pt x="105" y="147"/>
                </a:cubicBezTo>
                <a:cubicBezTo>
                  <a:pt x="106" y="148"/>
                  <a:pt x="106" y="148"/>
                  <a:pt x="106" y="148"/>
                </a:cubicBezTo>
                <a:cubicBezTo>
                  <a:pt x="106" y="96"/>
                  <a:pt x="106" y="96"/>
                  <a:pt x="106" y="96"/>
                </a:cubicBezTo>
                <a:cubicBezTo>
                  <a:pt x="106" y="96"/>
                  <a:pt x="106" y="96"/>
                  <a:pt x="106" y="96"/>
                </a:cubicBezTo>
                <a:cubicBezTo>
                  <a:pt x="106" y="96"/>
                  <a:pt x="106" y="96"/>
                  <a:pt x="106" y="96"/>
                </a:cubicBezTo>
                <a:cubicBezTo>
                  <a:pt x="106" y="96"/>
                  <a:pt x="106" y="96"/>
                  <a:pt x="106" y="96"/>
                </a:cubicBezTo>
                <a:cubicBezTo>
                  <a:pt x="106" y="95"/>
                  <a:pt x="106" y="95"/>
                  <a:pt x="106" y="95"/>
                </a:cubicBezTo>
                <a:cubicBezTo>
                  <a:pt x="105" y="96"/>
                  <a:pt x="105" y="96"/>
                  <a:pt x="105" y="96"/>
                </a:cubicBezTo>
                <a:cubicBezTo>
                  <a:pt x="103" y="95"/>
                  <a:pt x="103" y="95"/>
                  <a:pt x="103" y="95"/>
                </a:cubicBezTo>
                <a:cubicBezTo>
                  <a:pt x="103" y="146"/>
                  <a:pt x="103" y="146"/>
                  <a:pt x="103" y="146"/>
                </a:cubicBezTo>
                <a:cubicBezTo>
                  <a:pt x="103" y="146"/>
                  <a:pt x="104" y="147"/>
                  <a:pt x="105" y="147"/>
                </a:cubicBezTo>
                <a:cubicBezTo>
                  <a:pt x="104" y="149"/>
                  <a:pt x="104" y="149"/>
                  <a:pt x="104" y="149"/>
                </a:cubicBezTo>
                <a:cubicBezTo>
                  <a:pt x="103" y="149"/>
                  <a:pt x="103" y="149"/>
                  <a:pt x="103" y="149"/>
                </a:cubicBezTo>
                <a:cubicBezTo>
                  <a:pt x="103" y="150"/>
                  <a:pt x="103" y="150"/>
                  <a:pt x="103" y="150"/>
                </a:cubicBezTo>
                <a:cubicBezTo>
                  <a:pt x="104" y="150"/>
                  <a:pt x="104" y="150"/>
                  <a:pt x="104" y="150"/>
                </a:cubicBezTo>
                <a:cubicBezTo>
                  <a:pt x="104" y="151"/>
                  <a:pt x="104" y="151"/>
                  <a:pt x="104" y="151"/>
                </a:cubicBezTo>
                <a:cubicBezTo>
                  <a:pt x="103" y="151"/>
                  <a:pt x="103" y="151"/>
                  <a:pt x="103" y="151"/>
                </a:cubicBezTo>
                <a:cubicBezTo>
                  <a:pt x="103" y="152"/>
                  <a:pt x="103" y="152"/>
                  <a:pt x="103" y="152"/>
                </a:cubicBezTo>
                <a:cubicBezTo>
                  <a:pt x="104" y="152"/>
                  <a:pt x="104" y="152"/>
                  <a:pt x="104" y="152"/>
                </a:cubicBezTo>
                <a:cubicBezTo>
                  <a:pt x="104" y="154"/>
                  <a:pt x="104" y="154"/>
                  <a:pt x="104" y="154"/>
                </a:cubicBezTo>
                <a:cubicBezTo>
                  <a:pt x="103" y="154"/>
                  <a:pt x="103" y="154"/>
                  <a:pt x="103" y="154"/>
                </a:cubicBezTo>
                <a:lnTo>
                  <a:pt x="103" y="179"/>
                </a:lnTo>
                <a:close/>
                <a:moveTo>
                  <a:pt x="106" y="52"/>
                </a:moveTo>
                <a:cubicBezTo>
                  <a:pt x="104" y="54"/>
                  <a:pt x="103" y="55"/>
                  <a:pt x="103" y="55"/>
                </a:cubicBezTo>
                <a:cubicBezTo>
                  <a:pt x="104" y="55"/>
                  <a:pt x="105" y="55"/>
                  <a:pt x="106" y="55"/>
                </a:cubicBezTo>
                <a:lnTo>
                  <a:pt x="106" y="52"/>
                </a:lnTo>
                <a:close/>
                <a:moveTo>
                  <a:pt x="106" y="57"/>
                </a:moveTo>
                <a:cubicBezTo>
                  <a:pt x="106" y="89"/>
                  <a:pt x="106" y="89"/>
                  <a:pt x="106" y="89"/>
                </a:cubicBezTo>
                <a:cubicBezTo>
                  <a:pt x="105" y="88"/>
                  <a:pt x="104" y="88"/>
                  <a:pt x="103" y="88"/>
                </a:cubicBezTo>
                <a:cubicBezTo>
                  <a:pt x="103" y="55"/>
                  <a:pt x="103" y="55"/>
                  <a:pt x="103" y="55"/>
                </a:cubicBezTo>
                <a:lnTo>
                  <a:pt x="106" y="57"/>
                </a:lnTo>
                <a:close/>
                <a:moveTo>
                  <a:pt x="102" y="6"/>
                </a:moveTo>
                <a:cubicBezTo>
                  <a:pt x="103" y="7"/>
                  <a:pt x="103" y="7"/>
                  <a:pt x="103" y="7"/>
                </a:cubicBezTo>
                <a:cubicBezTo>
                  <a:pt x="103" y="6"/>
                  <a:pt x="103" y="6"/>
                  <a:pt x="103" y="6"/>
                </a:cubicBezTo>
                <a:cubicBezTo>
                  <a:pt x="102" y="5"/>
                  <a:pt x="102" y="5"/>
                  <a:pt x="102" y="5"/>
                </a:cubicBezTo>
                <a:lnTo>
                  <a:pt x="102" y="6"/>
                </a:lnTo>
                <a:close/>
                <a:moveTo>
                  <a:pt x="102" y="179"/>
                </a:moveTo>
                <a:cubicBezTo>
                  <a:pt x="103" y="179"/>
                  <a:pt x="103" y="179"/>
                  <a:pt x="103" y="179"/>
                </a:cubicBezTo>
                <a:cubicBezTo>
                  <a:pt x="103" y="154"/>
                  <a:pt x="103" y="154"/>
                  <a:pt x="103" y="154"/>
                </a:cubicBezTo>
                <a:cubicBezTo>
                  <a:pt x="102" y="154"/>
                  <a:pt x="102" y="154"/>
                  <a:pt x="102" y="154"/>
                </a:cubicBezTo>
                <a:lnTo>
                  <a:pt x="102" y="179"/>
                </a:lnTo>
                <a:close/>
                <a:moveTo>
                  <a:pt x="103" y="55"/>
                </a:moveTo>
                <a:cubicBezTo>
                  <a:pt x="102" y="55"/>
                  <a:pt x="102" y="55"/>
                  <a:pt x="102" y="55"/>
                </a:cubicBezTo>
                <a:cubicBezTo>
                  <a:pt x="102" y="56"/>
                  <a:pt x="102" y="56"/>
                  <a:pt x="102" y="56"/>
                </a:cubicBezTo>
                <a:cubicBezTo>
                  <a:pt x="102" y="56"/>
                  <a:pt x="102" y="56"/>
                  <a:pt x="102" y="56"/>
                </a:cubicBezTo>
                <a:cubicBezTo>
                  <a:pt x="102" y="57"/>
                  <a:pt x="102" y="57"/>
                  <a:pt x="102" y="58"/>
                </a:cubicBezTo>
                <a:cubicBezTo>
                  <a:pt x="102" y="88"/>
                  <a:pt x="102" y="88"/>
                  <a:pt x="102" y="88"/>
                </a:cubicBezTo>
                <a:cubicBezTo>
                  <a:pt x="103" y="88"/>
                  <a:pt x="103" y="88"/>
                  <a:pt x="103" y="88"/>
                </a:cubicBezTo>
                <a:lnTo>
                  <a:pt x="103" y="55"/>
                </a:lnTo>
                <a:close/>
                <a:moveTo>
                  <a:pt x="103" y="95"/>
                </a:moveTo>
                <a:cubicBezTo>
                  <a:pt x="102" y="95"/>
                  <a:pt x="102" y="95"/>
                  <a:pt x="102" y="95"/>
                </a:cubicBezTo>
                <a:cubicBezTo>
                  <a:pt x="102" y="146"/>
                  <a:pt x="102" y="146"/>
                  <a:pt x="102" y="146"/>
                </a:cubicBezTo>
                <a:cubicBezTo>
                  <a:pt x="102" y="146"/>
                  <a:pt x="102" y="146"/>
                  <a:pt x="102" y="146"/>
                </a:cubicBezTo>
                <a:cubicBezTo>
                  <a:pt x="102" y="147"/>
                  <a:pt x="102" y="147"/>
                  <a:pt x="102" y="147"/>
                </a:cubicBezTo>
                <a:cubicBezTo>
                  <a:pt x="102" y="150"/>
                  <a:pt x="102" y="150"/>
                  <a:pt x="102" y="150"/>
                </a:cubicBezTo>
                <a:cubicBezTo>
                  <a:pt x="102" y="149"/>
                  <a:pt x="102" y="149"/>
                  <a:pt x="102" y="149"/>
                </a:cubicBezTo>
                <a:cubicBezTo>
                  <a:pt x="103" y="150"/>
                  <a:pt x="103" y="150"/>
                  <a:pt x="103" y="150"/>
                </a:cubicBezTo>
                <a:cubicBezTo>
                  <a:pt x="103" y="149"/>
                  <a:pt x="103" y="149"/>
                  <a:pt x="103" y="149"/>
                </a:cubicBezTo>
                <a:cubicBezTo>
                  <a:pt x="102" y="149"/>
                  <a:pt x="102" y="149"/>
                  <a:pt x="102" y="149"/>
                </a:cubicBezTo>
                <a:cubicBezTo>
                  <a:pt x="103" y="146"/>
                  <a:pt x="103" y="146"/>
                  <a:pt x="103" y="146"/>
                </a:cubicBezTo>
                <a:cubicBezTo>
                  <a:pt x="103" y="146"/>
                  <a:pt x="103" y="146"/>
                  <a:pt x="103" y="146"/>
                </a:cubicBezTo>
                <a:lnTo>
                  <a:pt x="103" y="95"/>
                </a:lnTo>
                <a:close/>
                <a:moveTo>
                  <a:pt x="103" y="151"/>
                </a:moveTo>
                <a:cubicBezTo>
                  <a:pt x="103" y="152"/>
                  <a:pt x="103" y="152"/>
                  <a:pt x="103" y="152"/>
                </a:cubicBezTo>
                <a:cubicBezTo>
                  <a:pt x="102" y="151"/>
                  <a:pt x="102" y="151"/>
                  <a:pt x="102" y="151"/>
                </a:cubicBezTo>
                <a:cubicBezTo>
                  <a:pt x="102" y="151"/>
                  <a:pt x="102" y="151"/>
                  <a:pt x="102" y="151"/>
                </a:cubicBezTo>
                <a:lnTo>
                  <a:pt x="103" y="151"/>
                </a:lnTo>
                <a:close/>
                <a:moveTo>
                  <a:pt x="102" y="6"/>
                </a:moveTo>
                <a:cubicBezTo>
                  <a:pt x="102" y="6"/>
                  <a:pt x="102" y="6"/>
                  <a:pt x="102" y="6"/>
                </a:cubicBezTo>
                <a:cubicBezTo>
                  <a:pt x="102" y="5"/>
                  <a:pt x="102" y="5"/>
                  <a:pt x="102" y="5"/>
                </a:cubicBezTo>
                <a:cubicBezTo>
                  <a:pt x="102" y="5"/>
                  <a:pt x="102" y="5"/>
                  <a:pt x="102" y="5"/>
                </a:cubicBezTo>
                <a:lnTo>
                  <a:pt x="102" y="6"/>
                </a:lnTo>
                <a:close/>
                <a:moveTo>
                  <a:pt x="102" y="179"/>
                </a:moveTo>
                <a:cubicBezTo>
                  <a:pt x="102" y="179"/>
                  <a:pt x="102" y="179"/>
                  <a:pt x="102" y="179"/>
                </a:cubicBezTo>
                <a:cubicBezTo>
                  <a:pt x="102" y="154"/>
                  <a:pt x="102" y="154"/>
                  <a:pt x="102" y="154"/>
                </a:cubicBezTo>
                <a:cubicBezTo>
                  <a:pt x="102" y="154"/>
                  <a:pt x="102" y="154"/>
                  <a:pt x="102" y="154"/>
                </a:cubicBezTo>
                <a:lnTo>
                  <a:pt x="102" y="179"/>
                </a:lnTo>
                <a:close/>
                <a:moveTo>
                  <a:pt x="102" y="55"/>
                </a:moveTo>
                <a:cubicBezTo>
                  <a:pt x="102" y="55"/>
                  <a:pt x="102" y="55"/>
                  <a:pt x="102" y="55"/>
                </a:cubicBezTo>
                <a:cubicBezTo>
                  <a:pt x="102" y="56"/>
                  <a:pt x="102" y="56"/>
                  <a:pt x="102" y="56"/>
                </a:cubicBezTo>
                <a:cubicBezTo>
                  <a:pt x="102" y="56"/>
                  <a:pt x="102" y="56"/>
                  <a:pt x="102" y="56"/>
                </a:cubicBezTo>
                <a:lnTo>
                  <a:pt x="102" y="55"/>
                </a:lnTo>
                <a:close/>
                <a:moveTo>
                  <a:pt x="102" y="58"/>
                </a:moveTo>
                <a:cubicBezTo>
                  <a:pt x="102" y="58"/>
                  <a:pt x="102" y="58"/>
                  <a:pt x="102" y="59"/>
                </a:cubicBezTo>
                <a:cubicBezTo>
                  <a:pt x="102" y="88"/>
                  <a:pt x="102" y="88"/>
                  <a:pt x="102" y="88"/>
                </a:cubicBezTo>
                <a:cubicBezTo>
                  <a:pt x="102" y="88"/>
                  <a:pt x="102" y="88"/>
                  <a:pt x="102" y="88"/>
                </a:cubicBezTo>
                <a:lnTo>
                  <a:pt x="102" y="58"/>
                </a:lnTo>
                <a:close/>
                <a:moveTo>
                  <a:pt x="102" y="95"/>
                </a:moveTo>
                <a:cubicBezTo>
                  <a:pt x="102" y="95"/>
                  <a:pt x="102" y="95"/>
                  <a:pt x="102" y="95"/>
                </a:cubicBezTo>
                <a:cubicBezTo>
                  <a:pt x="102" y="146"/>
                  <a:pt x="102" y="146"/>
                  <a:pt x="102" y="146"/>
                </a:cubicBezTo>
                <a:cubicBezTo>
                  <a:pt x="102" y="146"/>
                  <a:pt x="102" y="146"/>
                  <a:pt x="102" y="146"/>
                </a:cubicBezTo>
                <a:lnTo>
                  <a:pt x="102" y="95"/>
                </a:lnTo>
                <a:close/>
                <a:moveTo>
                  <a:pt x="102" y="147"/>
                </a:moveTo>
                <a:cubicBezTo>
                  <a:pt x="102" y="150"/>
                  <a:pt x="102" y="150"/>
                  <a:pt x="102" y="150"/>
                </a:cubicBezTo>
                <a:cubicBezTo>
                  <a:pt x="102" y="151"/>
                  <a:pt x="102" y="151"/>
                  <a:pt x="102" y="151"/>
                </a:cubicBezTo>
                <a:cubicBezTo>
                  <a:pt x="102" y="151"/>
                  <a:pt x="102" y="151"/>
                  <a:pt x="102" y="151"/>
                </a:cubicBezTo>
                <a:cubicBezTo>
                  <a:pt x="102" y="151"/>
                  <a:pt x="102" y="151"/>
                  <a:pt x="102" y="151"/>
                </a:cubicBezTo>
                <a:cubicBezTo>
                  <a:pt x="102" y="151"/>
                  <a:pt x="102" y="151"/>
                  <a:pt x="102" y="151"/>
                </a:cubicBezTo>
                <a:cubicBezTo>
                  <a:pt x="102" y="152"/>
                  <a:pt x="102" y="152"/>
                  <a:pt x="102" y="152"/>
                </a:cubicBezTo>
                <a:cubicBezTo>
                  <a:pt x="102" y="148"/>
                  <a:pt x="102" y="148"/>
                  <a:pt x="102" y="148"/>
                </a:cubicBezTo>
                <a:lnTo>
                  <a:pt x="102" y="147"/>
                </a:lnTo>
                <a:close/>
                <a:moveTo>
                  <a:pt x="101" y="6"/>
                </a:moveTo>
                <a:cubicBezTo>
                  <a:pt x="102" y="6"/>
                  <a:pt x="102" y="6"/>
                  <a:pt x="102" y="6"/>
                </a:cubicBezTo>
                <a:cubicBezTo>
                  <a:pt x="102" y="5"/>
                  <a:pt x="102" y="5"/>
                  <a:pt x="102" y="5"/>
                </a:cubicBezTo>
                <a:cubicBezTo>
                  <a:pt x="101" y="5"/>
                  <a:pt x="101" y="5"/>
                  <a:pt x="101" y="5"/>
                </a:cubicBezTo>
                <a:lnTo>
                  <a:pt x="101" y="6"/>
                </a:lnTo>
                <a:close/>
                <a:moveTo>
                  <a:pt x="101" y="180"/>
                </a:moveTo>
                <a:cubicBezTo>
                  <a:pt x="102" y="179"/>
                  <a:pt x="102" y="179"/>
                  <a:pt x="102" y="179"/>
                </a:cubicBezTo>
                <a:cubicBezTo>
                  <a:pt x="102" y="154"/>
                  <a:pt x="102" y="154"/>
                  <a:pt x="102" y="154"/>
                </a:cubicBezTo>
                <a:cubicBezTo>
                  <a:pt x="101" y="154"/>
                  <a:pt x="101" y="154"/>
                  <a:pt x="101" y="154"/>
                </a:cubicBezTo>
                <a:cubicBezTo>
                  <a:pt x="102" y="152"/>
                  <a:pt x="102" y="152"/>
                  <a:pt x="102" y="152"/>
                </a:cubicBezTo>
                <a:cubicBezTo>
                  <a:pt x="102" y="148"/>
                  <a:pt x="102" y="148"/>
                  <a:pt x="102" y="148"/>
                </a:cubicBezTo>
                <a:cubicBezTo>
                  <a:pt x="101" y="154"/>
                  <a:pt x="101" y="154"/>
                  <a:pt x="101" y="154"/>
                </a:cubicBezTo>
                <a:cubicBezTo>
                  <a:pt x="101" y="154"/>
                  <a:pt x="101" y="154"/>
                  <a:pt x="101" y="154"/>
                </a:cubicBezTo>
                <a:lnTo>
                  <a:pt x="101" y="180"/>
                </a:lnTo>
                <a:close/>
                <a:moveTo>
                  <a:pt x="102" y="55"/>
                </a:moveTo>
                <a:cubicBezTo>
                  <a:pt x="101" y="54"/>
                  <a:pt x="101" y="54"/>
                  <a:pt x="101" y="54"/>
                </a:cubicBezTo>
                <a:cubicBezTo>
                  <a:pt x="101" y="54"/>
                  <a:pt x="101" y="54"/>
                  <a:pt x="101" y="54"/>
                </a:cubicBezTo>
                <a:cubicBezTo>
                  <a:pt x="101" y="55"/>
                  <a:pt x="101" y="55"/>
                  <a:pt x="101" y="55"/>
                </a:cubicBezTo>
                <a:cubicBezTo>
                  <a:pt x="102" y="56"/>
                  <a:pt x="102" y="56"/>
                  <a:pt x="102" y="56"/>
                </a:cubicBezTo>
                <a:lnTo>
                  <a:pt x="102" y="55"/>
                </a:lnTo>
                <a:close/>
                <a:moveTo>
                  <a:pt x="102" y="59"/>
                </a:moveTo>
                <a:cubicBezTo>
                  <a:pt x="101" y="60"/>
                  <a:pt x="101" y="62"/>
                  <a:pt x="101" y="63"/>
                </a:cubicBezTo>
                <a:cubicBezTo>
                  <a:pt x="101" y="88"/>
                  <a:pt x="101" y="88"/>
                  <a:pt x="101" y="88"/>
                </a:cubicBezTo>
                <a:cubicBezTo>
                  <a:pt x="102" y="88"/>
                  <a:pt x="102" y="88"/>
                  <a:pt x="102" y="88"/>
                </a:cubicBezTo>
                <a:lnTo>
                  <a:pt x="102" y="59"/>
                </a:lnTo>
                <a:close/>
                <a:moveTo>
                  <a:pt x="102" y="95"/>
                </a:moveTo>
                <a:cubicBezTo>
                  <a:pt x="101" y="94"/>
                  <a:pt x="101" y="94"/>
                  <a:pt x="101" y="94"/>
                </a:cubicBezTo>
                <a:cubicBezTo>
                  <a:pt x="101" y="146"/>
                  <a:pt x="101" y="146"/>
                  <a:pt x="101" y="146"/>
                </a:cubicBezTo>
                <a:cubicBezTo>
                  <a:pt x="101" y="145"/>
                  <a:pt x="101" y="145"/>
                  <a:pt x="101" y="145"/>
                </a:cubicBezTo>
                <a:cubicBezTo>
                  <a:pt x="102" y="146"/>
                  <a:pt x="102" y="146"/>
                  <a:pt x="102" y="146"/>
                </a:cubicBezTo>
                <a:lnTo>
                  <a:pt x="102" y="95"/>
                </a:lnTo>
                <a:close/>
                <a:moveTo>
                  <a:pt x="100" y="6"/>
                </a:moveTo>
                <a:cubicBezTo>
                  <a:pt x="101" y="6"/>
                  <a:pt x="101" y="6"/>
                  <a:pt x="101" y="6"/>
                </a:cubicBezTo>
                <a:cubicBezTo>
                  <a:pt x="101" y="5"/>
                  <a:pt x="101" y="5"/>
                  <a:pt x="101" y="5"/>
                </a:cubicBezTo>
                <a:cubicBezTo>
                  <a:pt x="100" y="5"/>
                  <a:pt x="100" y="5"/>
                  <a:pt x="100" y="5"/>
                </a:cubicBezTo>
                <a:cubicBezTo>
                  <a:pt x="100" y="5"/>
                  <a:pt x="100" y="5"/>
                  <a:pt x="100" y="5"/>
                </a:cubicBezTo>
                <a:lnTo>
                  <a:pt x="100" y="6"/>
                </a:lnTo>
                <a:close/>
                <a:moveTo>
                  <a:pt x="100" y="180"/>
                </a:moveTo>
                <a:cubicBezTo>
                  <a:pt x="101" y="180"/>
                  <a:pt x="101" y="180"/>
                  <a:pt x="101" y="180"/>
                </a:cubicBezTo>
                <a:cubicBezTo>
                  <a:pt x="101" y="154"/>
                  <a:pt x="101" y="154"/>
                  <a:pt x="101" y="154"/>
                </a:cubicBezTo>
                <a:cubicBezTo>
                  <a:pt x="100" y="153"/>
                  <a:pt x="100" y="153"/>
                  <a:pt x="100" y="153"/>
                </a:cubicBezTo>
                <a:lnTo>
                  <a:pt x="100" y="180"/>
                </a:lnTo>
                <a:close/>
                <a:moveTo>
                  <a:pt x="101" y="54"/>
                </a:moveTo>
                <a:cubicBezTo>
                  <a:pt x="100" y="55"/>
                  <a:pt x="100" y="55"/>
                  <a:pt x="100" y="55"/>
                </a:cubicBezTo>
                <a:cubicBezTo>
                  <a:pt x="101" y="55"/>
                  <a:pt x="101" y="55"/>
                  <a:pt x="101" y="55"/>
                </a:cubicBezTo>
                <a:lnTo>
                  <a:pt x="101" y="54"/>
                </a:lnTo>
                <a:close/>
                <a:moveTo>
                  <a:pt x="101" y="63"/>
                </a:moveTo>
                <a:cubicBezTo>
                  <a:pt x="101" y="64"/>
                  <a:pt x="100" y="65"/>
                  <a:pt x="100" y="66"/>
                </a:cubicBezTo>
                <a:cubicBezTo>
                  <a:pt x="100" y="88"/>
                  <a:pt x="100" y="88"/>
                  <a:pt x="100" y="88"/>
                </a:cubicBezTo>
                <a:cubicBezTo>
                  <a:pt x="101" y="88"/>
                  <a:pt x="101" y="88"/>
                  <a:pt x="101" y="88"/>
                </a:cubicBezTo>
                <a:lnTo>
                  <a:pt x="101" y="63"/>
                </a:lnTo>
                <a:close/>
                <a:moveTo>
                  <a:pt x="101" y="94"/>
                </a:moveTo>
                <a:cubicBezTo>
                  <a:pt x="100" y="94"/>
                  <a:pt x="100" y="94"/>
                  <a:pt x="100" y="94"/>
                </a:cubicBezTo>
                <a:cubicBezTo>
                  <a:pt x="100" y="145"/>
                  <a:pt x="100" y="145"/>
                  <a:pt x="100" y="145"/>
                </a:cubicBezTo>
                <a:cubicBezTo>
                  <a:pt x="100" y="145"/>
                  <a:pt x="100" y="145"/>
                  <a:pt x="100" y="145"/>
                </a:cubicBezTo>
                <a:cubicBezTo>
                  <a:pt x="100" y="148"/>
                  <a:pt x="100" y="148"/>
                  <a:pt x="100" y="148"/>
                </a:cubicBezTo>
                <a:cubicBezTo>
                  <a:pt x="100" y="151"/>
                  <a:pt x="100" y="151"/>
                  <a:pt x="100" y="151"/>
                </a:cubicBezTo>
                <a:cubicBezTo>
                  <a:pt x="101" y="146"/>
                  <a:pt x="101" y="146"/>
                  <a:pt x="101" y="146"/>
                </a:cubicBezTo>
                <a:lnTo>
                  <a:pt x="101" y="94"/>
                </a:lnTo>
                <a:close/>
                <a:moveTo>
                  <a:pt x="99" y="6"/>
                </a:moveTo>
                <a:cubicBezTo>
                  <a:pt x="99" y="6"/>
                  <a:pt x="99" y="6"/>
                  <a:pt x="100" y="6"/>
                </a:cubicBezTo>
                <a:cubicBezTo>
                  <a:pt x="100" y="5"/>
                  <a:pt x="100" y="5"/>
                  <a:pt x="100" y="5"/>
                </a:cubicBezTo>
                <a:cubicBezTo>
                  <a:pt x="99" y="5"/>
                  <a:pt x="99" y="5"/>
                  <a:pt x="99" y="5"/>
                </a:cubicBezTo>
                <a:lnTo>
                  <a:pt x="99" y="6"/>
                </a:lnTo>
                <a:close/>
                <a:moveTo>
                  <a:pt x="99" y="180"/>
                </a:moveTo>
                <a:cubicBezTo>
                  <a:pt x="99" y="180"/>
                  <a:pt x="100" y="180"/>
                  <a:pt x="100" y="180"/>
                </a:cubicBezTo>
                <a:cubicBezTo>
                  <a:pt x="100" y="153"/>
                  <a:pt x="100" y="153"/>
                  <a:pt x="100" y="153"/>
                </a:cubicBezTo>
                <a:cubicBezTo>
                  <a:pt x="100" y="153"/>
                  <a:pt x="100" y="153"/>
                  <a:pt x="100" y="153"/>
                </a:cubicBezTo>
                <a:cubicBezTo>
                  <a:pt x="100" y="151"/>
                  <a:pt x="100" y="151"/>
                  <a:pt x="100" y="151"/>
                </a:cubicBezTo>
                <a:cubicBezTo>
                  <a:pt x="100" y="148"/>
                  <a:pt x="100" y="148"/>
                  <a:pt x="100" y="148"/>
                </a:cubicBezTo>
                <a:cubicBezTo>
                  <a:pt x="99" y="153"/>
                  <a:pt x="99" y="153"/>
                  <a:pt x="99" y="153"/>
                </a:cubicBezTo>
                <a:cubicBezTo>
                  <a:pt x="99" y="153"/>
                  <a:pt x="99" y="153"/>
                  <a:pt x="99" y="153"/>
                </a:cubicBezTo>
                <a:lnTo>
                  <a:pt x="99" y="180"/>
                </a:lnTo>
                <a:close/>
                <a:moveTo>
                  <a:pt x="100" y="66"/>
                </a:moveTo>
                <a:cubicBezTo>
                  <a:pt x="100" y="67"/>
                  <a:pt x="99" y="68"/>
                  <a:pt x="99" y="69"/>
                </a:cubicBezTo>
                <a:cubicBezTo>
                  <a:pt x="99" y="88"/>
                  <a:pt x="99" y="88"/>
                  <a:pt x="99" y="88"/>
                </a:cubicBezTo>
                <a:cubicBezTo>
                  <a:pt x="99" y="88"/>
                  <a:pt x="100" y="88"/>
                  <a:pt x="100" y="88"/>
                </a:cubicBezTo>
                <a:lnTo>
                  <a:pt x="100" y="66"/>
                </a:lnTo>
                <a:close/>
                <a:moveTo>
                  <a:pt x="100" y="94"/>
                </a:moveTo>
                <a:cubicBezTo>
                  <a:pt x="99" y="93"/>
                  <a:pt x="99" y="93"/>
                  <a:pt x="99" y="93"/>
                </a:cubicBezTo>
                <a:cubicBezTo>
                  <a:pt x="99" y="145"/>
                  <a:pt x="99" y="145"/>
                  <a:pt x="99" y="145"/>
                </a:cubicBezTo>
                <a:cubicBezTo>
                  <a:pt x="99" y="145"/>
                  <a:pt x="100" y="145"/>
                  <a:pt x="100" y="145"/>
                </a:cubicBezTo>
                <a:lnTo>
                  <a:pt x="100" y="94"/>
                </a:lnTo>
                <a:close/>
                <a:moveTo>
                  <a:pt x="94" y="46"/>
                </a:moveTo>
                <a:cubicBezTo>
                  <a:pt x="95" y="46"/>
                  <a:pt x="95" y="46"/>
                  <a:pt x="95" y="46"/>
                </a:cubicBezTo>
                <a:cubicBezTo>
                  <a:pt x="96" y="47"/>
                  <a:pt x="96" y="47"/>
                  <a:pt x="96" y="47"/>
                </a:cubicBezTo>
                <a:cubicBezTo>
                  <a:pt x="96" y="46"/>
                  <a:pt x="96" y="46"/>
                  <a:pt x="96" y="46"/>
                </a:cubicBezTo>
                <a:cubicBezTo>
                  <a:pt x="94" y="45"/>
                  <a:pt x="94" y="45"/>
                  <a:pt x="94" y="45"/>
                </a:cubicBezTo>
                <a:cubicBezTo>
                  <a:pt x="94" y="44"/>
                  <a:pt x="94" y="43"/>
                  <a:pt x="92" y="41"/>
                </a:cubicBezTo>
                <a:cubicBezTo>
                  <a:pt x="92" y="42"/>
                  <a:pt x="92" y="42"/>
                  <a:pt x="92" y="42"/>
                </a:cubicBezTo>
                <a:cubicBezTo>
                  <a:pt x="93" y="43"/>
                  <a:pt x="94" y="44"/>
                  <a:pt x="94" y="45"/>
                </a:cubicBezTo>
                <a:cubicBezTo>
                  <a:pt x="92" y="44"/>
                  <a:pt x="92" y="44"/>
                  <a:pt x="92" y="44"/>
                </a:cubicBezTo>
                <a:cubicBezTo>
                  <a:pt x="92" y="64"/>
                  <a:pt x="92" y="64"/>
                  <a:pt x="92" y="64"/>
                </a:cubicBezTo>
                <a:cubicBezTo>
                  <a:pt x="95" y="53"/>
                  <a:pt x="95" y="47"/>
                  <a:pt x="94" y="46"/>
                </a:cubicBezTo>
                <a:close/>
                <a:moveTo>
                  <a:pt x="92" y="39"/>
                </a:moveTo>
                <a:cubicBezTo>
                  <a:pt x="95" y="28"/>
                  <a:pt x="94" y="21"/>
                  <a:pt x="94" y="20"/>
                </a:cubicBezTo>
                <a:cubicBezTo>
                  <a:pt x="96" y="21"/>
                  <a:pt x="96" y="21"/>
                  <a:pt x="96" y="21"/>
                </a:cubicBezTo>
                <a:cubicBezTo>
                  <a:pt x="97" y="20"/>
                  <a:pt x="97" y="20"/>
                  <a:pt x="97" y="20"/>
                </a:cubicBezTo>
                <a:cubicBezTo>
                  <a:pt x="92" y="18"/>
                  <a:pt x="92" y="18"/>
                  <a:pt x="92" y="18"/>
                </a:cubicBezTo>
                <a:lnTo>
                  <a:pt x="92" y="39"/>
                </a:lnTo>
                <a:close/>
                <a:moveTo>
                  <a:pt x="92" y="5"/>
                </a:moveTo>
                <a:cubicBezTo>
                  <a:pt x="94" y="5"/>
                  <a:pt x="95" y="5"/>
                  <a:pt x="97" y="6"/>
                </a:cubicBezTo>
                <a:cubicBezTo>
                  <a:pt x="97" y="6"/>
                  <a:pt x="98" y="6"/>
                  <a:pt x="99" y="6"/>
                </a:cubicBezTo>
                <a:cubicBezTo>
                  <a:pt x="99" y="5"/>
                  <a:pt x="99" y="5"/>
                  <a:pt x="99" y="5"/>
                </a:cubicBezTo>
                <a:cubicBezTo>
                  <a:pt x="98" y="5"/>
                  <a:pt x="97" y="5"/>
                  <a:pt x="96" y="5"/>
                </a:cubicBezTo>
                <a:cubicBezTo>
                  <a:pt x="95" y="4"/>
                  <a:pt x="94" y="4"/>
                  <a:pt x="92" y="3"/>
                </a:cubicBezTo>
                <a:lnTo>
                  <a:pt x="92" y="5"/>
                </a:lnTo>
                <a:close/>
                <a:moveTo>
                  <a:pt x="92" y="179"/>
                </a:moveTo>
                <a:cubicBezTo>
                  <a:pt x="95" y="179"/>
                  <a:pt x="97" y="179"/>
                  <a:pt x="99" y="180"/>
                </a:cubicBezTo>
                <a:cubicBezTo>
                  <a:pt x="99" y="153"/>
                  <a:pt x="99" y="153"/>
                  <a:pt x="99" y="153"/>
                </a:cubicBezTo>
                <a:cubicBezTo>
                  <a:pt x="97" y="153"/>
                  <a:pt x="97" y="153"/>
                  <a:pt x="97" y="153"/>
                </a:cubicBezTo>
                <a:cubicBezTo>
                  <a:pt x="99" y="145"/>
                  <a:pt x="99" y="145"/>
                  <a:pt x="99" y="145"/>
                </a:cubicBezTo>
                <a:cubicBezTo>
                  <a:pt x="99" y="145"/>
                  <a:pt x="99" y="145"/>
                  <a:pt x="99" y="145"/>
                </a:cubicBezTo>
                <a:cubicBezTo>
                  <a:pt x="99" y="93"/>
                  <a:pt x="99" y="93"/>
                  <a:pt x="99" y="93"/>
                </a:cubicBezTo>
                <a:cubicBezTo>
                  <a:pt x="92" y="91"/>
                  <a:pt x="92" y="91"/>
                  <a:pt x="92" y="91"/>
                </a:cubicBezTo>
                <a:cubicBezTo>
                  <a:pt x="92" y="143"/>
                  <a:pt x="92" y="143"/>
                  <a:pt x="92" y="143"/>
                </a:cubicBezTo>
                <a:cubicBezTo>
                  <a:pt x="94" y="143"/>
                  <a:pt x="95" y="144"/>
                  <a:pt x="96" y="144"/>
                </a:cubicBezTo>
                <a:cubicBezTo>
                  <a:pt x="95" y="148"/>
                  <a:pt x="95" y="151"/>
                  <a:pt x="94" y="152"/>
                </a:cubicBezTo>
                <a:cubicBezTo>
                  <a:pt x="92" y="152"/>
                  <a:pt x="92" y="152"/>
                  <a:pt x="92" y="152"/>
                </a:cubicBezTo>
                <a:lnTo>
                  <a:pt x="92" y="179"/>
                </a:lnTo>
                <a:close/>
                <a:moveTo>
                  <a:pt x="99" y="69"/>
                </a:moveTo>
                <a:cubicBezTo>
                  <a:pt x="97" y="74"/>
                  <a:pt x="95" y="78"/>
                  <a:pt x="92" y="81"/>
                </a:cubicBezTo>
                <a:cubicBezTo>
                  <a:pt x="92" y="88"/>
                  <a:pt x="92" y="88"/>
                  <a:pt x="92" y="88"/>
                </a:cubicBezTo>
                <a:cubicBezTo>
                  <a:pt x="95" y="88"/>
                  <a:pt x="97" y="88"/>
                  <a:pt x="99" y="88"/>
                </a:cubicBezTo>
                <a:lnTo>
                  <a:pt x="99" y="69"/>
                </a:lnTo>
                <a:close/>
                <a:moveTo>
                  <a:pt x="92" y="41"/>
                </a:moveTo>
                <a:cubicBezTo>
                  <a:pt x="92" y="40"/>
                  <a:pt x="92" y="40"/>
                  <a:pt x="92" y="40"/>
                </a:cubicBezTo>
                <a:cubicBezTo>
                  <a:pt x="92" y="40"/>
                  <a:pt x="92" y="39"/>
                  <a:pt x="92" y="39"/>
                </a:cubicBezTo>
                <a:cubicBezTo>
                  <a:pt x="92" y="18"/>
                  <a:pt x="92" y="18"/>
                  <a:pt x="92" y="18"/>
                </a:cubicBezTo>
                <a:cubicBezTo>
                  <a:pt x="90" y="17"/>
                  <a:pt x="90" y="17"/>
                  <a:pt x="90" y="17"/>
                </a:cubicBezTo>
                <a:cubicBezTo>
                  <a:pt x="90" y="39"/>
                  <a:pt x="90" y="39"/>
                  <a:pt x="90" y="39"/>
                </a:cubicBezTo>
                <a:cubicBezTo>
                  <a:pt x="90" y="40"/>
                  <a:pt x="91" y="40"/>
                  <a:pt x="91" y="40"/>
                </a:cubicBezTo>
                <a:cubicBezTo>
                  <a:pt x="92" y="41"/>
                  <a:pt x="92" y="41"/>
                  <a:pt x="92" y="42"/>
                </a:cubicBezTo>
                <a:lnTo>
                  <a:pt x="92" y="41"/>
                </a:lnTo>
                <a:close/>
                <a:moveTo>
                  <a:pt x="90" y="6"/>
                </a:moveTo>
                <a:cubicBezTo>
                  <a:pt x="90" y="6"/>
                  <a:pt x="91" y="6"/>
                  <a:pt x="92" y="5"/>
                </a:cubicBezTo>
                <a:cubicBezTo>
                  <a:pt x="92" y="3"/>
                  <a:pt x="92" y="3"/>
                  <a:pt x="92" y="3"/>
                </a:cubicBezTo>
                <a:cubicBezTo>
                  <a:pt x="92" y="3"/>
                  <a:pt x="91" y="3"/>
                  <a:pt x="90" y="4"/>
                </a:cubicBezTo>
                <a:lnTo>
                  <a:pt x="90" y="6"/>
                </a:lnTo>
                <a:close/>
                <a:moveTo>
                  <a:pt x="90" y="2"/>
                </a:moveTo>
                <a:cubicBezTo>
                  <a:pt x="90" y="1"/>
                  <a:pt x="90" y="1"/>
                  <a:pt x="90" y="1"/>
                </a:cubicBezTo>
                <a:cubicBezTo>
                  <a:pt x="90" y="0"/>
                  <a:pt x="90" y="0"/>
                  <a:pt x="90" y="1"/>
                </a:cubicBezTo>
                <a:lnTo>
                  <a:pt x="90" y="2"/>
                </a:lnTo>
                <a:close/>
                <a:moveTo>
                  <a:pt x="90" y="179"/>
                </a:moveTo>
                <a:cubicBezTo>
                  <a:pt x="91" y="179"/>
                  <a:pt x="92" y="179"/>
                  <a:pt x="92" y="179"/>
                </a:cubicBezTo>
                <a:cubicBezTo>
                  <a:pt x="92" y="152"/>
                  <a:pt x="92" y="152"/>
                  <a:pt x="92" y="152"/>
                </a:cubicBezTo>
                <a:cubicBezTo>
                  <a:pt x="90" y="151"/>
                  <a:pt x="90" y="151"/>
                  <a:pt x="90" y="151"/>
                </a:cubicBezTo>
                <a:lnTo>
                  <a:pt x="90" y="179"/>
                </a:lnTo>
                <a:close/>
                <a:moveTo>
                  <a:pt x="92" y="81"/>
                </a:moveTo>
                <a:cubicBezTo>
                  <a:pt x="92" y="82"/>
                  <a:pt x="91" y="83"/>
                  <a:pt x="90" y="84"/>
                </a:cubicBezTo>
                <a:cubicBezTo>
                  <a:pt x="90" y="88"/>
                  <a:pt x="90" y="88"/>
                  <a:pt x="90" y="88"/>
                </a:cubicBezTo>
                <a:cubicBezTo>
                  <a:pt x="91" y="88"/>
                  <a:pt x="92" y="88"/>
                  <a:pt x="92" y="88"/>
                </a:cubicBezTo>
                <a:lnTo>
                  <a:pt x="92" y="81"/>
                </a:lnTo>
                <a:close/>
                <a:moveTo>
                  <a:pt x="92" y="91"/>
                </a:moveTo>
                <a:cubicBezTo>
                  <a:pt x="90" y="90"/>
                  <a:pt x="90" y="90"/>
                  <a:pt x="90" y="90"/>
                </a:cubicBezTo>
                <a:cubicBezTo>
                  <a:pt x="90" y="142"/>
                  <a:pt x="90" y="142"/>
                  <a:pt x="90" y="142"/>
                </a:cubicBezTo>
                <a:cubicBezTo>
                  <a:pt x="90" y="142"/>
                  <a:pt x="91" y="142"/>
                  <a:pt x="91" y="143"/>
                </a:cubicBezTo>
                <a:cubicBezTo>
                  <a:pt x="90" y="146"/>
                  <a:pt x="90" y="146"/>
                  <a:pt x="90" y="146"/>
                </a:cubicBezTo>
                <a:cubicBezTo>
                  <a:pt x="90" y="148"/>
                  <a:pt x="90" y="148"/>
                  <a:pt x="90" y="148"/>
                </a:cubicBezTo>
                <a:cubicBezTo>
                  <a:pt x="91" y="143"/>
                  <a:pt x="91" y="143"/>
                  <a:pt x="91" y="143"/>
                </a:cubicBezTo>
                <a:cubicBezTo>
                  <a:pt x="92" y="143"/>
                  <a:pt x="92" y="143"/>
                  <a:pt x="92" y="143"/>
                </a:cubicBezTo>
                <a:lnTo>
                  <a:pt x="92" y="91"/>
                </a:lnTo>
                <a:close/>
                <a:moveTo>
                  <a:pt x="90" y="84"/>
                </a:moveTo>
                <a:cubicBezTo>
                  <a:pt x="90" y="84"/>
                  <a:pt x="90" y="84"/>
                  <a:pt x="90" y="84"/>
                </a:cubicBezTo>
                <a:cubicBezTo>
                  <a:pt x="90" y="84"/>
                  <a:pt x="90" y="84"/>
                  <a:pt x="90" y="84"/>
                </a:cubicBezTo>
                <a:close/>
                <a:moveTo>
                  <a:pt x="90" y="75"/>
                </a:moveTo>
                <a:cubicBezTo>
                  <a:pt x="91" y="71"/>
                  <a:pt x="92" y="67"/>
                  <a:pt x="92" y="64"/>
                </a:cubicBezTo>
                <a:cubicBezTo>
                  <a:pt x="92" y="44"/>
                  <a:pt x="92" y="44"/>
                  <a:pt x="92" y="44"/>
                </a:cubicBezTo>
                <a:cubicBezTo>
                  <a:pt x="90" y="43"/>
                  <a:pt x="90" y="43"/>
                  <a:pt x="90" y="43"/>
                </a:cubicBezTo>
                <a:lnTo>
                  <a:pt x="90" y="75"/>
                </a:lnTo>
                <a:close/>
                <a:moveTo>
                  <a:pt x="90" y="17"/>
                </a:moveTo>
                <a:cubicBezTo>
                  <a:pt x="88" y="16"/>
                  <a:pt x="88" y="16"/>
                  <a:pt x="88" y="16"/>
                </a:cubicBezTo>
                <a:cubicBezTo>
                  <a:pt x="88" y="39"/>
                  <a:pt x="88" y="39"/>
                  <a:pt x="88" y="39"/>
                </a:cubicBezTo>
                <a:cubicBezTo>
                  <a:pt x="89" y="39"/>
                  <a:pt x="89" y="39"/>
                  <a:pt x="90" y="39"/>
                </a:cubicBezTo>
                <a:lnTo>
                  <a:pt x="90" y="17"/>
                </a:lnTo>
                <a:close/>
                <a:moveTo>
                  <a:pt x="88" y="9"/>
                </a:moveTo>
                <a:cubicBezTo>
                  <a:pt x="89" y="6"/>
                  <a:pt x="89" y="6"/>
                  <a:pt x="89" y="6"/>
                </a:cubicBezTo>
                <a:cubicBezTo>
                  <a:pt x="89" y="6"/>
                  <a:pt x="89" y="6"/>
                  <a:pt x="90" y="6"/>
                </a:cubicBezTo>
                <a:cubicBezTo>
                  <a:pt x="90" y="4"/>
                  <a:pt x="90" y="4"/>
                  <a:pt x="90" y="4"/>
                </a:cubicBezTo>
                <a:cubicBezTo>
                  <a:pt x="89" y="4"/>
                  <a:pt x="89" y="4"/>
                  <a:pt x="89" y="4"/>
                </a:cubicBezTo>
                <a:cubicBezTo>
                  <a:pt x="89" y="4"/>
                  <a:pt x="89" y="4"/>
                  <a:pt x="89" y="4"/>
                </a:cubicBezTo>
                <a:cubicBezTo>
                  <a:pt x="90" y="2"/>
                  <a:pt x="90" y="2"/>
                  <a:pt x="90" y="2"/>
                </a:cubicBezTo>
                <a:cubicBezTo>
                  <a:pt x="90" y="1"/>
                  <a:pt x="90" y="1"/>
                  <a:pt x="90" y="1"/>
                </a:cubicBezTo>
                <a:cubicBezTo>
                  <a:pt x="90" y="2"/>
                  <a:pt x="89" y="3"/>
                  <a:pt x="88" y="6"/>
                </a:cubicBezTo>
                <a:lnTo>
                  <a:pt x="88" y="9"/>
                </a:lnTo>
                <a:close/>
                <a:moveTo>
                  <a:pt x="88" y="178"/>
                </a:moveTo>
                <a:cubicBezTo>
                  <a:pt x="89" y="178"/>
                  <a:pt x="89" y="178"/>
                  <a:pt x="90" y="179"/>
                </a:cubicBezTo>
                <a:cubicBezTo>
                  <a:pt x="90" y="151"/>
                  <a:pt x="90" y="151"/>
                  <a:pt x="90" y="151"/>
                </a:cubicBezTo>
                <a:cubicBezTo>
                  <a:pt x="89" y="151"/>
                  <a:pt x="89" y="151"/>
                  <a:pt x="89" y="151"/>
                </a:cubicBezTo>
                <a:cubicBezTo>
                  <a:pt x="90" y="148"/>
                  <a:pt x="90" y="148"/>
                  <a:pt x="90" y="148"/>
                </a:cubicBezTo>
                <a:cubicBezTo>
                  <a:pt x="90" y="146"/>
                  <a:pt x="90" y="146"/>
                  <a:pt x="90" y="146"/>
                </a:cubicBezTo>
                <a:cubicBezTo>
                  <a:pt x="88" y="151"/>
                  <a:pt x="88" y="151"/>
                  <a:pt x="88" y="151"/>
                </a:cubicBezTo>
                <a:lnTo>
                  <a:pt x="88" y="178"/>
                </a:lnTo>
                <a:close/>
                <a:moveTo>
                  <a:pt x="90" y="84"/>
                </a:moveTo>
                <a:cubicBezTo>
                  <a:pt x="89" y="85"/>
                  <a:pt x="89" y="86"/>
                  <a:pt x="88" y="86"/>
                </a:cubicBezTo>
                <a:cubicBezTo>
                  <a:pt x="88" y="88"/>
                  <a:pt x="88" y="88"/>
                  <a:pt x="88" y="88"/>
                </a:cubicBezTo>
                <a:cubicBezTo>
                  <a:pt x="89" y="88"/>
                  <a:pt x="89" y="88"/>
                  <a:pt x="90" y="88"/>
                </a:cubicBezTo>
                <a:lnTo>
                  <a:pt x="90" y="84"/>
                </a:lnTo>
                <a:close/>
                <a:moveTo>
                  <a:pt x="90" y="90"/>
                </a:moveTo>
                <a:cubicBezTo>
                  <a:pt x="88" y="90"/>
                  <a:pt x="88" y="90"/>
                  <a:pt x="88" y="90"/>
                </a:cubicBezTo>
                <a:cubicBezTo>
                  <a:pt x="88" y="142"/>
                  <a:pt x="88" y="142"/>
                  <a:pt x="88" y="142"/>
                </a:cubicBezTo>
                <a:cubicBezTo>
                  <a:pt x="88" y="142"/>
                  <a:pt x="88" y="142"/>
                  <a:pt x="88" y="142"/>
                </a:cubicBezTo>
                <a:cubicBezTo>
                  <a:pt x="88" y="143"/>
                  <a:pt x="88" y="143"/>
                  <a:pt x="88" y="143"/>
                </a:cubicBezTo>
                <a:cubicBezTo>
                  <a:pt x="89" y="142"/>
                  <a:pt x="89" y="142"/>
                  <a:pt x="89" y="142"/>
                </a:cubicBezTo>
                <a:cubicBezTo>
                  <a:pt x="90" y="142"/>
                  <a:pt x="90" y="142"/>
                  <a:pt x="90" y="142"/>
                </a:cubicBezTo>
                <a:lnTo>
                  <a:pt x="90" y="90"/>
                </a:lnTo>
                <a:close/>
                <a:moveTo>
                  <a:pt x="88" y="84"/>
                </a:moveTo>
                <a:cubicBezTo>
                  <a:pt x="88" y="83"/>
                  <a:pt x="88" y="83"/>
                  <a:pt x="88" y="83"/>
                </a:cubicBezTo>
                <a:cubicBezTo>
                  <a:pt x="90" y="84"/>
                  <a:pt x="90" y="84"/>
                  <a:pt x="90" y="84"/>
                </a:cubicBezTo>
                <a:cubicBezTo>
                  <a:pt x="90" y="84"/>
                  <a:pt x="90" y="84"/>
                  <a:pt x="90" y="84"/>
                </a:cubicBezTo>
                <a:cubicBezTo>
                  <a:pt x="90" y="85"/>
                  <a:pt x="90" y="85"/>
                  <a:pt x="90" y="85"/>
                </a:cubicBezTo>
                <a:lnTo>
                  <a:pt x="88" y="84"/>
                </a:lnTo>
                <a:close/>
                <a:moveTo>
                  <a:pt x="88" y="81"/>
                </a:moveTo>
                <a:cubicBezTo>
                  <a:pt x="89" y="79"/>
                  <a:pt x="89" y="77"/>
                  <a:pt x="90" y="75"/>
                </a:cubicBezTo>
                <a:cubicBezTo>
                  <a:pt x="90" y="43"/>
                  <a:pt x="90" y="43"/>
                  <a:pt x="90" y="43"/>
                </a:cubicBezTo>
                <a:cubicBezTo>
                  <a:pt x="88" y="42"/>
                  <a:pt x="88" y="42"/>
                  <a:pt x="88" y="42"/>
                </a:cubicBezTo>
                <a:lnTo>
                  <a:pt x="88" y="81"/>
                </a:lnTo>
                <a:close/>
                <a:moveTo>
                  <a:pt x="88" y="16"/>
                </a:moveTo>
                <a:cubicBezTo>
                  <a:pt x="87" y="15"/>
                  <a:pt x="87" y="15"/>
                  <a:pt x="87" y="15"/>
                </a:cubicBezTo>
                <a:cubicBezTo>
                  <a:pt x="88" y="9"/>
                  <a:pt x="88" y="9"/>
                  <a:pt x="88" y="9"/>
                </a:cubicBezTo>
                <a:cubicBezTo>
                  <a:pt x="88" y="6"/>
                  <a:pt x="88" y="6"/>
                  <a:pt x="88" y="6"/>
                </a:cubicBezTo>
                <a:cubicBezTo>
                  <a:pt x="88" y="9"/>
                  <a:pt x="87" y="11"/>
                  <a:pt x="86" y="15"/>
                </a:cubicBezTo>
                <a:cubicBezTo>
                  <a:pt x="86" y="14"/>
                  <a:pt x="86" y="14"/>
                  <a:pt x="86" y="14"/>
                </a:cubicBezTo>
                <a:cubicBezTo>
                  <a:pt x="86" y="37"/>
                  <a:pt x="86" y="37"/>
                  <a:pt x="86" y="37"/>
                </a:cubicBezTo>
                <a:cubicBezTo>
                  <a:pt x="87" y="38"/>
                  <a:pt x="87" y="38"/>
                  <a:pt x="88" y="39"/>
                </a:cubicBezTo>
                <a:lnTo>
                  <a:pt x="88" y="16"/>
                </a:lnTo>
                <a:close/>
                <a:moveTo>
                  <a:pt x="86" y="178"/>
                </a:moveTo>
                <a:cubicBezTo>
                  <a:pt x="87" y="178"/>
                  <a:pt x="87" y="178"/>
                  <a:pt x="88" y="178"/>
                </a:cubicBezTo>
                <a:cubicBezTo>
                  <a:pt x="88" y="151"/>
                  <a:pt x="88" y="151"/>
                  <a:pt x="88" y="151"/>
                </a:cubicBezTo>
                <a:cubicBezTo>
                  <a:pt x="88" y="151"/>
                  <a:pt x="88" y="151"/>
                  <a:pt x="88" y="151"/>
                </a:cubicBezTo>
                <a:cubicBezTo>
                  <a:pt x="86" y="150"/>
                  <a:pt x="86" y="150"/>
                  <a:pt x="86" y="150"/>
                </a:cubicBezTo>
                <a:lnTo>
                  <a:pt x="86" y="178"/>
                </a:lnTo>
                <a:close/>
                <a:moveTo>
                  <a:pt x="88" y="86"/>
                </a:moveTo>
                <a:cubicBezTo>
                  <a:pt x="87" y="88"/>
                  <a:pt x="86" y="88"/>
                  <a:pt x="86" y="88"/>
                </a:cubicBezTo>
                <a:cubicBezTo>
                  <a:pt x="87" y="88"/>
                  <a:pt x="88" y="88"/>
                  <a:pt x="88" y="88"/>
                </a:cubicBezTo>
                <a:lnTo>
                  <a:pt x="88" y="86"/>
                </a:lnTo>
                <a:close/>
                <a:moveTo>
                  <a:pt x="88" y="90"/>
                </a:moveTo>
                <a:cubicBezTo>
                  <a:pt x="86" y="89"/>
                  <a:pt x="86" y="89"/>
                  <a:pt x="86" y="89"/>
                </a:cubicBezTo>
                <a:cubicBezTo>
                  <a:pt x="86" y="142"/>
                  <a:pt x="86" y="142"/>
                  <a:pt x="86" y="142"/>
                </a:cubicBezTo>
                <a:cubicBezTo>
                  <a:pt x="86" y="142"/>
                  <a:pt x="86" y="142"/>
                  <a:pt x="86" y="142"/>
                </a:cubicBezTo>
                <a:cubicBezTo>
                  <a:pt x="87" y="142"/>
                  <a:pt x="87" y="142"/>
                  <a:pt x="88" y="142"/>
                </a:cubicBezTo>
                <a:lnTo>
                  <a:pt x="88" y="90"/>
                </a:lnTo>
                <a:close/>
                <a:moveTo>
                  <a:pt x="86" y="83"/>
                </a:moveTo>
                <a:cubicBezTo>
                  <a:pt x="88" y="84"/>
                  <a:pt x="88" y="84"/>
                  <a:pt x="88" y="84"/>
                </a:cubicBezTo>
                <a:cubicBezTo>
                  <a:pt x="88" y="83"/>
                  <a:pt x="88" y="83"/>
                  <a:pt x="88" y="83"/>
                </a:cubicBezTo>
                <a:cubicBezTo>
                  <a:pt x="88" y="83"/>
                  <a:pt x="88" y="83"/>
                  <a:pt x="88" y="83"/>
                </a:cubicBezTo>
                <a:cubicBezTo>
                  <a:pt x="88" y="82"/>
                  <a:pt x="88" y="82"/>
                  <a:pt x="88" y="81"/>
                </a:cubicBezTo>
                <a:cubicBezTo>
                  <a:pt x="88" y="42"/>
                  <a:pt x="88" y="42"/>
                  <a:pt x="88" y="42"/>
                </a:cubicBezTo>
                <a:cubicBezTo>
                  <a:pt x="86" y="40"/>
                  <a:pt x="86" y="40"/>
                  <a:pt x="86" y="40"/>
                </a:cubicBezTo>
                <a:cubicBezTo>
                  <a:pt x="86" y="82"/>
                  <a:pt x="86" y="82"/>
                  <a:pt x="86" y="82"/>
                </a:cubicBezTo>
                <a:cubicBezTo>
                  <a:pt x="87" y="83"/>
                  <a:pt x="88" y="83"/>
                  <a:pt x="88" y="83"/>
                </a:cubicBezTo>
                <a:cubicBezTo>
                  <a:pt x="86" y="82"/>
                  <a:pt x="86" y="82"/>
                  <a:pt x="86" y="82"/>
                </a:cubicBezTo>
                <a:lnTo>
                  <a:pt x="86" y="83"/>
                </a:lnTo>
                <a:close/>
                <a:moveTo>
                  <a:pt x="88" y="142"/>
                </a:moveTo>
                <a:cubicBezTo>
                  <a:pt x="88" y="143"/>
                  <a:pt x="88" y="143"/>
                  <a:pt x="88" y="143"/>
                </a:cubicBezTo>
                <a:cubicBezTo>
                  <a:pt x="86" y="150"/>
                  <a:pt x="86" y="150"/>
                  <a:pt x="86" y="150"/>
                </a:cubicBezTo>
                <a:cubicBezTo>
                  <a:pt x="86" y="148"/>
                  <a:pt x="86" y="148"/>
                  <a:pt x="86" y="148"/>
                </a:cubicBezTo>
                <a:cubicBezTo>
                  <a:pt x="86" y="148"/>
                  <a:pt x="86" y="148"/>
                  <a:pt x="86" y="148"/>
                </a:cubicBezTo>
                <a:cubicBezTo>
                  <a:pt x="86" y="148"/>
                  <a:pt x="86" y="148"/>
                  <a:pt x="86" y="148"/>
                </a:cubicBezTo>
                <a:cubicBezTo>
                  <a:pt x="86" y="147"/>
                  <a:pt x="86" y="147"/>
                  <a:pt x="86" y="147"/>
                </a:cubicBezTo>
                <a:cubicBezTo>
                  <a:pt x="86" y="147"/>
                  <a:pt x="86" y="147"/>
                  <a:pt x="86" y="147"/>
                </a:cubicBezTo>
                <a:cubicBezTo>
                  <a:pt x="87" y="146"/>
                  <a:pt x="87" y="146"/>
                  <a:pt x="87" y="146"/>
                </a:cubicBezTo>
                <a:cubicBezTo>
                  <a:pt x="86" y="145"/>
                  <a:pt x="86" y="145"/>
                  <a:pt x="86" y="145"/>
                </a:cubicBezTo>
                <a:cubicBezTo>
                  <a:pt x="86" y="145"/>
                  <a:pt x="86" y="145"/>
                  <a:pt x="86" y="145"/>
                </a:cubicBezTo>
                <a:cubicBezTo>
                  <a:pt x="87" y="145"/>
                  <a:pt x="87" y="145"/>
                  <a:pt x="87" y="145"/>
                </a:cubicBezTo>
                <a:lnTo>
                  <a:pt x="88" y="142"/>
                </a:lnTo>
                <a:close/>
                <a:moveTo>
                  <a:pt x="86" y="14"/>
                </a:moveTo>
                <a:cubicBezTo>
                  <a:pt x="85" y="14"/>
                  <a:pt x="85" y="14"/>
                  <a:pt x="85" y="14"/>
                </a:cubicBezTo>
                <a:cubicBezTo>
                  <a:pt x="85" y="37"/>
                  <a:pt x="85" y="37"/>
                  <a:pt x="85" y="37"/>
                </a:cubicBezTo>
                <a:cubicBezTo>
                  <a:pt x="86" y="37"/>
                  <a:pt x="86" y="37"/>
                  <a:pt x="86" y="37"/>
                </a:cubicBezTo>
                <a:lnTo>
                  <a:pt x="86" y="14"/>
                </a:lnTo>
                <a:close/>
                <a:moveTo>
                  <a:pt x="85" y="178"/>
                </a:moveTo>
                <a:cubicBezTo>
                  <a:pt x="86" y="178"/>
                  <a:pt x="86" y="178"/>
                  <a:pt x="86" y="178"/>
                </a:cubicBezTo>
                <a:cubicBezTo>
                  <a:pt x="86" y="150"/>
                  <a:pt x="86" y="150"/>
                  <a:pt x="86" y="150"/>
                </a:cubicBezTo>
                <a:cubicBezTo>
                  <a:pt x="86" y="150"/>
                  <a:pt x="86" y="150"/>
                  <a:pt x="86" y="150"/>
                </a:cubicBezTo>
                <a:cubicBezTo>
                  <a:pt x="86" y="150"/>
                  <a:pt x="86" y="150"/>
                  <a:pt x="86" y="150"/>
                </a:cubicBezTo>
                <a:cubicBezTo>
                  <a:pt x="86" y="148"/>
                  <a:pt x="86" y="148"/>
                  <a:pt x="86" y="148"/>
                </a:cubicBezTo>
                <a:cubicBezTo>
                  <a:pt x="85" y="150"/>
                  <a:pt x="85" y="150"/>
                  <a:pt x="85" y="150"/>
                </a:cubicBezTo>
                <a:cubicBezTo>
                  <a:pt x="85" y="150"/>
                  <a:pt x="85" y="150"/>
                  <a:pt x="85" y="150"/>
                </a:cubicBezTo>
                <a:lnTo>
                  <a:pt x="85" y="178"/>
                </a:lnTo>
                <a:close/>
                <a:moveTo>
                  <a:pt x="86" y="89"/>
                </a:moveTo>
                <a:cubicBezTo>
                  <a:pt x="85" y="88"/>
                  <a:pt x="85" y="88"/>
                  <a:pt x="85" y="88"/>
                </a:cubicBezTo>
                <a:cubicBezTo>
                  <a:pt x="85" y="89"/>
                  <a:pt x="85" y="89"/>
                  <a:pt x="85" y="89"/>
                </a:cubicBezTo>
                <a:cubicBezTo>
                  <a:pt x="86" y="90"/>
                  <a:pt x="86" y="90"/>
                  <a:pt x="86" y="90"/>
                </a:cubicBezTo>
                <a:cubicBezTo>
                  <a:pt x="86" y="90"/>
                  <a:pt x="85" y="92"/>
                  <a:pt x="85" y="93"/>
                </a:cubicBezTo>
                <a:cubicBezTo>
                  <a:pt x="85" y="141"/>
                  <a:pt x="85" y="141"/>
                  <a:pt x="85" y="141"/>
                </a:cubicBezTo>
                <a:cubicBezTo>
                  <a:pt x="85" y="142"/>
                  <a:pt x="85" y="142"/>
                  <a:pt x="85" y="142"/>
                </a:cubicBezTo>
                <a:cubicBezTo>
                  <a:pt x="85" y="142"/>
                  <a:pt x="85" y="142"/>
                  <a:pt x="85" y="142"/>
                </a:cubicBezTo>
                <a:cubicBezTo>
                  <a:pt x="85" y="143"/>
                  <a:pt x="85" y="143"/>
                  <a:pt x="85" y="143"/>
                </a:cubicBezTo>
                <a:cubicBezTo>
                  <a:pt x="86" y="142"/>
                  <a:pt x="86" y="142"/>
                  <a:pt x="86" y="142"/>
                </a:cubicBezTo>
                <a:lnTo>
                  <a:pt x="86" y="89"/>
                </a:lnTo>
                <a:close/>
                <a:moveTo>
                  <a:pt x="85" y="83"/>
                </a:moveTo>
                <a:cubicBezTo>
                  <a:pt x="86" y="83"/>
                  <a:pt x="86" y="83"/>
                  <a:pt x="86" y="83"/>
                </a:cubicBezTo>
                <a:cubicBezTo>
                  <a:pt x="86" y="82"/>
                  <a:pt x="86" y="82"/>
                  <a:pt x="86" y="82"/>
                </a:cubicBezTo>
                <a:cubicBezTo>
                  <a:pt x="85" y="82"/>
                  <a:pt x="85" y="82"/>
                  <a:pt x="85" y="82"/>
                </a:cubicBezTo>
                <a:lnTo>
                  <a:pt x="85" y="83"/>
                </a:lnTo>
                <a:close/>
                <a:moveTo>
                  <a:pt x="86" y="40"/>
                </a:moveTo>
                <a:cubicBezTo>
                  <a:pt x="86" y="82"/>
                  <a:pt x="86" y="82"/>
                  <a:pt x="86" y="82"/>
                </a:cubicBezTo>
                <a:cubicBezTo>
                  <a:pt x="85" y="81"/>
                  <a:pt x="85" y="81"/>
                  <a:pt x="85" y="81"/>
                </a:cubicBezTo>
                <a:cubicBezTo>
                  <a:pt x="85" y="40"/>
                  <a:pt x="85" y="40"/>
                  <a:pt x="85" y="40"/>
                </a:cubicBezTo>
                <a:lnTo>
                  <a:pt x="86" y="40"/>
                </a:lnTo>
                <a:close/>
                <a:moveTo>
                  <a:pt x="86" y="145"/>
                </a:moveTo>
                <a:cubicBezTo>
                  <a:pt x="86" y="145"/>
                  <a:pt x="86" y="145"/>
                  <a:pt x="86" y="145"/>
                </a:cubicBezTo>
                <a:cubicBezTo>
                  <a:pt x="85" y="145"/>
                  <a:pt x="85" y="145"/>
                  <a:pt x="85" y="145"/>
                </a:cubicBezTo>
                <a:cubicBezTo>
                  <a:pt x="85" y="144"/>
                  <a:pt x="85" y="144"/>
                  <a:pt x="85" y="144"/>
                </a:cubicBezTo>
                <a:lnTo>
                  <a:pt x="86" y="145"/>
                </a:lnTo>
                <a:close/>
                <a:moveTo>
                  <a:pt x="86" y="147"/>
                </a:moveTo>
                <a:cubicBezTo>
                  <a:pt x="86" y="148"/>
                  <a:pt x="86" y="148"/>
                  <a:pt x="86" y="148"/>
                </a:cubicBezTo>
                <a:cubicBezTo>
                  <a:pt x="85" y="147"/>
                  <a:pt x="85" y="147"/>
                  <a:pt x="85" y="147"/>
                </a:cubicBezTo>
                <a:cubicBezTo>
                  <a:pt x="85" y="147"/>
                  <a:pt x="85" y="147"/>
                  <a:pt x="85" y="147"/>
                </a:cubicBezTo>
                <a:lnTo>
                  <a:pt x="86" y="147"/>
                </a:lnTo>
                <a:close/>
                <a:moveTo>
                  <a:pt x="85" y="14"/>
                </a:moveTo>
                <a:cubicBezTo>
                  <a:pt x="84" y="13"/>
                  <a:pt x="84" y="13"/>
                  <a:pt x="84" y="13"/>
                </a:cubicBezTo>
                <a:cubicBezTo>
                  <a:pt x="84" y="36"/>
                  <a:pt x="84" y="36"/>
                  <a:pt x="84" y="36"/>
                </a:cubicBezTo>
                <a:cubicBezTo>
                  <a:pt x="85" y="37"/>
                  <a:pt x="85" y="37"/>
                  <a:pt x="85" y="37"/>
                </a:cubicBezTo>
                <a:lnTo>
                  <a:pt x="85" y="14"/>
                </a:lnTo>
                <a:close/>
                <a:moveTo>
                  <a:pt x="84" y="177"/>
                </a:moveTo>
                <a:cubicBezTo>
                  <a:pt x="85" y="178"/>
                  <a:pt x="85" y="178"/>
                  <a:pt x="85" y="178"/>
                </a:cubicBezTo>
                <a:cubicBezTo>
                  <a:pt x="85" y="150"/>
                  <a:pt x="85" y="150"/>
                  <a:pt x="85" y="150"/>
                </a:cubicBezTo>
                <a:cubicBezTo>
                  <a:pt x="84" y="149"/>
                  <a:pt x="84" y="149"/>
                  <a:pt x="84" y="149"/>
                </a:cubicBezTo>
                <a:lnTo>
                  <a:pt x="84" y="177"/>
                </a:lnTo>
                <a:close/>
                <a:moveTo>
                  <a:pt x="85" y="88"/>
                </a:moveTo>
                <a:cubicBezTo>
                  <a:pt x="84" y="88"/>
                  <a:pt x="84" y="88"/>
                  <a:pt x="84" y="88"/>
                </a:cubicBezTo>
                <a:cubicBezTo>
                  <a:pt x="84" y="88"/>
                  <a:pt x="84" y="88"/>
                  <a:pt x="84" y="88"/>
                </a:cubicBezTo>
                <a:cubicBezTo>
                  <a:pt x="84" y="89"/>
                  <a:pt x="84" y="89"/>
                  <a:pt x="84" y="89"/>
                </a:cubicBezTo>
                <a:cubicBezTo>
                  <a:pt x="85" y="89"/>
                  <a:pt x="85" y="89"/>
                  <a:pt x="85" y="89"/>
                </a:cubicBezTo>
                <a:lnTo>
                  <a:pt x="85" y="88"/>
                </a:lnTo>
                <a:close/>
                <a:moveTo>
                  <a:pt x="85" y="93"/>
                </a:moveTo>
                <a:cubicBezTo>
                  <a:pt x="85" y="95"/>
                  <a:pt x="84" y="96"/>
                  <a:pt x="84" y="98"/>
                </a:cubicBezTo>
                <a:cubicBezTo>
                  <a:pt x="84" y="141"/>
                  <a:pt x="84" y="141"/>
                  <a:pt x="84" y="141"/>
                </a:cubicBezTo>
                <a:cubicBezTo>
                  <a:pt x="85" y="141"/>
                  <a:pt x="85" y="141"/>
                  <a:pt x="85" y="141"/>
                </a:cubicBezTo>
                <a:lnTo>
                  <a:pt x="85" y="93"/>
                </a:lnTo>
                <a:close/>
                <a:moveTo>
                  <a:pt x="84" y="82"/>
                </a:moveTo>
                <a:cubicBezTo>
                  <a:pt x="85" y="83"/>
                  <a:pt x="85" y="83"/>
                  <a:pt x="85" y="83"/>
                </a:cubicBezTo>
                <a:cubicBezTo>
                  <a:pt x="85" y="82"/>
                  <a:pt x="85" y="82"/>
                  <a:pt x="85" y="82"/>
                </a:cubicBezTo>
                <a:cubicBezTo>
                  <a:pt x="84" y="82"/>
                  <a:pt x="84" y="82"/>
                  <a:pt x="84" y="82"/>
                </a:cubicBezTo>
                <a:close/>
                <a:moveTo>
                  <a:pt x="85" y="40"/>
                </a:moveTo>
                <a:cubicBezTo>
                  <a:pt x="85" y="81"/>
                  <a:pt x="85" y="81"/>
                  <a:pt x="85" y="81"/>
                </a:cubicBezTo>
                <a:cubicBezTo>
                  <a:pt x="84" y="81"/>
                  <a:pt x="84" y="81"/>
                  <a:pt x="84" y="81"/>
                </a:cubicBezTo>
                <a:cubicBezTo>
                  <a:pt x="84" y="39"/>
                  <a:pt x="84" y="39"/>
                  <a:pt x="84" y="39"/>
                </a:cubicBezTo>
                <a:lnTo>
                  <a:pt x="85" y="40"/>
                </a:lnTo>
                <a:close/>
                <a:moveTo>
                  <a:pt x="85" y="142"/>
                </a:moveTo>
                <a:cubicBezTo>
                  <a:pt x="85" y="143"/>
                  <a:pt x="85" y="143"/>
                  <a:pt x="85" y="143"/>
                </a:cubicBezTo>
                <a:cubicBezTo>
                  <a:pt x="85" y="144"/>
                  <a:pt x="85" y="144"/>
                  <a:pt x="85" y="144"/>
                </a:cubicBezTo>
                <a:cubicBezTo>
                  <a:pt x="85" y="144"/>
                  <a:pt x="85" y="144"/>
                  <a:pt x="85" y="144"/>
                </a:cubicBezTo>
                <a:cubicBezTo>
                  <a:pt x="85" y="145"/>
                  <a:pt x="85" y="145"/>
                  <a:pt x="85" y="145"/>
                </a:cubicBezTo>
                <a:cubicBezTo>
                  <a:pt x="84" y="144"/>
                  <a:pt x="84" y="144"/>
                  <a:pt x="84" y="144"/>
                </a:cubicBezTo>
                <a:cubicBezTo>
                  <a:pt x="84" y="145"/>
                  <a:pt x="84" y="145"/>
                  <a:pt x="84" y="145"/>
                </a:cubicBezTo>
                <a:cubicBezTo>
                  <a:pt x="84" y="144"/>
                  <a:pt x="84" y="144"/>
                  <a:pt x="84" y="144"/>
                </a:cubicBezTo>
                <a:cubicBezTo>
                  <a:pt x="84" y="144"/>
                  <a:pt x="84" y="144"/>
                  <a:pt x="84" y="144"/>
                </a:cubicBezTo>
                <a:cubicBezTo>
                  <a:pt x="84" y="144"/>
                  <a:pt x="84" y="144"/>
                  <a:pt x="84" y="144"/>
                </a:cubicBezTo>
                <a:cubicBezTo>
                  <a:pt x="84" y="143"/>
                  <a:pt x="84" y="143"/>
                  <a:pt x="84" y="143"/>
                </a:cubicBezTo>
                <a:cubicBezTo>
                  <a:pt x="84" y="144"/>
                  <a:pt x="84" y="144"/>
                  <a:pt x="84" y="144"/>
                </a:cubicBezTo>
                <a:lnTo>
                  <a:pt x="85" y="142"/>
                </a:lnTo>
                <a:close/>
                <a:moveTo>
                  <a:pt x="85" y="147"/>
                </a:moveTo>
                <a:cubicBezTo>
                  <a:pt x="85" y="147"/>
                  <a:pt x="85" y="147"/>
                  <a:pt x="85" y="147"/>
                </a:cubicBezTo>
                <a:cubicBezTo>
                  <a:pt x="84" y="146"/>
                  <a:pt x="84" y="146"/>
                  <a:pt x="84" y="146"/>
                </a:cubicBezTo>
                <a:cubicBezTo>
                  <a:pt x="84" y="146"/>
                  <a:pt x="84" y="146"/>
                  <a:pt x="84" y="146"/>
                </a:cubicBezTo>
                <a:lnTo>
                  <a:pt x="85" y="147"/>
                </a:lnTo>
                <a:close/>
                <a:moveTo>
                  <a:pt x="84" y="13"/>
                </a:moveTo>
                <a:cubicBezTo>
                  <a:pt x="83" y="13"/>
                  <a:pt x="83" y="13"/>
                  <a:pt x="83" y="13"/>
                </a:cubicBezTo>
                <a:cubicBezTo>
                  <a:pt x="83" y="36"/>
                  <a:pt x="83" y="36"/>
                  <a:pt x="83" y="36"/>
                </a:cubicBezTo>
                <a:cubicBezTo>
                  <a:pt x="83" y="36"/>
                  <a:pt x="84" y="36"/>
                  <a:pt x="84" y="36"/>
                </a:cubicBezTo>
                <a:lnTo>
                  <a:pt x="84" y="13"/>
                </a:lnTo>
                <a:close/>
                <a:moveTo>
                  <a:pt x="83" y="177"/>
                </a:moveTo>
                <a:cubicBezTo>
                  <a:pt x="83" y="177"/>
                  <a:pt x="84" y="177"/>
                  <a:pt x="84" y="177"/>
                </a:cubicBezTo>
                <a:cubicBezTo>
                  <a:pt x="84" y="149"/>
                  <a:pt x="84" y="149"/>
                  <a:pt x="84" y="149"/>
                </a:cubicBezTo>
                <a:cubicBezTo>
                  <a:pt x="83" y="149"/>
                  <a:pt x="83" y="149"/>
                  <a:pt x="83" y="149"/>
                </a:cubicBezTo>
                <a:cubicBezTo>
                  <a:pt x="83" y="149"/>
                  <a:pt x="83" y="149"/>
                  <a:pt x="83" y="149"/>
                </a:cubicBezTo>
                <a:cubicBezTo>
                  <a:pt x="83" y="150"/>
                  <a:pt x="83" y="150"/>
                  <a:pt x="83" y="150"/>
                </a:cubicBezTo>
                <a:cubicBezTo>
                  <a:pt x="83" y="150"/>
                  <a:pt x="83" y="150"/>
                  <a:pt x="83" y="150"/>
                </a:cubicBezTo>
                <a:lnTo>
                  <a:pt x="83" y="177"/>
                </a:lnTo>
                <a:close/>
                <a:moveTo>
                  <a:pt x="84" y="88"/>
                </a:moveTo>
                <a:cubicBezTo>
                  <a:pt x="84" y="89"/>
                  <a:pt x="84" y="89"/>
                  <a:pt x="84" y="89"/>
                </a:cubicBezTo>
                <a:cubicBezTo>
                  <a:pt x="84" y="89"/>
                  <a:pt x="84" y="89"/>
                  <a:pt x="84" y="89"/>
                </a:cubicBezTo>
                <a:lnTo>
                  <a:pt x="84" y="88"/>
                </a:lnTo>
                <a:close/>
                <a:moveTo>
                  <a:pt x="84" y="98"/>
                </a:moveTo>
                <a:cubicBezTo>
                  <a:pt x="84" y="99"/>
                  <a:pt x="83" y="100"/>
                  <a:pt x="83" y="102"/>
                </a:cubicBezTo>
                <a:cubicBezTo>
                  <a:pt x="83" y="141"/>
                  <a:pt x="83" y="141"/>
                  <a:pt x="83" y="141"/>
                </a:cubicBezTo>
                <a:cubicBezTo>
                  <a:pt x="84" y="141"/>
                  <a:pt x="84" y="141"/>
                  <a:pt x="84" y="141"/>
                </a:cubicBezTo>
                <a:lnTo>
                  <a:pt x="84" y="98"/>
                </a:lnTo>
                <a:close/>
                <a:moveTo>
                  <a:pt x="83" y="82"/>
                </a:moveTo>
                <a:cubicBezTo>
                  <a:pt x="84" y="82"/>
                  <a:pt x="84" y="82"/>
                  <a:pt x="84" y="82"/>
                </a:cubicBezTo>
                <a:cubicBezTo>
                  <a:pt x="84" y="82"/>
                  <a:pt x="84" y="82"/>
                  <a:pt x="84" y="82"/>
                </a:cubicBezTo>
                <a:cubicBezTo>
                  <a:pt x="83" y="81"/>
                  <a:pt x="83" y="81"/>
                  <a:pt x="83" y="81"/>
                </a:cubicBezTo>
                <a:lnTo>
                  <a:pt x="83" y="82"/>
                </a:lnTo>
                <a:close/>
                <a:moveTo>
                  <a:pt x="84" y="39"/>
                </a:moveTo>
                <a:cubicBezTo>
                  <a:pt x="84" y="81"/>
                  <a:pt x="84" y="81"/>
                  <a:pt x="84" y="81"/>
                </a:cubicBezTo>
                <a:cubicBezTo>
                  <a:pt x="83" y="80"/>
                  <a:pt x="83" y="80"/>
                  <a:pt x="83" y="80"/>
                </a:cubicBezTo>
                <a:cubicBezTo>
                  <a:pt x="83" y="39"/>
                  <a:pt x="83" y="39"/>
                  <a:pt x="83" y="39"/>
                </a:cubicBezTo>
                <a:lnTo>
                  <a:pt x="84" y="39"/>
                </a:lnTo>
                <a:close/>
                <a:moveTo>
                  <a:pt x="84" y="143"/>
                </a:moveTo>
                <a:cubicBezTo>
                  <a:pt x="84" y="144"/>
                  <a:pt x="84" y="144"/>
                  <a:pt x="84" y="144"/>
                </a:cubicBezTo>
                <a:cubicBezTo>
                  <a:pt x="83" y="143"/>
                  <a:pt x="83" y="143"/>
                  <a:pt x="83" y="143"/>
                </a:cubicBezTo>
                <a:cubicBezTo>
                  <a:pt x="83" y="142"/>
                  <a:pt x="83" y="142"/>
                  <a:pt x="83" y="142"/>
                </a:cubicBezTo>
                <a:lnTo>
                  <a:pt x="84" y="143"/>
                </a:lnTo>
                <a:close/>
                <a:moveTo>
                  <a:pt x="84" y="144"/>
                </a:moveTo>
                <a:cubicBezTo>
                  <a:pt x="84" y="145"/>
                  <a:pt x="84" y="145"/>
                  <a:pt x="84" y="145"/>
                </a:cubicBezTo>
                <a:cubicBezTo>
                  <a:pt x="84" y="146"/>
                  <a:pt x="84" y="146"/>
                  <a:pt x="84" y="146"/>
                </a:cubicBezTo>
                <a:cubicBezTo>
                  <a:pt x="84" y="146"/>
                  <a:pt x="84" y="146"/>
                  <a:pt x="84" y="146"/>
                </a:cubicBezTo>
                <a:cubicBezTo>
                  <a:pt x="84" y="146"/>
                  <a:pt x="84" y="146"/>
                  <a:pt x="84" y="146"/>
                </a:cubicBezTo>
                <a:cubicBezTo>
                  <a:pt x="84" y="146"/>
                  <a:pt x="84" y="146"/>
                  <a:pt x="84" y="146"/>
                </a:cubicBezTo>
                <a:cubicBezTo>
                  <a:pt x="83" y="148"/>
                  <a:pt x="83" y="148"/>
                  <a:pt x="83" y="148"/>
                </a:cubicBezTo>
                <a:cubicBezTo>
                  <a:pt x="83" y="147"/>
                  <a:pt x="83" y="147"/>
                  <a:pt x="83" y="147"/>
                </a:cubicBezTo>
                <a:cubicBezTo>
                  <a:pt x="83" y="146"/>
                  <a:pt x="83" y="146"/>
                  <a:pt x="83" y="146"/>
                </a:cubicBezTo>
                <a:cubicBezTo>
                  <a:pt x="83" y="146"/>
                  <a:pt x="83" y="146"/>
                  <a:pt x="83" y="146"/>
                </a:cubicBezTo>
                <a:cubicBezTo>
                  <a:pt x="83" y="145"/>
                  <a:pt x="83" y="145"/>
                  <a:pt x="83" y="145"/>
                </a:cubicBezTo>
                <a:cubicBezTo>
                  <a:pt x="83" y="145"/>
                  <a:pt x="83" y="145"/>
                  <a:pt x="83" y="145"/>
                </a:cubicBezTo>
                <a:lnTo>
                  <a:pt x="84" y="144"/>
                </a:lnTo>
                <a:close/>
                <a:moveTo>
                  <a:pt x="83" y="13"/>
                </a:moveTo>
                <a:cubicBezTo>
                  <a:pt x="82" y="12"/>
                  <a:pt x="82" y="12"/>
                  <a:pt x="82" y="12"/>
                </a:cubicBezTo>
                <a:cubicBezTo>
                  <a:pt x="82" y="80"/>
                  <a:pt x="82" y="80"/>
                  <a:pt x="82" y="80"/>
                </a:cubicBezTo>
                <a:cubicBezTo>
                  <a:pt x="83" y="80"/>
                  <a:pt x="83" y="80"/>
                  <a:pt x="83" y="80"/>
                </a:cubicBezTo>
                <a:cubicBezTo>
                  <a:pt x="83" y="39"/>
                  <a:pt x="83" y="39"/>
                  <a:pt x="83" y="39"/>
                </a:cubicBezTo>
                <a:cubicBezTo>
                  <a:pt x="82" y="38"/>
                  <a:pt x="82" y="38"/>
                  <a:pt x="82" y="38"/>
                </a:cubicBezTo>
                <a:cubicBezTo>
                  <a:pt x="83" y="36"/>
                  <a:pt x="83" y="36"/>
                  <a:pt x="83" y="36"/>
                </a:cubicBezTo>
                <a:cubicBezTo>
                  <a:pt x="83" y="36"/>
                  <a:pt x="83" y="36"/>
                  <a:pt x="83" y="36"/>
                </a:cubicBezTo>
                <a:lnTo>
                  <a:pt x="83" y="13"/>
                </a:lnTo>
                <a:close/>
                <a:moveTo>
                  <a:pt x="82" y="177"/>
                </a:moveTo>
                <a:cubicBezTo>
                  <a:pt x="83" y="177"/>
                  <a:pt x="83" y="177"/>
                  <a:pt x="83" y="177"/>
                </a:cubicBezTo>
                <a:cubicBezTo>
                  <a:pt x="83" y="150"/>
                  <a:pt x="83" y="150"/>
                  <a:pt x="83" y="150"/>
                </a:cubicBezTo>
                <a:cubicBezTo>
                  <a:pt x="82" y="149"/>
                  <a:pt x="82" y="149"/>
                  <a:pt x="82" y="149"/>
                </a:cubicBezTo>
                <a:cubicBezTo>
                  <a:pt x="82" y="149"/>
                  <a:pt x="82" y="149"/>
                  <a:pt x="82" y="149"/>
                </a:cubicBezTo>
                <a:cubicBezTo>
                  <a:pt x="83" y="149"/>
                  <a:pt x="83" y="149"/>
                  <a:pt x="83" y="149"/>
                </a:cubicBezTo>
                <a:cubicBezTo>
                  <a:pt x="83" y="149"/>
                  <a:pt x="83" y="149"/>
                  <a:pt x="83" y="149"/>
                </a:cubicBezTo>
                <a:cubicBezTo>
                  <a:pt x="83" y="149"/>
                  <a:pt x="83" y="149"/>
                  <a:pt x="83" y="149"/>
                </a:cubicBezTo>
                <a:cubicBezTo>
                  <a:pt x="83" y="148"/>
                  <a:pt x="83" y="148"/>
                  <a:pt x="83" y="148"/>
                </a:cubicBezTo>
                <a:cubicBezTo>
                  <a:pt x="83" y="147"/>
                  <a:pt x="83" y="147"/>
                  <a:pt x="83" y="147"/>
                </a:cubicBezTo>
                <a:cubicBezTo>
                  <a:pt x="82" y="148"/>
                  <a:pt x="82" y="148"/>
                  <a:pt x="82" y="148"/>
                </a:cubicBezTo>
                <a:cubicBezTo>
                  <a:pt x="82" y="148"/>
                  <a:pt x="82" y="148"/>
                  <a:pt x="82" y="148"/>
                </a:cubicBezTo>
                <a:cubicBezTo>
                  <a:pt x="82" y="149"/>
                  <a:pt x="82" y="149"/>
                  <a:pt x="82" y="149"/>
                </a:cubicBezTo>
                <a:cubicBezTo>
                  <a:pt x="82" y="149"/>
                  <a:pt x="82" y="149"/>
                  <a:pt x="82" y="149"/>
                </a:cubicBezTo>
                <a:cubicBezTo>
                  <a:pt x="82" y="149"/>
                  <a:pt x="82" y="149"/>
                  <a:pt x="82" y="149"/>
                </a:cubicBezTo>
                <a:cubicBezTo>
                  <a:pt x="82" y="149"/>
                  <a:pt x="82" y="149"/>
                  <a:pt x="82" y="149"/>
                </a:cubicBezTo>
                <a:lnTo>
                  <a:pt x="82" y="177"/>
                </a:lnTo>
                <a:close/>
                <a:moveTo>
                  <a:pt x="83" y="102"/>
                </a:moveTo>
                <a:cubicBezTo>
                  <a:pt x="83" y="102"/>
                  <a:pt x="83" y="102"/>
                  <a:pt x="83" y="102"/>
                </a:cubicBezTo>
                <a:cubicBezTo>
                  <a:pt x="82" y="99"/>
                  <a:pt x="82" y="99"/>
                  <a:pt x="82" y="99"/>
                </a:cubicBezTo>
                <a:cubicBezTo>
                  <a:pt x="82" y="100"/>
                  <a:pt x="82" y="100"/>
                  <a:pt x="82" y="100"/>
                </a:cubicBezTo>
                <a:cubicBezTo>
                  <a:pt x="82" y="103"/>
                  <a:pt x="82" y="103"/>
                  <a:pt x="82" y="103"/>
                </a:cubicBezTo>
                <a:cubicBezTo>
                  <a:pt x="82" y="104"/>
                  <a:pt x="82" y="105"/>
                  <a:pt x="82" y="106"/>
                </a:cubicBezTo>
                <a:cubicBezTo>
                  <a:pt x="82" y="141"/>
                  <a:pt x="82" y="141"/>
                  <a:pt x="82" y="141"/>
                </a:cubicBezTo>
                <a:cubicBezTo>
                  <a:pt x="82" y="141"/>
                  <a:pt x="82" y="141"/>
                  <a:pt x="82" y="141"/>
                </a:cubicBezTo>
                <a:cubicBezTo>
                  <a:pt x="82" y="142"/>
                  <a:pt x="82" y="142"/>
                  <a:pt x="82" y="142"/>
                </a:cubicBezTo>
                <a:cubicBezTo>
                  <a:pt x="82" y="143"/>
                  <a:pt x="82" y="143"/>
                  <a:pt x="82" y="143"/>
                </a:cubicBezTo>
                <a:cubicBezTo>
                  <a:pt x="82" y="142"/>
                  <a:pt x="82" y="142"/>
                  <a:pt x="82" y="142"/>
                </a:cubicBezTo>
                <a:cubicBezTo>
                  <a:pt x="83" y="143"/>
                  <a:pt x="83" y="143"/>
                  <a:pt x="83" y="143"/>
                </a:cubicBezTo>
                <a:cubicBezTo>
                  <a:pt x="83" y="142"/>
                  <a:pt x="83" y="142"/>
                  <a:pt x="83" y="142"/>
                </a:cubicBezTo>
                <a:cubicBezTo>
                  <a:pt x="82" y="142"/>
                  <a:pt x="82" y="142"/>
                  <a:pt x="82" y="142"/>
                </a:cubicBezTo>
                <a:cubicBezTo>
                  <a:pt x="82" y="142"/>
                  <a:pt x="82" y="142"/>
                  <a:pt x="82" y="142"/>
                </a:cubicBezTo>
                <a:cubicBezTo>
                  <a:pt x="83" y="141"/>
                  <a:pt x="83" y="141"/>
                  <a:pt x="83" y="141"/>
                </a:cubicBezTo>
                <a:cubicBezTo>
                  <a:pt x="83" y="141"/>
                  <a:pt x="83" y="141"/>
                  <a:pt x="83" y="141"/>
                </a:cubicBezTo>
                <a:lnTo>
                  <a:pt x="83" y="102"/>
                </a:lnTo>
                <a:close/>
                <a:moveTo>
                  <a:pt x="82" y="82"/>
                </a:moveTo>
                <a:cubicBezTo>
                  <a:pt x="83" y="82"/>
                  <a:pt x="83" y="82"/>
                  <a:pt x="83" y="82"/>
                </a:cubicBezTo>
                <a:cubicBezTo>
                  <a:pt x="83" y="81"/>
                  <a:pt x="83" y="81"/>
                  <a:pt x="83" y="81"/>
                </a:cubicBezTo>
                <a:cubicBezTo>
                  <a:pt x="82" y="81"/>
                  <a:pt x="82" y="81"/>
                  <a:pt x="82" y="81"/>
                </a:cubicBezTo>
                <a:lnTo>
                  <a:pt x="82" y="82"/>
                </a:lnTo>
                <a:close/>
                <a:moveTo>
                  <a:pt x="83" y="145"/>
                </a:moveTo>
                <a:cubicBezTo>
                  <a:pt x="83" y="146"/>
                  <a:pt x="83" y="146"/>
                  <a:pt x="83" y="146"/>
                </a:cubicBezTo>
                <a:cubicBezTo>
                  <a:pt x="82" y="145"/>
                  <a:pt x="82" y="145"/>
                  <a:pt x="82" y="145"/>
                </a:cubicBezTo>
                <a:cubicBezTo>
                  <a:pt x="82" y="144"/>
                  <a:pt x="82" y="144"/>
                  <a:pt x="82" y="144"/>
                </a:cubicBezTo>
                <a:lnTo>
                  <a:pt x="83" y="145"/>
                </a:lnTo>
                <a:close/>
                <a:moveTo>
                  <a:pt x="82" y="12"/>
                </a:moveTo>
                <a:cubicBezTo>
                  <a:pt x="81" y="12"/>
                  <a:pt x="81" y="12"/>
                  <a:pt x="81" y="12"/>
                </a:cubicBezTo>
                <a:cubicBezTo>
                  <a:pt x="81" y="35"/>
                  <a:pt x="81" y="35"/>
                  <a:pt x="81" y="35"/>
                </a:cubicBezTo>
                <a:cubicBezTo>
                  <a:pt x="81" y="35"/>
                  <a:pt x="81" y="35"/>
                  <a:pt x="81" y="35"/>
                </a:cubicBezTo>
                <a:cubicBezTo>
                  <a:pt x="81" y="37"/>
                  <a:pt x="81" y="37"/>
                  <a:pt x="81" y="37"/>
                </a:cubicBezTo>
                <a:cubicBezTo>
                  <a:pt x="81" y="79"/>
                  <a:pt x="81" y="79"/>
                  <a:pt x="81" y="79"/>
                </a:cubicBezTo>
                <a:cubicBezTo>
                  <a:pt x="82" y="80"/>
                  <a:pt x="82" y="80"/>
                  <a:pt x="82" y="80"/>
                </a:cubicBezTo>
                <a:lnTo>
                  <a:pt x="82" y="12"/>
                </a:lnTo>
                <a:close/>
                <a:moveTo>
                  <a:pt x="81" y="177"/>
                </a:moveTo>
                <a:cubicBezTo>
                  <a:pt x="82" y="177"/>
                  <a:pt x="82" y="177"/>
                  <a:pt x="82" y="177"/>
                </a:cubicBezTo>
                <a:cubicBezTo>
                  <a:pt x="82" y="149"/>
                  <a:pt x="82" y="149"/>
                  <a:pt x="82" y="149"/>
                </a:cubicBezTo>
                <a:cubicBezTo>
                  <a:pt x="81" y="149"/>
                  <a:pt x="81" y="149"/>
                  <a:pt x="81" y="149"/>
                </a:cubicBezTo>
                <a:lnTo>
                  <a:pt x="81" y="177"/>
                </a:lnTo>
                <a:close/>
                <a:moveTo>
                  <a:pt x="82" y="99"/>
                </a:moveTo>
                <a:cubicBezTo>
                  <a:pt x="81" y="97"/>
                  <a:pt x="81" y="97"/>
                  <a:pt x="81" y="97"/>
                </a:cubicBezTo>
                <a:cubicBezTo>
                  <a:pt x="81" y="98"/>
                  <a:pt x="81" y="98"/>
                  <a:pt x="81" y="98"/>
                </a:cubicBezTo>
                <a:cubicBezTo>
                  <a:pt x="82" y="100"/>
                  <a:pt x="82" y="100"/>
                  <a:pt x="82" y="100"/>
                </a:cubicBezTo>
                <a:lnTo>
                  <a:pt x="82" y="99"/>
                </a:lnTo>
                <a:close/>
                <a:moveTo>
                  <a:pt x="81" y="81"/>
                </a:moveTo>
                <a:cubicBezTo>
                  <a:pt x="82" y="82"/>
                  <a:pt x="82" y="82"/>
                  <a:pt x="82" y="82"/>
                </a:cubicBezTo>
                <a:cubicBezTo>
                  <a:pt x="82" y="81"/>
                  <a:pt x="82" y="81"/>
                  <a:pt x="82" y="81"/>
                </a:cubicBezTo>
                <a:cubicBezTo>
                  <a:pt x="81" y="81"/>
                  <a:pt x="81" y="81"/>
                  <a:pt x="81" y="81"/>
                </a:cubicBezTo>
                <a:close/>
                <a:moveTo>
                  <a:pt x="82" y="106"/>
                </a:moveTo>
                <a:cubicBezTo>
                  <a:pt x="82" y="141"/>
                  <a:pt x="82" y="141"/>
                  <a:pt x="82" y="141"/>
                </a:cubicBezTo>
                <a:cubicBezTo>
                  <a:pt x="81" y="141"/>
                  <a:pt x="81" y="141"/>
                  <a:pt x="81" y="141"/>
                </a:cubicBezTo>
                <a:cubicBezTo>
                  <a:pt x="81" y="108"/>
                  <a:pt x="81" y="108"/>
                  <a:pt x="81" y="108"/>
                </a:cubicBezTo>
                <a:cubicBezTo>
                  <a:pt x="81" y="107"/>
                  <a:pt x="81" y="106"/>
                  <a:pt x="82" y="106"/>
                </a:cubicBezTo>
                <a:close/>
                <a:moveTo>
                  <a:pt x="82" y="142"/>
                </a:moveTo>
                <a:cubicBezTo>
                  <a:pt x="82" y="143"/>
                  <a:pt x="82" y="143"/>
                  <a:pt x="82" y="143"/>
                </a:cubicBezTo>
                <a:cubicBezTo>
                  <a:pt x="81" y="144"/>
                  <a:pt x="81" y="144"/>
                  <a:pt x="81" y="144"/>
                </a:cubicBezTo>
                <a:cubicBezTo>
                  <a:pt x="81" y="144"/>
                  <a:pt x="81" y="144"/>
                  <a:pt x="81" y="144"/>
                </a:cubicBezTo>
                <a:cubicBezTo>
                  <a:pt x="82" y="144"/>
                  <a:pt x="82" y="144"/>
                  <a:pt x="82" y="144"/>
                </a:cubicBezTo>
                <a:cubicBezTo>
                  <a:pt x="82" y="145"/>
                  <a:pt x="82" y="145"/>
                  <a:pt x="82" y="145"/>
                </a:cubicBezTo>
                <a:cubicBezTo>
                  <a:pt x="81" y="144"/>
                  <a:pt x="81" y="144"/>
                  <a:pt x="81" y="144"/>
                </a:cubicBezTo>
                <a:cubicBezTo>
                  <a:pt x="81" y="144"/>
                  <a:pt x="81" y="144"/>
                  <a:pt x="81" y="144"/>
                </a:cubicBezTo>
                <a:cubicBezTo>
                  <a:pt x="81" y="143"/>
                  <a:pt x="81" y="143"/>
                  <a:pt x="81" y="143"/>
                </a:cubicBezTo>
                <a:lnTo>
                  <a:pt x="82" y="142"/>
                </a:lnTo>
                <a:close/>
                <a:moveTo>
                  <a:pt x="82" y="148"/>
                </a:moveTo>
                <a:cubicBezTo>
                  <a:pt x="82" y="149"/>
                  <a:pt x="82" y="149"/>
                  <a:pt x="82" y="149"/>
                </a:cubicBezTo>
                <a:cubicBezTo>
                  <a:pt x="81" y="148"/>
                  <a:pt x="81" y="148"/>
                  <a:pt x="81" y="148"/>
                </a:cubicBezTo>
                <a:cubicBezTo>
                  <a:pt x="81" y="147"/>
                  <a:pt x="81" y="147"/>
                  <a:pt x="81" y="147"/>
                </a:cubicBezTo>
                <a:lnTo>
                  <a:pt x="82" y="148"/>
                </a:lnTo>
                <a:close/>
                <a:moveTo>
                  <a:pt x="81" y="12"/>
                </a:moveTo>
                <a:cubicBezTo>
                  <a:pt x="79" y="11"/>
                  <a:pt x="79" y="11"/>
                  <a:pt x="79" y="11"/>
                </a:cubicBezTo>
                <a:cubicBezTo>
                  <a:pt x="79" y="34"/>
                  <a:pt x="79" y="34"/>
                  <a:pt x="79" y="34"/>
                </a:cubicBezTo>
                <a:cubicBezTo>
                  <a:pt x="80" y="34"/>
                  <a:pt x="80" y="35"/>
                  <a:pt x="81" y="35"/>
                </a:cubicBezTo>
                <a:lnTo>
                  <a:pt x="81" y="12"/>
                </a:lnTo>
                <a:close/>
                <a:moveTo>
                  <a:pt x="79" y="176"/>
                </a:moveTo>
                <a:cubicBezTo>
                  <a:pt x="80" y="176"/>
                  <a:pt x="80" y="176"/>
                  <a:pt x="81" y="177"/>
                </a:cubicBezTo>
                <a:cubicBezTo>
                  <a:pt x="81" y="149"/>
                  <a:pt x="81" y="149"/>
                  <a:pt x="81" y="149"/>
                </a:cubicBezTo>
                <a:cubicBezTo>
                  <a:pt x="79" y="149"/>
                  <a:pt x="79" y="149"/>
                  <a:pt x="79" y="149"/>
                </a:cubicBezTo>
                <a:lnTo>
                  <a:pt x="79" y="176"/>
                </a:lnTo>
                <a:close/>
                <a:moveTo>
                  <a:pt x="81" y="97"/>
                </a:moveTo>
                <a:cubicBezTo>
                  <a:pt x="79" y="92"/>
                  <a:pt x="79" y="92"/>
                  <a:pt x="79" y="92"/>
                </a:cubicBezTo>
                <a:cubicBezTo>
                  <a:pt x="79" y="93"/>
                  <a:pt x="79" y="93"/>
                  <a:pt x="79" y="93"/>
                </a:cubicBezTo>
                <a:cubicBezTo>
                  <a:pt x="81" y="98"/>
                  <a:pt x="81" y="98"/>
                  <a:pt x="81" y="98"/>
                </a:cubicBezTo>
                <a:lnTo>
                  <a:pt x="81" y="97"/>
                </a:lnTo>
                <a:close/>
                <a:moveTo>
                  <a:pt x="79" y="81"/>
                </a:moveTo>
                <a:cubicBezTo>
                  <a:pt x="81" y="81"/>
                  <a:pt x="81" y="81"/>
                  <a:pt x="81" y="81"/>
                </a:cubicBezTo>
                <a:cubicBezTo>
                  <a:pt x="81" y="81"/>
                  <a:pt x="81" y="81"/>
                  <a:pt x="81" y="81"/>
                </a:cubicBezTo>
                <a:cubicBezTo>
                  <a:pt x="79" y="80"/>
                  <a:pt x="79" y="80"/>
                  <a:pt x="79" y="80"/>
                </a:cubicBezTo>
                <a:lnTo>
                  <a:pt x="79" y="81"/>
                </a:lnTo>
                <a:close/>
                <a:moveTo>
                  <a:pt x="81" y="37"/>
                </a:moveTo>
                <a:cubicBezTo>
                  <a:pt x="81" y="79"/>
                  <a:pt x="81" y="79"/>
                  <a:pt x="81" y="79"/>
                </a:cubicBezTo>
                <a:cubicBezTo>
                  <a:pt x="80" y="79"/>
                  <a:pt x="80" y="79"/>
                  <a:pt x="79" y="78"/>
                </a:cubicBezTo>
                <a:cubicBezTo>
                  <a:pt x="79" y="37"/>
                  <a:pt x="79" y="37"/>
                  <a:pt x="79" y="37"/>
                </a:cubicBezTo>
                <a:cubicBezTo>
                  <a:pt x="81" y="38"/>
                  <a:pt x="81" y="38"/>
                  <a:pt x="81" y="38"/>
                </a:cubicBezTo>
                <a:lnTo>
                  <a:pt x="81" y="37"/>
                </a:lnTo>
                <a:close/>
                <a:moveTo>
                  <a:pt x="81" y="108"/>
                </a:moveTo>
                <a:cubicBezTo>
                  <a:pt x="81" y="141"/>
                  <a:pt x="81" y="141"/>
                  <a:pt x="81" y="141"/>
                </a:cubicBezTo>
                <a:cubicBezTo>
                  <a:pt x="80" y="141"/>
                  <a:pt x="80" y="141"/>
                  <a:pt x="80" y="141"/>
                </a:cubicBezTo>
                <a:cubicBezTo>
                  <a:pt x="79" y="143"/>
                  <a:pt x="79" y="143"/>
                  <a:pt x="79" y="143"/>
                </a:cubicBezTo>
                <a:cubicBezTo>
                  <a:pt x="79" y="142"/>
                  <a:pt x="79" y="142"/>
                  <a:pt x="79" y="142"/>
                </a:cubicBezTo>
                <a:cubicBezTo>
                  <a:pt x="80" y="141"/>
                  <a:pt x="80" y="141"/>
                  <a:pt x="80" y="141"/>
                </a:cubicBezTo>
                <a:cubicBezTo>
                  <a:pt x="79" y="141"/>
                  <a:pt x="79" y="141"/>
                  <a:pt x="79" y="141"/>
                </a:cubicBezTo>
                <a:cubicBezTo>
                  <a:pt x="79" y="112"/>
                  <a:pt x="79" y="112"/>
                  <a:pt x="79" y="112"/>
                </a:cubicBezTo>
                <a:cubicBezTo>
                  <a:pt x="80" y="111"/>
                  <a:pt x="80" y="109"/>
                  <a:pt x="81" y="108"/>
                </a:cubicBezTo>
                <a:close/>
                <a:moveTo>
                  <a:pt x="81" y="143"/>
                </a:moveTo>
                <a:cubicBezTo>
                  <a:pt x="81" y="144"/>
                  <a:pt x="81" y="144"/>
                  <a:pt x="81" y="144"/>
                </a:cubicBezTo>
                <a:cubicBezTo>
                  <a:pt x="80" y="147"/>
                  <a:pt x="80" y="147"/>
                  <a:pt x="80" y="147"/>
                </a:cubicBezTo>
                <a:cubicBezTo>
                  <a:pt x="81" y="147"/>
                  <a:pt x="81" y="147"/>
                  <a:pt x="81" y="147"/>
                </a:cubicBezTo>
                <a:cubicBezTo>
                  <a:pt x="81" y="148"/>
                  <a:pt x="81" y="148"/>
                  <a:pt x="81" y="148"/>
                </a:cubicBezTo>
                <a:cubicBezTo>
                  <a:pt x="79" y="147"/>
                  <a:pt x="79" y="147"/>
                  <a:pt x="79" y="147"/>
                </a:cubicBezTo>
                <a:cubicBezTo>
                  <a:pt x="79" y="148"/>
                  <a:pt x="79" y="148"/>
                  <a:pt x="79" y="148"/>
                </a:cubicBezTo>
                <a:cubicBezTo>
                  <a:pt x="79" y="147"/>
                  <a:pt x="79" y="147"/>
                  <a:pt x="79" y="147"/>
                </a:cubicBezTo>
                <a:lnTo>
                  <a:pt x="81" y="143"/>
                </a:lnTo>
                <a:close/>
                <a:moveTo>
                  <a:pt x="79" y="11"/>
                </a:moveTo>
                <a:cubicBezTo>
                  <a:pt x="77" y="9"/>
                  <a:pt x="77" y="9"/>
                  <a:pt x="77" y="9"/>
                </a:cubicBezTo>
                <a:cubicBezTo>
                  <a:pt x="76" y="10"/>
                  <a:pt x="76" y="10"/>
                  <a:pt x="76" y="10"/>
                </a:cubicBezTo>
                <a:cubicBezTo>
                  <a:pt x="79" y="11"/>
                  <a:pt x="79" y="11"/>
                  <a:pt x="79" y="11"/>
                </a:cubicBezTo>
                <a:cubicBezTo>
                  <a:pt x="79" y="18"/>
                  <a:pt x="76" y="23"/>
                  <a:pt x="74" y="27"/>
                </a:cubicBezTo>
                <a:cubicBezTo>
                  <a:pt x="74" y="32"/>
                  <a:pt x="74" y="32"/>
                  <a:pt x="74" y="32"/>
                </a:cubicBezTo>
                <a:cubicBezTo>
                  <a:pt x="76" y="33"/>
                  <a:pt x="77" y="33"/>
                  <a:pt x="79" y="34"/>
                </a:cubicBezTo>
                <a:lnTo>
                  <a:pt x="79" y="11"/>
                </a:lnTo>
                <a:close/>
                <a:moveTo>
                  <a:pt x="74" y="175"/>
                </a:moveTo>
                <a:cubicBezTo>
                  <a:pt x="76" y="175"/>
                  <a:pt x="77" y="176"/>
                  <a:pt x="79" y="176"/>
                </a:cubicBezTo>
                <a:cubicBezTo>
                  <a:pt x="79" y="149"/>
                  <a:pt x="79" y="149"/>
                  <a:pt x="79" y="149"/>
                </a:cubicBezTo>
                <a:cubicBezTo>
                  <a:pt x="79" y="149"/>
                  <a:pt x="79" y="149"/>
                  <a:pt x="79" y="149"/>
                </a:cubicBezTo>
                <a:cubicBezTo>
                  <a:pt x="79" y="148"/>
                  <a:pt x="79" y="148"/>
                  <a:pt x="79" y="148"/>
                </a:cubicBezTo>
                <a:cubicBezTo>
                  <a:pt x="79" y="147"/>
                  <a:pt x="79" y="147"/>
                  <a:pt x="79" y="147"/>
                </a:cubicBezTo>
                <a:cubicBezTo>
                  <a:pt x="78" y="148"/>
                  <a:pt x="78" y="148"/>
                  <a:pt x="78" y="148"/>
                </a:cubicBezTo>
                <a:cubicBezTo>
                  <a:pt x="78" y="148"/>
                  <a:pt x="77" y="148"/>
                  <a:pt x="76" y="148"/>
                </a:cubicBezTo>
                <a:cubicBezTo>
                  <a:pt x="79" y="143"/>
                  <a:pt x="79" y="143"/>
                  <a:pt x="79" y="143"/>
                </a:cubicBezTo>
                <a:cubicBezTo>
                  <a:pt x="79" y="142"/>
                  <a:pt x="79" y="142"/>
                  <a:pt x="79" y="142"/>
                </a:cubicBezTo>
                <a:cubicBezTo>
                  <a:pt x="76" y="148"/>
                  <a:pt x="76" y="148"/>
                  <a:pt x="76" y="148"/>
                </a:cubicBezTo>
                <a:cubicBezTo>
                  <a:pt x="75" y="141"/>
                  <a:pt x="75" y="141"/>
                  <a:pt x="75" y="141"/>
                </a:cubicBezTo>
                <a:cubicBezTo>
                  <a:pt x="77" y="141"/>
                  <a:pt x="78" y="141"/>
                  <a:pt x="79" y="141"/>
                </a:cubicBezTo>
                <a:cubicBezTo>
                  <a:pt x="79" y="112"/>
                  <a:pt x="79" y="112"/>
                  <a:pt x="79" y="112"/>
                </a:cubicBezTo>
                <a:cubicBezTo>
                  <a:pt x="78" y="116"/>
                  <a:pt x="76" y="119"/>
                  <a:pt x="75" y="122"/>
                </a:cubicBezTo>
                <a:cubicBezTo>
                  <a:pt x="74" y="108"/>
                  <a:pt x="74" y="108"/>
                  <a:pt x="74" y="108"/>
                </a:cubicBezTo>
                <a:cubicBezTo>
                  <a:pt x="74" y="117"/>
                  <a:pt x="74" y="117"/>
                  <a:pt x="74" y="117"/>
                </a:cubicBezTo>
                <a:cubicBezTo>
                  <a:pt x="74" y="123"/>
                  <a:pt x="74" y="123"/>
                  <a:pt x="74" y="123"/>
                </a:cubicBezTo>
                <a:cubicBezTo>
                  <a:pt x="74" y="124"/>
                  <a:pt x="74" y="124"/>
                  <a:pt x="74" y="124"/>
                </a:cubicBezTo>
                <a:cubicBezTo>
                  <a:pt x="74" y="141"/>
                  <a:pt x="74" y="141"/>
                  <a:pt x="74" y="141"/>
                </a:cubicBezTo>
                <a:cubicBezTo>
                  <a:pt x="74" y="141"/>
                  <a:pt x="75" y="141"/>
                  <a:pt x="75" y="141"/>
                </a:cubicBezTo>
                <a:cubicBezTo>
                  <a:pt x="75" y="148"/>
                  <a:pt x="75" y="148"/>
                  <a:pt x="75" y="148"/>
                </a:cubicBezTo>
                <a:cubicBezTo>
                  <a:pt x="74" y="147"/>
                  <a:pt x="74" y="147"/>
                  <a:pt x="74" y="147"/>
                </a:cubicBezTo>
                <a:lnTo>
                  <a:pt x="74" y="175"/>
                </a:lnTo>
                <a:close/>
                <a:moveTo>
                  <a:pt x="79" y="92"/>
                </a:moveTo>
                <a:cubicBezTo>
                  <a:pt x="75" y="79"/>
                  <a:pt x="75" y="79"/>
                  <a:pt x="75" y="79"/>
                </a:cubicBezTo>
                <a:cubicBezTo>
                  <a:pt x="79" y="81"/>
                  <a:pt x="79" y="81"/>
                  <a:pt x="79" y="81"/>
                </a:cubicBezTo>
                <a:cubicBezTo>
                  <a:pt x="79" y="80"/>
                  <a:pt x="79" y="80"/>
                  <a:pt x="79" y="80"/>
                </a:cubicBezTo>
                <a:cubicBezTo>
                  <a:pt x="75" y="78"/>
                  <a:pt x="75" y="78"/>
                  <a:pt x="75" y="78"/>
                </a:cubicBezTo>
                <a:cubicBezTo>
                  <a:pt x="74" y="78"/>
                  <a:pt x="74" y="78"/>
                  <a:pt x="74" y="78"/>
                </a:cubicBezTo>
                <a:cubicBezTo>
                  <a:pt x="74" y="78"/>
                  <a:pt x="74" y="78"/>
                  <a:pt x="74" y="78"/>
                </a:cubicBezTo>
                <a:cubicBezTo>
                  <a:pt x="74" y="78"/>
                  <a:pt x="74" y="78"/>
                  <a:pt x="74" y="78"/>
                </a:cubicBezTo>
                <a:cubicBezTo>
                  <a:pt x="74" y="79"/>
                  <a:pt x="74" y="79"/>
                  <a:pt x="74" y="79"/>
                </a:cubicBezTo>
                <a:cubicBezTo>
                  <a:pt x="74" y="79"/>
                  <a:pt x="74" y="79"/>
                  <a:pt x="74" y="79"/>
                </a:cubicBezTo>
                <a:cubicBezTo>
                  <a:pt x="79" y="93"/>
                  <a:pt x="79" y="93"/>
                  <a:pt x="79" y="93"/>
                </a:cubicBezTo>
                <a:lnTo>
                  <a:pt x="79" y="92"/>
                </a:lnTo>
                <a:close/>
                <a:moveTo>
                  <a:pt x="79" y="37"/>
                </a:moveTo>
                <a:cubicBezTo>
                  <a:pt x="79" y="78"/>
                  <a:pt x="79" y="78"/>
                  <a:pt x="79" y="78"/>
                </a:cubicBezTo>
                <a:cubicBezTo>
                  <a:pt x="78" y="77"/>
                  <a:pt x="76" y="77"/>
                  <a:pt x="74" y="76"/>
                </a:cubicBezTo>
                <a:cubicBezTo>
                  <a:pt x="74" y="76"/>
                  <a:pt x="74" y="76"/>
                  <a:pt x="74" y="76"/>
                </a:cubicBezTo>
                <a:cubicBezTo>
                  <a:pt x="74" y="34"/>
                  <a:pt x="74" y="34"/>
                  <a:pt x="74" y="34"/>
                </a:cubicBezTo>
                <a:lnTo>
                  <a:pt x="79" y="37"/>
                </a:lnTo>
                <a:close/>
                <a:moveTo>
                  <a:pt x="74" y="87"/>
                </a:moveTo>
                <a:cubicBezTo>
                  <a:pt x="74" y="86"/>
                  <a:pt x="74" y="86"/>
                  <a:pt x="74" y="86"/>
                </a:cubicBezTo>
                <a:cubicBezTo>
                  <a:pt x="76" y="88"/>
                  <a:pt x="76" y="88"/>
                  <a:pt x="76" y="88"/>
                </a:cubicBezTo>
                <a:cubicBezTo>
                  <a:pt x="76" y="89"/>
                  <a:pt x="76" y="89"/>
                  <a:pt x="76" y="89"/>
                </a:cubicBezTo>
                <a:lnTo>
                  <a:pt x="74" y="87"/>
                </a:lnTo>
                <a:close/>
                <a:moveTo>
                  <a:pt x="74" y="27"/>
                </a:moveTo>
                <a:cubicBezTo>
                  <a:pt x="73" y="28"/>
                  <a:pt x="72" y="29"/>
                  <a:pt x="72" y="30"/>
                </a:cubicBezTo>
                <a:cubicBezTo>
                  <a:pt x="72" y="32"/>
                  <a:pt x="72" y="32"/>
                  <a:pt x="72" y="32"/>
                </a:cubicBezTo>
                <a:cubicBezTo>
                  <a:pt x="73" y="32"/>
                  <a:pt x="73" y="32"/>
                  <a:pt x="74" y="32"/>
                </a:cubicBezTo>
                <a:lnTo>
                  <a:pt x="74" y="27"/>
                </a:lnTo>
                <a:close/>
                <a:moveTo>
                  <a:pt x="72" y="174"/>
                </a:moveTo>
                <a:cubicBezTo>
                  <a:pt x="73" y="174"/>
                  <a:pt x="73" y="174"/>
                  <a:pt x="74" y="175"/>
                </a:cubicBezTo>
                <a:cubicBezTo>
                  <a:pt x="74" y="147"/>
                  <a:pt x="74" y="147"/>
                  <a:pt x="74" y="147"/>
                </a:cubicBezTo>
                <a:cubicBezTo>
                  <a:pt x="72" y="147"/>
                  <a:pt x="72" y="147"/>
                  <a:pt x="72" y="147"/>
                </a:cubicBezTo>
                <a:cubicBezTo>
                  <a:pt x="72" y="141"/>
                  <a:pt x="72" y="141"/>
                  <a:pt x="72" y="141"/>
                </a:cubicBezTo>
                <a:cubicBezTo>
                  <a:pt x="73" y="141"/>
                  <a:pt x="73" y="141"/>
                  <a:pt x="74" y="141"/>
                </a:cubicBezTo>
                <a:cubicBezTo>
                  <a:pt x="74" y="124"/>
                  <a:pt x="74" y="124"/>
                  <a:pt x="74" y="124"/>
                </a:cubicBezTo>
                <a:cubicBezTo>
                  <a:pt x="73" y="125"/>
                  <a:pt x="73" y="125"/>
                  <a:pt x="72" y="126"/>
                </a:cubicBezTo>
                <a:cubicBezTo>
                  <a:pt x="72" y="93"/>
                  <a:pt x="72" y="93"/>
                  <a:pt x="72" y="93"/>
                </a:cubicBezTo>
                <a:cubicBezTo>
                  <a:pt x="74" y="117"/>
                  <a:pt x="74" y="117"/>
                  <a:pt x="74" y="117"/>
                </a:cubicBezTo>
                <a:cubicBezTo>
                  <a:pt x="74" y="108"/>
                  <a:pt x="74" y="108"/>
                  <a:pt x="74" y="108"/>
                </a:cubicBezTo>
                <a:cubicBezTo>
                  <a:pt x="73" y="87"/>
                  <a:pt x="73" y="87"/>
                  <a:pt x="73" y="87"/>
                </a:cubicBezTo>
                <a:cubicBezTo>
                  <a:pt x="74" y="87"/>
                  <a:pt x="74" y="87"/>
                  <a:pt x="74" y="87"/>
                </a:cubicBezTo>
                <a:cubicBezTo>
                  <a:pt x="74" y="86"/>
                  <a:pt x="74" y="86"/>
                  <a:pt x="74" y="86"/>
                </a:cubicBezTo>
                <a:cubicBezTo>
                  <a:pt x="73" y="85"/>
                  <a:pt x="73" y="85"/>
                  <a:pt x="73" y="85"/>
                </a:cubicBezTo>
                <a:cubicBezTo>
                  <a:pt x="73" y="85"/>
                  <a:pt x="73" y="85"/>
                  <a:pt x="73" y="85"/>
                </a:cubicBezTo>
                <a:cubicBezTo>
                  <a:pt x="73" y="81"/>
                  <a:pt x="73" y="81"/>
                  <a:pt x="73" y="81"/>
                </a:cubicBezTo>
                <a:cubicBezTo>
                  <a:pt x="73" y="78"/>
                  <a:pt x="73" y="78"/>
                  <a:pt x="73" y="78"/>
                </a:cubicBezTo>
                <a:cubicBezTo>
                  <a:pt x="74" y="79"/>
                  <a:pt x="74" y="79"/>
                  <a:pt x="74" y="79"/>
                </a:cubicBezTo>
                <a:cubicBezTo>
                  <a:pt x="74" y="78"/>
                  <a:pt x="74" y="78"/>
                  <a:pt x="74" y="78"/>
                </a:cubicBezTo>
                <a:cubicBezTo>
                  <a:pt x="73" y="78"/>
                  <a:pt x="73" y="78"/>
                  <a:pt x="73" y="78"/>
                </a:cubicBezTo>
                <a:cubicBezTo>
                  <a:pt x="74" y="76"/>
                  <a:pt x="74" y="76"/>
                  <a:pt x="74" y="76"/>
                </a:cubicBezTo>
                <a:cubicBezTo>
                  <a:pt x="74" y="34"/>
                  <a:pt x="74" y="34"/>
                  <a:pt x="74" y="34"/>
                </a:cubicBezTo>
                <a:cubicBezTo>
                  <a:pt x="72" y="33"/>
                  <a:pt x="72" y="33"/>
                  <a:pt x="72" y="33"/>
                </a:cubicBezTo>
                <a:cubicBezTo>
                  <a:pt x="72" y="75"/>
                  <a:pt x="72" y="75"/>
                  <a:pt x="72" y="75"/>
                </a:cubicBezTo>
                <a:cubicBezTo>
                  <a:pt x="72" y="75"/>
                  <a:pt x="72" y="75"/>
                  <a:pt x="72" y="75"/>
                </a:cubicBezTo>
                <a:cubicBezTo>
                  <a:pt x="72" y="76"/>
                  <a:pt x="72" y="76"/>
                  <a:pt x="72" y="76"/>
                </a:cubicBezTo>
                <a:cubicBezTo>
                  <a:pt x="72" y="96"/>
                  <a:pt x="72" y="96"/>
                  <a:pt x="72" y="96"/>
                </a:cubicBez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lnTo>
                  <a:pt x="72" y="174"/>
                </a:ln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2" y="105"/>
                  <a:pt x="72" y="105"/>
                  <a:pt x="72" y="105"/>
                </a:cubicBezTo>
                <a:cubicBezTo>
                  <a:pt x="72" y="105"/>
                  <a:pt x="72" y="105"/>
                  <a:pt x="72" y="105"/>
                </a:cubicBezTo>
                <a:cubicBezTo>
                  <a:pt x="72" y="106"/>
                  <a:pt x="72" y="106"/>
                  <a:pt x="72" y="106"/>
                </a:cubicBezTo>
                <a:cubicBezTo>
                  <a:pt x="72" y="106"/>
                  <a:pt x="72" y="106"/>
                  <a:pt x="72" y="106"/>
                </a:cubicBezTo>
                <a:cubicBezTo>
                  <a:pt x="72" y="107"/>
                  <a:pt x="72" y="107"/>
                  <a:pt x="72" y="107"/>
                </a:cubicBezTo>
                <a:cubicBezTo>
                  <a:pt x="72" y="107"/>
                  <a:pt x="72" y="107"/>
                  <a:pt x="72" y="107"/>
                </a:cubicBezTo>
                <a:cubicBezTo>
                  <a:pt x="72" y="108"/>
                  <a:pt x="72" y="108"/>
                  <a:pt x="72" y="108"/>
                </a:cubicBezTo>
                <a:cubicBezTo>
                  <a:pt x="72" y="108"/>
                  <a:pt x="72" y="108"/>
                  <a:pt x="72" y="108"/>
                </a:cubicBezTo>
                <a:cubicBezTo>
                  <a:pt x="72" y="109"/>
                  <a:pt x="72" y="109"/>
                  <a:pt x="72" y="109"/>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6"/>
                  <a:pt x="72" y="96"/>
                  <a:pt x="72" y="96"/>
                </a:cubicBezTo>
                <a:cubicBezTo>
                  <a:pt x="72" y="96"/>
                  <a:pt x="72" y="96"/>
                  <a:pt x="72" y="96"/>
                </a:cubicBezTo>
                <a:cubicBezTo>
                  <a:pt x="72" y="96"/>
                  <a:pt x="72" y="96"/>
                  <a:pt x="72" y="96"/>
                </a:cubicBezTo>
                <a:cubicBezTo>
                  <a:pt x="72" y="97"/>
                  <a:pt x="72" y="97"/>
                  <a:pt x="72" y="97"/>
                </a:cubicBezTo>
                <a:cubicBezTo>
                  <a:pt x="72" y="97"/>
                  <a:pt x="72" y="97"/>
                  <a:pt x="72" y="97"/>
                </a:cubicBezTo>
                <a:cubicBezTo>
                  <a:pt x="72" y="97"/>
                  <a:pt x="72" y="97"/>
                  <a:pt x="72" y="97"/>
                </a:cubicBezTo>
                <a:cubicBezTo>
                  <a:pt x="72" y="76"/>
                  <a:pt x="72" y="76"/>
                  <a:pt x="72" y="76"/>
                </a:cubicBezTo>
                <a:close/>
                <a:moveTo>
                  <a:pt x="72" y="30"/>
                </a:moveTo>
                <a:cubicBezTo>
                  <a:pt x="72" y="30"/>
                  <a:pt x="72" y="30"/>
                  <a:pt x="72" y="30"/>
                </a:cubicBezTo>
                <a:cubicBezTo>
                  <a:pt x="72" y="32"/>
                  <a:pt x="72" y="32"/>
                  <a:pt x="72" y="32"/>
                </a:cubicBezTo>
                <a:cubicBezTo>
                  <a:pt x="72" y="32"/>
                  <a:pt x="72" y="32"/>
                  <a:pt x="72" y="32"/>
                </a:cubicBezTo>
                <a:lnTo>
                  <a:pt x="72" y="30"/>
                </a:lnTo>
                <a:close/>
                <a:moveTo>
                  <a:pt x="72" y="174"/>
                </a:moveTo>
                <a:cubicBezTo>
                  <a:pt x="72" y="174"/>
                  <a:pt x="72" y="174"/>
                  <a:pt x="72" y="174"/>
                </a:cubicBezTo>
                <a:cubicBezTo>
                  <a:pt x="72" y="109"/>
                  <a:pt x="72" y="109"/>
                  <a:pt x="72" y="109"/>
                </a:cubicBezTo>
                <a:cubicBezTo>
                  <a:pt x="72" y="109"/>
                  <a:pt x="72" y="109"/>
                  <a:pt x="72" y="109"/>
                </a:cubicBezTo>
                <a:cubicBezTo>
                  <a:pt x="72" y="109"/>
                  <a:pt x="72" y="109"/>
                  <a:pt x="72" y="109"/>
                </a:cubicBezTo>
                <a:cubicBezTo>
                  <a:pt x="72" y="110"/>
                  <a:pt x="72" y="110"/>
                  <a:pt x="72" y="110"/>
                </a:cubicBezTo>
                <a:cubicBezTo>
                  <a:pt x="72" y="110"/>
                  <a:pt x="72" y="110"/>
                  <a:pt x="72" y="110"/>
                </a:cubicBezTo>
                <a:cubicBezTo>
                  <a:pt x="72" y="111"/>
                  <a:pt x="72" y="111"/>
                  <a:pt x="72" y="111"/>
                </a:cubicBezTo>
                <a:cubicBezTo>
                  <a:pt x="72" y="111"/>
                  <a:pt x="72" y="111"/>
                  <a:pt x="72" y="111"/>
                </a:cubicBezTo>
                <a:cubicBezTo>
                  <a:pt x="72" y="112"/>
                  <a:pt x="72" y="112"/>
                  <a:pt x="72" y="112"/>
                </a:cubicBezTo>
                <a:cubicBezTo>
                  <a:pt x="72" y="112"/>
                  <a:pt x="72" y="112"/>
                  <a:pt x="72" y="112"/>
                </a:cubicBezTo>
                <a:cubicBezTo>
                  <a:pt x="72" y="113"/>
                  <a:pt x="72" y="113"/>
                  <a:pt x="72" y="113"/>
                </a:cubicBezTo>
                <a:cubicBezTo>
                  <a:pt x="72" y="113"/>
                  <a:pt x="72" y="113"/>
                  <a:pt x="72" y="113"/>
                </a:cubicBezTo>
                <a:cubicBezTo>
                  <a:pt x="72" y="114"/>
                  <a:pt x="72" y="114"/>
                  <a:pt x="72" y="114"/>
                </a:cubicBezTo>
                <a:cubicBezTo>
                  <a:pt x="72" y="114"/>
                  <a:pt x="72" y="114"/>
                  <a:pt x="72" y="114"/>
                </a:cubicBezTo>
                <a:cubicBezTo>
                  <a:pt x="72" y="116"/>
                  <a:pt x="72" y="116"/>
                  <a:pt x="72" y="116"/>
                </a:cubicBezTo>
                <a:cubicBezTo>
                  <a:pt x="72" y="116"/>
                  <a:pt x="72" y="116"/>
                  <a:pt x="72" y="116"/>
                </a:cubicBezTo>
                <a:cubicBezTo>
                  <a:pt x="72" y="116"/>
                  <a:pt x="72" y="116"/>
                  <a:pt x="72" y="116"/>
                </a:cubicBezTo>
                <a:cubicBezTo>
                  <a:pt x="72" y="117"/>
                  <a:pt x="72" y="117"/>
                  <a:pt x="72" y="117"/>
                </a:cubicBezTo>
                <a:cubicBezTo>
                  <a:pt x="72" y="119"/>
                  <a:pt x="72" y="119"/>
                  <a:pt x="72" y="119"/>
                </a:cubicBezTo>
                <a:cubicBezTo>
                  <a:pt x="72" y="119"/>
                  <a:pt x="72" y="119"/>
                  <a:pt x="72" y="119"/>
                </a:cubicBezTo>
                <a:cubicBezTo>
                  <a:pt x="72" y="119"/>
                  <a:pt x="72" y="119"/>
                  <a:pt x="72" y="119"/>
                </a:cubicBezTo>
                <a:cubicBezTo>
                  <a:pt x="72" y="119"/>
                  <a:pt x="72" y="119"/>
                  <a:pt x="72" y="119"/>
                </a:cubicBezTo>
                <a:cubicBezTo>
                  <a:pt x="72" y="121"/>
                  <a:pt x="72" y="121"/>
                  <a:pt x="72" y="121"/>
                </a:cubicBezTo>
                <a:cubicBezTo>
                  <a:pt x="72" y="121"/>
                  <a:pt x="72" y="121"/>
                  <a:pt x="72" y="121"/>
                </a:cubicBezTo>
                <a:cubicBezTo>
                  <a:pt x="72" y="122"/>
                  <a:pt x="72" y="122"/>
                  <a:pt x="72" y="122"/>
                </a:cubicBezTo>
                <a:cubicBezTo>
                  <a:pt x="72" y="122"/>
                  <a:pt x="72" y="122"/>
                  <a:pt x="72" y="122"/>
                </a:cubicBezTo>
                <a:cubicBezTo>
                  <a:pt x="72" y="123"/>
                  <a:pt x="72" y="123"/>
                  <a:pt x="72" y="123"/>
                </a:cubicBezTo>
                <a:cubicBezTo>
                  <a:pt x="72" y="123"/>
                  <a:pt x="72" y="123"/>
                  <a:pt x="72" y="123"/>
                </a:cubicBezTo>
                <a:cubicBezTo>
                  <a:pt x="72" y="124"/>
                  <a:pt x="72" y="124"/>
                  <a:pt x="72" y="124"/>
                </a:cubicBezTo>
                <a:cubicBezTo>
                  <a:pt x="72" y="124"/>
                  <a:pt x="72" y="124"/>
                  <a:pt x="72" y="124"/>
                </a:cubicBezTo>
                <a:cubicBezTo>
                  <a:pt x="72" y="126"/>
                  <a:pt x="72" y="126"/>
                  <a:pt x="72" y="126"/>
                </a:cubicBezTo>
                <a:cubicBezTo>
                  <a:pt x="72" y="126"/>
                  <a:pt x="72" y="126"/>
                  <a:pt x="72" y="126"/>
                </a:cubicBezTo>
                <a:cubicBezTo>
                  <a:pt x="72" y="126"/>
                  <a:pt x="72" y="126"/>
                  <a:pt x="72" y="126"/>
                </a:cubicBezTo>
                <a:cubicBezTo>
                  <a:pt x="72" y="126"/>
                  <a:pt x="72" y="126"/>
                  <a:pt x="72" y="126"/>
                </a:cubicBezTo>
                <a:cubicBezTo>
                  <a:pt x="72" y="127"/>
                  <a:pt x="72" y="127"/>
                  <a:pt x="72" y="127"/>
                </a:cubicBezTo>
                <a:cubicBezTo>
                  <a:pt x="72" y="127"/>
                  <a:pt x="72" y="127"/>
                  <a:pt x="72" y="127"/>
                </a:cubicBezTo>
                <a:cubicBezTo>
                  <a:pt x="72" y="141"/>
                  <a:pt x="72" y="141"/>
                  <a:pt x="72" y="141"/>
                </a:cubicBezTo>
                <a:cubicBezTo>
                  <a:pt x="72" y="141"/>
                  <a:pt x="72" y="141"/>
                  <a:pt x="72" y="141"/>
                </a:cubicBezTo>
                <a:cubicBezTo>
                  <a:pt x="72" y="143"/>
                  <a:pt x="72" y="143"/>
                  <a:pt x="72" y="143"/>
                </a:cubicBezTo>
                <a:cubicBezTo>
                  <a:pt x="72" y="143"/>
                  <a:pt x="72" y="143"/>
                  <a:pt x="72" y="143"/>
                </a:cubicBezTo>
                <a:cubicBezTo>
                  <a:pt x="72" y="144"/>
                  <a:pt x="72" y="144"/>
                  <a:pt x="72" y="144"/>
                </a:cubicBezTo>
                <a:cubicBezTo>
                  <a:pt x="72" y="144"/>
                  <a:pt x="72" y="144"/>
                  <a:pt x="72" y="144"/>
                </a:cubicBezTo>
                <a:cubicBezTo>
                  <a:pt x="72" y="146"/>
                  <a:pt x="72" y="146"/>
                  <a:pt x="72" y="146"/>
                </a:cubicBezTo>
                <a:cubicBezTo>
                  <a:pt x="72" y="146"/>
                  <a:pt x="72" y="146"/>
                  <a:pt x="72" y="146"/>
                </a:cubicBezTo>
                <a:cubicBezTo>
                  <a:pt x="72" y="146"/>
                  <a:pt x="72" y="146"/>
                  <a:pt x="72" y="146"/>
                </a:cubicBezTo>
                <a:cubicBezTo>
                  <a:pt x="72" y="146"/>
                  <a:pt x="72" y="146"/>
                  <a:pt x="72" y="146"/>
                </a:cubicBezTo>
                <a:cubicBezTo>
                  <a:pt x="72" y="147"/>
                  <a:pt x="72" y="147"/>
                  <a:pt x="72" y="147"/>
                </a:cubicBezTo>
                <a:cubicBezTo>
                  <a:pt x="72" y="147"/>
                  <a:pt x="72" y="147"/>
                  <a:pt x="72" y="147"/>
                </a:cubicBezTo>
                <a:lnTo>
                  <a:pt x="72" y="174"/>
                </a:lnTo>
                <a:close/>
                <a:moveTo>
                  <a:pt x="72" y="33"/>
                </a:moveTo>
                <a:cubicBezTo>
                  <a:pt x="72" y="75"/>
                  <a:pt x="72" y="75"/>
                  <a:pt x="72" y="75"/>
                </a:cubicBezTo>
                <a:cubicBezTo>
                  <a:pt x="72" y="75"/>
                  <a:pt x="72" y="75"/>
                  <a:pt x="72" y="75"/>
                </a:cubicBezTo>
                <a:cubicBezTo>
                  <a:pt x="72" y="33"/>
                  <a:pt x="72" y="33"/>
                  <a:pt x="72" y="33"/>
                </a:cubicBezTo>
                <a:close/>
                <a:moveTo>
                  <a:pt x="72" y="76"/>
                </a:moveTo>
                <a:cubicBezTo>
                  <a:pt x="72" y="97"/>
                  <a:pt x="72" y="97"/>
                  <a:pt x="72" y="97"/>
                </a:cubicBezTo>
                <a:cubicBezTo>
                  <a:pt x="72" y="97"/>
                  <a:pt x="72" y="97"/>
                  <a:pt x="72" y="97"/>
                </a:cubicBezTo>
                <a:cubicBezTo>
                  <a:pt x="72" y="97"/>
                  <a:pt x="72" y="97"/>
                  <a:pt x="72" y="97"/>
                </a:cubicBezTo>
                <a:cubicBezTo>
                  <a:pt x="72" y="98"/>
                  <a:pt x="72" y="98"/>
                  <a:pt x="72" y="98"/>
                </a:cubicBezTo>
                <a:cubicBezTo>
                  <a:pt x="72" y="98"/>
                  <a:pt x="72" y="98"/>
                  <a:pt x="72" y="98"/>
                </a:cubicBezTo>
                <a:cubicBezTo>
                  <a:pt x="72" y="98"/>
                  <a:pt x="72" y="98"/>
                  <a:pt x="72" y="98"/>
                </a:cubicBezTo>
                <a:cubicBezTo>
                  <a:pt x="72" y="98"/>
                  <a:pt x="72" y="98"/>
                  <a:pt x="72" y="98"/>
                </a:cubicBezTo>
                <a:cubicBezTo>
                  <a:pt x="72" y="99"/>
                  <a:pt x="72" y="99"/>
                  <a:pt x="72" y="99"/>
                </a:cubicBezTo>
                <a:cubicBezTo>
                  <a:pt x="72" y="99"/>
                  <a:pt x="72" y="99"/>
                  <a:pt x="72" y="99"/>
                </a:cubicBezTo>
                <a:cubicBezTo>
                  <a:pt x="72" y="99"/>
                  <a:pt x="72" y="99"/>
                  <a:pt x="72" y="99"/>
                </a:cubicBezTo>
                <a:cubicBezTo>
                  <a:pt x="72" y="99"/>
                  <a:pt x="72" y="99"/>
                  <a:pt x="72" y="99"/>
                </a:cubicBezTo>
                <a:cubicBezTo>
                  <a:pt x="72" y="100"/>
                  <a:pt x="72" y="100"/>
                  <a:pt x="72" y="100"/>
                </a:cubicBezTo>
                <a:cubicBezTo>
                  <a:pt x="72" y="100"/>
                  <a:pt x="72" y="100"/>
                  <a:pt x="72" y="100"/>
                </a:cubicBezTo>
                <a:cubicBezTo>
                  <a:pt x="72" y="100"/>
                  <a:pt x="72" y="100"/>
                  <a:pt x="72" y="100"/>
                </a:cubicBezTo>
                <a:cubicBezTo>
                  <a:pt x="72" y="101"/>
                  <a:pt x="72" y="101"/>
                  <a:pt x="72" y="101"/>
                </a:cubicBezTo>
                <a:cubicBezTo>
                  <a:pt x="72" y="101"/>
                  <a:pt x="72" y="101"/>
                  <a:pt x="72" y="101"/>
                </a:cubicBezTo>
                <a:cubicBezTo>
                  <a:pt x="72" y="101"/>
                  <a:pt x="72" y="101"/>
                  <a:pt x="72" y="101"/>
                </a:cubicBezTo>
                <a:cubicBezTo>
                  <a:pt x="72" y="102"/>
                  <a:pt x="72" y="102"/>
                  <a:pt x="72" y="102"/>
                </a:cubicBezTo>
                <a:cubicBezTo>
                  <a:pt x="72" y="90"/>
                  <a:pt x="72" y="90"/>
                  <a:pt x="72" y="90"/>
                </a:cubicBezTo>
                <a:cubicBezTo>
                  <a:pt x="72" y="90"/>
                  <a:pt x="72" y="90"/>
                  <a:pt x="72" y="90"/>
                </a:cubicBezTo>
                <a:cubicBezTo>
                  <a:pt x="72" y="90"/>
                  <a:pt x="72" y="90"/>
                  <a:pt x="72" y="90"/>
                </a:cubicBezTo>
                <a:cubicBezTo>
                  <a:pt x="72" y="86"/>
                  <a:pt x="72" y="86"/>
                  <a:pt x="72" y="86"/>
                </a:cubicBezTo>
                <a:cubicBezTo>
                  <a:pt x="72" y="86"/>
                  <a:pt x="72" y="86"/>
                  <a:pt x="72" y="86"/>
                </a:cubicBezTo>
                <a:cubicBezTo>
                  <a:pt x="72" y="86"/>
                  <a:pt x="72" y="86"/>
                  <a:pt x="72" y="86"/>
                </a:cubicBezTo>
                <a:cubicBezTo>
                  <a:pt x="72" y="77"/>
                  <a:pt x="72" y="77"/>
                  <a:pt x="72" y="77"/>
                </a:cubicBezTo>
                <a:lnTo>
                  <a:pt x="72" y="76"/>
                </a:lnTo>
                <a:close/>
                <a:moveTo>
                  <a:pt x="72" y="102"/>
                </a:moveTo>
                <a:cubicBezTo>
                  <a:pt x="72" y="102"/>
                  <a:pt x="72" y="102"/>
                  <a:pt x="72" y="102"/>
                </a:cubicBezTo>
                <a:cubicBezTo>
                  <a:pt x="72" y="102"/>
                  <a:pt x="72" y="102"/>
                  <a:pt x="72" y="102"/>
                </a:cubicBezTo>
                <a:cubicBezTo>
                  <a:pt x="72" y="102"/>
                  <a:pt x="72" y="102"/>
                  <a:pt x="72" y="102"/>
                </a:cubicBezTo>
                <a:close/>
                <a:moveTo>
                  <a:pt x="72" y="103"/>
                </a:moveTo>
                <a:cubicBezTo>
                  <a:pt x="72" y="104"/>
                  <a:pt x="72" y="104"/>
                  <a:pt x="72" y="104"/>
                </a:cubicBezTo>
                <a:cubicBezTo>
                  <a:pt x="72" y="104"/>
                  <a:pt x="72" y="104"/>
                  <a:pt x="72" y="104"/>
                </a:cubicBezTo>
                <a:cubicBezTo>
                  <a:pt x="72" y="103"/>
                  <a:pt x="72" y="103"/>
                  <a:pt x="72" y="103"/>
                </a:cubicBezTo>
                <a:close/>
                <a:moveTo>
                  <a:pt x="72" y="105"/>
                </a:moveTo>
                <a:cubicBezTo>
                  <a:pt x="72" y="106"/>
                  <a:pt x="72" y="106"/>
                  <a:pt x="72" y="106"/>
                </a:cubicBezTo>
                <a:cubicBezTo>
                  <a:pt x="72" y="106"/>
                  <a:pt x="72" y="106"/>
                  <a:pt x="72" y="106"/>
                </a:cubicBezTo>
                <a:cubicBezTo>
                  <a:pt x="72" y="105"/>
                  <a:pt x="72" y="105"/>
                  <a:pt x="72" y="105"/>
                </a:cubicBezTo>
                <a:close/>
                <a:moveTo>
                  <a:pt x="72" y="107"/>
                </a:moveTo>
                <a:cubicBezTo>
                  <a:pt x="72" y="108"/>
                  <a:pt x="72" y="108"/>
                  <a:pt x="72" y="108"/>
                </a:cubicBezTo>
                <a:cubicBezTo>
                  <a:pt x="72" y="108"/>
                  <a:pt x="72" y="108"/>
                  <a:pt x="72" y="108"/>
                </a:cubicBezTo>
                <a:cubicBezTo>
                  <a:pt x="72" y="107"/>
                  <a:pt x="72" y="107"/>
                  <a:pt x="72" y="107"/>
                </a:cubicBezTo>
                <a:close/>
                <a:moveTo>
                  <a:pt x="72" y="30"/>
                </a:moveTo>
                <a:cubicBezTo>
                  <a:pt x="71" y="31"/>
                  <a:pt x="71" y="31"/>
                  <a:pt x="71" y="31"/>
                </a:cubicBezTo>
                <a:cubicBezTo>
                  <a:pt x="71" y="32"/>
                  <a:pt x="71" y="32"/>
                  <a:pt x="71" y="32"/>
                </a:cubicBezTo>
                <a:cubicBezTo>
                  <a:pt x="72" y="32"/>
                  <a:pt x="72" y="32"/>
                  <a:pt x="72" y="32"/>
                </a:cubicBezTo>
                <a:lnTo>
                  <a:pt x="72" y="30"/>
                </a:lnTo>
                <a:close/>
                <a:moveTo>
                  <a:pt x="71" y="174"/>
                </a:moveTo>
                <a:cubicBezTo>
                  <a:pt x="72" y="174"/>
                  <a:pt x="72" y="174"/>
                  <a:pt x="72" y="174"/>
                </a:cubicBezTo>
                <a:cubicBezTo>
                  <a:pt x="72" y="147"/>
                  <a:pt x="72" y="147"/>
                  <a:pt x="72" y="147"/>
                </a:cubicBezTo>
                <a:cubicBezTo>
                  <a:pt x="71" y="147"/>
                  <a:pt x="71" y="147"/>
                  <a:pt x="71" y="147"/>
                </a:cubicBezTo>
                <a:lnTo>
                  <a:pt x="71" y="174"/>
                </a:lnTo>
                <a:close/>
                <a:moveTo>
                  <a:pt x="72" y="33"/>
                </a:moveTo>
                <a:cubicBezTo>
                  <a:pt x="72" y="75"/>
                  <a:pt x="72" y="75"/>
                  <a:pt x="72" y="75"/>
                </a:cubicBezTo>
                <a:cubicBezTo>
                  <a:pt x="71" y="75"/>
                  <a:pt x="71" y="75"/>
                  <a:pt x="71" y="75"/>
                </a:cubicBezTo>
                <a:cubicBezTo>
                  <a:pt x="71" y="32"/>
                  <a:pt x="71" y="32"/>
                  <a:pt x="71" y="32"/>
                </a:cubicBezTo>
                <a:lnTo>
                  <a:pt x="72" y="33"/>
                </a:lnTo>
                <a:close/>
                <a:moveTo>
                  <a:pt x="72" y="77"/>
                </a:moveTo>
                <a:cubicBezTo>
                  <a:pt x="72" y="86"/>
                  <a:pt x="72" y="86"/>
                  <a:pt x="72" y="86"/>
                </a:cubicBezTo>
                <a:cubicBezTo>
                  <a:pt x="71" y="88"/>
                  <a:pt x="71" y="88"/>
                  <a:pt x="71" y="88"/>
                </a:cubicBezTo>
                <a:cubicBezTo>
                  <a:pt x="71" y="79"/>
                  <a:pt x="71" y="79"/>
                  <a:pt x="71" y="79"/>
                </a:cubicBezTo>
                <a:cubicBezTo>
                  <a:pt x="71" y="78"/>
                  <a:pt x="71" y="78"/>
                  <a:pt x="71" y="78"/>
                </a:cubicBezTo>
                <a:cubicBezTo>
                  <a:pt x="71" y="78"/>
                  <a:pt x="71" y="78"/>
                  <a:pt x="71" y="78"/>
                </a:cubicBezTo>
                <a:cubicBezTo>
                  <a:pt x="71" y="77"/>
                  <a:pt x="71" y="77"/>
                  <a:pt x="71" y="77"/>
                </a:cubicBezTo>
                <a:cubicBezTo>
                  <a:pt x="72" y="77"/>
                  <a:pt x="72" y="77"/>
                  <a:pt x="72" y="77"/>
                </a:cubicBezTo>
                <a:close/>
                <a:moveTo>
                  <a:pt x="72" y="86"/>
                </a:moveTo>
                <a:cubicBezTo>
                  <a:pt x="71" y="90"/>
                  <a:pt x="71" y="90"/>
                  <a:pt x="71" y="90"/>
                </a:cubicBezTo>
                <a:cubicBezTo>
                  <a:pt x="71" y="94"/>
                  <a:pt x="71" y="94"/>
                  <a:pt x="71" y="94"/>
                </a:cubicBezTo>
                <a:cubicBezTo>
                  <a:pt x="72" y="90"/>
                  <a:pt x="72" y="90"/>
                  <a:pt x="72" y="90"/>
                </a:cubicBezTo>
                <a:lnTo>
                  <a:pt x="72" y="86"/>
                </a:lnTo>
                <a:close/>
                <a:moveTo>
                  <a:pt x="72" y="90"/>
                </a:moveTo>
                <a:cubicBezTo>
                  <a:pt x="72" y="102"/>
                  <a:pt x="72" y="102"/>
                  <a:pt x="72" y="102"/>
                </a:cubicBezTo>
                <a:cubicBezTo>
                  <a:pt x="72" y="102"/>
                  <a:pt x="72" y="102"/>
                  <a:pt x="72" y="102"/>
                </a:cubicBezTo>
                <a:cubicBezTo>
                  <a:pt x="72" y="102"/>
                  <a:pt x="72" y="102"/>
                  <a:pt x="72" y="102"/>
                </a:cubicBezTo>
                <a:cubicBezTo>
                  <a:pt x="72" y="102"/>
                  <a:pt x="72" y="102"/>
                  <a:pt x="72" y="102"/>
                </a:cubicBezTo>
                <a:cubicBezTo>
                  <a:pt x="72" y="102"/>
                  <a:pt x="72" y="102"/>
                  <a:pt x="72" y="102"/>
                </a:cubicBezTo>
                <a:cubicBezTo>
                  <a:pt x="72" y="103"/>
                  <a:pt x="72" y="103"/>
                  <a:pt x="72" y="103"/>
                </a:cubicBezTo>
                <a:cubicBezTo>
                  <a:pt x="72" y="103"/>
                  <a:pt x="72" y="103"/>
                  <a:pt x="72" y="103"/>
                </a:cubicBezTo>
                <a:cubicBezTo>
                  <a:pt x="72" y="104"/>
                  <a:pt x="72" y="104"/>
                  <a:pt x="72" y="104"/>
                </a:cubicBezTo>
                <a:cubicBezTo>
                  <a:pt x="72" y="104"/>
                  <a:pt x="72" y="104"/>
                  <a:pt x="72" y="104"/>
                </a:cubicBezTo>
                <a:cubicBezTo>
                  <a:pt x="71" y="105"/>
                  <a:pt x="71" y="105"/>
                  <a:pt x="71" y="105"/>
                </a:cubicBezTo>
                <a:cubicBezTo>
                  <a:pt x="72" y="105"/>
                  <a:pt x="72" y="105"/>
                  <a:pt x="72" y="105"/>
                </a:cubicBezTo>
                <a:cubicBezTo>
                  <a:pt x="72" y="106"/>
                  <a:pt x="72" y="106"/>
                  <a:pt x="72" y="106"/>
                </a:cubicBezTo>
                <a:cubicBezTo>
                  <a:pt x="71" y="105"/>
                  <a:pt x="71" y="105"/>
                  <a:pt x="71" y="105"/>
                </a:cubicBezTo>
                <a:cubicBezTo>
                  <a:pt x="71" y="107"/>
                  <a:pt x="71" y="107"/>
                  <a:pt x="71" y="107"/>
                </a:cubicBezTo>
                <a:cubicBezTo>
                  <a:pt x="72" y="107"/>
                  <a:pt x="72" y="107"/>
                  <a:pt x="72" y="107"/>
                </a:cubicBezTo>
                <a:cubicBezTo>
                  <a:pt x="72" y="108"/>
                  <a:pt x="72" y="108"/>
                  <a:pt x="72" y="108"/>
                </a:cubicBezTo>
                <a:cubicBezTo>
                  <a:pt x="71" y="108"/>
                  <a:pt x="71" y="108"/>
                  <a:pt x="71" y="108"/>
                </a:cubicBezTo>
                <a:cubicBezTo>
                  <a:pt x="71" y="109"/>
                  <a:pt x="71" y="109"/>
                  <a:pt x="71" y="109"/>
                </a:cubicBezTo>
                <a:cubicBezTo>
                  <a:pt x="72" y="109"/>
                  <a:pt x="72" y="109"/>
                  <a:pt x="72" y="109"/>
                </a:cubicBezTo>
                <a:cubicBezTo>
                  <a:pt x="72" y="110"/>
                  <a:pt x="72" y="110"/>
                  <a:pt x="72" y="110"/>
                </a:cubicBezTo>
                <a:cubicBezTo>
                  <a:pt x="71" y="110"/>
                  <a:pt x="71" y="110"/>
                  <a:pt x="71" y="110"/>
                </a:cubicBezTo>
                <a:cubicBezTo>
                  <a:pt x="71" y="110"/>
                  <a:pt x="71" y="110"/>
                  <a:pt x="71" y="110"/>
                </a:cubicBezTo>
                <a:cubicBezTo>
                  <a:pt x="71" y="100"/>
                  <a:pt x="71" y="100"/>
                  <a:pt x="71" y="100"/>
                </a:cubicBezTo>
                <a:cubicBezTo>
                  <a:pt x="71" y="100"/>
                  <a:pt x="71" y="100"/>
                  <a:pt x="71" y="100"/>
                </a:cubicBezTo>
                <a:cubicBezTo>
                  <a:pt x="71" y="100"/>
                  <a:pt x="71" y="100"/>
                  <a:pt x="71" y="100"/>
                </a:cubicBezTo>
                <a:cubicBezTo>
                  <a:pt x="71" y="95"/>
                  <a:pt x="71" y="95"/>
                  <a:pt x="71" y="95"/>
                </a:cubicBezTo>
                <a:lnTo>
                  <a:pt x="72" y="90"/>
                </a:lnTo>
                <a:close/>
                <a:moveTo>
                  <a:pt x="72" y="111"/>
                </a:moveTo>
                <a:cubicBezTo>
                  <a:pt x="72" y="112"/>
                  <a:pt x="72" y="112"/>
                  <a:pt x="72" y="112"/>
                </a:cubicBezTo>
                <a:cubicBezTo>
                  <a:pt x="71" y="111"/>
                  <a:pt x="71" y="111"/>
                  <a:pt x="71" y="111"/>
                </a:cubicBezTo>
                <a:cubicBezTo>
                  <a:pt x="71" y="111"/>
                  <a:pt x="71" y="111"/>
                  <a:pt x="71" y="111"/>
                </a:cubicBezTo>
                <a:lnTo>
                  <a:pt x="72" y="111"/>
                </a:lnTo>
                <a:close/>
                <a:moveTo>
                  <a:pt x="72" y="113"/>
                </a:moveTo>
                <a:cubicBezTo>
                  <a:pt x="72" y="114"/>
                  <a:pt x="72" y="114"/>
                  <a:pt x="72" y="114"/>
                </a:cubicBezTo>
                <a:cubicBezTo>
                  <a:pt x="71" y="114"/>
                  <a:pt x="71" y="114"/>
                  <a:pt x="71" y="114"/>
                </a:cubicBezTo>
                <a:cubicBezTo>
                  <a:pt x="71" y="113"/>
                  <a:pt x="71" y="113"/>
                  <a:pt x="71" y="113"/>
                </a:cubicBezTo>
                <a:lnTo>
                  <a:pt x="72" y="113"/>
                </a:lnTo>
                <a:close/>
                <a:moveTo>
                  <a:pt x="72" y="116"/>
                </a:moveTo>
                <a:cubicBezTo>
                  <a:pt x="72" y="116"/>
                  <a:pt x="72" y="116"/>
                  <a:pt x="72" y="116"/>
                </a:cubicBezTo>
                <a:cubicBezTo>
                  <a:pt x="71" y="116"/>
                  <a:pt x="71" y="116"/>
                  <a:pt x="71" y="116"/>
                </a:cubicBezTo>
                <a:cubicBezTo>
                  <a:pt x="71" y="116"/>
                  <a:pt x="71" y="116"/>
                  <a:pt x="71" y="116"/>
                </a:cubicBezTo>
                <a:lnTo>
                  <a:pt x="72" y="116"/>
                </a:lnTo>
                <a:close/>
                <a:moveTo>
                  <a:pt x="72" y="119"/>
                </a:moveTo>
                <a:cubicBezTo>
                  <a:pt x="72" y="119"/>
                  <a:pt x="72" y="119"/>
                  <a:pt x="72" y="119"/>
                </a:cubicBezTo>
                <a:cubicBezTo>
                  <a:pt x="71" y="119"/>
                  <a:pt x="71" y="119"/>
                  <a:pt x="71" y="119"/>
                </a:cubicBezTo>
                <a:cubicBezTo>
                  <a:pt x="71" y="119"/>
                  <a:pt x="71" y="119"/>
                  <a:pt x="71" y="119"/>
                </a:cubicBezTo>
                <a:lnTo>
                  <a:pt x="72" y="119"/>
                </a:lnTo>
                <a:close/>
                <a:moveTo>
                  <a:pt x="72" y="121"/>
                </a:moveTo>
                <a:cubicBezTo>
                  <a:pt x="72" y="122"/>
                  <a:pt x="72" y="122"/>
                  <a:pt x="72" y="122"/>
                </a:cubicBezTo>
                <a:cubicBezTo>
                  <a:pt x="71" y="122"/>
                  <a:pt x="71" y="122"/>
                  <a:pt x="71" y="122"/>
                </a:cubicBezTo>
                <a:cubicBezTo>
                  <a:pt x="71" y="121"/>
                  <a:pt x="71" y="121"/>
                  <a:pt x="71" y="121"/>
                </a:cubicBezTo>
                <a:lnTo>
                  <a:pt x="72" y="121"/>
                </a:lnTo>
                <a:close/>
                <a:moveTo>
                  <a:pt x="72" y="123"/>
                </a:moveTo>
                <a:cubicBezTo>
                  <a:pt x="72" y="124"/>
                  <a:pt x="72" y="124"/>
                  <a:pt x="72" y="124"/>
                </a:cubicBezTo>
                <a:cubicBezTo>
                  <a:pt x="71" y="124"/>
                  <a:pt x="71" y="124"/>
                  <a:pt x="71" y="124"/>
                </a:cubicBezTo>
                <a:cubicBezTo>
                  <a:pt x="71" y="123"/>
                  <a:pt x="71" y="123"/>
                  <a:pt x="71" y="123"/>
                </a:cubicBezTo>
                <a:lnTo>
                  <a:pt x="72" y="123"/>
                </a:lnTo>
                <a:close/>
                <a:moveTo>
                  <a:pt x="72" y="126"/>
                </a:moveTo>
                <a:cubicBezTo>
                  <a:pt x="72" y="126"/>
                  <a:pt x="72" y="126"/>
                  <a:pt x="72" y="126"/>
                </a:cubicBezTo>
                <a:cubicBezTo>
                  <a:pt x="71" y="126"/>
                  <a:pt x="71" y="126"/>
                  <a:pt x="71" y="126"/>
                </a:cubicBezTo>
                <a:cubicBezTo>
                  <a:pt x="71" y="125"/>
                  <a:pt x="71" y="125"/>
                  <a:pt x="71" y="125"/>
                </a:cubicBezTo>
                <a:lnTo>
                  <a:pt x="72" y="126"/>
                </a:lnTo>
                <a:close/>
                <a:moveTo>
                  <a:pt x="72" y="127"/>
                </a:moveTo>
                <a:cubicBezTo>
                  <a:pt x="72" y="141"/>
                  <a:pt x="72" y="141"/>
                  <a:pt x="72" y="141"/>
                </a:cubicBezTo>
                <a:cubicBezTo>
                  <a:pt x="71" y="141"/>
                  <a:pt x="71" y="141"/>
                  <a:pt x="71" y="141"/>
                </a:cubicBezTo>
                <a:cubicBezTo>
                  <a:pt x="71" y="128"/>
                  <a:pt x="71" y="128"/>
                  <a:pt x="71" y="128"/>
                </a:cubicBezTo>
                <a:lnTo>
                  <a:pt x="72" y="127"/>
                </a:lnTo>
                <a:close/>
                <a:moveTo>
                  <a:pt x="72" y="143"/>
                </a:moveTo>
                <a:cubicBezTo>
                  <a:pt x="72" y="144"/>
                  <a:pt x="72" y="144"/>
                  <a:pt x="72" y="144"/>
                </a:cubicBezTo>
                <a:cubicBezTo>
                  <a:pt x="71" y="144"/>
                  <a:pt x="71" y="144"/>
                  <a:pt x="71" y="144"/>
                </a:cubicBezTo>
                <a:cubicBezTo>
                  <a:pt x="71" y="143"/>
                  <a:pt x="71" y="143"/>
                  <a:pt x="71" y="143"/>
                </a:cubicBezTo>
                <a:lnTo>
                  <a:pt x="72" y="143"/>
                </a:lnTo>
                <a:close/>
                <a:moveTo>
                  <a:pt x="72" y="146"/>
                </a:moveTo>
                <a:cubicBezTo>
                  <a:pt x="72" y="146"/>
                  <a:pt x="72" y="146"/>
                  <a:pt x="72" y="146"/>
                </a:cubicBezTo>
                <a:cubicBezTo>
                  <a:pt x="71" y="146"/>
                  <a:pt x="71" y="146"/>
                  <a:pt x="71" y="146"/>
                </a:cubicBezTo>
                <a:cubicBezTo>
                  <a:pt x="71" y="146"/>
                  <a:pt x="71" y="146"/>
                  <a:pt x="71" y="146"/>
                </a:cubicBezTo>
                <a:lnTo>
                  <a:pt x="72" y="146"/>
                </a:ln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8"/>
                  <a:pt x="71" y="88"/>
                  <a:pt x="71" y="88"/>
                </a:cubicBezTo>
                <a:cubicBezTo>
                  <a:pt x="71" y="79"/>
                  <a:pt x="71" y="79"/>
                  <a:pt x="71" y="79"/>
                </a:cubicBezTo>
                <a:close/>
                <a:moveTo>
                  <a:pt x="71" y="90"/>
                </a:moveTo>
                <a:cubicBezTo>
                  <a:pt x="71" y="94"/>
                  <a:pt x="71" y="94"/>
                  <a:pt x="71" y="94"/>
                </a:cubicBezTo>
                <a:cubicBezTo>
                  <a:pt x="71" y="94"/>
                  <a:pt x="71" y="94"/>
                  <a:pt x="71" y="94"/>
                </a:cubicBezTo>
                <a:cubicBezTo>
                  <a:pt x="71" y="90"/>
                  <a:pt x="71" y="90"/>
                  <a:pt x="71" y="90"/>
                </a:cubicBezTo>
                <a:close/>
                <a:moveTo>
                  <a:pt x="71" y="95"/>
                </a:moveTo>
                <a:cubicBezTo>
                  <a:pt x="71" y="100"/>
                  <a:pt x="71" y="100"/>
                  <a:pt x="71" y="100"/>
                </a:cubicBezTo>
                <a:cubicBezTo>
                  <a:pt x="71" y="100"/>
                  <a:pt x="71" y="100"/>
                  <a:pt x="71" y="100"/>
                </a:cubicBezTo>
                <a:cubicBezTo>
                  <a:pt x="71" y="100"/>
                  <a:pt x="71" y="100"/>
                  <a:pt x="71" y="100"/>
                </a:cubicBezTo>
                <a:cubicBezTo>
                  <a:pt x="71" y="100"/>
                  <a:pt x="71" y="100"/>
                  <a:pt x="71" y="100"/>
                </a:cubicBezTo>
                <a:cubicBezTo>
                  <a:pt x="71" y="110"/>
                  <a:pt x="71" y="110"/>
                  <a:pt x="71" y="110"/>
                </a:cubicBezTo>
                <a:cubicBezTo>
                  <a:pt x="71" y="111"/>
                  <a:pt x="71" y="111"/>
                  <a:pt x="71" y="111"/>
                </a:cubicBezTo>
                <a:cubicBezTo>
                  <a:pt x="71" y="111"/>
                  <a:pt x="71" y="111"/>
                  <a:pt x="71" y="111"/>
                </a:cubicBezTo>
                <a:cubicBezTo>
                  <a:pt x="71" y="111"/>
                  <a:pt x="71" y="111"/>
                  <a:pt x="71" y="111"/>
                </a:cubicBezTo>
                <a:cubicBezTo>
                  <a:pt x="71" y="111"/>
                  <a:pt x="71" y="111"/>
                  <a:pt x="71" y="111"/>
                </a:cubicBezTo>
                <a:cubicBezTo>
                  <a:pt x="71" y="102"/>
                  <a:pt x="71" y="102"/>
                  <a:pt x="71" y="102"/>
                </a:cubicBezTo>
                <a:cubicBezTo>
                  <a:pt x="71" y="102"/>
                  <a:pt x="71" y="102"/>
                  <a:pt x="71" y="102"/>
                </a:cubicBezTo>
                <a:cubicBezTo>
                  <a:pt x="71" y="101"/>
                  <a:pt x="71" y="101"/>
                  <a:pt x="71" y="101"/>
                </a:cubicBezTo>
                <a:cubicBezTo>
                  <a:pt x="71" y="101"/>
                  <a:pt x="71" y="101"/>
                  <a:pt x="71" y="101"/>
                </a:cubicBezTo>
                <a:cubicBezTo>
                  <a:pt x="71" y="101"/>
                  <a:pt x="71" y="101"/>
                  <a:pt x="71" y="101"/>
                </a:cubicBezTo>
                <a:cubicBezTo>
                  <a:pt x="71" y="96"/>
                  <a:pt x="71" y="96"/>
                  <a:pt x="71" y="96"/>
                </a:cubicBezTo>
                <a:lnTo>
                  <a:pt x="71" y="95"/>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5"/>
                  <a:pt x="71" y="75"/>
                  <a:pt x="71" y="75"/>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79"/>
                </a:moveTo>
                <a:cubicBezTo>
                  <a:pt x="71" y="88"/>
                  <a:pt x="71" y="88"/>
                  <a:pt x="71" y="88"/>
                </a:cubicBezTo>
                <a:cubicBezTo>
                  <a:pt x="71" y="89"/>
                  <a:pt x="71" y="89"/>
                  <a:pt x="71" y="89"/>
                </a:cubicBezTo>
                <a:cubicBezTo>
                  <a:pt x="71" y="80"/>
                  <a:pt x="71" y="80"/>
                  <a:pt x="71" y="80"/>
                </a:cubicBezTo>
                <a:lnTo>
                  <a:pt x="71" y="79"/>
                </a:lnTo>
                <a:close/>
                <a:moveTo>
                  <a:pt x="71" y="90"/>
                </a:moveTo>
                <a:cubicBezTo>
                  <a:pt x="71" y="94"/>
                  <a:pt x="71" y="94"/>
                  <a:pt x="71" y="94"/>
                </a:cubicBezTo>
                <a:cubicBezTo>
                  <a:pt x="71" y="95"/>
                  <a:pt x="71" y="95"/>
                  <a:pt x="71" y="95"/>
                </a:cubicBezTo>
                <a:cubicBezTo>
                  <a:pt x="71" y="91"/>
                  <a:pt x="71" y="91"/>
                  <a:pt x="71" y="91"/>
                </a:cubicBezTo>
                <a:lnTo>
                  <a:pt x="71" y="90"/>
                </a:lnTo>
                <a:close/>
                <a:moveTo>
                  <a:pt x="71" y="96"/>
                </a:moveTo>
                <a:cubicBezTo>
                  <a:pt x="71" y="101"/>
                  <a:pt x="71" y="101"/>
                  <a:pt x="71" y="101"/>
                </a:cubicBezTo>
                <a:cubicBezTo>
                  <a:pt x="71" y="102"/>
                  <a:pt x="71" y="102"/>
                  <a:pt x="71" y="102"/>
                </a:cubicBezTo>
                <a:cubicBezTo>
                  <a:pt x="71" y="102"/>
                  <a:pt x="71" y="102"/>
                  <a:pt x="71" y="102"/>
                </a:cubicBezTo>
                <a:cubicBezTo>
                  <a:pt x="71" y="111"/>
                  <a:pt x="71" y="111"/>
                  <a:pt x="71" y="111"/>
                </a:cubicBezTo>
                <a:cubicBezTo>
                  <a:pt x="71" y="111"/>
                  <a:pt x="71" y="111"/>
                  <a:pt x="71" y="111"/>
                </a:cubicBezTo>
                <a:cubicBezTo>
                  <a:pt x="71" y="113"/>
                  <a:pt x="71" y="113"/>
                  <a:pt x="71" y="113"/>
                </a:cubicBezTo>
                <a:cubicBezTo>
                  <a:pt x="71" y="104"/>
                  <a:pt x="71" y="104"/>
                  <a:pt x="71" y="104"/>
                </a:cubicBezTo>
                <a:cubicBezTo>
                  <a:pt x="71" y="104"/>
                  <a:pt x="71" y="104"/>
                  <a:pt x="71" y="104"/>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cubicBezTo>
                  <a:pt x="71" y="97"/>
                  <a:pt x="71" y="97"/>
                  <a:pt x="71" y="97"/>
                </a:cubicBezTo>
                <a:lnTo>
                  <a:pt x="71" y="96"/>
                </a:lnTo>
                <a:close/>
                <a:moveTo>
                  <a:pt x="71" y="113"/>
                </a:moveTo>
                <a:cubicBezTo>
                  <a:pt x="71" y="114"/>
                  <a:pt x="71" y="114"/>
                  <a:pt x="71" y="114"/>
                </a:cubicBezTo>
                <a:cubicBezTo>
                  <a:pt x="71" y="114"/>
                  <a:pt x="71" y="114"/>
                  <a:pt x="71" y="114"/>
                </a:cubicBezTo>
                <a:cubicBezTo>
                  <a:pt x="71" y="113"/>
                  <a:pt x="71" y="113"/>
                  <a:pt x="71" y="113"/>
                </a:cubicBezTo>
                <a:close/>
                <a:moveTo>
                  <a:pt x="71" y="116"/>
                </a:moveTo>
                <a:cubicBezTo>
                  <a:pt x="71" y="116"/>
                  <a:pt x="71" y="116"/>
                  <a:pt x="71" y="116"/>
                </a:cubicBezTo>
                <a:cubicBezTo>
                  <a:pt x="71" y="116"/>
                  <a:pt x="71" y="116"/>
                  <a:pt x="71" y="116"/>
                </a:cubicBezTo>
                <a:cubicBezTo>
                  <a:pt x="71" y="116"/>
                  <a:pt x="71" y="116"/>
                  <a:pt x="71" y="116"/>
                </a:cubicBezTo>
                <a:close/>
                <a:moveTo>
                  <a:pt x="71" y="119"/>
                </a:moveTo>
                <a:cubicBezTo>
                  <a:pt x="71" y="119"/>
                  <a:pt x="71" y="119"/>
                  <a:pt x="71" y="119"/>
                </a:cubicBezTo>
                <a:cubicBezTo>
                  <a:pt x="71" y="119"/>
                  <a:pt x="71" y="119"/>
                  <a:pt x="71" y="119"/>
                </a:cubicBezTo>
                <a:cubicBezTo>
                  <a:pt x="71" y="119"/>
                  <a:pt x="71" y="119"/>
                  <a:pt x="71" y="119"/>
                </a:cubicBezTo>
                <a:close/>
                <a:moveTo>
                  <a:pt x="71" y="121"/>
                </a:moveTo>
                <a:cubicBezTo>
                  <a:pt x="71" y="122"/>
                  <a:pt x="71" y="122"/>
                  <a:pt x="71" y="122"/>
                </a:cubicBezTo>
                <a:cubicBezTo>
                  <a:pt x="71" y="122"/>
                  <a:pt x="71" y="122"/>
                  <a:pt x="71" y="122"/>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8"/>
                  <a:pt x="71" y="128"/>
                  <a:pt x="71" y="128"/>
                </a:cubicBez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1" y="31"/>
                  <a:pt x="71" y="31"/>
                  <a:pt x="71" y="31"/>
                </a:cubicBezTo>
                <a:cubicBezTo>
                  <a:pt x="71" y="32"/>
                  <a:pt x="71" y="32"/>
                  <a:pt x="71" y="32"/>
                </a:cubicBezTo>
                <a:cubicBezTo>
                  <a:pt x="71" y="32"/>
                  <a:pt x="71" y="32"/>
                  <a:pt x="71" y="32"/>
                </a:cubicBezTo>
                <a:lnTo>
                  <a:pt x="71" y="31"/>
                </a:lnTo>
                <a:close/>
                <a:moveTo>
                  <a:pt x="71" y="174"/>
                </a:moveTo>
                <a:cubicBezTo>
                  <a:pt x="71" y="174"/>
                  <a:pt x="71" y="174"/>
                  <a:pt x="71" y="174"/>
                </a:cubicBezTo>
                <a:cubicBezTo>
                  <a:pt x="71" y="147"/>
                  <a:pt x="71" y="147"/>
                  <a:pt x="71" y="147"/>
                </a:cubicBezTo>
                <a:cubicBezTo>
                  <a:pt x="71" y="147"/>
                  <a:pt x="71" y="147"/>
                  <a:pt x="71" y="147"/>
                </a:cubicBezTo>
                <a:lnTo>
                  <a:pt x="71" y="174"/>
                </a:lnTo>
                <a:close/>
                <a:moveTo>
                  <a:pt x="71" y="32"/>
                </a:moveTo>
                <a:cubicBezTo>
                  <a:pt x="71" y="75"/>
                  <a:pt x="71" y="75"/>
                  <a:pt x="71" y="75"/>
                </a:cubicBezTo>
                <a:cubicBezTo>
                  <a:pt x="71" y="74"/>
                  <a:pt x="71" y="74"/>
                  <a:pt x="71" y="74"/>
                </a:cubicBezTo>
                <a:cubicBezTo>
                  <a:pt x="71" y="32"/>
                  <a:pt x="71" y="32"/>
                  <a:pt x="71" y="32"/>
                </a:cubicBezTo>
                <a:close/>
                <a:moveTo>
                  <a:pt x="71" y="77"/>
                </a:moveTo>
                <a:cubicBezTo>
                  <a:pt x="71" y="78"/>
                  <a:pt x="71" y="78"/>
                  <a:pt x="71" y="78"/>
                </a:cubicBezTo>
                <a:cubicBezTo>
                  <a:pt x="71" y="78"/>
                  <a:pt x="71" y="78"/>
                  <a:pt x="71" y="78"/>
                </a:cubicBezTo>
                <a:cubicBezTo>
                  <a:pt x="71" y="77"/>
                  <a:pt x="71" y="77"/>
                  <a:pt x="71" y="77"/>
                </a:cubicBezTo>
                <a:close/>
                <a:moveTo>
                  <a:pt x="71" y="80"/>
                </a:moveTo>
                <a:cubicBezTo>
                  <a:pt x="71" y="89"/>
                  <a:pt x="71" y="89"/>
                  <a:pt x="71" y="89"/>
                </a:cubicBezTo>
                <a:cubicBezTo>
                  <a:pt x="71" y="90"/>
                  <a:pt x="71" y="90"/>
                  <a:pt x="71" y="90"/>
                </a:cubicBezTo>
                <a:cubicBezTo>
                  <a:pt x="71" y="81"/>
                  <a:pt x="71" y="81"/>
                  <a:pt x="71" y="81"/>
                </a:cubicBezTo>
                <a:lnTo>
                  <a:pt x="71" y="80"/>
                </a:lnTo>
                <a:close/>
                <a:moveTo>
                  <a:pt x="71" y="91"/>
                </a:moveTo>
                <a:cubicBezTo>
                  <a:pt x="71" y="95"/>
                  <a:pt x="71" y="95"/>
                  <a:pt x="71" y="95"/>
                </a:cubicBezTo>
                <a:cubicBezTo>
                  <a:pt x="71" y="97"/>
                  <a:pt x="71" y="97"/>
                  <a:pt x="71" y="97"/>
                </a:cubicBezTo>
                <a:cubicBezTo>
                  <a:pt x="71" y="93"/>
                  <a:pt x="71" y="93"/>
                  <a:pt x="71" y="93"/>
                </a:cubicBezTo>
                <a:lnTo>
                  <a:pt x="71" y="91"/>
                </a:lnTo>
                <a:close/>
                <a:moveTo>
                  <a:pt x="71" y="97"/>
                </a:moveTo>
                <a:cubicBezTo>
                  <a:pt x="71" y="100"/>
                  <a:pt x="71" y="100"/>
                  <a:pt x="71" y="100"/>
                </a:cubicBezTo>
                <a:cubicBezTo>
                  <a:pt x="71" y="105"/>
                  <a:pt x="71" y="105"/>
                  <a:pt x="71" y="105"/>
                </a:cubicBezTo>
                <a:cubicBezTo>
                  <a:pt x="71" y="105"/>
                  <a:pt x="71" y="105"/>
                  <a:pt x="71" y="105"/>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9"/>
                  <a:pt x="71" y="109"/>
                  <a:pt x="71" y="109"/>
                </a:cubicBezTo>
                <a:cubicBezTo>
                  <a:pt x="71" y="118"/>
                  <a:pt x="71" y="118"/>
                  <a:pt x="71" y="118"/>
                </a:cubicBezTo>
                <a:cubicBezTo>
                  <a:pt x="71" y="116"/>
                  <a:pt x="71" y="116"/>
                  <a:pt x="71" y="116"/>
                </a:cubicBezTo>
                <a:cubicBezTo>
                  <a:pt x="71" y="116"/>
                  <a:pt x="71" y="116"/>
                  <a:pt x="71" y="116"/>
                </a:cubicBezTo>
                <a:cubicBezTo>
                  <a:pt x="71" y="116"/>
                  <a:pt x="71" y="116"/>
                  <a:pt x="71" y="116"/>
                </a:cubicBezTo>
                <a:cubicBezTo>
                  <a:pt x="71" y="116"/>
                  <a:pt x="71" y="116"/>
                  <a:pt x="71" y="116"/>
                </a:cubicBezTo>
                <a:cubicBezTo>
                  <a:pt x="71" y="114"/>
                  <a:pt x="71" y="114"/>
                  <a:pt x="71" y="114"/>
                </a:cubicBezTo>
                <a:cubicBezTo>
                  <a:pt x="71" y="114"/>
                  <a:pt x="71" y="114"/>
                  <a:pt x="71" y="114"/>
                </a:cubicBezTo>
                <a:cubicBezTo>
                  <a:pt x="71" y="113"/>
                  <a:pt x="71" y="113"/>
                  <a:pt x="71" y="113"/>
                </a:cubicBezTo>
                <a:cubicBezTo>
                  <a:pt x="71" y="113"/>
                  <a:pt x="71" y="113"/>
                  <a:pt x="71" y="113"/>
                </a:cubicBezTo>
                <a:cubicBezTo>
                  <a:pt x="71" y="113"/>
                  <a:pt x="71" y="113"/>
                  <a:pt x="71" y="113"/>
                </a:cubicBezTo>
                <a:cubicBezTo>
                  <a:pt x="71" y="104"/>
                  <a:pt x="71" y="104"/>
                  <a:pt x="71" y="104"/>
                </a:cubicBezTo>
                <a:cubicBezTo>
                  <a:pt x="71" y="105"/>
                  <a:pt x="71" y="105"/>
                  <a:pt x="71" y="105"/>
                </a:cubicBezTo>
                <a:cubicBezTo>
                  <a:pt x="71" y="105"/>
                  <a:pt x="71" y="105"/>
                  <a:pt x="71" y="105"/>
                </a:cubicBezTo>
                <a:cubicBezTo>
                  <a:pt x="71" y="103"/>
                  <a:pt x="71" y="103"/>
                  <a:pt x="71" y="103"/>
                </a:cubicBezTo>
                <a:cubicBezTo>
                  <a:pt x="71" y="104"/>
                  <a:pt x="71" y="104"/>
                  <a:pt x="71" y="104"/>
                </a:cubicBezTo>
                <a:cubicBezTo>
                  <a:pt x="71" y="103"/>
                  <a:pt x="71" y="103"/>
                  <a:pt x="71" y="103"/>
                </a:cubicBezTo>
                <a:cubicBezTo>
                  <a:pt x="71" y="103"/>
                  <a:pt x="71" y="103"/>
                  <a:pt x="71" y="103"/>
                </a:cubicBezTo>
                <a:cubicBezTo>
                  <a:pt x="71" y="102"/>
                  <a:pt x="71" y="102"/>
                  <a:pt x="71" y="102"/>
                </a:cubicBezTo>
                <a:cubicBezTo>
                  <a:pt x="71" y="102"/>
                  <a:pt x="71" y="102"/>
                  <a:pt x="71" y="102"/>
                </a:cubicBezTo>
                <a:lnTo>
                  <a:pt x="71" y="97"/>
                </a:lnTo>
                <a:close/>
                <a:moveTo>
                  <a:pt x="71" y="119"/>
                </a:moveTo>
                <a:cubicBezTo>
                  <a:pt x="71" y="119"/>
                  <a:pt x="71" y="119"/>
                  <a:pt x="71" y="119"/>
                </a:cubicBezTo>
                <a:cubicBezTo>
                  <a:pt x="71" y="119"/>
                  <a:pt x="71" y="119"/>
                  <a:pt x="71" y="119"/>
                </a:cubicBezTo>
                <a:cubicBezTo>
                  <a:pt x="71" y="118"/>
                  <a:pt x="71" y="118"/>
                  <a:pt x="71" y="118"/>
                </a:cubicBezTo>
                <a:lnTo>
                  <a:pt x="71" y="119"/>
                </a:lnTo>
                <a:close/>
                <a:moveTo>
                  <a:pt x="71" y="121"/>
                </a:moveTo>
                <a:cubicBezTo>
                  <a:pt x="71" y="122"/>
                  <a:pt x="71" y="122"/>
                  <a:pt x="71" y="122"/>
                </a:cubicBezTo>
                <a:cubicBezTo>
                  <a:pt x="71" y="121"/>
                  <a:pt x="71" y="121"/>
                  <a:pt x="71" y="121"/>
                </a:cubicBezTo>
                <a:cubicBezTo>
                  <a:pt x="71" y="121"/>
                  <a:pt x="71" y="121"/>
                  <a:pt x="71" y="121"/>
                </a:cubicBezTo>
                <a:close/>
                <a:moveTo>
                  <a:pt x="71" y="123"/>
                </a:moveTo>
                <a:cubicBezTo>
                  <a:pt x="71" y="124"/>
                  <a:pt x="71" y="124"/>
                  <a:pt x="71" y="124"/>
                </a:cubicBezTo>
                <a:cubicBezTo>
                  <a:pt x="71" y="124"/>
                  <a:pt x="71" y="124"/>
                  <a:pt x="71" y="124"/>
                </a:cubicBezTo>
                <a:cubicBezTo>
                  <a:pt x="71" y="123"/>
                  <a:pt x="71" y="123"/>
                  <a:pt x="71" y="123"/>
                </a:cubicBezTo>
                <a:close/>
                <a:moveTo>
                  <a:pt x="71" y="125"/>
                </a:moveTo>
                <a:cubicBezTo>
                  <a:pt x="71" y="126"/>
                  <a:pt x="71" y="126"/>
                  <a:pt x="71" y="126"/>
                </a:cubicBezTo>
                <a:cubicBezTo>
                  <a:pt x="71" y="126"/>
                  <a:pt x="71" y="126"/>
                  <a:pt x="71" y="126"/>
                </a:cubicBezTo>
                <a:cubicBezTo>
                  <a:pt x="71" y="125"/>
                  <a:pt x="71" y="125"/>
                  <a:pt x="71" y="125"/>
                </a:cubicBezTo>
                <a:close/>
                <a:moveTo>
                  <a:pt x="71" y="128"/>
                </a:moveTo>
                <a:cubicBezTo>
                  <a:pt x="71" y="141"/>
                  <a:pt x="71" y="141"/>
                  <a:pt x="71" y="141"/>
                </a:cubicBezTo>
                <a:cubicBezTo>
                  <a:pt x="71" y="141"/>
                  <a:pt x="71" y="141"/>
                  <a:pt x="71" y="141"/>
                </a:cubicBezTo>
                <a:cubicBezTo>
                  <a:pt x="71" y="129"/>
                  <a:pt x="71" y="129"/>
                  <a:pt x="71" y="129"/>
                </a:cubicBezTo>
                <a:lnTo>
                  <a:pt x="71" y="128"/>
                </a:lnTo>
                <a:close/>
                <a:moveTo>
                  <a:pt x="71" y="143"/>
                </a:moveTo>
                <a:cubicBezTo>
                  <a:pt x="71" y="144"/>
                  <a:pt x="71" y="144"/>
                  <a:pt x="71" y="144"/>
                </a:cubicBezTo>
                <a:cubicBezTo>
                  <a:pt x="71" y="144"/>
                  <a:pt x="71" y="144"/>
                  <a:pt x="71" y="144"/>
                </a:cubicBezTo>
                <a:cubicBezTo>
                  <a:pt x="71" y="143"/>
                  <a:pt x="71" y="143"/>
                  <a:pt x="71" y="143"/>
                </a:cubicBezTo>
                <a:close/>
                <a:moveTo>
                  <a:pt x="71" y="146"/>
                </a:moveTo>
                <a:cubicBezTo>
                  <a:pt x="71" y="146"/>
                  <a:pt x="71" y="146"/>
                  <a:pt x="71" y="146"/>
                </a:cubicBezTo>
                <a:cubicBezTo>
                  <a:pt x="71" y="146"/>
                  <a:pt x="71" y="146"/>
                  <a:pt x="71" y="146"/>
                </a:cubicBezTo>
                <a:cubicBezTo>
                  <a:pt x="71" y="146"/>
                  <a:pt x="71" y="146"/>
                  <a:pt x="71" y="146"/>
                </a:cubicBezTo>
                <a:close/>
                <a:moveTo>
                  <a:pt x="71" y="31"/>
                </a:moveTo>
                <a:cubicBezTo>
                  <a:pt x="70" y="31"/>
                  <a:pt x="70" y="31"/>
                  <a:pt x="70" y="31"/>
                </a:cubicBezTo>
                <a:cubicBezTo>
                  <a:pt x="70" y="32"/>
                  <a:pt x="70" y="32"/>
                  <a:pt x="70" y="32"/>
                </a:cubicBezTo>
                <a:cubicBezTo>
                  <a:pt x="71" y="32"/>
                  <a:pt x="71" y="32"/>
                  <a:pt x="71" y="32"/>
                </a:cubicBezTo>
                <a:lnTo>
                  <a:pt x="71" y="31"/>
                </a:lnTo>
                <a:close/>
                <a:moveTo>
                  <a:pt x="70" y="173"/>
                </a:moveTo>
                <a:cubicBezTo>
                  <a:pt x="71" y="174"/>
                  <a:pt x="71" y="174"/>
                  <a:pt x="71" y="174"/>
                </a:cubicBezTo>
                <a:cubicBezTo>
                  <a:pt x="71" y="147"/>
                  <a:pt x="71" y="147"/>
                  <a:pt x="71" y="147"/>
                </a:cubicBezTo>
                <a:cubicBezTo>
                  <a:pt x="70" y="146"/>
                  <a:pt x="70" y="146"/>
                  <a:pt x="70" y="146"/>
                </a:cubicBezTo>
                <a:lnTo>
                  <a:pt x="70" y="173"/>
                </a:lnTo>
                <a:close/>
                <a:moveTo>
                  <a:pt x="71" y="32"/>
                </a:moveTo>
                <a:cubicBezTo>
                  <a:pt x="71" y="74"/>
                  <a:pt x="71" y="74"/>
                  <a:pt x="71" y="74"/>
                </a:cubicBezTo>
                <a:cubicBezTo>
                  <a:pt x="70" y="74"/>
                  <a:pt x="70" y="74"/>
                  <a:pt x="70" y="74"/>
                </a:cubicBezTo>
                <a:cubicBezTo>
                  <a:pt x="70" y="32"/>
                  <a:pt x="70" y="32"/>
                  <a:pt x="70" y="32"/>
                </a:cubicBezTo>
                <a:lnTo>
                  <a:pt x="71" y="32"/>
                </a:lnTo>
                <a:close/>
                <a:moveTo>
                  <a:pt x="71" y="77"/>
                </a:moveTo>
                <a:cubicBezTo>
                  <a:pt x="71" y="78"/>
                  <a:pt x="71" y="78"/>
                  <a:pt x="71" y="78"/>
                </a:cubicBezTo>
                <a:cubicBezTo>
                  <a:pt x="70" y="77"/>
                  <a:pt x="70" y="77"/>
                  <a:pt x="70" y="77"/>
                </a:cubicBezTo>
                <a:cubicBezTo>
                  <a:pt x="70" y="77"/>
                  <a:pt x="70" y="77"/>
                  <a:pt x="70" y="77"/>
                </a:cubicBezTo>
                <a:lnTo>
                  <a:pt x="71" y="77"/>
                </a:lnTo>
                <a:close/>
                <a:moveTo>
                  <a:pt x="71" y="81"/>
                </a:moveTo>
                <a:cubicBezTo>
                  <a:pt x="71" y="90"/>
                  <a:pt x="71" y="90"/>
                  <a:pt x="71" y="90"/>
                </a:cubicBezTo>
                <a:cubicBezTo>
                  <a:pt x="70" y="91"/>
                  <a:pt x="70" y="91"/>
                  <a:pt x="70" y="91"/>
                </a:cubicBezTo>
                <a:cubicBezTo>
                  <a:pt x="70" y="82"/>
                  <a:pt x="70" y="82"/>
                  <a:pt x="70" y="82"/>
                </a:cubicBezTo>
                <a:lnTo>
                  <a:pt x="71" y="81"/>
                </a:lnTo>
                <a:close/>
                <a:moveTo>
                  <a:pt x="71" y="93"/>
                </a:moveTo>
                <a:cubicBezTo>
                  <a:pt x="71" y="97"/>
                  <a:pt x="71" y="97"/>
                  <a:pt x="71" y="97"/>
                </a:cubicBezTo>
                <a:cubicBezTo>
                  <a:pt x="70" y="100"/>
                  <a:pt x="70" y="100"/>
                  <a:pt x="70" y="100"/>
                </a:cubicBezTo>
                <a:cubicBezTo>
                  <a:pt x="70" y="96"/>
                  <a:pt x="70" y="96"/>
                  <a:pt x="70" y="96"/>
                </a:cubicBezTo>
                <a:lnTo>
                  <a:pt x="71" y="93"/>
                </a:lnTo>
                <a:close/>
                <a:moveTo>
                  <a:pt x="71" y="100"/>
                </a:moveTo>
                <a:cubicBezTo>
                  <a:pt x="70" y="103"/>
                  <a:pt x="70" y="103"/>
                  <a:pt x="70" y="103"/>
                </a:cubicBezTo>
                <a:cubicBezTo>
                  <a:pt x="70" y="108"/>
                  <a:pt x="70" y="108"/>
                  <a:pt x="70" y="108"/>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7"/>
                  <a:pt x="71" y="107"/>
                  <a:pt x="71" y="107"/>
                </a:cubicBezTo>
                <a:cubicBezTo>
                  <a:pt x="71" y="105"/>
                  <a:pt x="71" y="105"/>
                  <a:pt x="71" y="105"/>
                </a:cubicBezTo>
                <a:cubicBezTo>
                  <a:pt x="71" y="105"/>
                  <a:pt x="71" y="105"/>
                  <a:pt x="71" y="105"/>
                </a:cubicBezTo>
                <a:lnTo>
                  <a:pt x="71" y="100"/>
                </a:lnTo>
                <a:close/>
                <a:moveTo>
                  <a:pt x="71" y="109"/>
                </a:moveTo>
                <a:cubicBezTo>
                  <a:pt x="71" y="118"/>
                  <a:pt x="71" y="118"/>
                  <a:pt x="71" y="118"/>
                </a:cubicBezTo>
                <a:cubicBezTo>
                  <a:pt x="71" y="118"/>
                  <a:pt x="71" y="118"/>
                  <a:pt x="71" y="118"/>
                </a:cubicBezTo>
                <a:cubicBezTo>
                  <a:pt x="71" y="118"/>
                  <a:pt x="71" y="118"/>
                  <a:pt x="71" y="118"/>
                </a:cubicBezTo>
                <a:cubicBezTo>
                  <a:pt x="71" y="119"/>
                  <a:pt x="71" y="119"/>
                  <a:pt x="71" y="119"/>
                </a:cubicBezTo>
                <a:cubicBezTo>
                  <a:pt x="71" y="119"/>
                  <a:pt x="71" y="119"/>
                  <a:pt x="71" y="119"/>
                </a:cubicBezTo>
                <a:cubicBezTo>
                  <a:pt x="71" y="121"/>
                  <a:pt x="71" y="121"/>
                  <a:pt x="71" y="121"/>
                </a:cubicBezTo>
                <a:cubicBezTo>
                  <a:pt x="71" y="121"/>
                  <a:pt x="71" y="121"/>
                  <a:pt x="71" y="121"/>
                </a:cubicBezTo>
                <a:cubicBezTo>
                  <a:pt x="71" y="121"/>
                  <a:pt x="71" y="121"/>
                  <a:pt x="71" y="121"/>
                </a:cubicBezTo>
                <a:cubicBezTo>
                  <a:pt x="71" y="121"/>
                  <a:pt x="71" y="121"/>
                  <a:pt x="71" y="121"/>
                </a:cubicBezTo>
                <a:cubicBezTo>
                  <a:pt x="71" y="123"/>
                  <a:pt x="71" y="123"/>
                  <a:pt x="71" y="123"/>
                </a:cubicBezTo>
                <a:cubicBezTo>
                  <a:pt x="71" y="123"/>
                  <a:pt x="71" y="123"/>
                  <a:pt x="71" y="123"/>
                </a:cubicBezTo>
                <a:cubicBezTo>
                  <a:pt x="71" y="124"/>
                  <a:pt x="71" y="124"/>
                  <a:pt x="71" y="124"/>
                </a:cubicBezTo>
                <a:cubicBezTo>
                  <a:pt x="71" y="123"/>
                  <a:pt x="71" y="123"/>
                  <a:pt x="71" y="123"/>
                </a:cubicBezTo>
                <a:cubicBezTo>
                  <a:pt x="70" y="124"/>
                  <a:pt x="70" y="124"/>
                  <a:pt x="70" y="124"/>
                </a:cubicBezTo>
                <a:cubicBezTo>
                  <a:pt x="70" y="114"/>
                  <a:pt x="70" y="114"/>
                  <a:pt x="70" y="114"/>
                </a:cubicBezTo>
                <a:cubicBezTo>
                  <a:pt x="71" y="114"/>
                  <a:pt x="71" y="114"/>
                  <a:pt x="71" y="114"/>
                </a:cubicBezTo>
                <a:cubicBezTo>
                  <a:pt x="70" y="114"/>
                  <a:pt x="70" y="114"/>
                  <a:pt x="70" y="114"/>
                </a:cubicBezTo>
                <a:cubicBezTo>
                  <a:pt x="70" y="113"/>
                  <a:pt x="70" y="113"/>
                  <a:pt x="70" y="113"/>
                </a:cubicBezTo>
                <a:cubicBezTo>
                  <a:pt x="71" y="113"/>
                  <a:pt x="71" y="113"/>
                  <a:pt x="71" y="113"/>
                </a:cubicBezTo>
                <a:cubicBezTo>
                  <a:pt x="71" y="111"/>
                  <a:pt x="71" y="111"/>
                  <a:pt x="71" y="111"/>
                </a:cubicBezTo>
                <a:cubicBezTo>
                  <a:pt x="70" y="111"/>
                  <a:pt x="70" y="111"/>
                  <a:pt x="70" y="111"/>
                </a:cubicBezTo>
                <a:cubicBezTo>
                  <a:pt x="70" y="111"/>
                  <a:pt x="70" y="111"/>
                  <a:pt x="70" y="111"/>
                </a:cubicBezTo>
                <a:cubicBezTo>
                  <a:pt x="71" y="111"/>
                  <a:pt x="71" y="111"/>
                  <a:pt x="71" y="111"/>
                </a:cubicBezTo>
                <a:cubicBezTo>
                  <a:pt x="71" y="109"/>
                  <a:pt x="71" y="109"/>
                  <a:pt x="71" y="109"/>
                </a:cubicBezTo>
                <a:cubicBezTo>
                  <a:pt x="70" y="109"/>
                  <a:pt x="70" y="109"/>
                  <a:pt x="70" y="109"/>
                </a:cubicBezTo>
                <a:cubicBezTo>
                  <a:pt x="70" y="109"/>
                  <a:pt x="70" y="109"/>
                  <a:pt x="70" y="109"/>
                </a:cubicBezTo>
                <a:cubicBezTo>
                  <a:pt x="71" y="109"/>
                  <a:pt x="71" y="109"/>
                  <a:pt x="71" y="109"/>
                </a:cubicBezTo>
                <a:close/>
                <a:moveTo>
                  <a:pt x="71" y="125"/>
                </a:moveTo>
                <a:cubicBezTo>
                  <a:pt x="71" y="126"/>
                  <a:pt x="71" y="126"/>
                  <a:pt x="71" y="126"/>
                </a:cubicBezTo>
                <a:cubicBezTo>
                  <a:pt x="70" y="126"/>
                  <a:pt x="70" y="126"/>
                  <a:pt x="70" y="126"/>
                </a:cubicBezTo>
                <a:cubicBezTo>
                  <a:pt x="70" y="125"/>
                  <a:pt x="70" y="125"/>
                  <a:pt x="70" y="125"/>
                </a:cubicBezTo>
                <a:lnTo>
                  <a:pt x="71" y="125"/>
                </a:lnTo>
                <a:close/>
                <a:moveTo>
                  <a:pt x="71" y="129"/>
                </a:moveTo>
                <a:cubicBezTo>
                  <a:pt x="71" y="141"/>
                  <a:pt x="71" y="141"/>
                  <a:pt x="71" y="141"/>
                </a:cubicBezTo>
                <a:cubicBezTo>
                  <a:pt x="70" y="141"/>
                  <a:pt x="70" y="141"/>
                  <a:pt x="70" y="141"/>
                </a:cubicBezTo>
                <a:cubicBezTo>
                  <a:pt x="70" y="129"/>
                  <a:pt x="70" y="129"/>
                  <a:pt x="70" y="129"/>
                </a:cubicBezTo>
                <a:cubicBezTo>
                  <a:pt x="71" y="129"/>
                  <a:pt x="71" y="129"/>
                  <a:pt x="71" y="129"/>
                </a:cubicBezTo>
                <a:close/>
                <a:moveTo>
                  <a:pt x="71" y="143"/>
                </a:moveTo>
                <a:cubicBezTo>
                  <a:pt x="71" y="144"/>
                  <a:pt x="71" y="144"/>
                  <a:pt x="71" y="144"/>
                </a:cubicBezTo>
                <a:cubicBezTo>
                  <a:pt x="70" y="144"/>
                  <a:pt x="70" y="144"/>
                  <a:pt x="70" y="144"/>
                </a:cubicBezTo>
                <a:cubicBezTo>
                  <a:pt x="70" y="143"/>
                  <a:pt x="70" y="143"/>
                  <a:pt x="70" y="143"/>
                </a:cubicBezTo>
                <a:lnTo>
                  <a:pt x="71" y="143"/>
                </a:lnTo>
                <a:close/>
                <a:moveTo>
                  <a:pt x="71" y="146"/>
                </a:moveTo>
                <a:cubicBezTo>
                  <a:pt x="71" y="146"/>
                  <a:pt x="71" y="146"/>
                  <a:pt x="71" y="146"/>
                </a:cubicBezTo>
                <a:cubicBezTo>
                  <a:pt x="70" y="146"/>
                  <a:pt x="70" y="146"/>
                  <a:pt x="70" y="146"/>
                </a:cubicBezTo>
                <a:cubicBezTo>
                  <a:pt x="70" y="146"/>
                  <a:pt x="70" y="146"/>
                  <a:pt x="70" y="146"/>
                </a:cubicBezTo>
                <a:lnTo>
                  <a:pt x="71" y="146"/>
                </a:lnTo>
                <a:close/>
                <a:moveTo>
                  <a:pt x="70" y="31"/>
                </a:moveTo>
                <a:cubicBezTo>
                  <a:pt x="70" y="32"/>
                  <a:pt x="70" y="32"/>
                  <a:pt x="70" y="32"/>
                </a:cubicBezTo>
                <a:cubicBezTo>
                  <a:pt x="70" y="32"/>
                  <a:pt x="70" y="32"/>
                  <a:pt x="70" y="32"/>
                </a:cubicBezTo>
                <a:cubicBezTo>
                  <a:pt x="70" y="32"/>
                  <a:pt x="70" y="32"/>
                  <a:pt x="70" y="32"/>
                </a:cubicBezTo>
                <a:lnTo>
                  <a:pt x="70" y="31"/>
                </a:lnTo>
                <a:close/>
                <a:moveTo>
                  <a:pt x="70" y="173"/>
                </a:moveTo>
                <a:cubicBezTo>
                  <a:pt x="70" y="173"/>
                  <a:pt x="70" y="173"/>
                  <a:pt x="70" y="173"/>
                </a:cubicBezTo>
                <a:cubicBezTo>
                  <a:pt x="70" y="146"/>
                  <a:pt x="70" y="146"/>
                  <a:pt x="70" y="146"/>
                </a:cubicBezTo>
                <a:cubicBezTo>
                  <a:pt x="70" y="146"/>
                  <a:pt x="70" y="146"/>
                  <a:pt x="70" y="146"/>
                </a:cubicBezTo>
                <a:lnTo>
                  <a:pt x="70" y="173"/>
                </a:lnTo>
                <a:close/>
                <a:moveTo>
                  <a:pt x="70" y="32"/>
                </a:moveTo>
                <a:cubicBezTo>
                  <a:pt x="70" y="74"/>
                  <a:pt x="70" y="74"/>
                  <a:pt x="70" y="74"/>
                </a:cubicBezTo>
                <a:cubicBezTo>
                  <a:pt x="70" y="74"/>
                  <a:pt x="70" y="74"/>
                  <a:pt x="70" y="74"/>
                </a:cubicBezTo>
                <a:cubicBezTo>
                  <a:pt x="70" y="32"/>
                  <a:pt x="70" y="32"/>
                  <a:pt x="70" y="32"/>
                </a:cubicBezTo>
                <a:close/>
                <a:moveTo>
                  <a:pt x="70" y="77"/>
                </a:moveTo>
                <a:cubicBezTo>
                  <a:pt x="70" y="77"/>
                  <a:pt x="70" y="77"/>
                  <a:pt x="70" y="77"/>
                </a:cubicBezTo>
                <a:cubicBezTo>
                  <a:pt x="70" y="77"/>
                  <a:pt x="70" y="77"/>
                  <a:pt x="70" y="77"/>
                </a:cubicBezTo>
                <a:cubicBezTo>
                  <a:pt x="70" y="77"/>
                  <a:pt x="70" y="77"/>
                  <a:pt x="70" y="77"/>
                </a:cubicBezTo>
                <a:close/>
                <a:moveTo>
                  <a:pt x="70" y="82"/>
                </a:moveTo>
                <a:cubicBezTo>
                  <a:pt x="70" y="91"/>
                  <a:pt x="70" y="91"/>
                  <a:pt x="70" y="91"/>
                </a:cubicBezTo>
                <a:cubicBezTo>
                  <a:pt x="70" y="92"/>
                  <a:pt x="70" y="92"/>
                  <a:pt x="70" y="92"/>
                </a:cubicBezTo>
                <a:cubicBezTo>
                  <a:pt x="70" y="83"/>
                  <a:pt x="70" y="83"/>
                  <a:pt x="70" y="83"/>
                </a:cubicBezTo>
                <a:lnTo>
                  <a:pt x="70" y="82"/>
                </a:lnTo>
                <a:close/>
                <a:moveTo>
                  <a:pt x="70" y="96"/>
                </a:moveTo>
                <a:cubicBezTo>
                  <a:pt x="70" y="100"/>
                  <a:pt x="70" y="100"/>
                  <a:pt x="70" y="100"/>
                </a:cubicBezTo>
                <a:cubicBezTo>
                  <a:pt x="70" y="101"/>
                  <a:pt x="70" y="101"/>
                  <a:pt x="70" y="101"/>
                </a:cubicBezTo>
                <a:cubicBezTo>
                  <a:pt x="70" y="97"/>
                  <a:pt x="70" y="97"/>
                  <a:pt x="70" y="97"/>
                </a:cubicBezTo>
                <a:lnTo>
                  <a:pt x="70" y="96"/>
                </a:lnTo>
                <a:close/>
                <a:moveTo>
                  <a:pt x="70" y="103"/>
                </a:moveTo>
                <a:cubicBezTo>
                  <a:pt x="70" y="108"/>
                  <a:pt x="70" y="108"/>
                  <a:pt x="70" y="108"/>
                </a:cubicBezTo>
                <a:cubicBezTo>
                  <a:pt x="70" y="109"/>
                  <a:pt x="70" y="109"/>
                  <a:pt x="70" y="109"/>
                </a:cubicBezTo>
                <a:cubicBezTo>
                  <a:pt x="70" y="109"/>
                  <a:pt x="70" y="109"/>
                  <a:pt x="70" y="109"/>
                </a:cubicBezTo>
                <a:cubicBezTo>
                  <a:pt x="70" y="109"/>
                  <a:pt x="70" y="109"/>
                  <a:pt x="70" y="109"/>
                </a:cubicBezTo>
                <a:cubicBezTo>
                  <a:pt x="70" y="109"/>
                  <a:pt x="70" y="109"/>
                  <a:pt x="70" y="109"/>
                </a:cubicBezTo>
                <a:cubicBezTo>
                  <a:pt x="70" y="110"/>
                  <a:pt x="70" y="110"/>
                  <a:pt x="70" y="110"/>
                </a:cubicBezTo>
                <a:cubicBezTo>
                  <a:pt x="70" y="105"/>
                  <a:pt x="70" y="105"/>
                  <a:pt x="70" y="105"/>
                </a:cubicBezTo>
                <a:lnTo>
                  <a:pt x="70" y="103"/>
                </a:lnTo>
                <a:close/>
                <a:moveTo>
                  <a:pt x="70" y="111"/>
                </a:moveTo>
                <a:cubicBezTo>
                  <a:pt x="70" y="111"/>
                  <a:pt x="70" y="111"/>
                  <a:pt x="70" y="111"/>
                </a:cubicBezTo>
                <a:cubicBezTo>
                  <a:pt x="70" y="111"/>
                  <a:pt x="70" y="111"/>
                  <a:pt x="70" y="111"/>
                </a:cubicBezTo>
                <a:cubicBezTo>
                  <a:pt x="70" y="111"/>
                  <a:pt x="70" y="111"/>
                  <a:pt x="70" y="111"/>
                </a:cubicBezTo>
                <a:close/>
                <a:moveTo>
                  <a:pt x="70" y="113"/>
                </a:moveTo>
                <a:cubicBezTo>
                  <a:pt x="70" y="114"/>
                  <a:pt x="70" y="114"/>
                  <a:pt x="70" y="114"/>
                </a:cubicBezTo>
                <a:cubicBezTo>
                  <a:pt x="70" y="114"/>
                  <a:pt x="70" y="114"/>
                  <a:pt x="70" y="114"/>
                </a:cubicBezTo>
                <a:cubicBezTo>
                  <a:pt x="70" y="113"/>
                  <a:pt x="70" y="113"/>
                  <a:pt x="70" y="113"/>
                </a:cubicBezTo>
                <a:close/>
                <a:moveTo>
                  <a:pt x="70" y="114"/>
                </a:moveTo>
                <a:cubicBezTo>
                  <a:pt x="70" y="124"/>
                  <a:pt x="70" y="124"/>
                  <a:pt x="70" y="124"/>
                </a:cubicBezTo>
                <a:cubicBezTo>
                  <a:pt x="70" y="125"/>
                  <a:pt x="70" y="125"/>
                  <a:pt x="70" y="125"/>
                </a:cubicBezTo>
                <a:cubicBezTo>
                  <a:pt x="70" y="125"/>
                  <a:pt x="70" y="125"/>
                  <a:pt x="70" y="125"/>
                </a:cubicBezTo>
                <a:cubicBezTo>
                  <a:pt x="70" y="126"/>
                  <a:pt x="70" y="126"/>
                  <a:pt x="70" y="126"/>
                </a:cubicBezTo>
                <a:cubicBezTo>
                  <a:pt x="70" y="126"/>
                  <a:pt x="70" y="126"/>
                  <a:pt x="70" y="126"/>
                </a:cubicBezTo>
                <a:cubicBezTo>
                  <a:pt x="70" y="128"/>
                  <a:pt x="70" y="128"/>
                  <a:pt x="70" y="128"/>
                </a:cubicBezTo>
                <a:cubicBezTo>
                  <a:pt x="70" y="118"/>
                  <a:pt x="70" y="118"/>
                  <a:pt x="70" y="118"/>
                </a:cubicBezTo>
                <a:cubicBezTo>
                  <a:pt x="70" y="118"/>
                  <a:pt x="70" y="118"/>
                  <a:pt x="70" y="118"/>
                </a:cubicBezTo>
                <a:cubicBezTo>
                  <a:pt x="70" y="116"/>
                  <a:pt x="70" y="116"/>
                  <a:pt x="70" y="116"/>
                </a:cubicBezTo>
                <a:cubicBezTo>
                  <a:pt x="70" y="116"/>
                  <a:pt x="70" y="116"/>
                  <a:pt x="70" y="116"/>
                </a:cubicBezTo>
                <a:cubicBezTo>
                  <a:pt x="70" y="116"/>
                  <a:pt x="70" y="116"/>
                  <a:pt x="70" y="116"/>
                </a:cubicBezTo>
                <a:cubicBezTo>
                  <a:pt x="70" y="116"/>
                  <a:pt x="70" y="116"/>
                  <a:pt x="70" y="116"/>
                </a:cubicBezTo>
                <a:lnTo>
                  <a:pt x="70" y="114"/>
                </a:lnTo>
                <a:close/>
                <a:moveTo>
                  <a:pt x="70" y="129"/>
                </a:moveTo>
                <a:cubicBezTo>
                  <a:pt x="70" y="141"/>
                  <a:pt x="70" y="141"/>
                  <a:pt x="70" y="141"/>
                </a:cubicBezTo>
                <a:cubicBezTo>
                  <a:pt x="70" y="141"/>
                  <a:pt x="70" y="141"/>
                  <a:pt x="70" y="141"/>
                </a:cubicBezTo>
                <a:cubicBezTo>
                  <a:pt x="70" y="129"/>
                  <a:pt x="70" y="129"/>
                  <a:pt x="70" y="129"/>
                </a:cubicBezTo>
                <a:cubicBezTo>
                  <a:pt x="70" y="129"/>
                  <a:pt x="70" y="129"/>
                  <a:pt x="70" y="129"/>
                </a:cubicBezTo>
                <a:cubicBezTo>
                  <a:pt x="70" y="129"/>
                  <a:pt x="70" y="129"/>
                  <a:pt x="70" y="129"/>
                </a:cubicBezTo>
                <a:cubicBezTo>
                  <a:pt x="70" y="129"/>
                  <a:pt x="70" y="129"/>
                  <a:pt x="70" y="129"/>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6"/>
                  <a:pt x="70" y="146"/>
                  <a:pt x="70" y="146"/>
                </a:cubicBezTo>
                <a:close/>
                <a:moveTo>
                  <a:pt x="70" y="32"/>
                </a:moveTo>
                <a:cubicBezTo>
                  <a:pt x="70" y="32"/>
                  <a:pt x="70" y="32"/>
                  <a:pt x="70" y="32"/>
                </a:cubicBezTo>
                <a:cubicBezTo>
                  <a:pt x="70" y="32"/>
                  <a:pt x="70" y="32"/>
                  <a:pt x="70" y="32"/>
                </a:cubicBezTo>
                <a:cubicBezTo>
                  <a:pt x="70" y="74"/>
                  <a:pt x="70" y="74"/>
                  <a:pt x="70" y="74"/>
                </a:cubicBezTo>
                <a:cubicBezTo>
                  <a:pt x="70" y="74"/>
                  <a:pt x="70" y="74"/>
                  <a:pt x="70" y="74"/>
                </a:cubicBezTo>
                <a:cubicBezTo>
                  <a:pt x="70" y="32"/>
                  <a:pt x="70" y="32"/>
                  <a:pt x="70" y="32"/>
                </a:cubicBezTo>
                <a:cubicBezTo>
                  <a:pt x="70" y="32"/>
                  <a:pt x="70" y="32"/>
                  <a:pt x="70" y="32"/>
                </a:cubicBezTo>
                <a:cubicBezTo>
                  <a:pt x="70" y="32"/>
                  <a:pt x="70" y="32"/>
                  <a:pt x="70" y="32"/>
                </a:cubicBezTo>
                <a:close/>
                <a:moveTo>
                  <a:pt x="70" y="173"/>
                </a:moveTo>
                <a:cubicBezTo>
                  <a:pt x="70" y="173"/>
                  <a:pt x="70" y="173"/>
                  <a:pt x="70" y="173"/>
                </a:cubicBezTo>
                <a:cubicBezTo>
                  <a:pt x="70" y="146"/>
                  <a:pt x="70" y="146"/>
                  <a:pt x="70" y="146"/>
                </a:cubicBezTo>
                <a:cubicBezTo>
                  <a:pt x="70" y="146"/>
                  <a:pt x="70" y="146"/>
                  <a:pt x="70" y="146"/>
                </a:cubicBezTo>
                <a:lnTo>
                  <a:pt x="70" y="173"/>
                </a:lnTo>
                <a:close/>
                <a:moveTo>
                  <a:pt x="70" y="77"/>
                </a:moveTo>
                <a:cubicBezTo>
                  <a:pt x="70" y="77"/>
                  <a:pt x="70" y="77"/>
                  <a:pt x="70" y="77"/>
                </a:cubicBezTo>
                <a:cubicBezTo>
                  <a:pt x="70" y="77"/>
                  <a:pt x="70" y="77"/>
                  <a:pt x="70" y="77"/>
                </a:cubicBezTo>
                <a:cubicBezTo>
                  <a:pt x="70" y="76"/>
                  <a:pt x="70" y="76"/>
                  <a:pt x="70" y="76"/>
                </a:cubicBezTo>
                <a:lnTo>
                  <a:pt x="70" y="77"/>
                </a:lnTo>
                <a:close/>
                <a:moveTo>
                  <a:pt x="70" y="83"/>
                </a:moveTo>
                <a:cubicBezTo>
                  <a:pt x="70" y="92"/>
                  <a:pt x="70" y="92"/>
                  <a:pt x="70" y="92"/>
                </a:cubicBezTo>
                <a:cubicBezTo>
                  <a:pt x="70" y="95"/>
                  <a:pt x="70" y="95"/>
                  <a:pt x="70" y="95"/>
                </a:cubicBezTo>
                <a:cubicBezTo>
                  <a:pt x="70" y="83"/>
                  <a:pt x="70" y="83"/>
                  <a:pt x="70" y="83"/>
                </a:cubicBezTo>
                <a:cubicBezTo>
                  <a:pt x="70" y="83"/>
                  <a:pt x="70" y="83"/>
                  <a:pt x="70" y="83"/>
                </a:cubicBezTo>
                <a:close/>
                <a:moveTo>
                  <a:pt x="70" y="97"/>
                </a:moveTo>
                <a:cubicBezTo>
                  <a:pt x="70" y="101"/>
                  <a:pt x="70" y="101"/>
                  <a:pt x="70" y="101"/>
                </a:cubicBezTo>
                <a:cubicBezTo>
                  <a:pt x="70" y="105"/>
                  <a:pt x="70" y="105"/>
                  <a:pt x="70" y="105"/>
                </a:cubicBezTo>
                <a:cubicBezTo>
                  <a:pt x="70" y="101"/>
                  <a:pt x="70" y="101"/>
                  <a:pt x="70" y="101"/>
                </a:cubicBezTo>
                <a:lnTo>
                  <a:pt x="70" y="97"/>
                </a:lnTo>
                <a:close/>
                <a:moveTo>
                  <a:pt x="70" y="105"/>
                </a:moveTo>
                <a:cubicBezTo>
                  <a:pt x="70" y="110"/>
                  <a:pt x="70" y="110"/>
                  <a:pt x="70" y="110"/>
                </a:cubicBezTo>
                <a:cubicBezTo>
                  <a:pt x="70" y="116"/>
                  <a:pt x="70" y="116"/>
                  <a:pt x="70" y="116"/>
                </a:cubicBezTo>
                <a:cubicBezTo>
                  <a:pt x="70" y="116"/>
                  <a:pt x="70" y="116"/>
                  <a:pt x="70" y="116"/>
                </a:cubicBezTo>
                <a:cubicBezTo>
                  <a:pt x="70" y="116"/>
                  <a:pt x="70" y="116"/>
                  <a:pt x="70" y="116"/>
                </a:cubicBezTo>
                <a:cubicBezTo>
                  <a:pt x="70" y="115"/>
                  <a:pt x="70" y="115"/>
                  <a:pt x="70" y="115"/>
                </a:cubicBezTo>
                <a:cubicBezTo>
                  <a:pt x="70" y="114"/>
                  <a:pt x="70" y="114"/>
                  <a:pt x="70" y="114"/>
                </a:cubicBezTo>
                <a:cubicBezTo>
                  <a:pt x="70" y="114"/>
                  <a:pt x="70" y="114"/>
                  <a:pt x="70" y="114"/>
                </a:cubicBezTo>
                <a:cubicBezTo>
                  <a:pt x="70" y="113"/>
                  <a:pt x="70" y="113"/>
                  <a:pt x="70" y="113"/>
                </a:cubicBezTo>
                <a:cubicBezTo>
                  <a:pt x="70" y="113"/>
                  <a:pt x="70" y="113"/>
                  <a:pt x="70" y="113"/>
                </a:cubicBezTo>
                <a:cubicBezTo>
                  <a:pt x="70" y="111"/>
                  <a:pt x="70" y="111"/>
                  <a:pt x="70" y="111"/>
                </a:cubicBezTo>
                <a:cubicBezTo>
                  <a:pt x="70" y="111"/>
                  <a:pt x="70" y="111"/>
                  <a:pt x="70" y="111"/>
                </a:cubicBezTo>
                <a:cubicBezTo>
                  <a:pt x="70" y="111"/>
                  <a:pt x="70" y="111"/>
                  <a:pt x="70" y="111"/>
                </a:cubicBezTo>
                <a:cubicBezTo>
                  <a:pt x="70" y="111"/>
                  <a:pt x="70" y="111"/>
                  <a:pt x="70" y="111"/>
                </a:cubicBezTo>
                <a:cubicBezTo>
                  <a:pt x="70" y="110"/>
                  <a:pt x="70" y="110"/>
                  <a:pt x="70" y="110"/>
                </a:cubicBezTo>
                <a:lnTo>
                  <a:pt x="70" y="105"/>
                </a:lnTo>
                <a:close/>
                <a:moveTo>
                  <a:pt x="70" y="118"/>
                </a:moveTo>
                <a:cubicBezTo>
                  <a:pt x="70" y="128"/>
                  <a:pt x="70" y="128"/>
                  <a:pt x="70" y="128"/>
                </a:cubicBezTo>
                <a:cubicBezTo>
                  <a:pt x="70" y="129"/>
                  <a:pt x="70" y="129"/>
                  <a:pt x="70" y="129"/>
                </a:cubicBezTo>
                <a:cubicBezTo>
                  <a:pt x="70" y="129"/>
                  <a:pt x="70" y="129"/>
                  <a:pt x="70" y="129"/>
                </a:cubicBezTo>
                <a:cubicBezTo>
                  <a:pt x="70" y="129"/>
                  <a:pt x="70" y="129"/>
                  <a:pt x="70" y="129"/>
                </a:cubicBezTo>
                <a:cubicBezTo>
                  <a:pt x="70" y="129"/>
                  <a:pt x="70" y="129"/>
                  <a:pt x="70" y="129"/>
                </a:cubicBezTo>
                <a:cubicBezTo>
                  <a:pt x="70" y="130"/>
                  <a:pt x="70" y="130"/>
                  <a:pt x="70" y="130"/>
                </a:cubicBezTo>
                <a:cubicBezTo>
                  <a:pt x="70" y="129"/>
                  <a:pt x="70" y="129"/>
                  <a:pt x="70" y="129"/>
                </a:cubicBezTo>
                <a:cubicBezTo>
                  <a:pt x="70" y="141"/>
                  <a:pt x="70" y="141"/>
                  <a:pt x="70" y="141"/>
                </a:cubicBezTo>
                <a:cubicBezTo>
                  <a:pt x="70" y="141"/>
                  <a:pt x="70" y="141"/>
                  <a:pt x="70" y="141"/>
                </a:cubicBezTo>
                <a:cubicBezTo>
                  <a:pt x="70" y="128"/>
                  <a:pt x="70" y="128"/>
                  <a:pt x="70" y="128"/>
                </a:cubicBezTo>
                <a:cubicBezTo>
                  <a:pt x="70" y="126"/>
                  <a:pt x="70" y="126"/>
                  <a:pt x="70" y="126"/>
                </a:cubicBezTo>
                <a:cubicBezTo>
                  <a:pt x="70" y="126"/>
                  <a:pt x="70" y="126"/>
                  <a:pt x="70" y="126"/>
                </a:cubicBezTo>
                <a:cubicBezTo>
                  <a:pt x="70" y="125"/>
                  <a:pt x="70" y="125"/>
                  <a:pt x="70" y="125"/>
                </a:cubicBezTo>
                <a:cubicBezTo>
                  <a:pt x="70" y="125"/>
                  <a:pt x="70" y="125"/>
                  <a:pt x="70" y="125"/>
                </a:cubicBezTo>
                <a:cubicBezTo>
                  <a:pt x="70" y="123"/>
                  <a:pt x="70" y="123"/>
                  <a:pt x="70" y="123"/>
                </a:cubicBezTo>
                <a:cubicBezTo>
                  <a:pt x="70" y="123"/>
                  <a:pt x="70" y="123"/>
                  <a:pt x="70" y="123"/>
                </a:cubicBezTo>
                <a:cubicBezTo>
                  <a:pt x="70" y="123"/>
                  <a:pt x="70" y="123"/>
                  <a:pt x="70" y="123"/>
                </a:cubicBezTo>
                <a:cubicBezTo>
                  <a:pt x="70" y="123"/>
                  <a:pt x="70" y="123"/>
                  <a:pt x="70" y="123"/>
                </a:cubicBezTo>
                <a:cubicBezTo>
                  <a:pt x="70" y="121"/>
                  <a:pt x="70" y="121"/>
                  <a:pt x="70" y="121"/>
                </a:cubicBezTo>
                <a:cubicBezTo>
                  <a:pt x="70" y="121"/>
                  <a:pt x="70" y="121"/>
                  <a:pt x="70" y="121"/>
                </a:cubicBezTo>
                <a:cubicBezTo>
                  <a:pt x="70" y="121"/>
                  <a:pt x="70" y="121"/>
                  <a:pt x="70" y="121"/>
                </a:cubicBezTo>
                <a:cubicBezTo>
                  <a:pt x="70" y="121"/>
                  <a:pt x="70" y="121"/>
                  <a:pt x="70" y="121"/>
                </a:cubicBezTo>
                <a:cubicBezTo>
                  <a:pt x="70" y="119"/>
                  <a:pt x="70" y="119"/>
                  <a:pt x="70" y="119"/>
                </a:cubicBezTo>
                <a:cubicBezTo>
                  <a:pt x="70" y="119"/>
                  <a:pt x="70" y="119"/>
                  <a:pt x="70" y="119"/>
                </a:cubicBezTo>
                <a:cubicBezTo>
                  <a:pt x="70" y="118"/>
                  <a:pt x="70" y="118"/>
                  <a:pt x="70" y="118"/>
                </a:cubicBezTo>
                <a:close/>
                <a:moveTo>
                  <a:pt x="70" y="143"/>
                </a:moveTo>
                <a:cubicBezTo>
                  <a:pt x="70" y="144"/>
                  <a:pt x="70" y="144"/>
                  <a:pt x="70" y="144"/>
                </a:cubicBezTo>
                <a:cubicBezTo>
                  <a:pt x="70" y="144"/>
                  <a:pt x="70" y="144"/>
                  <a:pt x="70" y="144"/>
                </a:cubicBezTo>
                <a:cubicBezTo>
                  <a:pt x="70" y="143"/>
                  <a:pt x="70" y="143"/>
                  <a:pt x="70" y="143"/>
                </a:cubicBezTo>
                <a:close/>
                <a:moveTo>
                  <a:pt x="70" y="146"/>
                </a:moveTo>
                <a:cubicBezTo>
                  <a:pt x="70" y="146"/>
                  <a:pt x="70" y="146"/>
                  <a:pt x="70" y="146"/>
                </a:cubicBezTo>
                <a:cubicBezTo>
                  <a:pt x="70" y="146"/>
                  <a:pt x="70" y="146"/>
                  <a:pt x="70" y="146"/>
                </a:cubicBezTo>
                <a:cubicBezTo>
                  <a:pt x="70" y="145"/>
                  <a:pt x="70" y="145"/>
                  <a:pt x="70" y="145"/>
                </a:cubicBezTo>
                <a:lnTo>
                  <a:pt x="70" y="146"/>
                </a:lnTo>
                <a:close/>
                <a:moveTo>
                  <a:pt x="70" y="32"/>
                </a:moveTo>
                <a:cubicBezTo>
                  <a:pt x="69" y="31"/>
                  <a:pt x="69" y="31"/>
                  <a:pt x="69" y="31"/>
                </a:cubicBezTo>
                <a:cubicBezTo>
                  <a:pt x="69" y="32"/>
                  <a:pt x="69" y="32"/>
                  <a:pt x="69" y="32"/>
                </a:cubicBezTo>
                <a:cubicBezTo>
                  <a:pt x="69" y="32"/>
                  <a:pt x="69" y="32"/>
                  <a:pt x="69" y="32"/>
                </a:cubicBezTo>
                <a:cubicBezTo>
                  <a:pt x="69" y="33"/>
                  <a:pt x="69" y="33"/>
                  <a:pt x="69" y="33"/>
                </a:cubicBezTo>
                <a:cubicBezTo>
                  <a:pt x="69" y="74"/>
                  <a:pt x="69" y="74"/>
                  <a:pt x="69" y="74"/>
                </a:cubicBezTo>
                <a:cubicBezTo>
                  <a:pt x="70" y="74"/>
                  <a:pt x="70" y="74"/>
                  <a:pt x="70" y="74"/>
                </a:cubicBezTo>
                <a:lnTo>
                  <a:pt x="70" y="32"/>
                </a:lnTo>
                <a:close/>
                <a:moveTo>
                  <a:pt x="69" y="173"/>
                </a:moveTo>
                <a:cubicBezTo>
                  <a:pt x="70" y="173"/>
                  <a:pt x="70" y="173"/>
                  <a:pt x="70" y="173"/>
                </a:cubicBezTo>
                <a:cubicBezTo>
                  <a:pt x="70" y="146"/>
                  <a:pt x="70" y="146"/>
                  <a:pt x="70" y="146"/>
                </a:cubicBezTo>
                <a:cubicBezTo>
                  <a:pt x="69" y="146"/>
                  <a:pt x="69" y="146"/>
                  <a:pt x="69" y="146"/>
                </a:cubicBezTo>
                <a:cubicBezTo>
                  <a:pt x="69" y="146"/>
                  <a:pt x="69" y="146"/>
                  <a:pt x="69" y="146"/>
                </a:cubicBezTo>
                <a:cubicBezTo>
                  <a:pt x="70" y="146"/>
                  <a:pt x="70" y="146"/>
                  <a:pt x="70" y="146"/>
                </a:cubicBezTo>
                <a:cubicBezTo>
                  <a:pt x="70" y="145"/>
                  <a:pt x="70" y="145"/>
                  <a:pt x="70" y="145"/>
                </a:cubicBezTo>
                <a:cubicBezTo>
                  <a:pt x="69" y="145"/>
                  <a:pt x="69" y="145"/>
                  <a:pt x="69" y="145"/>
                </a:cubicBezTo>
                <a:cubicBezTo>
                  <a:pt x="69" y="144"/>
                  <a:pt x="69" y="144"/>
                  <a:pt x="69" y="144"/>
                </a:cubicBezTo>
                <a:cubicBezTo>
                  <a:pt x="70" y="144"/>
                  <a:pt x="70" y="144"/>
                  <a:pt x="70" y="144"/>
                </a:cubicBezTo>
                <a:cubicBezTo>
                  <a:pt x="70" y="143"/>
                  <a:pt x="70" y="143"/>
                  <a:pt x="70" y="143"/>
                </a:cubicBezTo>
                <a:cubicBezTo>
                  <a:pt x="69" y="143"/>
                  <a:pt x="69" y="143"/>
                  <a:pt x="69" y="143"/>
                </a:cubicBezTo>
                <a:cubicBezTo>
                  <a:pt x="70" y="141"/>
                  <a:pt x="70" y="141"/>
                  <a:pt x="70" y="141"/>
                </a:cubicBezTo>
                <a:cubicBezTo>
                  <a:pt x="70" y="141"/>
                  <a:pt x="70" y="141"/>
                  <a:pt x="70" y="141"/>
                </a:cubicBezTo>
                <a:cubicBezTo>
                  <a:pt x="70" y="128"/>
                  <a:pt x="70" y="128"/>
                  <a:pt x="70" y="128"/>
                </a:cubicBezTo>
                <a:cubicBezTo>
                  <a:pt x="70" y="129"/>
                  <a:pt x="70" y="129"/>
                  <a:pt x="70" y="129"/>
                </a:cubicBezTo>
                <a:cubicBezTo>
                  <a:pt x="69" y="129"/>
                  <a:pt x="69" y="129"/>
                  <a:pt x="69" y="129"/>
                </a:cubicBezTo>
                <a:cubicBezTo>
                  <a:pt x="69" y="129"/>
                  <a:pt x="69" y="129"/>
                  <a:pt x="69" y="129"/>
                </a:cubicBezTo>
                <a:cubicBezTo>
                  <a:pt x="70" y="129"/>
                  <a:pt x="70" y="129"/>
                  <a:pt x="70" y="129"/>
                </a:cubicBezTo>
                <a:cubicBezTo>
                  <a:pt x="70" y="130"/>
                  <a:pt x="70" y="130"/>
                  <a:pt x="70" y="130"/>
                </a:cubicBezTo>
                <a:cubicBezTo>
                  <a:pt x="69" y="131"/>
                  <a:pt x="69" y="131"/>
                  <a:pt x="69" y="131"/>
                </a:cubicBezTo>
                <a:lnTo>
                  <a:pt x="69" y="173"/>
                </a:lnTo>
                <a:close/>
                <a:moveTo>
                  <a:pt x="70" y="76"/>
                </a:moveTo>
                <a:cubicBezTo>
                  <a:pt x="70" y="77"/>
                  <a:pt x="70" y="77"/>
                  <a:pt x="70" y="77"/>
                </a:cubicBezTo>
                <a:cubicBezTo>
                  <a:pt x="69" y="77"/>
                  <a:pt x="69" y="77"/>
                  <a:pt x="69" y="77"/>
                </a:cubicBezTo>
                <a:cubicBezTo>
                  <a:pt x="69" y="76"/>
                  <a:pt x="69" y="76"/>
                  <a:pt x="69" y="76"/>
                </a:cubicBezTo>
                <a:lnTo>
                  <a:pt x="70" y="76"/>
                </a:lnTo>
                <a:close/>
                <a:moveTo>
                  <a:pt x="70" y="83"/>
                </a:moveTo>
                <a:cubicBezTo>
                  <a:pt x="70" y="95"/>
                  <a:pt x="70" y="95"/>
                  <a:pt x="70" y="95"/>
                </a:cubicBezTo>
                <a:cubicBezTo>
                  <a:pt x="69" y="97"/>
                  <a:pt x="69" y="97"/>
                  <a:pt x="69" y="97"/>
                </a:cubicBezTo>
                <a:cubicBezTo>
                  <a:pt x="69" y="83"/>
                  <a:pt x="69" y="83"/>
                  <a:pt x="69" y="83"/>
                </a:cubicBezTo>
                <a:lnTo>
                  <a:pt x="70" y="83"/>
                </a:lnTo>
                <a:close/>
                <a:moveTo>
                  <a:pt x="70" y="101"/>
                </a:moveTo>
                <a:cubicBezTo>
                  <a:pt x="70" y="105"/>
                  <a:pt x="70" y="105"/>
                  <a:pt x="70" y="105"/>
                </a:cubicBezTo>
                <a:cubicBezTo>
                  <a:pt x="69" y="110"/>
                  <a:pt x="69" y="110"/>
                  <a:pt x="69" y="110"/>
                </a:cubicBezTo>
                <a:cubicBezTo>
                  <a:pt x="69" y="106"/>
                  <a:pt x="69" y="106"/>
                  <a:pt x="69" y="106"/>
                </a:cubicBezTo>
                <a:lnTo>
                  <a:pt x="70" y="101"/>
                </a:lnTo>
                <a:close/>
                <a:moveTo>
                  <a:pt x="70" y="110"/>
                </a:moveTo>
                <a:cubicBezTo>
                  <a:pt x="70" y="116"/>
                  <a:pt x="70" y="116"/>
                  <a:pt x="70" y="116"/>
                </a:cubicBezTo>
                <a:cubicBezTo>
                  <a:pt x="70" y="116"/>
                  <a:pt x="70" y="116"/>
                  <a:pt x="70" y="116"/>
                </a:cubicBezTo>
                <a:cubicBezTo>
                  <a:pt x="70" y="118"/>
                  <a:pt x="70" y="118"/>
                  <a:pt x="70" y="118"/>
                </a:cubicBezTo>
                <a:cubicBezTo>
                  <a:pt x="70" y="118"/>
                  <a:pt x="70" y="118"/>
                  <a:pt x="70" y="118"/>
                </a:cubicBezTo>
                <a:cubicBezTo>
                  <a:pt x="70" y="119"/>
                  <a:pt x="70" y="119"/>
                  <a:pt x="70" y="119"/>
                </a:cubicBezTo>
                <a:cubicBezTo>
                  <a:pt x="70" y="119"/>
                  <a:pt x="70" y="119"/>
                  <a:pt x="70" y="119"/>
                </a:cubicBezTo>
                <a:cubicBezTo>
                  <a:pt x="69" y="120"/>
                  <a:pt x="69" y="120"/>
                  <a:pt x="69" y="120"/>
                </a:cubicBezTo>
                <a:cubicBezTo>
                  <a:pt x="70" y="121"/>
                  <a:pt x="70" y="121"/>
                  <a:pt x="70" y="121"/>
                </a:cubicBezTo>
                <a:cubicBezTo>
                  <a:pt x="70" y="121"/>
                  <a:pt x="70" y="121"/>
                  <a:pt x="70" y="121"/>
                </a:cubicBezTo>
                <a:cubicBezTo>
                  <a:pt x="69" y="121"/>
                  <a:pt x="69" y="121"/>
                  <a:pt x="69" y="121"/>
                </a:cubicBezTo>
                <a:cubicBezTo>
                  <a:pt x="69" y="121"/>
                  <a:pt x="69" y="121"/>
                  <a:pt x="69" y="121"/>
                </a:cubicBezTo>
                <a:cubicBezTo>
                  <a:pt x="69" y="116"/>
                  <a:pt x="69" y="116"/>
                  <a:pt x="69" y="116"/>
                </a:cubicBezTo>
                <a:lnTo>
                  <a:pt x="70" y="110"/>
                </a:lnTo>
                <a:close/>
                <a:moveTo>
                  <a:pt x="70" y="123"/>
                </a:moveTo>
                <a:cubicBezTo>
                  <a:pt x="70" y="123"/>
                  <a:pt x="70" y="123"/>
                  <a:pt x="70" y="123"/>
                </a:cubicBezTo>
                <a:cubicBezTo>
                  <a:pt x="69" y="123"/>
                  <a:pt x="69" y="123"/>
                  <a:pt x="69" y="123"/>
                </a:cubicBezTo>
                <a:cubicBezTo>
                  <a:pt x="69" y="122"/>
                  <a:pt x="69" y="122"/>
                  <a:pt x="69" y="122"/>
                </a:cubicBezTo>
                <a:lnTo>
                  <a:pt x="70" y="123"/>
                </a:lnTo>
                <a:close/>
                <a:moveTo>
                  <a:pt x="70" y="125"/>
                </a:moveTo>
                <a:cubicBezTo>
                  <a:pt x="70" y="126"/>
                  <a:pt x="70" y="126"/>
                  <a:pt x="70" y="126"/>
                </a:cubicBezTo>
                <a:cubicBezTo>
                  <a:pt x="69" y="125"/>
                  <a:pt x="69" y="125"/>
                  <a:pt x="69" y="125"/>
                </a:cubicBezTo>
                <a:cubicBezTo>
                  <a:pt x="69" y="125"/>
                  <a:pt x="69" y="125"/>
                  <a:pt x="69" y="125"/>
                </a:cubicBezTo>
                <a:lnTo>
                  <a:pt x="70" y="125"/>
                </a:lnTo>
                <a:close/>
                <a:moveTo>
                  <a:pt x="69" y="31"/>
                </a:moveTo>
                <a:cubicBezTo>
                  <a:pt x="68" y="31"/>
                  <a:pt x="68" y="31"/>
                  <a:pt x="68" y="31"/>
                </a:cubicBezTo>
                <a:cubicBezTo>
                  <a:pt x="68" y="32"/>
                  <a:pt x="68" y="32"/>
                  <a:pt x="68" y="32"/>
                </a:cubicBezTo>
                <a:cubicBezTo>
                  <a:pt x="69" y="32"/>
                  <a:pt x="69" y="32"/>
                  <a:pt x="69" y="32"/>
                </a:cubicBezTo>
                <a:lnTo>
                  <a:pt x="69" y="31"/>
                </a:lnTo>
                <a:close/>
                <a:moveTo>
                  <a:pt x="69" y="33"/>
                </a:moveTo>
                <a:cubicBezTo>
                  <a:pt x="69" y="34"/>
                  <a:pt x="69" y="36"/>
                  <a:pt x="68" y="37"/>
                </a:cubicBezTo>
                <a:cubicBezTo>
                  <a:pt x="68" y="73"/>
                  <a:pt x="68" y="73"/>
                  <a:pt x="68" y="73"/>
                </a:cubicBezTo>
                <a:cubicBezTo>
                  <a:pt x="69" y="74"/>
                  <a:pt x="69" y="74"/>
                  <a:pt x="69" y="74"/>
                </a:cubicBezTo>
                <a:lnTo>
                  <a:pt x="69" y="33"/>
                </a:lnTo>
                <a:close/>
                <a:moveTo>
                  <a:pt x="68" y="173"/>
                </a:moveTo>
                <a:cubicBezTo>
                  <a:pt x="69" y="173"/>
                  <a:pt x="69" y="173"/>
                  <a:pt x="69" y="173"/>
                </a:cubicBezTo>
                <a:cubicBezTo>
                  <a:pt x="69" y="131"/>
                  <a:pt x="69" y="131"/>
                  <a:pt x="69" y="131"/>
                </a:cubicBezTo>
                <a:cubicBezTo>
                  <a:pt x="69" y="131"/>
                  <a:pt x="69" y="132"/>
                  <a:pt x="68" y="132"/>
                </a:cubicBezTo>
                <a:cubicBezTo>
                  <a:pt x="68" y="141"/>
                  <a:pt x="68" y="141"/>
                  <a:pt x="68" y="141"/>
                </a:cubicBezTo>
                <a:cubicBezTo>
                  <a:pt x="69" y="141"/>
                  <a:pt x="69" y="141"/>
                  <a:pt x="69" y="141"/>
                </a:cubicBezTo>
                <a:cubicBezTo>
                  <a:pt x="69" y="143"/>
                  <a:pt x="69" y="143"/>
                  <a:pt x="69" y="143"/>
                </a:cubicBezTo>
                <a:cubicBezTo>
                  <a:pt x="68" y="143"/>
                  <a:pt x="68" y="143"/>
                  <a:pt x="68" y="143"/>
                </a:cubicBezTo>
                <a:cubicBezTo>
                  <a:pt x="68" y="143"/>
                  <a:pt x="68" y="143"/>
                  <a:pt x="68" y="143"/>
                </a:cubicBezTo>
                <a:cubicBezTo>
                  <a:pt x="69" y="144"/>
                  <a:pt x="69" y="144"/>
                  <a:pt x="69" y="144"/>
                </a:cubicBezTo>
                <a:cubicBezTo>
                  <a:pt x="69" y="145"/>
                  <a:pt x="69" y="145"/>
                  <a:pt x="69" y="145"/>
                </a:cubicBezTo>
                <a:cubicBezTo>
                  <a:pt x="68" y="145"/>
                  <a:pt x="68" y="145"/>
                  <a:pt x="68" y="145"/>
                </a:cubicBezTo>
                <a:cubicBezTo>
                  <a:pt x="68" y="146"/>
                  <a:pt x="68" y="146"/>
                  <a:pt x="68" y="146"/>
                </a:cubicBezTo>
                <a:cubicBezTo>
                  <a:pt x="69" y="146"/>
                  <a:pt x="69" y="146"/>
                  <a:pt x="69" y="146"/>
                </a:cubicBezTo>
                <a:cubicBezTo>
                  <a:pt x="69" y="146"/>
                  <a:pt x="69" y="146"/>
                  <a:pt x="69" y="146"/>
                </a:cubicBezTo>
                <a:cubicBezTo>
                  <a:pt x="68" y="146"/>
                  <a:pt x="68" y="146"/>
                  <a:pt x="68" y="146"/>
                </a:cubicBezTo>
                <a:lnTo>
                  <a:pt x="68" y="173"/>
                </a:lnTo>
                <a:close/>
                <a:moveTo>
                  <a:pt x="69" y="76"/>
                </a:moveTo>
                <a:cubicBezTo>
                  <a:pt x="69" y="77"/>
                  <a:pt x="69" y="77"/>
                  <a:pt x="69" y="77"/>
                </a:cubicBezTo>
                <a:cubicBezTo>
                  <a:pt x="68" y="77"/>
                  <a:pt x="68" y="77"/>
                  <a:pt x="68" y="77"/>
                </a:cubicBezTo>
                <a:cubicBezTo>
                  <a:pt x="68" y="76"/>
                  <a:pt x="68" y="76"/>
                  <a:pt x="68" y="76"/>
                </a:cubicBezTo>
                <a:lnTo>
                  <a:pt x="69" y="76"/>
                </a:lnTo>
                <a:close/>
                <a:moveTo>
                  <a:pt x="69" y="83"/>
                </a:moveTo>
                <a:cubicBezTo>
                  <a:pt x="69" y="97"/>
                  <a:pt x="69" y="97"/>
                  <a:pt x="69" y="97"/>
                </a:cubicBezTo>
                <a:cubicBezTo>
                  <a:pt x="68" y="102"/>
                  <a:pt x="68" y="102"/>
                  <a:pt x="68" y="102"/>
                </a:cubicBezTo>
                <a:cubicBezTo>
                  <a:pt x="68" y="82"/>
                  <a:pt x="68" y="82"/>
                  <a:pt x="68" y="82"/>
                </a:cubicBezTo>
                <a:lnTo>
                  <a:pt x="69" y="83"/>
                </a:lnTo>
                <a:close/>
                <a:moveTo>
                  <a:pt x="69" y="106"/>
                </a:moveTo>
                <a:cubicBezTo>
                  <a:pt x="69" y="110"/>
                  <a:pt x="69" y="110"/>
                  <a:pt x="69" y="110"/>
                </a:cubicBezTo>
                <a:cubicBezTo>
                  <a:pt x="68" y="118"/>
                  <a:pt x="68" y="118"/>
                  <a:pt x="68" y="118"/>
                </a:cubicBezTo>
                <a:cubicBezTo>
                  <a:pt x="68" y="114"/>
                  <a:pt x="68" y="114"/>
                  <a:pt x="68" y="114"/>
                </a:cubicBezTo>
                <a:lnTo>
                  <a:pt x="69" y="106"/>
                </a:lnTo>
                <a:close/>
                <a:moveTo>
                  <a:pt x="69" y="116"/>
                </a:moveTo>
                <a:cubicBezTo>
                  <a:pt x="69" y="121"/>
                  <a:pt x="69" y="121"/>
                  <a:pt x="69" y="121"/>
                </a:cubicBezTo>
                <a:cubicBezTo>
                  <a:pt x="69" y="122"/>
                  <a:pt x="69" y="122"/>
                  <a:pt x="69" y="122"/>
                </a:cubicBezTo>
                <a:cubicBezTo>
                  <a:pt x="69" y="122"/>
                  <a:pt x="69" y="122"/>
                  <a:pt x="69" y="122"/>
                </a:cubicBezTo>
                <a:cubicBezTo>
                  <a:pt x="69" y="123"/>
                  <a:pt x="69" y="123"/>
                  <a:pt x="69" y="123"/>
                </a:cubicBezTo>
                <a:cubicBezTo>
                  <a:pt x="69" y="123"/>
                  <a:pt x="69" y="123"/>
                  <a:pt x="69" y="123"/>
                </a:cubicBezTo>
                <a:cubicBezTo>
                  <a:pt x="69" y="125"/>
                  <a:pt x="69" y="125"/>
                  <a:pt x="69" y="125"/>
                </a:cubicBezTo>
                <a:cubicBezTo>
                  <a:pt x="69" y="125"/>
                  <a:pt x="69" y="125"/>
                  <a:pt x="69" y="125"/>
                </a:cubicBezTo>
                <a:cubicBezTo>
                  <a:pt x="69" y="125"/>
                  <a:pt x="69" y="125"/>
                  <a:pt x="69" y="125"/>
                </a:cubicBezTo>
                <a:cubicBezTo>
                  <a:pt x="69" y="125"/>
                  <a:pt x="69" y="125"/>
                  <a:pt x="69" y="125"/>
                </a:cubicBezTo>
                <a:cubicBezTo>
                  <a:pt x="69" y="128"/>
                  <a:pt x="69" y="128"/>
                  <a:pt x="69" y="128"/>
                </a:cubicBezTo>
                <a:cubicBezTo>
                  <a:pt x="69" y="129"/>
                  <a:pt x="69" y="129"/>
                  <a:pt x="69" y="129"/>
                </a:cubicBezTo>
                <a:cubicBezTo>
                  <a:pt x="69" y="129"/>
                  <a:pt x="69" y="129"/>
                  <a:pt x="69" y="129"/>
                </a:cubicBezTo>
                <a:cubicBezTo>
                  <a:pt x="69" y="129"/>
                  <a:pt x="69" y="129"/>
                  <a:pt x="69" y="129"/>
                </a:cubicBezTo>
                <a:cubicBezTo>
                  <a:pt x="68" y="132"/>
                  <a:pt x="68" y="132"/>
                  <a:pt x="68" y="132"/>
                </a:cubicBezTo>
                <a:cubicBezTo>
                  <a:pt x="68" y="127"/>
                  <a:pt x="68" y="127"/>
                  <a:pt x="68" y="127"/>
                </a:cubicBezTo>
                <a:lnTo>
                  <a:pt x="69" y="116"/>
                </a:lnTo>
                <a:close/>
                <a:moveTo>
                  <a:pt x="68" y="31"/>
                </a:moveTo>
                <a:cubicBezTo>
                  <a:pt x="68" y="30"/>
                  <a:pt x="68" y="30"/>
                  <a:pt x="68" y="30"/>
                </a:cubicBezTo>
                <a:cubicBezTo>
                  <a:pt x="67" y="31"/>
                  <a:pt x="67" y="31"/>
                  <a:pt x="67" y="31"/>
                </a:cubicBezTo>
                <a:cubicBezTo>
                  <a:pt x="68" y="32"/>
                  <a:pt x="68" y="32"/>
                  <a:pt x="68" y="32"/>
                </a:cubicBezTo>
                <a:lnTo>
                  <a:pt x="68" y="31"/>
                </a:lnTo>
                <a:close/>
                <a:moveTo>
                  <a:pt x="68" y="37"/>
                </a:moveTo>
                <a:cubicBezTo>
                  <a:pt x="68" y="38"/>
                  <a:pt x="67" y="39"/>
                  <a:pt x="67" y="41"/>
                </a:cubicBezTo>
                <a:cubicBezTo>
                  <a:pt x="67" y="73"/>
                  <a:pt x="67" y="73"/>
                  <a:pt x="67" y="73"/>
                </a:cubicBezTo>
                <a:cubicBezTo>
                  <a:pt x="67" y="73"/>
                  <a:pt x="68" y="73"/>
                  <a:pt x="68" y="73"/>
                </a:cubicBezTo>
                <a:lnTo>
                  <a:pt x="68" y="37"/>
                </a:lnTo>
                <a:close/>
                <a:moveTo>
                  <a:pt x="67" y="172"/>
                </a:moveTo>
                <a:cubicBezTo>
                  <a:pt x="68" y="173"/>
                  <a:pt x="68" y="173"/>
                  <a:pt x="68" y="173"/>
                </a:cubicBezTo>
                <a:cubicBezTo>
                  <a:pt x="68" y="146"/>
                  <a:pt x="68" y="146"/>
                  <a:pt x="68" y="146"/>
                </a:cubicBezTo>
                <a:cubicBezTo>
                  <a:pt x="68" y="146"/>
                  <a:pt x="68" y="146"/>
                  <a:pt x="68" y="146"/>
                </a:cubicBezTo>
                <a:cubicBezTo>
                  <a:pt x="68" y="146"/>
                  <a:pt x="68" y="146"/>
                  <a:pt x="68" y="146"/>
                </a:cubicBezTo>
                <a:cubicBezTo>
                  <a:pt x="68" y="145"/>
                  <a:pt x="68" y="145"/>
                  <a:pt x="68" y="145"/>
                </a:cubicBezTo>
                <a:cubicBezTo>
                  <a:pt x="67" y="145"/>
                  <a:pt x="67" y="145"/>
                  <a:pt x="67" y="145"/>
                </a:cubicBezTo>
                <a:cubicBezTo>
                  <a:pt x="67" y="143"/>
                  <a:pt x="67" y="143"/>
                  <a:pt x="67" y="143"/>
                </a:cubicBezTo>
                <a:cubicBezTo>
                  <a:pt x="68" y="143"/>
                  <a:pt x="68" y="143"/>
                  <a:pt x="68" y="143"/>
                </a:cubicBezTo>
                <a:cubicBezTo>
                  <a:pt x="68" y="143"/>
                  <a:pt x="68" y="143"/>
                  <a:pt x="68" y="143"/>
                </a:cubicBezTo>
                <a:cubicBezTo>
                  <a:pt x="67" y="143"/>
                  <a:pt x="67" y="143"/>
                  <a:pt x="67" y="143"/>
                </a:cubicBezTo>
                <a:cubicBezTo>
                  <a:pt x="67" y="141"/>
                  <a:pt x="67" y="141"/>
                  <a:pt x="67" y="141"/>
                </a:cubicBezTo>
                <a:cubicBezTo>
                  <a:pt x="68" y="141"/>
                  <a:pt x="68" y="141"/>
                  <a:pt x="68" y="141"/>
                </a:cubicBezTo>
                <a:cubicBezTo>
                  <a:pt x="68" y="132"/>
                  <a:pt x="68" y="132"/>
                  <a:pt x="68" y="132"/>
                </a:cubicBezTo>
                <a:cubicBezTo>
                  <a:pt x="68" y="132"/>
                  <a:pt x="68" y="132"/>
                  <a:pt x="68" y="132"/>
                </a:cubicBezTo>
                <a:cubicBezTo>
                  <a:pt x="68" y="132"/>
                  <a:pt x="68" y="132"/>
                  <a:pt x="68" y="132"/>
                </a:cubicBezTo>
                <a:cubicBezTo>
                  <a:pt x="68" y="127"/>
                  <a:pt x="68" y="127"/>
                  <a:pt x="68" y="127"/>
                </a:cubicBezTo>
                <a:cubicBezTo>
                  <a:pt x="68" y="133"/>
                  <a:pt x="68" y="133"/>
                  <a:pt x="68" y="133"/>
                </a:cubicBezTo>
                <a:cubicBezTo>
                  <a:pt x="67" y="134"/>
                  <a:pt x="67" y="134"/>
                  <a:pt x="67" y="134"/>
                </a:cubicBezTo>
                <a:lnTo>
                  <a:pt x="67" y="172"/>
                </a:lnTo>
                <a:close/>
                <a:moveTo>
                  <a:pt x="68" y="76"/>
                </a:moveTo>
                <a:cubicBezTo>
                  <a:pt x="68" y="77"/>
                  <a:pt x="68" y="77"/>
                  <a:pt x="68" y="77"/>
                </a:cubicBezTo>
                <a:cubicBezTo>
                  <a:pt x="67" y="76"/>
                  <a:pt x="67" y="76"/>
                  <a:pt x="67" y="76"/>
                </a:cubicBezTo>
                <a:cubicBezTo>
                  <a:pt x="67" y="75"/>
                  <a:pt x="67" y="75"/>
                  <a:pt x="67" y="75"/>
                </a:cubicBezTo>
                <a:lnTo>
                  <a:pt x="68" y="76"/>
                </a:lnTo>
                <a:close/>
                <a:moveTo>
                  <a:pt x="68" y="82"/>
                </a:moveTo>
                <a:cubicBezTo>
                  <a:pt x="68" y="102"/>
                  <a:pt x="68" y="102"/>
                  <a:pt x="68" y="102"/>
                </a:cubicBezTo>
                <a:cubicBezTo>
                  <a:pt x="67" y="108"/>
                  <a:pt x="67" y="108"/>
                  <a:pt x="67" y="108"/>
                </a:cubicBezTo>
                <a:cubicBezTo>
                  <a:pt x="67" y="97"/>
                  <a:pt x="67" y="97"/>
                  <a:pt x="67" y="97"/>
                </a:cubicBezTo>
                <a:cubicBezTo>
                  <a:pt x="68" y="94"/>
                  <a:pt x="68" y="94"/>
                  <a:pt x="68" y="94"/>
                </a:cubicBezTo>
                <a:cubicBezTo>
                  <a:pt x="68" y="95"/>
                  <a:pt x="67" y="95"/>
                  <a:pt x="67" y="96"/>
                </a:cubicBezTo>
                <a:cubicBezTo>
                  <a:pt x="67" y="81"/>
                  <a:pt x="67" y="81"/>
                  <a:pt x="67" y="81"/>
                </a:cubicBezTo>
                <a:lnTo>
                  <a:pt x="68" y="82"/>
                </a:lnTo>
                <a:close/>
                <a:moveTo>
                  <a:pt x="68" y="114"/>
                </a:moveTo>
                <a:cubicBezTo>
                  <a:pt x="68" y="118"/>
                  <a:pt x="68" y="118"/>
                  <a:pt x="68" y="118"/>
                </a:cubicBezTo>
                <a:cubicBezTo>
                  <a:pt x="67" y="129"/>
                  <a:pt x="67" y="129"/>
                  <a:pt x="67" y="129"/>
                </a:cubicBezTo>
                <a:cubicBezTo>
                  <a:pt x="67" y="124"/>
                  <a:pt x="67" y="124"/>
                  <a:pt x="67" y="124"/>
                </a:cubicBezTo>
                <a:lnTo>
                  <a:pt x="68" y="114"/>
                </a:lnTo>
                <a:close/>
                <a:moveTo>
                  <a:pt x="67" y="41"/>
                </a:moveTo>
                <a:cubicBezTo>
                  <a:pt x="67" y="42"/>
                  <a:pt x="66" y="43"/>
                  <a:pt x="66" y="44"/>
                </a:cubicBezTo>
                <a:cubicBezTo>
                  <a:pt x="66" y="73"/>
                  <a:pt x="66" y="73"/>
                  <a:pt x="66" y="73"/>
                </a:cubicBezTo>
                <a:cubicBezTo>
                  <a:pt x="67" y="73"/>
                  <a:pt x="67" y="73"/>
                  <a:pt x="67" y="73"/>
                </a:cubicBezTo>
                <a:lnTo>
                  <a:pt x="67" y="41"/>
                </a:lnTo>
                <a:close/>
                <a:moveTo>
                  <a:pt x="66" y="172"/>
                </a:moveTo>
                <a:cubicBezTo>
                  <a:pt x="67" y="172"/>
                  <a:pt x="67" y="172"/>
                  <a:pt x="67" y="172"/>
                </a:cubicBezTo>
                <a:cubicBezTo>
                  <a:pt x="67" y="134"/>
                  <a:pt x="67" y="134"/>
                  <a:pt x="67" y="134"/>
                </a:cubicBezTo>
                <a:cubicBezTo>
                  <a:pt x="66" y="135"/>
                  <a:pt x="66" y="135"/>
                  <a:pt x="66" y="135"/>
                </a:cubicBezTo>
                <a:cubicBezTo>
                  <a:pt x="67" y="129"/>
                  <a:pt x="67" y="129"/>
                  <a:pt x="67" y="129"/>
                </a:cubicBezTo>
                <a:cubicBezTo>
                  <a:pt x="67" y="124"/>
                  <a:pt x="67" y="124"/>
                  <a:pt x="67" y="124"/>
                </a:cubicBezTo>
                <a:cubicBezTo>
                  <a:pt x="66" y="133"/>
                  <a:pt x="66" y="133"/>
                  <a:pt x="66" y="133"/>
                </a:cubicBezTo>
                <a:cubicBezTo>
                  <a:pt x="66" y="142"/>
                  <a:pt x="66" y="142"/>
                  <a:pt x="66" y="142"/>
                </a:cubicBezTo>
                <a:cubicBezTo>
                  <a:pt x="67" y="141"/>
                  <a:pt x="67" y="141"/>
                  <a:pt x="67" y="141"/>
                </a:cubicBezTo>
                <a:cubicBezTo>
                  <a:pt x="67" y="145"/>
                  <a:pt x="67" y="145"/>
                  <a:pt x="67" y="145"/>
                </a:cubicBezTo>
                <a:cubicBezTo>
                  <a:pt x="66" y="145"/>
                  <a:pt x="66" y="145"/>
                  <a:pt x="66" y="145"/>
                </a:cubicBezTo>
                <a:lnTo>
                  <a:pt x="66" y="172"/>
                </a:lnTo>
                <a:close/>
                <a:moveTo>
                  <a:pt x="67" y="75"/>
                </a:moveTo>
                <a:cubicBezTo>
                  <a:pt x="67" y="76"/>
                  <a:pt x="67" y="76"/>
                  <a:pt x="67" y="76"/>
                </a:cubicBezTo>
                <a:cubicBezTo>
                  <a:pt x="67" y="76"/>
                  <a:pt x="67" y="76"/>
                  <a:pt x="67" y="76"/>
                </a:cubicBezTo>
                <a:cubicBezTo>
                  <a:pt x="67" y="76"/>
                  <a:pt x="67" y="76"/>
                  <a:pt x="67" y="76"/>
                </a:cubicBezTo>
                <a:cubicBezTo>
                  <a:pt x="66" y="79"/>
                  <a:pt x="66" y="79"/>
                  <a:pt x="66" y="79"/>
                </a:cubicBezTo>
                <a:cubicBezTo>
                  <a:pt x="66" y="77"/>
                  <a:pt x="66" y="77"/>
                  <a:pt x="66" y="77"/>
                </a:cubicBezTo>
                <a:cubicBezTo>
                  <a:pt x="66" y="77"/>
                  <a:pt x="66" y="77"/>
                  <a:pt x="66" y="77"/>
                </a:cubicBezTo>
                <a:cubicBezTo>
                  <a:pt x="67" y="76"/>
                  <a:pt x="67" y="76"/>
                  <a:pt x="67" y="76"/>
                </a:cubicBezTo>
                <a:cubicBezTo>
                  <a:pt x="66" y="76"/>
                  <a:pt x="66" y="76"/>
                  <a:pt x="66" y="76"/>
                </a:cubicBezTo>
                <a:cubicBezTo>
                  <a:pt x="66" y="75"/>
                  <a:pt x="66" y="75"/>
                  <a:pt x="66" y="75"/>
                </a:cubicBezTo>
                <a:lnTo>
                  <a:pt x="67" y="75"/>
                </a:lnTo>
                <a:close/>
                <a:moveTo>
                  <a:pt x="67" y="81"/>
                </a:moveTo>
                <a:cubicBezTo>
                  <a:pt x="67" y="96"/>
                  <a:pt x="67" y="96"/>
                  <a:pt x="67" y="96"/>
                </a:cubicBezTo>
                <a:cubicBezTo>
                  <a:pt x="67" y="97"/>
                  <a:pt x="66" y="98"/>
                  <a:pt x="66" y="99"/>
                </a:cubicBezTo>
                <a:cubicBezTo>
                  <a:pt x="66" y="80"/>
                  <a:pt x="66" y="80"/>
                  <a:pt x="66" y="80"/>
                </a:cubicBezTo>
                <a:lnTo>
                  <a:pt x="67" y="81"/>
                </a:lnTo>
                <a:close/>
                <a:moveTo>
                  <a:pt x="67" y="97"/>
                </a:moveTo>
                <a:cubicBezTo>
                  <a:pt x="66" y="102"/>
                  <a:pt x="66" y="102"/>
                  <a:pt x="66" y="102"/>
                </a:cubicBezTo>
                <a:cubicBezTo>
                  <a:pt x="66" y="113"/>
                  <a:pt x="66" y="113"/>
                  <a:pt x="66" y="113"/>
                </a:cubicBezTo>
                <a:cubicBezTo>
                  <a:pt x="67" y="108"/>
                  <a:pt x="67" y="108"/>
                  <a:pt x="67" y="108"/>
                </a:cubicBezTo>
                <a:lnTo>
                  <a:pt x="67" y="97"/>
                </a:lnTo>
                <a:close/>
                <a:moveTo>
                  <a:pt x="66" y="44"/>
                </a:moveTo>
                <a:cubicBezTo>
                  <a:pt x="66" y="44"/>
                  <a:pt x="65" y="45"/>
                  <a:pt x="65" y="46"/>
                </a:cubicBezTo>
                <a:cubicBezTo>
                  <a:pt x="65" y="45"/>
                  <a:pt x="65" y="45"/>
                  <a:pt x="65" y="45"/>
                </a:cubicBezTo>
                <a:cubicBezTo>
                  <a:pt x="62" y="48"/>
                  <a:pt x="62" y="48"/>
                  <a:pt x="62" y="48"/>
                </a:cubicBezTo>
                <a:cubicBezTo>
                  <a:pt x="62" y="48"/>
                  <a:pt x="62" y="48"/>
                  <a:pt x="62" y="48"/>
                </a:cubicBezTo>
                <a:cubicBezTo>
                  <a:pt x="65" y="46"/>
                  <a:pt x="65" y="46"/>
                  <a:pt x="65" y="46"/>
                </a:cubicBezTo>
                <a:cubicBezTo>
                  <a:pt x="64" y="48"/>
                  <a:pt x="63" y="50"/>
                  <a:pt x="62" y="52"/>
                </a:cubicBezTo>
                <a:cubicBezTo>
                  <a:pt x="62" y="71"/>
                  <a:pt x="62" y="71"/>
                  <a:pt x="62" y="71"/>
                </a:cubicBezTo>
                <a:cubicBezTo>
                  <a:pt x="63" y="72"/>
                  <a:pt x="65" y="72"/>
                  <a:pt x="66" y="73"/>
                </a:cubicBezTo>
                <a:lnTo>
                  <a:pt x="66" y="44"/>
                </a:lnTo>
                <a:close/>
                <a:moveTo>
                  <a:pt x="62" y="170"/>
                </a:moveTo>
                <a:cubicBezTo>
                  <a:pt x="63" y="171"/>
                  <a:pt x="65" y="171"/>
                  <a:pt x="66" y="172"/>
                </a:cubicBezTo>
                <a:cubicBezTo>
                  <a:pt x="66" y="145"/>
                  <a:pt x="66" y="145"/>
                  <a:pt x="66" y="145"/>
                </a:cubicBezTo>
                <a:cubicBezTo>
                  <a:pt x="65" y="145"/>
                  <a:pt x="65" y="145"/>
                  <a:pt x="65" y="145"/>
                </a:cubicBezTo>
                <a:cubicBezTo>
                  <a:pt x="65" y="142"/>
                  <a:pt x="65" y="142"/>
                  <a:pt x="65" y="142"/>
                </a:cubicBezTo>
                <a:cubicBezTo>
                  <a:pt x="66" y="142"/>
                  <a:pt x="66" y="142"/>
                  <a:pt x="66" y="142"/>
                </a:cubicBezTo>
                <a:cubicBezTo>
                  <a:pt x="66" y="133"/>
                  <a:pt x="66" y="133"/>
                  <a:pt x="66" y="133"/>
                </a:cubicBezTo>
                <a:cubicBezTo>
                  <a:pt x="66" y="136"/>
                  <a:pt x="66" y="136"/>
                  <a:pt x="66" y="136"/>
                </a:cubicBezTo>
                <a:cubicBezTo>
                  <a:pt x="65" y="137"/>
                  <a:pt x="63" y="138"/>
                  <a:pt x="62" y="140"/>
                </a:cubicBezTo>
                <a:cubicBezTo>
                  <a:pt x="62" y="142"/>
                  <a:pt x="62" y="142"/>
                  <a:pt x="62" y="142"/>
                </a:cubicBezTo>
                <a:cubicBezTo>
                  <a:pt x="63" y="142"/>
                  <a:pt x="64" y="142"/>
                  <a:pt x="65" y="142"/>
                </a:cubicBezTo>
                <a:cubicBezTo>
                  <a:pt x="65" y="145"/>
                  <a:pt x="65" y="145"/>
                  <a:pt x="65" y="145"/>
                </a:cubicBezTo>
                <a:cubicBezTo>
                  <a:pt x="62" y="144"/>
                  <a:pt x="62" y="144"/>
                  <a:pt x="62" y="144"/>
                </a:cubicBezTo>
                <a:lnTo>
                  <a:pt x="62" y="170"/>
                </a:lnTo>
                <a:close/>
                <a:moveTo>
                  <a:pt x="66" y="75"/>
                </a:moveTo>
                <a:cubicBezTo>
                  <a:pt x="66" y="76"/>
                  <a:pt x="66" y="76"/>
                  <a:pt x="66" y="76"/>
                </a:cubicBezTo>
                <a:cubicBezTo>
                  <a:pt x="62" y="74"/>
                  <a:pt x="62" y="74"/>
                  <a:pt x="62" y="74"/>
                </a:cubicBezTo>
                <a:cubicBezTo>
                  <a:pt x="62" y="74"/>
                  <a:pt x="62" y="74"/>
                  <a:pt x="62" y="74"/>
                </a:cubicBezTo>
                <a:lnTo>
                  <a:pt x="66" y="75"/>
                </a:lnTo>
                <a:close/>
                <a:moveTo>
                  <a:pt x="66" y="77"/>
                </a:moveTo>
                <a:cubicBezTo>
                  <a:pt x="66" y="79"/>
                  <a:pt x="66" y="79"/>
                  <a:pt x="66" y="79"/>
                </a:cubicBezTo>
                <a:cubicBezTo>
                  <a:pt x="66" y="80"/>
                  <a:pt x="66" y="80"/>
                  <a:pt x="66" y="80"/>
                </a:cubicBezTo>
                <a:cubicBezTo>
                  <a:pt x="66" y="80"/>
                  <a:pt x="66" y="80"/>
                  <a:pt x="66" y="80"/>
                </a:cubicBezTo>
                <a:cubicBezTo>
                  <a:pt x="66" y="99"/>
                  <a:pt x="66" y="99"/>
                  <a:pt x="66" y="99"/>
                </a:cubicBezTo>
                <a:cubicBezTo>
                  <a:pt x="64" y="103"/>
                  <a:pt x="63" y="108"/>
                  <a:pt x="62" y="112"/>
                </a:cubicBezTo>
                <a:cubicBezTo>
                  <a:pt x="62" y="77"/>
                  <a:pt x="62" y="77"/>
                  <a:pt x="62" y="77"/>
                </a:cubicBezTo>
                <a:cubicBezTo>
                  <a:pt x="65" y="79"/>
                  <a:pt x="65" y="79"/>
                  <a:pt x="65" y="79"/>
                </a:cubicBezTo>
                <a:lnTo>
                  <a:pt x="66" y="77"/>
                </a:lnTo>
                <a:close/>
                <a:moveTo>
                  <a:pt x="66" y="102"/>
                </a:moveTo>
                <a:cubicBezTo>
                  <a:pt x="62" y="119"/>
                  <a:pt x="62" y="119"/>
                  <a:pt x="62" y="119"/>
                </a:cubicBezTo>
                <a:cubicBezTo>
                  <a:pt x="62" y="130"/>
                  <a:pt x="62" y="130"/>
                  <a:pt x="62" y="130"/>
                </a:cubicBezTo>
                <a:cubicBezTo>
                  <a:pt x="66" y="113"/>
                  <a:pt x="66" y="113"/>
                  <a:pt x="66" y="113"/>
                </a:cubicBezTo>
                <a:lnTo>
                  <a:pt x="66" y="102"/>
                </a:lnTo>
                <a:close/>
                <a:moveTo>
                  <a:pt x="62" y="48"/>
                </a:moveTo>
                <a:cubicBezTo>
                  <a:pt x="51" y="55"/>
                  <a:pt x="51" y="55"/>
                  <a:pt x="51" y="55"/>
                </a:cubicBezTo>
                <a:cubicBezTo>
                  <a:pt x="51" y="56"/>
                  <a:pt x="51" y="56"/>
                  <a:pt x="51" y="56"/>
                </a:cubicBezTo>
                <a:cubicBezTo>
                  <a:pt x="62" y="48"/>
                  <a:pt x="62" y="48"/>
                  <a:pt x="62" y="48"/>
                </a:cubicBezTo>
                <a:close/>
                <a:moveTo>
                  <a:pt x="51" y="166"/>
                </a:moveTo>
                <a:cubicBezTo>
                  <a:pt x="51" y="141"/>
                  <a:pt x="51" y="141"/>
                  <a:pt x="51" y="141"/>
                </a:cubicBezTo>
                <a:cubicBezTo>
                  <a:pt x="53" y="142"/>
                  <a:pt x="55" y="142"/>
                  <a:pt x="57" y="143"/>
                </a:cubicBezTo>
                <a:cubicBezTo>
                  <a:pt x="57" y="140"/>
                  <a:pt x="57" y="140"/>
                  <a:pt x="57" y="140"/>
                </a:cubicBezTo>
                <a:cubicBezTo>
                  <a:pt x="55" y="139"/>
                  <a:pt x="53" y="138"/>
                  <a:pt x="51" y="136"/>
                </a:cubicBezTo>
                <a:cubicBezTo>
                  <a:pt x="51" y="67"/>
                  <a:pt x="51" y="67"/>
                  <a:pt x="51" y="67"/>
                </a:cubicBezTo>
                <a:cubicBezTo>
                  <a:pt x="53" y="66"/>
                  <a:pt x="55" y="63"/>
                  <a:pt x="57" y="60"/>
                </a:cubicBezTo>
                <a:cubicBezTo>
                  <a:pt x="51" y="61"/>
                  <a:pt x="51" y="61"/>
                  <a:pt x="51" y="61"/>
                </a:cubicBezTo>
                <a:cubicBezTo>
                  <a:pt x="51" y="60"/>
                  <a:pt x="51" y="60"/>
                  <a:pt x="51" y="60"/>
                </a:cubicBezTo>
                <a:cubicBezTo>
                  <a:pt x="57" y="60"/>
                  <a:pt x="57" y="60"/>
                  <a:pt x="57" y="60"/>
                </a:cubicBezTo>
                <a:cubicBezTo>
                  <a:pt x="57" y="60"/>
                  <a:pt x="57" y="60"/>
                  <a:pt x="57" y="60"/>
                </a:cubicBezTo>
                <a:cubicBezTo>
                  <a:pt x="59" y="57"/>
                  <a:pt x="60" y="55"/>
                  <a:pt x="62" y="52"/>
                </a:cubicBezTo>
                <a:cubicBezTo>
                  <a:pt x="62" y="71"/>
                  <a:pt x="62" y="71"/>
                  <a:pt x="62" y="71"/>
                </a:cubicBezTo>
                <a:cubicBezTo>
                  <a:pt x="59" y="70"/>
                  <a:pt x="55" y="69"/>
                  <a:pt x="51" y="69"/>
                </a:cubicBezTo>
                <a:cubicBezTo>
                  <a:pt x="53" y="70"/>
                  <a:pt x="53" y="70"/>
                  <a:pt x="53" y="70"/>
                </a:cubicBezTo>
                <a:cubicBezTo>
                  <a:pt x="62" y="74"/>
                  <a:pt x="62" y="74"/>
                  <a:pt x="62" y="74"/>
                </a:cubicBezTo>
                <a:cubicBezTo>
                  <a:pt x="62" y="74"/>
                  <a:pt x="62" y="74"/>
                  <a:pt x="62" y="74"/>
                </a:cubicBezTo>
                <a:cubicBezTo>
                  <a:pt x="55" y="71"/>
                  <a:pt x="55" y="71"/>
                  <a:pt x="55" y="71"/>
                </a:cubicBezTo>
                <a:cubicBezTo>
                  <a:pt x="62" y="77"/>
                  <a:pt x="62" y="77"/>
                  <a:pt x="62" y="77"/>
                </a:cubicBezTo>
                <a:cubicBezTo>
                  <a:pt x="62" y="112"/>
                  <a:pt x="62" y="112"/>
                  <a:pt x="62" y="112"/>
                </a:cubicBezTo>
                <a:cubicBezTo>
                  <a:pt x="60" y="122"/>
                  <a:pt x="59" y="130"/>
                  <a:pt x="59" y="135"/>
                </a:cubicBezTo>
                <a:cubicBezTo>
                  <a:pt x="62" y="119"/>
                  <a:pt x="62" y="119"/>
                  <a:pt x="62" y="119"/>
                </a:cubicBezTo>
                <a:cubicBezTo>
                  <a:pt x="62" y="130"/>
                  <a:pt x="62" y="130"/>
                  <a:pt x="62" y="130"/>
                </a:cubicBezTo>
                <a:cubicBezTo>
                  <a:pt x="60" y="142"/>
                  <a:pt x="60" y="142"/>
                  <a:pt x="60" y="142"/>
                </a:cubicBezTo>
                <a:cubicBezTo>
                  <a:pt x="60" y="141"/>
                  <a:pt x="61" y="140"/>
                  <a:pt x="62" y="140"/>
                </a:cubicBezTo>
                <a:cubicBezTo>
                  <a:pt x="62" y="142"/>
                  <a:pt x="62" y="142"/>
                  <a:pt x="62" y="142"/>
                </a:cubicBezTo>
                <a:cubicBezTo>
                  <a:pt x="61" y="143"/>
                  <a:pt x="60" y="143"/>
                  <a:pt x="59" y="143"/>
                </a:cubicBezTo>
                <a:cubicBezTo>
                  <a:pt x="59" y="143"/>
                  <a:pt x="59" y="143"/>
                  <a:pt x="59" y="143"/>
                </a:cubicBezTo>
                <a:cubicBezTo>
                  <a:pt x="62" y="144"/>
                  <a:pt x="62" y="144"/>
                  <a:pt x="62" y="144"/>
                </a:cubicBezTo>
                <a:cubicBezTo>
                  <a:pt x="62" y="170"/>
                  <a:pt x="62" y="170"/>
                  <a:pt x="62" y="170"/>
                </a:cubicBezTo>
                <a:cubicBezTo>
                  <a:pt x="58" y="169"/>
                  <a:pt x="55" y="167"/>
                  <a:pt x="51" y="166"/>
                </a:cubicBezTo>
                <a:close/>
                <a:moveTo>
                  <a:pt x="51" y="55"/>
                </a:moveTo>
                <a:cubicBezTo>
                  <a:pt x="46" y="59"/>
                  <a:pt x="46" y="59"/>
                  <a:pt x="46" y="59"/>
                </a:cubicBezTo>
                <a:cubicBezTo>
                  <a:pt x="46" y="60"/>
                  <a:pt x="46" y="60"/>
                  <a:pt x="46" y="60"/>
                </a:cubicBezTo>
                <a:cubicBezTo>
                  <a:pt x="51" y="56"/>
                  <a:pt x="51" y="56"/>
                  <a:pt x="51" y="56"/>
                </a:cubicBezTo>
                <a:lnTo>
                  <a:pt x="51" y="55"/>
                </a:lnTo>
                <a:close/>
                <a:moveTo>
                  <a:pt x="46" y="164"/>
                </a:moveTo>
                <a:cubicBezTo>
                  <a:pt x="48" y="164"/>
                  <a:pt x="49" y="165"/>
                  <a:pt x="51" y="166"/>
                </a:cubicBezTo>
                <a:cubicBezTo>
                  <a:pt x="51" y="141"/>
                  <a:pt x="51" y="141"/>
                  <a:pt x="51" y="141"/>
                </a:cubicBezTo>
                <a:cubicBezTo>
                  <a:pt x="49" y="140"/>
                  <a:pt x="48" y="140"/>
                  <a:pt x="46" y="139"/>
                </a:cubicBezTo>
                <a:lnTo>
                  <a:pt x="46" y="164"/>
                </a:lnTo>
                <a:close/>
                <a:moveTo>
                  <a:pt x="51" y="60"/>
                </a:moveTo>
                <a:cubicBezTo>
                  <a:pt x="51" y="61"/>
                  <a:pt x="51" y="61"/>
                  <a:pt x="51" y="61"/>
                </a:cubicBezTo>
                <a:cubicBezTo>
                  <a:pt x="46" y="62"/>
                  <a:pt x="46" y="62"/>
                  <a:pt x="46" y="62"/>
                </a:cubicBezTo>
                <a:cubicBezTo>
                  <a:pt x="46" y="61"/>
                  <a:pt x="46" y="61"/>
                  <a:pt x="46" y="61"/>
                </a:cubicBezTo>
                <a:lnTo>
                  <a:pt x="51" y="60"/>
                </a:lnTo>
                <a:close/>
                <a:moveTo>
                  <a:pt x="51" y="67"/>
                </a:moveTo>
                <a:cubicBezTo>
                  <a:pt x="51" y="136"/>
                  <a:pt x="51" y="136"/>
                  <a:pt x="51" y="136"/>
                </a:cubicBezTo>
                <a:cubicBezTo>
                  <a:pt x="50" y="136"/>
                  <a:pt x="48" y="135"/>
                  <a:pt x="47" y="134"/>
                </a:cubicBezTo>
                <a:cubicBezTo>
                  <a:pt x="46" y="137"/>
                  <a:pt x="46" y="137"/>
                  <a:pt x="46" y="137"/>
                </a:cubicBezTo>
                <a:cubicBezTo>
                  <a:pt x="46" y="136"/>
                  <a:pt x="46" y="136"/>
                  <a:pt x="46" y="136"/>
                </a:cubicBezTo>
                <a:cubicBezTo>
                  <a:pt x="46" y="134"/>
                  <a:pt x="46" y="134"/>
                  <a:pt x="46" y="134"/>
                </a:cubicBezTo>
                <a:cubicBezTo>
                  <a:pt x="46" y="134"/>
                  <a:pt x="46" y="134"/>
                  <a:pt x="46" y="134"/>
                </a:cubicBezTo>
                <a:cubicBezTo>
                  <a:pt x="46" y="65"/>
                  <a:pt x="46" y="65"/>
                  <a:pt x="46" y="65"/>
                </a:cubicBezTo>
                <a:cubicBezTo>
                  <a:pt x="50" y="68"/>
                  <a:pt x="50" y="68"/>
                  <a:pt x="50" y="68"/>
                </a:cubicBezTo>
                <a:cubicBezTo>
                  <a:pt x="51" y="68"/>
                  <a:pt x="51" y="68"/>
                  <a:pt x="51" y="67"/>
                </a:cubicBezTo>
                <a:close/>
                <a:moveTo>
                  <a:pt x="46" y="59"/>
                </a:moveTo>
                <a:cubicBezTo>
                  <a:pt x="44" y="60"/>
                  <a:pt x="44" y="60"/>
                  <a:pt x="44" y="60"/>
                </a:cubicBezTo>
                <a:cubicBezTo>
                  <a:pt x="44" y="61"/>
                  <a:pt x="44" y="61"/>
                  <a:pt x="44" y="61"/>
                </a:cubicBezTo>
                <a:cubicBezTo>
                  <a:pt x="46" y="60"/>
                  <a:pt x="46" y="60"/>
                  <a:pt x="46" y="60"/>
                </a:cubicBezTo>
                <a:lnTo>
                  <a:pt x="46" y="59"/>
                </a:lnTo>
                <a:close/>
                <a:moveTo>
                  <a:pt x="44" y="163"/>
                </a:moveTo>
                <a:cubicBezTo>
                  <a:pt x="46" y="164"/>
                  <a:pt x="46" y="164"/>
                  <a:pt x="46" y="164"/>
                </a:cubicBezTo>
                <a:cubicBezTo>
                  <a:pt x="46" y="139"/>
                  <a:pt x="46" y="139"/>
                  <a:pt x="46" y="139"/>
                </a:cubicBezTo>
                <a:cubicBezTo>
                  <a:pt x="45" y="139"/>
                  <a:pt x="45" y="139"/>
                  <a:pt x="45" y="139"/>
                </a:cubicBezTo>
                <a:cubicBezTo>
                  <a:pt x="46" y="137"/>
                  <a:pt x="46" y="137"/>
                  <a:pt x="46" y="137"/>
                </a:cubicBezTo>
                <a:cubicBezTo>
                  <a:pt x="46" y="136"/>
                  <a:pt x="46" y="136"/>
                  <a:pt x="46" y="136"/>
                </a:cubicBezTo>
                <a:cubicBezTo>
                  <a:pt x="45" y="139"/>
                  <a:pt x="45" y="139"/>
                  <a:pt x="45" y="139"/>
                </a:cubicBezTo>
                <a:cubicBezTo>
                  <a:pt x="44" y="139"/>
                  <a:pt x="44" y="139"/>
                  <a:pt x="44" y="139"/>
                </a:cubicBezTo>
                <a:lnTo>
                  <a:pt x="44" y="163"/>
                </a:lnTo>
                <a:close/>
                <a:moveTo>
                  <a:pt x="46" y="61"/>
                </a:moveTo>
                <a:cubicBezTo>
                  <a:pt x="46" y="62"/>
                  <a:pt x="46" y="62"/>
                  <a:pt x="46" y="62"/>
                </a:cubicBezTo>
                <a:cubicBezTo>
                  <a:pt x="44" y="62"/>
                  <a:pt x="44" y="62"/>
                  <a:pt x="44" y="62"/>
                </a:cubicBezTo>
                <a:cubicBezTo>
                  <a:pt x="44" y="62"/>
                  <a:pt x="44" y="62"/>
                  <a:pt x="44" y="62"/>
                </a:cubicBezTo>
                <a:lnTo>
                  <a:pt x="46" y="61"/>
                </a:lnTo>
                <a:close/>
                <a:moveTo>
                  <a:pt x="46" y="65"/>
                </a:moveTo>
                <a:cubicBezTo>
                  <a:pt x="46" y="134"/>
                  <a:pt x="46" y="134"/>
                  <a:pt x="46" y="134"/>
                </a:cubicBezTo>
                <a:cubicBezTo>
                  <a:pt x="44" y="133"/>
                  <a:pt x="44" y="133"/>
                  <a:pt x="44" y="133"/>
                </a:cubicBezTo>
                <a:cubicBezTo>
                  <a:pt x="44" y="63"/>
                  <a:pt x="44" y="63"/>
                  <a:pt x="44" y="63"/>
                </a:cubicBezTo>
                <a:lnTo>
                  <a:pt x="46" y="65"/>
                </a:lnTo>
                <a:close/>
                <a:moveTo>
                  <a:pt x="44" y="60"/>
                </a:moveTo>
                <a:cubicBezTo>
                  <a:pt x="42" y="62"/>
                  <a:pt x="42" y="62"/>
                  <a:pt x="42" y="62"/>
                </a:cubicBezTo>
                <a:cubicBezTo>
                  <a:pt x="42" y="62"/>
                  <a:pt x="42" y="62"/>
                  <a:pt x="42" y="62"/>
                </a:cubicBezTo>
                <a:cubicBezTo>
                  <a:pt x="42" y="62"/>
                  <a:pt x="42" y="62"/>
                  <a:pt x="42" y="62"/>
                </a:cubicBezTo>
                <a:cubicBezTo>
                  <a:pt x="42" y="132"/>
                  <a:pt x="42" y="132"/>
                  <a:pt x="42" y="132"/>
                </a:cubicBezTo>
                <a:cubicBezTo>
                  <a:pt x="44" y="133"/>
                  <a:pt x="44" y="133"/>
                  <a:pt x="44" y="133"/>
                </a:cubicBezTo>
                <a:cubicBezTo>
                  <a:pt x="43" y="134"/>
                  <a:pt x="43" y="134"/>
                  <a:pt x="43" y="134"/>
                </a:cubicBezTo>
                <a:cubicBezTo>
                  <a:pt x="42" y="133"/>
                  <a:pt x="42" y="133"/>
                  <a:pt x="42" y="133"/>
                </a:cubicBezTo>
                <a:cubicBezTo>
                  <a:pt x="42" y="134"/>
                  <a:pt x="42" y="134"/>
                  <a:pt x="42" y="134"/>
                </a:cubicBezTo>
                <a:cubicBezTo>
                  <a:pt x="43" y="134"/>
                  <a:pt x="43" y="134"/>
                  <a:pt x="43" y="134"/>
                </a:cubicBezTo>
                <a:cubicBezTo>
                  <a:pt x="42" y="136"/>
                  <a:pt x="42" y="136"/>
                  <a:pt x="42" y="136"/>
                </a:cubicBezTo>
                <a:cubicBezTo>
                  <a:pt x="42" y="136"/>
                  <a:pt x="42" y="136"/>
                  <a:pt x="42" y="136"/>
                </a:cubicBezTo>
                <a:cubicBezTo>
                  <a:pt x="42" y="136"/>
                  <a:pt x="42" y="136"/>
                  <a:pt x="42" y="136"/>
                </a:cubicBezTo>
                <a:cubicBezTo>
                  <a:pt x="42" y="136"/>
                  <a:pt x="42" y="136"/>
                  <a:pt x="42" y="136"/>
                </a:cubicBezTo>
                <a:cubicBezTo>
                  <a:pt x="42" y="137"/>
                  <a:pt x="42" y="137"/>
                  <a:pt x="42" y="137"/>
                </a:cubicBezTo>
                <a:cubicBezTo>
                  <a:pt x="42" y="138"/>
                  <a:pt x="42" y="138"/>
                  <a:pt x="42" y="138"/>
                </a:cubicBezTo>
                <a:cubicBezTo>
                  <a:pt x="44" y="133"/>
                  <a:pt x="44" y="133"/>
                  <a:pt x="44" y="133"/>
                </a:cubicBezTo>
                <a:cubicBezTo>
                  <a:pt x="44" y="133"/>
                  <a:pt x="44" y="133"/>
                  <a:pt x="44" y="133"/>
                </a:cubicBezTo>
                <a:cubicBezTo>
                  <a:pt x="44" y="63"/>
                  <a:pt x="44" y="63"/>
                  <a:pt x="44" y="63"/>
                </a:cubicBezTo>
                <a:cubicBezTo>
                  <a:pt x="43" y="62"/>
                  <a:pt x="43" y="62"/>
                  <a:pt x="43" y="62"/>
                </a:cubicBezTo>
                <a:cubicBezTo>
                  <a:pt x="44" y="62"/>
                  <a:pt x="44" y="62"/>
                  <a:pt x="44" y="62"/>
                </a:cubicBezTo>
                <a:cubicBezTo>
                  <a:pt x="44" y="62"/>
                  <a:pt x="44" y="62"/>
                  <a:pt x="44" y="62"/>
                </a:cubicBezTo>
                <a:cubicBezTo>
                  <a:pt x="43" y="62"/>
                  <a:pt x="43" y="62"/>
                  <a:pt x="43" y="62"/>
                </a:cubicBezTo>
                <a:cubicBezTo>
                  <a:pt x="44" y="61"/>
                  <a:pt x="44" y="61"/>
                  <a:pt x="44" y="61"/>
                </a:cubicBezTo>
                <a:lnTo>
                  <a:pt x="44" y="60"/>
                </a:lnTo>
                <a:close/>
                <a:moveTo>
                  <a:pt x="42" y="162"/>
                </a:moveTo>
                <a:cubicBezTo>
                  <a:pt x="44" y="163"/>
                  <a:pt x="44" y="163"/>
                  <a:pt x="44" y="163"/>
                </a:cubicBezTo>
                <a:cubicBezTo>
                  <a:pt x="44" y="139"/>
                  <a:pt x="44" y="139"/>
                  <a:pt x="44" y="139"/>
                </a:cubicBezTo>
                <a:cubicBezTo>
                  <a:pt x="42" y="138"/>
                  <a:pt x="42" y="138"/>
                  <a:pt x="42" y="138"/>
                </a:cubicBezTo>
                <a:lnTo>
                  <a:pt x="42" y="162"/>
                </a:lnTo>
                <a:close/>
                <a:moveTo>
                  <a:pt x="42" y="62"/>
                </a:moveTo>
                <a:cubicBezTo>
                  <a:pt x="41" y="61"/>
                  <a:pt x="41" y="61"/>
                  <a:pt x="41" y="61"/>
                </a:cubicBezTo>
                <a:cubicBezTo>
                  <a:pt x="41" y="131"/>
                  <a:pt x="41" y="131"/>
                  <a:pt x="41" y="131"/>
                </a:cubicBezTo>
                <a:cubicBezTo>
                  <a:pt x="41" y="131"/>
                  <a:pt x="41" y="131"/>
                  <a:pt x="41" y="131"/>
                </a:cubicBezTo>
                <a:cubicBezTo>
                  <a:pt x="41" y="132"/>
                  <a:pt x="41" y="132"/>
                  <a:pt x="41" y="132"/>
                </a:cubicBezTo>
                <a:cubicBezTo>
                  <a:pt x="41" y="132"/>
                  <a:pt x="41" y="132"/>
                  <a:pt x="41" y="132"/>
                </a:cubicBezTo>
                <a:cubicBezTo>
                  <a:pt x="41" y="133"/>
                  <a:pt x="41" y="133"/>
                  <a:pt x="41" y="133"/>
                </a:cubicBezTo>
                <a:cubicBezTo>
                  <a:pt x="41" y="133"/>
                  <a:pt x="41" y="133"/>
                  <a:pt x="41" y="133"/>
                </a:cubicBezTo>
                <a:cubicBezTo>
                  <a:pt x="42" y="134"/>
                  <a:pt x="42" y="134"/>
                  <a:pt x="42" y="134"/>
                </a:cubicBezTo>
                <a:cubicBezTo>
                  <a:pt x="42" y="133"/>
                  <a:pt x="42" y="133"/>
                  <a:pt x="42" y="133"/>
                </a:cubicBezTo>
                <a:cubicBezTo>
                  <a:pt x="41" y="132"/>
                  <a:pt x="41" y="132"/>
                  <a:pt x="41" y="132"/>
                </a:cubicBezTo>
                <a:cubicBezTo>
                  <a:pt x="41" y="131"/>
                  <a:pt x="41" y="131"/>
                  <a:pt x="41" y="131"/>
                </a:cubicBezTo>
                <a:cubicBezTo>
                  <a:pt x="42" y="132"/>
                  <a:pt x="42" y="132"/>
                  <a:pt x="42" y="132"/>
                </a:cubicBezTo>
                <a:lnTo>
                  <a:pt x="42" y="62"/>
                </a:lnTo>
                <a:close/>
                <a:moveTo>
                  <a:pt x="41" y="161"/>
                </a:moveTo>
                <a:cubicBezTo>
                  <a:pt x="42" y="162"/>
                  <a:pt x="42" y="162"/>
                  <a:pt x="42" y="162"/>
                </a:cubicBezTo>
                <a:cubicBezTo>
                  <a:pt x="42" y="138"/>
                  <a:pt x="42" y="138"/>
                  <a:pt x="42" y="138"/>
                </a:cubicBezTo>
                <a:cubicBezTo>
                  <a:pt x="42" y="138"/>
                  <a:pt x="42" y="138"/>
                  <a:pt x="42" y="138"/>
                </a:cubicBezTo>
                <a:cubicBezTo>
                  <a:pt x="42" y="138"/>
                  <a:pt x="42" y="138"/>
                  <a:pt x="42" y="138"/>
                </a:cubicBezTo>
                <a:cubicBezTo>
                  <a:pt x="42" y="137"/>
                  <a:pt x="42" y="137"/>
                  <a:pt x="42" y="137"/>
                </a:cubicBezTo>
                <a:cubicBezTo>
                  <a:pt x="42" y="138"/>
                  <a:pt x="42" y="138"/>
                  <a:pt x="42" y="138"/>
                </a:cubicBezTo>
                <a:cubicBezTo>
                  <a:pt x="41" y="138"/>
                  <a:pt x="41" y="138"/>
                  <a:pt x="41" y="138"/>
                </a:cubicBezTo>
                <a:lnTo>
                  <a:pt x="41" y="161"/>
                </a:lnTo>
                <a:close/>
                <a:moveTo>
                  <a:pt x="42" y="136"/>
                </a:moveTo>
                <a:cubicBezTo>
                  <a:pt x="42" y="136"/>
                  <a:pt x="42" y="136"/>
                  <a:pt x="42" y="136"/>
                </a:cubicBezTo>
                <a:cubicBezTo>
                  <a:pt x="41" y="135"/>
                  <a:pt x="41" y="135"/>
                  <a:pt x="41" y="135"/>
                </a:cubicBezTo>
                <a:cubicBezTo>
                  <a:pt x="41" y="134"/>
                  <a:pt x="41" y="134"/>
                  <a:pt x="41" y="134"/>
                </a:cubicBezTo>
                <a:lnTo>
                  <a:pt x="42" y="136"/>
                </a:lnTo>
                <a:close/>
                <a:moveTo>
                  <a:pt x="41" y="61"/>
                </a:moveTo>
                <a:cubicBezTo>
                  <a:pt x="40" y="60"/>
                  <a:pt x="40" y="60"/>
                  <a:pt x="40" y="60"/>
                </a:cubicBezTo>
                <a:cubicBezTo>
                  <a:pt x="40" y="131"/>
                  <a:pt x="40" y="131"/>
                  <a:pt x="40" y="131"/>
                </a:cubicBezTo>
                <a:cubicBezTo>
                  <a:pt x="41" y="131"/>
                  <a:pt x="41" y="131"/>
                  <a:pt x="41" y="131"/>
                </a:cubicBezTo>
                <a:lnTo>
                  <a:pt x="41" y="61"/>
                </a:lnTo>
                <a:close/>
                <a:moveTo>
                  <a:pt x="40" y="161"/>
                </a:moveTo>
                <a:cubicBezTo>
                  <a:pt x="41" y="161"/>
                  <a:pt x="41" y="161"/>
                  <a:pt x="41" y="161"/>
                </a:cubicBezTo>
                <a:cubicBezTo>
                  <a:pt x="41" y="138"/>
                  <a:pt x="41" y="138"/>
                  <a:pt x="41" y="138"/>
                </a:cubicBezTo>
                <a:cubicBezTo>
                  <a:pt x="40" y="138"/>
                  <a:pt x="40" y="138"/>
                  <a:pt x="40" y="138"/>
                </a:cubicBezTo>
                <a:lnTo>
                  <a:pt x="40" y="161"/>
                </a:lnTo>
                <a:close/>
                <a:moveTo>
                  <a:pt x="41" y="132"/>
                </a:moveTo>
                <a:cubicBezTo>
                  <a:pt x="41" y="133"/>
                  <a:pt x="41" y="133"/>
                  <a:pt x="41" y="133"/>
                </a:cubicBezTo>
                <a:cubicBezTo>
                  <a:pt x="40" y="134"/>
                  <a:pt x="40" y="134"/>
                  <a:pt x="40" y="134"/>
                </a:cubicBezTo>
                <a:cubicBezTo>
                  <a:pt x="40" y="133"/>
                  <a:pt x="40" y="133"/>
                  <a:pt x="40" y="133"/>
                </a:cubicBezTo>
                <a:cubicBezTo>
                  <a:pt x="40" y="132"/>
                  <a:pt x="40" y="132"/>
                  <a:pt x="40" y="132"/>
                </a:cubicBezTo>
                <a:cubicBezTo>
                  <a:pt x="40" y="132"/>
                  <a:pt x="40" y="132"/>
                  <a:pt x="40" y="132"/>
                </a:cubicBezTo>
                <a:cubicBezTo>
                  <a:pt x="40" y="132"/>
                  <a:pt x="40" y="132"/>
                  <a:pt x="40" y="132"/>
                </a:cubicBezTo>
                <a:lnTo>
                  <a:pt x="41" y="132"/>
                </a:lnTo>
                <a:close/>
                <a:moveTo>
                  <a:pt x="41" y="134"/>
                </a:moveTo>
                <a:cubicBezTo>
                  <a:pt x="41" y="135"/>
                  <a:pt x="41" y="135"/>
                  <a:pt x="41" y="135"/>
                </a:cubicBezTo>
                <a:cubicBezTo>
                  <a:pt x="40" y="135"/>
                  <a:pt x="40" y="135"/>
                  <a:pt x="40" y="135"/>
                </a:cubicBezTo>
                <a:cubicBezTo>
                  <a:pt x="40" y="134"/>
                  <a:pt x="40" y="134"/>
                  <a:pt x="40" y="134"/>
                </a:cubicBezTo>
                <a:lnTo>
                  <a:pt x="41" y="134"/>
                </a:lnTo>
                <a:close/>
                <a:moveTo>
                  <a:pt x="40" y="60"/>
                </a:moveTo>
                <a:cubicBezTo>
                  <a:pt x="39" y="60"/>
                  <a:pt x="39" y="60"/>
                  <a:pt x="39" y="60"/>
                </a:cubicBezTo>
                <a:cubicBezTo>
                  <a:pt x="39" y="61"/>
                  <a:pt x="39" y="61"/>
                  <a:pt x="39" y="61"/>
                </a:cubicBezTo>
                <a:cubicBezTo>
                  <a:pt x="39" y="61"/>
                  <a:pt x="39" y="61"/>
                  <a:pt x="39" y="61"/>
                </a:cubicBezTo>
                <a:cubicBezTo>
                  <a:pt x="39" y="61"/>
                  <a:pt x="39" y="61"/>
                  <a:pt x="39" y="61"/>
                </a:cubicBezTo>
                <a:cubicBezTo>
                  <a:pt x="39" y="130"/>
                  <a:pt x="39" y="130"/>
                  <a:pt x="39" y="130"/>
                </a:cubicBezTo>
                <a:cubicBezTo>
                  <a:pt x="40" y="131"/>
                  <a:pt x="40" y="131"/>
                  <a:pt x="40" y="131"/>
                </a:cubicBezTo>
                <a:lnTo>
                  <a:pt x="40" y="60"/>
                </a:lnTo>
                <a:close/>
                <a:moveTo>
                  <a:pt x="39" y="160"/>
                </a:moveTo>
                <a:cubicBezTo>
                  <a:pt x="40" y="161"/>
                  <a:pt x="40" y="161"/>
                  <a:pt x="40" y="161"/>
                </a:cubicBezTo>
                <a:cubicBezTo>
                  <a:pt x="40" y="138"/>
                  <a:pt x="40" y="138"/>
                  <a:pt x="40" y="138"/>
                </a:cubicBezTo>
                <a:cubicBezTo>
                  <a:pt x="39" y="137"/>
                  <a:pt x="39" y="137"/>
                  <a:pt x="39" y="137"/>
                </a:cubicBezTo>
                <a:cubicBezTo>
                  <a:pt x="39" y="137"/>
                  <a:pt x="39" y="137"/>
                  <a:pt x="39" y="137"/>
                </a:cubicBezTo>
                <a:lnTo>
                  <a:pt x="39" y="160"/>
                </a:lnTo>
                <a:close/>
                <a:moveTo>
                  <a:pt x="40" y="132"/>
                </a:moveTo>
                <a:cubicBezTo>
                  <a:pt x="40" y="132"/>
                  <a:pt x="40" y="132"/>
                  <a:pt x="40" y="132"/>
                </a:cubicBezTo>
                <a:cubicBezTo>
                  <a:pt x="39" y="132"/>
                  <a:pt x="39" y="132"/>
                  <a:pt x="39" y="132"/>
                </a:cubicBezTo>
                <a:cubicBezTo>
                  <a:pt x="39" y="131"/>
                  <a:pt x="39" y="131"/>
                  <a:pt x="39" y="131"/>
                </a:cubicBezTo>
                <a:lnTo>
                  <a:pt x="40" y="132"/>
                </a:lnTo>
                <a:close/>
                <a:moveTo>
                  <a:pt x="40" y="133"/>
                </a:moveTo>
                <a:cubicBezTo>
                  <a:pt x="40" y="134"/>
                  <a:pt x="40" y="134"/>
                  <a:pt x="40" y="134"/>
                </a:cubicBezTo>
                <a:cubicBezTo>
                  <a:pt x="40" y="134"/>
                  <a:pt x="40" y="134"/>
                  <a:pt x="40" y="134"/>
                </a:cubicBezTo>
                <a:cubicBezTo>
                  <a:pt x="40" y="134"/>
                  <a:pt x="40" y="134"/>
                  <a:pt x="40" y="134"/>
                </a:cubicBezTo>
                <a:cubicBezTo>
                  <a:pt x="40" y="135"/>
                  <a:pt x="40" y="135"/>
                  <a:pt x="40" y="135"/>
                </a:cubicBezTo>
                <a:cubicBezTo>
                  <a:pt x="40" y="135"/>
                  <a:pt x="40" y="135"/>
                  <a:pt x="40" y="135"/>
                </a:cubicBezTo>
                <a:cubicBezTo>
                  <a:pt x="39" y="136"/>
                  <a:pt x="39" y="136"/>
                  <a:pt x="39" y="136"/>
                </a:cubicBezTo>
                <a:cubicBezTo>
                  <a:pt x="39" y="135"/>
                  <a:pt x="39" y="135"/>
                  <a:pt x="39" y="135"/>
                </a:cubicBezTo>
                <a:cubicBezTo>
                  <a:pt x="39" y="134"/>
                  <a:pt x="39" y="134"/>
                  <a:pt x="39" y="134"/>
                </a:cubicBezTo>
                <a:cubicBezTo>
                  <a:pt x="39" y="134"/>
                  <a:pt x="39" y="134"/>
                  <a:pt x="39" y="134"/>
                </a:cubicBezTo>
                <a:cubicBezTo>
                  <a:pt x="39" y="133"/>
                  <a:pt x="39" y="133"/>
                  <a:pt x="39" y="133"/>
                </a:cubicBezTo>
                <a:cubicBezTo>
                  <a:pt x="40" y="134"/>
                  <a:pt x="40" y="134"/>
                  <a:pt x="40" y="134"/>
                </a:cubicBezTo>
                <a:lnTo>
                  <a:pt x="40" y="133"/>
                </a:lnTo>
                <a:close/>
                <a:moveTo>
                  <a:pt x="39" y="60"/>
                </a:moveTo>
                <a:cubicBezTo>
                  <a:pt x="38" y="59"/>
                  <a:pt x="38" y="59"/>
                  <a:pt x="38" y="59"/>
                </a:cubicBezTo>
                <a:cubicBezTo>
                  <a:pt x="38" y="60"/>
                  <a:pt x="38" y="60"/>
                  <a:pt x="38" y="60"/>
                </a:cubicBezTo>
                <a:cubicBezTo>
                  <a:pt x="39" y="61"/>
                  <a:pt x="39" y="61"/>
                  <a:pt x="39" y="61"/>
                </a:cubicBezTo>
                <a:lnTo>
                  <a:pt x="39" y="60"/>
                </a:lnTo>
                <a:close/>
                <a:moveTo>
                  <a:pt x="39" y="61"/>
                </a:moveTo>
                <a:cubicBezTo>
                  <a:pt x="39" y="62"/>
                  <a:pt x="38" y="62"/>
                  <a:pt x="38" y="63"/>
                </a:cubicBezTo>
                <a:cubicBezTo>
                  <a:pt x="38" y="130"/>
                  <a:pt x="38" y="130"/>
                  <a:pt x="38" y="130"/>
                </a:cubicBezTo>
                <a:cubicBezTo>
                  <a:pt x="38" y="130"/>
                  <a:pt x="38" y="130"/>
                  <a:pt x="38" y="130"/>
                </a:cubicBezTo>
                <a:cubicBezTo>
                  <a:pt x="38" y="131"/>
                  <a:pt x="38" y="131"/>
                  <a:pt x="38" y="131"/>
                </a:cubicBezTo>
                <a:cubicBezTo>
                  <a:pt x="38" y="132"/>
                  <a:pt x="38" y="132"/>
                  <a:pt x="38" y="132"/>
                </a:cubicBezTo>
                <a:cubicBezTo>
                  <a:pt x="38" y="131"/>
                  <a:pt x="38" y="131"/>
                  <a:pt x="38" y="131"/>
                </a:cubicBezTo>
                <a:cubicBezTo>
                  <a:pt x="39" y="132"/>
                  <a:pt x="39" y="132"/>
                  <a:pt x="39" y="132"/>
                </a:cubicBezTo>
                <a:cubicBezTo>
                  <a:pt x="39" y="131"/>
                  <a:pt x="39" y="131"/>
                  <a:pt x="39" y="131"/>
                </a:cubicBezTo>
                <a:cubicBezTo>
                  <a:pt x="39" y="131"/>
                  <a:pt x="39" y="131"/>
                  <a:pt x="39" y="131"/>
                </a:cubicBezTo>
                <a:cubicBezTo>
                  <a:pt x="39" y="130"/>
                  <a:pt x="39" y="130"/>
                  <a:pt x="39" y="130"/>
                </a:cubicBezTo>
                <a:cubicBezTo>
                  <a:pt x="39" y="130"/>
                  <a:pt x="39" y="130"/>
                  <a:pt x="39" y="130"/>
                </a:cubicBezTo>
                <a:lnTo>
                  <a:pt x="39" y="61"/>
                </a:lnTo>
                <a:close/>
                <a:moveTo>
                  <a:pt x="38" y="160"/>
                </a:moveTo>
                <a:cubicBezTo>
                  <a:pt x="39" y="160"/>
                  <a:pt x="39" y="160"/>
                  <a:pt x="39" y="160"/>
                </a:cubicBezTo>
                <a:cubicBezTo>
                  <a:pt x="39" y="137"/>
                  <a:pt x="39" y="137"/>
                  <a:pt x="39" y="137"/>
                </a:cubicBezTo>
                <a:cubicBezTo>
                  <a:pt x="39" y="137"/>
                  <a:pt x="39" y="137"/>
                  <a:pt x="39" y="137"/>
                </a:cubicBezTo>
                <a:cubicBezTo>
                  <a:pt x="39" y="136"/>
                  <a:pt x="39" y="136"/>
                  <a:pt x="39" y="136"/>
                </a:cubicBezTo>
                <a:cubicBezTo>
                  <a:pt x="39" y="135"/>
                  <a:pt x="39" y="135"/>
                  <a:pt x="39" y="135"/>
                </a:cubicBezTo>
                <a:cubicBezTo>
                  <a:pt x="38" y="137"/>
                  <a:pt x="38" y="137"/>
                  <a:pt x="38" y="137"/>
                </a:cubicBezTo>
                <a:cubicBezTo>
                  <a:pt x="38" y="136"/>
                  <a:pt x="38" y="136"/>
                  <a:pt x="38" y="136"/>
                </a:cubicBezTo>
                <a:lnTo>
                  <a:pt x="38" y="160"/>
                </a:lnTo>
                <a:close/>
                <a:moveTo>
                  <a:pt x="39" y="133"/>
                </a:moveTo>
                <a:cubicBezTo>
                  <a:pt x="39" y="134"/>
                  <a:pt x="39" y="134"/>
                  <a:pt x="39" y="134"/>
                </a:cubicBezTo>
                <a:cubicBezTo>
                  <a:pt x="38" y="133"/>
                  <a:pt x="38" y="133"/>
                  <a:pt x="38" y="133"/>
                </a:cubicBezTo>
                <a:cubicBezTo>
                  <a:pt x="38" y="132"/>
                  <a:pt x="38" y="132"/>
                  <a:pt x="38" y="132"/>
                </a:cubicBezTo>
                <a:lnTo>
                  <a:pt x="39" y="133"/>
                </a:lnTo>
                <a:close/>
                <a:moveTo>
                  <a:pt x="38" y="59"/>
                </a:moveTo>
                <a:cubicBezTo>
                  <a:pt x="37" y="58"/>
                  <a:pt x="37" y="58"/>
                  <a:pt x="37" y="58"/>
                </a:cubicBezTo>
                <a:cubicBezTo>
                  <a:pt x="37" y="59"/>
                  <a:pt x="37" y="59"/>
                  <a:pt x="37" y="59"/>
                </a:cubicBezTo>
                <a:cubicBezTo>
                  <a:pt x="38" y="60"/>
                  <a:pt x="38" y="60"/>
                  <a:pt x="38" y="60"/>
                </a:cubicBezTo>
                <a:lnTo>
                  <a:pt x="38" y="59"/>
                </a:lnTo>
                <a:close/>
                <a:moveTo>
                  <a:pt x="38" y="63"/>
                </a:moveTo>
                <a:cubicBezTo>
                  <a:pt x="37" y="64"/>
                  <a:pt x="37" y="64"/>
                  <a:pt x="37" y="64"/>
                </a:cubicBezTo>
                <a:cubicBezTo>
                  <a:pt x="37" y="129"/>
                  <a:pt x="37" y="129"/>
                  <a:pt x="37" y="129"/>
                </a:cubicBezTo>
                <a:cubicBezTo>
                  <a:pt x="38" y="130"/>
                  <a:pt x="38" y="130"/>
                  <a:pt x="38" y="130"/>
                </a:cubicBezTo>
                <a:lnTo>
                  <a:pt x="38" y="63"/>
                </a:lnTo>
                <a:close/>
                <a:moveTo>
                  <a:pt x="37" y="159"/>
                </a:moveTo>
                <a:cubicBezTo>
                  <a:pt x="38" y="160"/>
                  <a:pt x="38" y="160"/>
                  <a:pt x="38" y="160"/>
                </a:cubicBezTo>
                <a:cubicBezTo>
                  <a:pt x="38" y="136"/>
                  <a:pt x="38" y="136"/>
                  <a:pt x="38" y="136"/>
                </a:cubicBezTo>
                <a:cubicBezTo>
                  <a:pt x="37" y="136"/>
                  <a:pt x="37" y="136"/>
                  <a:pt x="37" y="136"/>
                </a:cubicBezTo>
                <a:cubicBezTo>
                  <a:pt x="37" y="136"/>
                  <a:pt x="37" y="136"/>
                  <a:pt x="37" y="136"/>
                </a:cubicBezTo>
                <a:cubicBezTo>
                  <a:pt x="37" y="137"/>
                  <a:pt x="37" y="137"/>
                  <a:pt x="37" y="137"/>
                </a:cubicBezTo>
                <a:cubicBezTo>
                  <a:pt x="37" y="137"/>
                  <a:pt x="37" y="137"/>
                  <a:pt x="37" y="137"/>
                </a:cubicBezTo>
                <a:lnTo>
                  <a:pt x="37" y="159"/>
                </a:lnTo>
                <a:close/>
                <a:moveTo>
                  <a:pt x="38" y="131"/>
                </a:moveTo>
                <a:cubicBezTo>
                  <a:pt x="38" y="132"/>
                  <a:pt x="38" y="132"/>
                  <a:pt x="38" y="132"/>
                </a:cubicBezTo>
                <a:cubicBezTo>
                  <a:pt x="38" y="132"/>
                  <a:pt x="38" y="132"/>
                  <a:pt x="38" y="132"/>
                </a:cubicBezTo>
                <a:cubicBezTo>
                  <a:pt x="38" y="132"/>
                  <a:pt x="38" y="132"/>
                  <a:pt x="38" y="132"/>
                </a:cubicBezTo>
                <a:cubicBezTo>
                  <a:pt x="38" y="133"/>
                  <a:pt x="38" y="133"/>
                  <a:pt x="38" y="133"/>
                </a:cubicBezTo>
                <a:cubicBezTo>
                  <a:pt x="38" y="133"/>
                  <a:pt x="38" y="133"/>
                  <a:pt x="38" y="133"/>
                </a:cubicBezTo>
                <a:cubicBezTo>
                  <a:pt x="37" y="134"/>
                  <a:pt x="37" y="134"/>
                  <a:pt x="37" y="134"/>
                </a:cubicBezTo>
                <a:cubicBezTo>
                  <a:pt x="37" y="133"/>
                  <a:pt x="37" y="133"/>
                  <a:pt x="37" y="133"/>
                </a:cubicBezTo>
                <a:lnTo>
                  <a:pt x="38" y="131"/>
                </a:lnTo>
                <a:close/>
                <a:moveTo>
                  <a:pt x="37" y="58"/>
                </a:moveTo>
                <a:cubicBezTo>
                  <a:pt x="36" y="57"/>
                  <a:pt x="36" y="57"/>
                  <a:pt x="36" y="57"/>
                </a:cubicBezTo>
                <a:cubicBezTo>
                  <a:pt x="36" y="58"/>
                  <a:pt x="36" y="58"/>
                  <a:pt x="36" y="58"/>
                </a:cubicBezTo>
                <a:cubicBezTo>
                  <a:pt x="37" y="59"/>
                  <a:pt x="37" y="59"/>
                  <a:pt x="37" y="59"/>
                </a:cubicBezTo>
                <a:lnTo>
                  <a:pt x="37" y="58"/>
                </a:lnTo>
                <a:close/>
                <a:moveTo>
                  <a:pt x="37" y="64"/>
                </a:moveTo>
                <a:cubicBezTo>
                  <a:pt x="36" y="66"/>
                  <a:pt x="36" y="66"/>
                  <a:pt x="36" y="66"/>
                </a:cubicBezTo>
                <a:cubicBezTo>
                  <a:pt x="36" y="129"/>
                  <a:pt x="36" y="129"/>
                  <a:pt x="36" y="129"/>
                </a:cubicBezTo>
                <a:cubicBezTo>
                  <a:pt x="36" y="129"/>
                  <a:pt x="36" y="129"/>
                  <a:pt x="36" y="129"/>
                </a:cubicBezTo>
                <a:cubicBezTo>
                  <a:pt x="36" y="130"/>
                  <a:pt x="36" y="130"/>
                  <a:pt x="36" y="130"/>
                </a:cubicBezTo>
                <a:cubicBezTo>
                  <a:pt x="36" y="131"/>
                  <a:pt x="36" y="131"/>
                  <a:pt x="36" y="131"/>
                </a:cubicBezTo>
                <a:cubicBezTo>
                  <a:pt x="37" y="129"/>
                  <a:pt x="37" y="129"/>
                  <a:pt x="37" y="129"/>
                </a:cubicBezTo>
                <a:cubicBezTo>
                  <a:pt x="37" y="129"/>
                  <a:pt x="37" y="129"/>
                  <a:pt x="37" y="129"/>
                </a:cubicBezTo>
                <a:lnTo>
                  <a:pt x="37" y="64"/>
                </a:lnTo>
                <a:close/>
                <a:moveTo>
                  <a:pt x="36" y="159"/>
                </a:moveTo>
                <a:cubicBezTo>
                  <a:pt x="37" y="159"/>
                  <a:pt x="37" y="159"/>
                  <a:pt x="37" y="159"/>
                </a:cubicBezTo>
                <a:cubicBezTo>
                  <a:pt x="37" y="137"/>
                  <a:pt x="37" y="137"/>
                  <a:pt x="37" y="137"/>
                </a:cubicBezTo>
                <a:cubicBezTo>
                  <a:pt x="36" y="136"/>
                  <a:pt x="36" y="136"/>
                  <a:pt x="36" y="136"/>
                </a:cubicBezTo>
                <a:lnTo>
                  <a:pt x="36" y="159"/>
                </a:lnTo>
                <a:close/>
                <a:moveTo>
                  <a:pt x="37" y="133"/>
                </a:moveTo>
                <a:cubicBezTo>
                  <a:pt x="37" y="134"/>
                  <a:pt x="37" y="134"/>
                  <a:pt x="37" y="134"/>
                </a:cubicBezTo>
                <a:cubicBezTo>
                  <a:pt x="36" y="135"/>
                  <a:pt x="36" y="135"/>
                  <a:pt x="36" y="135"/>
                </a:cubicBezTo>
                <a:cubicBezTo>
                  <a:pt x="37" y="136"/>
                  <a:pt x="37" y="136"/>
                  <a:pt x="37" y="136"/>
                </a:cubicBezTo>
                <a:cubicBezTo>
                  <a:pt x="37" y="136"/>
                  <a:pt x="37" y="136"/>
                  <a:pt x="37" y="136"/>
                </a:cubicBezTo>
                <a:cubicBezTo>
                  <a:pt x="36" y="136"/>
                  <a:pt x="36" y="136"/>
                  <a:pt x="36" y="136"/>
                </a:cubicBezTo>
                <a:cubicBezTo>
                  <a:pt x="36" y="136"/>
                  <a:pt x="36" y="136"/>
                  <a:pt x="36" y="136"/>
                </a:cubicBezTo>
                <a:cubicBezTo>
                  <a:pt x="36" y="135"/>
                  <a:pt x="36" y="135"/>
                  <a:pt x="36" y="135"/>
                </a:cubicBezTo>
                <a:cubicBezTo>
                  <a:pt x="36" y="135"/>
                  <a:pt x="36" y="135"/>
                  <a:pt x="36" y="135"/>
                </a:cubicBezTo>
                <a:cubicBezTo>
                  <a:pt x="36" y="135"/>
                  <a:pt x="36" y="135"/>
                  <a:pt x="36" y="135"/>
                </a:cubicBezTo>
                <a:lnTo>
                  <a:pt x="37" y="133"/>
                </a:lnTo>
                <a:close/>
                <a:moveTo>
                  <a:pt x="36" y="57"/>
                </a:moveTo>
                <a:cubicBezTo>
                  <a:pt x="34" y="56"/>
                  <a:pt x="34" y="56"/>
                  <a:pt x="34" y="56"/>
                </a:cubicBezTo>
                <a:cubicBezTo>
                  <a:pt x="33" y="56"/>
                  <a:pt x="33" y="56"/>
                  <a:pt x="33" y="56"/>
                </a:cubicBezTo>
                <a:cubicBezTo>
                  <a:pt x="36" y="58"/>
                  <a:pt x="36" y="58"/>
                  <a:pt x="36" y="58"/>
                </a:cubicBezTo>
                <a:lnTo>
                  <a:pt x="36" y="57"/>
                </a:lnTo>
                <a:close/>
                <a:moveTo>
                  <a:pt x="36" y="66"/>
                </a:moveTo>
                <a:cubicBezTo>
                  <a:pt x="30" y="74"/>
                  <a:pt x="17" y="93"/>
                  <a:pt x="5" y="119"/>
                </a:cubicBezTo>
                <a:cubicBezTo>
                  <a:pt x="3" y="119"/>
                  <a:pt x="0" y="121"/>
                  <a:pt x="0" y="121"/>
                </a:cubicBezTo>
                <a:cubicBezTo>
                  <a:pt x="1" y="121"/>
                  <a:pt x="1" y="121"/>
                  <a:pt x="1" y="121"/>
                </a:cubicBezTo>
                <a:cubicBezTo>
                  <a:pt x="1" y="121"/>
                  <a:pt x="4" y="119"/>
                  <a:pt x="6" y="119"/>
                </a:cubicBezTo>
                <a:cubicBezTo>
                  <a:pt x="6" y="119"/>
                  <a:pt x="6" y="119"/>
                  <a:pt x="6" y="119"/>
                </a:cubicBezTo>
                <a:cubicBezTo>
                  <a:pt x="8" y="119"/>
                  <a:pt x="17" y="120"/>
                  <a:pt x="36" y="129"/>
                </a:cubicBezTo>
                <a:lnTo>
                  <a:pt x="36" y="66"/>
                </a:lnTo>
                <a:close/>
                <a:moveTo>
                  <a:pt x="36" y="130"/>
                </a:moveTo>
                <a:cubicBezTo>
                  <a:pt x="36" y="131"/>
                  <a:pt x="36" y="131"/>
                  <a:pt x="36" y="131"/>
                </a:cubicBezTo>
                <a:cubicBezTo>
                  <a:pt x="33" y="135"/>
                  <a:pt x="33" y="135"/>
                  <a:pt x="33" y="135"/>
                </a:cubicBezTo>
                <a:cubicBezTo>
                  <a:pt x="34" y="136"/>
                  <a:pt x="35" y="136"/>
                  <a:pt x="35" y="136"/>
                </a:cubicBezTo>
                <a:cubicBezTo>
                  <a:pt x="36" y="135"/>
                  <a:pt x="36" y="135"/>
                  <a:pt x="36" y="135"/>
                </a:cubicBezTo>
                <a:cubicBezTo>
                  <a:pt x="36" y="135"/>
                  <a:pt x="36" y="135"/>
                  <a:pt x="36" y="135"/>
                </a:cubicBezTo>
                <a:cubicBezTo>
                  <a:pt x="36" y="135"/>
                  <a:pt x="36" y="135"/>
                  <a:pt x="36" y="135"/>
                </a:cubicBezTo>
                <a:cubicBezTo>
                  <a:pt x="36" y="136"/>
                  <a:pt x="36" y="136"/>
                  <a:pt x="36" y="136"/>
                </a:cubicBezTo>
                <a:cubicBezTo>
                  <a:pt x="36" y="136"/>
                  <a:pt x="36" y="136"/>
                  <a:pt x="36" y="136"/>
                </a:cubicBezTo>
                <a:cubicBezTo>
                  <a:pt x="36" y="136"/>
                  <a:pt x="36" y="136"/>
                  <a:pt x="36" y="136"/>
                </a:cubicBezTo>
                <a:cubicBezTo>
                  <a:pt x="36" y="159"/>
                  <a:pt x="36" y="159"/>
                  <a:pt x="36" y="159"/>
                </a:cubicBezTo>
                <a:cubicBezTo>
                  <a:pt x="24" y="153"/>
                  <a:pt x="16" y="149"/>
                  <a:pt x="16" y="149"/>
                </a:cubicBezTo>
                <a:cubicBezTo>
                  <a:pt x="16" y="149"/>
                  <a:pt x="15" y="141"/>
                  <a:pt x="11" y="135"/>
                </a:cubicBezTo>
                <a:cubicBezTo>
                  <a:pt x="7" y="129"/>
                  <a:pt x="7" y="133"/>
                  <a:pt x="8" y="127"/>
                </a:cubicBezTo>
                <a:cubicBezTo>
                  <a:pt x="8" y="127"/>
                  <a:pt x="18" y="130"/>
                  <a:pt x="33" y="135"/>
                </a:cubicBezTo>
                <a:lnTo>
                  <a:pt x="36" y="130"/>
                </a:lnTo>
                <a:close/>
              </a:path>
            </a:pathLst>
          </a:custGeom>
          <a:solidFill>
            <a:schemeClr val="bg1">
              <a:alpha val="34901"/>
            </a:schemeClr>
          </a:solidFill>
          <a:ln w="9525">
            <a:noFill/>
          </a:ln>
        </p:spPr>
        <p:txBody>
          <a:bodyPr/>
          <a:p>
            <a:endParaRPr lang="zh-CN" altLang="en-US"/>
          </a:p>
        </p:txBody>
      </p:sp>
      <p:sp>
        <p:nvSpPr>
          <p:cNvPr id="18437" name="Rectangle 7"/>
          <p:cNvSpPr/>
          <p:nvPr/>
        </p:nvSpPr>
        <p:spPr>
          <a:xfrm>
            <a:off x="1588" y="3683000"/>
            <a:ext cx="5002212" cy="317500"/>
          </a:xfrm>
          <a:prstGeom prst="rect">
            <a:avLst/>
          </a:prstGeom>
          <a:solidFill>
            <a:srgbClr val="113A59"/>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endParaRPr lang="zh-CN" altLang="en-US" sz="1600" dirty="0">
              <a:solidFill>
                <a:srgbClr val="3D7283"/>
              </a:solidFill>
            </a:endParaRPr>
          </a:p>
        </p:txBody>
      </p:sp>
      <p:sp>
        <p:nvSpPr>
          <p:cNvPr id="18438" name="Rectangle 8"/>
          <p:cNvSpPr/>
          <p:nvPr/>
        </p:nvSpPr>
        <p:spPr>
          <a:xfrm>
            <a:off x="1588" y="3683000"/>
            <a:ext cx="5002212" cy="317500"/>
          </a:xfrm>
          <a:prstGeom prst="rect">
            <a:avLst/>
          </a:pr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endParaRPr lang="zh-CN" altLang="en-US" sz="1800" dirty="0">
              <a:solidFill>
                <a:srgbClr val="3D7283"/>
              </a:solidFill>
            </a:endParaRPr>
          </a:p>
        </p:txBody>
      </p:sp>
      <p:sp>
        <p:nvSpPr>
          <p:cNvPr id="18439" name="Freeform 9"/>
          <p:cNvSpPr/>
          <p:nvPr/>
        </p:nvSpPr>
        <p:spPr>
          <a:xfrm>
            <a:off x="-3175" y="2595563"/>
            <a:ext cx="4932363" cy="974725"/>
          </a:xfrm>
          <a:custGeom>
            <a:avLst/>
            <a:gdLst/>
            <a:ahLst/>
            <a:cxnLst>
              <a:cxn ang="0">
                <a:pos x="2147483646" y="0"/>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0"/>
              </a:cxn>
            </a:cxnLst>
            <a:pathLst>
              <a:path w="996" h="197">
                <a:moveTo>
                  <a:pt x="986" y="0"/>
                </a:moveTo>
                <a:cubicBezTo>
                  <a:pt x="834" y="62"/>
                  <a:pt x="676" y="96"/>
                  <a:pt x="515" y="114"/>
                </a:cubicBezTo>
                <a:cubicBezTo>
                  <a:pt x="383" y="128"/>
                  <a:pt x="248" y="133"/>
                  <a:pt x="113" y="133"/>
                </a:cubicBezTo>
                <a:cubicBezTo>
                  <a:pt x="76" y="133"/>
                  <a:pt x="38" y="132"/>
                  <a:pt x="1" y="132"/>
                </a:cubicBezTo>
                <a:cubicBezTo>
                  <a:pt x="0" y="196"/>
                  <a:pt x="0" y="196"/>
                  <a:pt x="0" y="196"/>
                </a:cubicBezTo>
                <a:cubicBezTo>
                  <a:pt x="38" y="197"/>
                  <a:pt x="76" y="197"/>
                  <a:pt x="114" y="197"/>
                </a:cubicBezTo>
                <a:cubicBezTo>
                  <a:pt x="250" y="197"/>
                  <a:pt x="385" y="193"/>
                  <a:pt x="518" y="178"/>
                </a:cubicBezTo>
                <a:cubicBezTo>
                  <a:pt x="681" y="160"/>
                  <a:pt x="842" y="126"/>
                  <a:pt x="996" y="63"/>
                </a:cubicBezTo>
                <a:cubicBezTo>
                  <a:pt x="986" y="0"/>
                  <a:pt x="986" y="0"/>
                  <a:pt x="986" y="0"/>
                </a:cubicBezTo>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p>
            <a:endParaRPr lang="zh-CN" altLang="en-US"/>
          </a:p>
        </p:txBody>
      </p:sp>
      <p:sp>
        <p:nvSpPr>
          <p:cNvPr id="18440" name="Freeform 10"/>
          <p:cNvSpPr/>
          <p:nvPr/>
        </p:nvSpPr>
        <p:spPr>
          <a:xfrm>
            <a:off x="-3175" y="1655763"/>
            <a:ext cx="4675188" cy="1463675"/>
          </a:xfrm>
          <a:custGeom>
            <a:avLst/>
            <a:gdLst/>
            <a:ahLst/>
            <a:cxnLst>
              <a:cxn ang="0">
                <a:pos x="2147483646" y="0"/>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0"/>
              </a:cxn>
            </a:cxnLst>
            <a:pathLst>
              <a:path w="944" h="296">
                <a:moveTo>
                  <a:pt x="927" y="0"/>
                </a:moveTo>
                <a:cubicBezTo>
                  <a:pt x="802" y="83"/>
                  <a:pt x="663" y="140"/>
                  <a:pt x="519" y="176"/>
                </a:cubicBezTo>
                <a:cubicBezTo>
                  <a:pt x="361" y="216"/>
                  <a:pt x="195" y="231"/>
                  <a:pt x="33" y="231"/>
                </a:cubicBezTo>
                <a:cubicBezTo>
                  <a:pt x="22" y="231"/>
                  <a:pt x="12" y="231"/>
                  <a:pt x="1" y="231"/>
                </a:cubicBezTo>
                <a:cubicBezTo>
                  <a:pt x="0" y="295"/>
                  <a:pt x="0" y="295"/>
                  <a:pt x="0" y="295"/>
                </a:cubicBezTo>
                <a:cubicBezTo>
                  <a:pt x="11" y="296"/>
                  <a:pt x="22" y="296"/>
                  <a:pt x="34" y="296"/>
                </a:cubicBezTo>
                <a:cubicBezTo>
                  <a:pt x="198" y="296"/>
                  <a:pt x="365" y="280"/>
                  <a:pt x="526" y="240"/>
                </a:cubicBezTo>
                <a:cubicBezTo>
                  <a:pt x="673" y="203"/>
                  <a:pt x="815" y="145"/>
                  <a:pt x="944" y="59"/>
                </a:cubicBezTo>
                <a:cubicBezTo>
                  <a:pt x="927" y="0"/>
                  <a:pt x="927" y="0"/>
                  <a:pt x="927" y="0"/>
                </a:cubicBezTo>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p>
            <a:endParaRPr lang="zh-CN" altLang="en-US"/>
          </a:p>
        </p:txBody>
      </p:sp>
      <p:sp>
        <p:nvSpPr>
          <p:cNvPr id="18441" name="Freeform 11"/>
          <p:cNvSpPr/>
          <p:nvPr/>
        </p:nvSpPr>
        <p:spPr>
          <a:xfrm>
            <a:off x="6350" y="4121150"/>
            <a:ext cx="4932363" cy="974725"/>
          </a:xfrm>
          <a:custGeom>
            <a:avLst/>
            <a:gdLst/>
            <a:ahLst/>
            <a:cxnLst>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996" h="197">
                <a:moveTo>
                  <a:pt x="114" y="0"/>
                </a:moveTo>
                <a:cubicBezTo>
                  <a:pt x="76" y="0"/>
                  <a:pt x="38" y="1"/>
                  <a:pt x="0" y="1"/>
                </a:cubicBezTo>
                <a:cubicBezTo>
                  <a:pt x="0" y="66"/>
                  <a:pt x="0" y="66"/>
                  <a:pt x="0" y="66"/>
                </a:cubicBezTo>
                <a:cubicBezTo>
                  <a:pt x="37" y="65"/>
                  <a:pt x="75" y="65"/>
                  <a:pt x="112" y="65"/>
                </a:cubicBezTo>
                <a:cubicBezTo>
                  <a:pt x="247" y="65"/>
                  <a:pt x="382" y="69"/>
                  <a:pt x="515" y="84"/>
                </a:cubicBezTo>
                <a:cubicBezTo>
                  <a:pt x="676" y="101"/>
                  <a:pt x="833" y="135"/>
                  <a:pt x="985" y="197"/>
                </a:cubicBezTo>
                <a:cubicBezTo>
                  <a:pt x="996" y="134"/>
                  <a:pt x="996" y="134"/>
                  <a:pt x="996" y="134"/>
                </a:cubicBezTo>
                <a:cubicBezTo>
                  <a:pt x="841" y="72"/>
                  <a:pt x="681" y="37"/>
                  <a:pt x="518" y="19"/>
                </a:cubicBezTo>
                <a:cubicBezTo>
                  <a:pt x="385" y="4"/>
                  <a:pt x="250" y="0"/>
                  <a:pt x="114" y="0"/>
                </a:cubicBezTo>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p>
            <a:endParaRPr lang="zh-CN" altLang="en-US"/>
          </a:p>
        </p:txBody>
      </p:sp>
      <p:sp>
        <p:nvSpPr>
          <p:cNvPr id="18442" name="Freeform 12"/>
          <p:cNvSpPr/>
          <p:nvPr/>
        </p:nvSpPr>
        <p:spPr>
          <a:xfrm>
            <a:off x="6350" y="4576763"/>
            <a:ext cx="4670425" cy="1458912"/>
          </a:xfrm>
          <a:custGeom>
            <a:avLst/>
            <a:gdLst/>
            <a:ahLst/>
            <a:cxnLst>
              <a:cxn ang="0">
                <a:pos x="2147483646" y="0"/>
              </a:cxn>
              <a:cxn ang="0">
                <a:pos x="0"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943" h="295">
                <a:moveTo>
                  <a:pt x="33" y="0"/>
                </a:moveTo>
                <a:cubicBezTo>
                  <a:pt x="22" y="0"/>
                  <a:pt x="11" y="0"/>
                  <a:pt x="0" y="0"/>
                </a:cubicBezTo>
                <a:cubicBezTo>
                  <a:pt x="0" y="64"/>
                  <a:pt x="0" y="64"/>
                  <a:pt x="0" y="64"/>
                </a:cubicBezTo>
                <a:cubicBezTo>
                  <a:pt x="11" y="64"/>
                  <a:pt x="22" y="64"/>
                  <a:pt x="33" y="64"/>
                </a:cubicBezTo>
                <a:cubicBezTo>
                  <a:pt x="195" y="64"/>
                  <a:pt x="360" y="80"/>
                  <a:pt x="518" y="119"/>
                </a:cubicBezTo>
                <a:cubicBezTo>
                  <a:pt x="662" y="155"/>
                  <a:pt x="801" y="212"/>
                  <a:pt x="927" y="295"/>
                </a:cubicBezTo>
                <a:cubicBezTo>
                  <a:pt x="943" y="236"/>
                  <a:pt x="943" y="236"/>
                  <a:pt x="943" y="236"/>
                </a:cubicBezTo>
                <a:cubicBezTo>
                  <a:pt x="814" y="150"/>
                  <a:pt x="672" y="93"/>
                  <a:pt x="525" y="56"/>
                </a:cubicBezTo>
                <a:cubicBezTo>
                  <a:pt x="364" y="15"/>
                  <a:pt x="197" y="0"/>
                  <a:pt x="33" y="0"/>
                </a:cubicBezTo>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0800000" scaled="1"/>
            <a:tileRect/>
          </a:gradFill>
          <a:ln w="9525">
            <a:noFill/>
          </a:ln>
        </p:spPr>
        <p:txBody>
          <a:bodyPr/>
          <a:p>
            <a:endParaRPr lang="zh-CN" altLang="en-US"/>
          </a:p>
        </p:txBody>
      </p:sp>
      <p:sp>
        <p:nvSpPr>
          <p:cNvPr id="18443" name="Freeform 13"/>
          <p:cNvSpPr>
            <a:spLocks noEditPoints="1"/>
          </p:cNvSpPr>
          <p:nvPr/>
        </p:nvSpPr>
        <p:spPr>
          <a:xfrm>
            <a:off x="5068888" y="3570288"/>
            <a:ext cx="852487" cy="4572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Lst>
            <a:pathLst>
              <a:path w="172" h="92">
                <a:moveTo>
                  <a:pt x="142" y="48"/>
                </a:moveTo>
                <a:cubicBezTo>
                  <a:pt x="150" y="48"/>
                  <a:pt x="156" y="55"/>
                  <a:pt x="156" y="63"/>
                </a:cubicBezTo>
                <a:cubicBezTo>
                  <a:pt x="156" y="70"/>
                  <a:pt x="150" y="77"/>
                  <a:pt x="142" y="77"/>
                </a:cubicBezTo>
                <a:cubicBezTo>
                  <a:pt x="142" y="77"/>
                  <a:pt x="142" y="77"/>
                  <a:pt x="142" y="77"/>
                </a:cubicBezTo>
                <a:cubicBezTo>
                  <a:pt x="142" y="75"/>
                  <a:pt x="142" y="75"/>
                  <a:pt x="142" y="75"/>
                </a:cubicBezTo>
                <a:cubicBezTo>
                  <a:pt x="142" y="75"/>
                  <a:pt x="142" y="75"/>
                  <a:pt x="142" y="75"/>
                </a:cubicBezTo>
                <a:cubicBezTo>
                  <a:pt x="148" y="75"/>
                  <a:pt x="154" y="69"/>
                  <a:pt x="154" y="63"/>
                </a:cubicBezTo>
                <a:cubicBezTo>
                  <a:pt x="154" y="56"/>
                  <a:pt x="148" y="51"/>
                  <a:pt x="142" y="51"/>
                </a:cubicBezTo>
                <a:lnTo>
                  <a:pt x="142" y="48"/>
                </a:lnTo>
                <a:close/>
                <a:moveTo>
                  <a:pt x="142" y="86"/>
                </a:moveTo>
                <a:cubicBezTo>
                  <a:pt x="142" y="92"/>
                  <a:pt x="142" y="92"/>
                  <a:pt x="142" y="92"/>
                </a:cubicBezTo>
                <a:cubicBezTo>
                  <a:pt x="142" y="92"/>
                  <a:pt x="142" y="92"/>
                  <a:pt x="142" y="92"/>
                </a:cubicBezTo>
                <a:cubicBezTo>
                  <a:pt x="158" y="92"/>
                  <a:pt x="172" y="79"/>
                  <a:pt x="171" y="63"/>
                </a:cubicBezTo>
                <a:cubicBezTo>
                  <a:pt x="171" y="46"/>
                  <a:pt x="158" y="33"/>
                  <a:pt x="142" y="33"/>
                </a:cubicBezTo>
                <a:cubicBezTo>
                  <a:pt x="142" y="33"/>
                  <a:pt x="142" y="33"/>
                  <a:pt x="142" y="33"/>
                </a:cubicBezTo>
                <a:cubicBezTo>
                  <a:pt x="142" y="39"/>
                  <a:pt x="142" y="39"/>
                  <a:pt x="142" y="39"/>
                </a:cubicBezTo>
                <a:cubicBezTo>
                  <a:pt x="155" y="39"/>
                  <a:pt x="165" y="50"/>
                  <a:pt x="165" y="63"/>
                </a:cubicBezTo>
                <a:cubicBezTo>
                  <a:pt x="165" y="76"/>
                  <a:pt x="155" y="86"/>
                  <a:pt x="142" y="86"/>
                </a:cubicBezTo>
                <a:close/>
                <a:moveTo>
                  <a:pt x="142" y="67"/>
                </a:moveTo>
                <a:cubicBezTo>
                  <a:pt x="142" y="67"/>
                  <a:pt x="142" y="67"/>
                  <a:pt x="142" y="67"/>
                </a:cubicBezTo>
                <a:cubicBezTo>
                  <a:pt x="144" y="67"/>
                  <a:pt x="146" y="65"/>
                  <a:pt x="146" y="63"/>
                </a:cubicBezTo>
                <a:cubicBezTo>
                  <a:pt x="146" y="60"/>
                  <a:pt x="144" y="58"/>
                  <a:pt x="142" y="58"/>
                </a:cubicBezTo>
                <a:cubicBezTo>
                  <a:pt x="142" y="57"/>
                  <a:pt x="142" y="57"/>
                  <a:pt x="142" y="57"/>
                </a:cubicBezTo>
                <a:lnTo>
                  <a:pt x="142" y="67"/>
                </a:lnTo>
                <a:close/>
                <a:moveTo>
                  <a:pt x="142" y="48"/>
                </a:moveTo>
                <a:cubicBezTo>
                  <a:pt x="142" y="48"/>
                  <a:pt x="142" y="48"/>
                  <a:pt x="142" y="48"/>
                </a:cubicBezTo>
                <a:cubicBezTo>
                  <a:pt x="142" y="51"/>
                  <a:pt x="142" y="51"/>
                  <a:pt x="142" y="51"/>
                </a:cubicBezTo>
                <a:cubicBezTo>
                  <a:pt x="142" y="51"/>
                  <a:pt x="142" y="51"/>
                  <a:pt x="142" y="51"/>
                </a:cubicBezTo>
                <a:cubicBezTo>
                  <a:pt x="141" y="51"/>
                  <a:pt x="140" y="51"/>
                  <a:pt x="139" y="51"/>
                </a:cubicBezTo>
                <a:cubicBezTo>
                  <a:pt x="142" y="57"/>
                  <a:pt x="142" y="57"/>
                  <a:pt x="142" y="57"/>
                </a:cubicBezTo>
                <a:cubicBezTo>
                  <a:pt x="142" y="67"/>
                  <a:pt x="142" y="67"/>
                  <a:pt x="142" y="67"/>
                </a:cubicBezTo>
                <a:cubicBezTo>
                  <a:pt x="139" y="67"/>
                  <a:pt x="137" y="65"/>
                  <a:pt x="137" y="63"/>
                </a:cubicBezTo>
                <a:cubicBezTo>
                  <a:pt x="137" y="61"/>
                  <a:pt x="138" y="60"/>
                  <a:pt x="138" y="59"/>
                </a:cubicBezTo>
                <a:cubicBezTo>
                  <a:pt x="136" y="52"/>
                  <a:pt x="136" y="52"/>
                  <a:pt x="136" y="52"/>
                </a:cubicBezTo>
                <a:cubicBezTo>
                  <a:pt x="132" y="54"/>
                  <a:pt x="130" y="58"/>
                  <a:pt x="130" y="63"/>
                </a:cubicBezTo>
                <a:cubicBezTo>
                  <a:pt x="130" y="69"/>
                  <a:pt x="135" y="75"/>
                  <a:pt x="142" y="75"/>
                </a:cubicBezTo>
                <a:cubicBezTo>
                  <a:pt x="142" y="77"/>
                  <a:pt x="142" y="77"/>
                  <a:pt x="142" y="77"/>
                </a:cubicBezTo>
                <a:cubicBezTo>
                  <a:pt x="134" y="77"/>
                  <a:pt x="128" y="71"/>
                  <a:pt x="128" y="63"/>
                </a:cubicBezTo>
                <a:cubicBezTo>
                  <a:pt x="128" y="57"/>
                  <a:pt x="131" y="53"/>
                  <a:pt x="135" y="50"/>
                </a:cubicBezTo>
                <a:cubicBezTo>
                  <a:pt x="131" y="41"/>
                  <a:pt x="131" y="41"/>
                  <a:pt x="131" y="41"/>
                </a:cubicBezTo>
                <a:cubicBezTo>
                  <a:pt x="124" y="45"/>
                  <a:pt x="118" y="53"/>
                  <a:pt x="118" y="63"/>
                </a:cubicBezTo>
                <a:cubicBezTo>
                  <a:pt x="118" y="76"/>
                  <a:pt x="129" y="86"/>
                  <a:pt x="142" y="86"/>
                </a:cubicBezTo>
                <a:cubicBezTo>
                  <a:pt x="142" y="92"/>
                  <a:pt x="142" y="92"/>
                  <a:pt x="142" y="92"/>
                </a:cubicBezTo>
                <a:cubicBezTo>
                  <a:pt x="125" y="92"/>
                  <a:pt x="112" y="79"/>
                  <a:pt x="112" y="63"/>
                </a:cubicBezTo>
                <a:cubicBezTo>
                  <a:pt x="112" y="51"/>
                  <a:pt x="119" y="40"/>
                  <a:pt x="129" y="36"/>
                </a:cubicBezTo>
                <a:cubicBezTo>
                  <a:pt x="126" y="26"/>
                  <a:pt x="126" y="26"/>
                  <a:pt x="126" y="26"/>
                </a:cubicBezTo>
                <a:cubicBezTo>
                  <a:pt x="125" y="26"/>
                  <a:pt x="125" y="26"/>
                  <a:pt x="125" y="26"/>
                </a:cubicBezTo>
                <a:cubicBezTo>
                  <a:pt x="90" y="62"/>
                  <a:pt x="90" y="62"/>
                  <a:pt x="90" y="62"/>
                </a:cubicBezTo>
                <a:cubicBezTo>
                  <a:pt x="90" y="62"/>
                  <a:pt x="90" y="63"/>
                  <a:pt x="90" y="63"/>
                </a:cubicBezTo>
                <a:cubicBezTo>
                  <a:pt x="90" y="66"/>
                  <a:pt x="88" y="68"/>
                  <a:pt x="86" y="68"/>
                </a:cubicBezTo>
                <a:cubicBezTo>
                  <a:pt x="86" y="68"/>
                  <a:pt x="86" y="68"/>
                  <a:pt x="86" y="68"/>
                </a:cubicBezTo>
                <a:cubicBezTo>
                  <a:pt x="82" y="77"/>
                  <a:pt x="82" y="77"/>
                  <a:pt x="82" y="77"/>
                </a:cubicBezTo>
                <a:cubicBezTo>
                  <a:pt x="84" y="78"/>
                  <a:pt x="84" y="78"/>
                  <a:pt x="84" y="78"/>
                </a:cubicBezTo>
                <a:cubicBezTo>
                  <a:pt x="84" y="78"/>
                  <a:pt x="85" y="79"/>
                  <a:pt x="84" y="79"/>
                </a:cubicBezTo>
                <a:cubicBezTo>
                  <a:pt x="84" y="80"/>
                  <a:pt x="83" y="80"/>
                  <a:pt x="83" y="80"/>
                </a:cubicBezTo>
                <a:cubicBezTo>
                  <a:pt x="78" y="78"/>
                  <a:pt x="78" y="78"/>
                  <a:pt x="78" y="78"/>
                </a:cubicBezTo>
                <a:cubicBezTo>
                  <a:pt x="78" y="76"/>
                  <a:pt x="78" y="76"/>
                  <a:pt x="78" y="76"/>
                </a:cubicBezTo>
                <a:cubicBezTo>
                  <a:pt x="79" y="76"/>
                  <a:pt x="79" y="76"/>
                  <a:pt x="79" y="76"/>
                </a:cubicBezTo>
                <a:cubicBezTo>
                  <a:pt x="83" y="67"/>
                  <a:pt x="83" y="67"/>
                  <a:pt x="83" y="67"/>
                </a:cubicBezTo>
                <a:cubicBezTo>
                  <a:pt x="82" y="67"/>
                  <a:pt x="82" y="66"/>
                  <a:pt x="81" y="66"/>
                </a:cubicBezTo>
                <a:cubicBezTo>
                  <a:pt x="78" y="66"/>
                  <a:pt x="78" y="66"/>
                  <a:pt x="78" y="66"/>
                </a:cubicBezTo>
                <a:cubicBezTo>
                  <a:pt x="78" y="61"/>
                  <a:pt x="78" y="61"/>
                  <a:pt x="78" y="61"/>
                </a:cubicBezTo>
                <a:cubicBezTo>
                  <a:pt x="82" y="61"/>
                  <a:pt x="82" y="61"/>
                  <a:pt x="82" y="61"/>
                </a:cubicBezTo>
                <a:cubicBezTo>
                  <a:pt x="82" y="61"/>
                  <a:pt x="82" y="61"/>
                  <a:pt x="82" y="61"/>
                </a:cubicBezTo>
                <a:cubicBezTo>
                  <a:pt x="78" y="51"/>
                  <a:pt x="78" y="51"/>
                  <a:pt x="78" y="51"/>
                </a:cubicBezTo>
                <a:cubicBezTo>
                  <a:pt x="78" y="37"/>
                  <a:pt x="78" y="37"/>
                  <a:pt x="78" y="37"/>
                </a:cubicBezTo>
                <a:cubicBezTo>
                  <a:pt x="87" y="59"/>
                  <a:pt x="87" y="59"/>
                  <a:pt x="87" y="59"/>
                </a:cubicBezTo>
                <a:cubicBezTo>
                  <a:pt x="118" y="27"/>
                  <a:pt x="118" y="27"/>
                  <a:pt x="118" y="27"/>
                </a:cubicBezTo>
                <a:cubicBezTo>
                  <a:pt x="78" y="27"/>
                  <a:pt x="78" y="27"/>
                  <a:pt x="78" y="27"/>
                </a:cubicBezTo>
                <a:cubicBezTo>
                  <a:pt x="78" y="22"/>
                  <a:pt x="78" y="22"/>
                  <a:pt x="78" y="22"/>
                </a:cubicBezTo>
                <a:cubicBezTo>
                  <a:pt x="123" y="22"/>
                  <a:pt x="123" y="22"/>
                  <a:pt x="123" y="22"/>
                </a:cubicBezTo>
                <a:cubicBezTo>
                  <a:pt x="124" y="23"/>
                  <a:pt x="124" y="23"/>
                  <a:pt x="124" y="23"/>
                </a:cubicBezTo>
                <a:cubicBezTo>
                  <a:pt x="118" y="6"/>
                  <a:pt x="118" y="6"/>
                  <a:pt x="118" y="6"/>
                </a:cubicBezTo>
                <a:cubicBezTo>
                  <a:pt x="106" y="12"/>
                  <a:pt x="106" y="12"/>
                  <a:pt x="106" y="12"/>
                </a:cubicBezTo>
                <a:cubicBezTo>
                  <a:pt x="105" y="12"/>
                  <a:pt x="104" y="12"/>
                  <a:pt x="104" y="11"/>
                </a:cubicBezTo>
                <a:cubicBezTo>
                  <a:pt x="103" y="10"/>
                  <a:pt x="104" y="9"/>
                  <a:pt x="104" y="9"/>
                </a:cubicBezTo>
                <a:cubicBezTo>
                  <a:pt x="120" y="1"/>
                  <a:pt x="120" y="1"/>
                  <a:pt x="120" y="1"/>
                </a:cubicBezTo>
                <a:cubicBezTo>
                  <a:pt x="121" y="0"/>
                  <a:pt x="122" y="1"/>
                  <a:pt x="123" y="2"/>
                </a:cubicBezTo>
                <a:cubicBezTo>
                  <a:pt x="123" y="2"/>
                  <a:pt x="123" y="3"/>
                  <a:pt x="122" y="4"/>
                </a:cubicBezTo>
                <a:cubicBezTo>
                  <a:pt x="121" y="4"/>
                  <a:pt x="121" y="4"/>
                  <a:pt x="121" y="4"/>
                </a:cubicBezTo>
                <a:cubicBezTo>
                  <a:pt x="124" y="12"/>
                  <a:pt x="124" y="12"/>
                  <a:pt x="124" y="12"/>
                </a:cubicBezTo>
                <a:cubicBezTo>
                  <a:pt x="125" y="9"/>
                  <a:pt x="127" y="7"/>
                  <a:pt x="129" y="7"/>
                </a:cubicBezTo>
                <a:cubicBezTo>
                  <a:pt x="130" y="7"/>
                  <a:pt x="130" y="7"/>
                  <a:pt x="130" y="7"/>
                </a:cubicBezTo>
                <a:cubicBezTo>
                  <a:pt x="130" y="7"/>
                  <a:pt x="130" y="7"/>
                  <a:pt x="130" y="7"/>
                </a:cubicBezTo>
                <a:cubicBezTo>
                  <a:pt x="130" y="7"/>
                  <a:pt x="131" y="8"/>
                  <a:pt x="131" y="8"/>
                </a:cubicBezTo>
                <a:cubicBezTo>
                  <a:pt x="131" y="16"/>
                  <a:pt x="131" y="16"/>
                  <a:pt x="131" y="16"/>
                </a:cubicBezTo>
                <a:cubicBezTo>
                  <a:pt x="131" y="17"/>
                  <a:pt x="130" y="17"/>
                  <a:pt x="130" y="17"/>
                </a:cubicBezTo>
                <a:cubicBezTo>
                  <a:pt x="130" y="17"/>
                  <a:pt x="130" y="17"/>
                  <a:pt x="130" y="17"/>
                </a:cubicBezTo>
                <a:cubicBezTo>
                  <a:pt x="129" y="17"/>
                  <a:pt x="129" y="17"/>
                  <a:pt x="129" y="17"/>
                </a:cubicBezTo>
                <a:cubicBezTo>
                  <a:pt x="128" y="17"/>
                  <a:pt x="127" y="17"/>
                  <a:pt x="126" y="16"/>
                </a:cubicBezTo>
                <a:cubicBezTo>
                  <a:pt x="133" y="34"/>
                  <a:pt x="133" y="34"/>
                  <a:pt x="133" y="34"/>
                </a:cubicBezTo>
                <a:cubicBezTo>
                  <a:pt x="136" y="33"/>
                  <a:pt x="139" y="33"/>
                  <a:pt x="142" y="33"/>
                </a:cubicBezTo>
                <a:cubicBezTo>
                  <a:pt x="142" y="39"/>
                  <a:pt x="142" y="39"/>
                  <a:pt x="142" y="39"/>
                </a:cubicBezTo>
                <a:cubicBezTo>
                  <a:pt x="142" y="39"/>
                  <a:pt x="142" y="39"/>
                  <a:pt x="142" y="39"/>
                </a:cubicBezTo>
                <a:cubicBezTo>
                  <a:pt x="139" y="39"/>
                  <a:pt x="137" y="39"/>
                  <a:pt x="135" y="40"/>
                </a:cubicBezTo>
                <a:cubicBezTo>
                  <a:pt x="138" y="49"/>
                  <a:pt x="138" y="49"/>
                  <a:pt x="138" y="49"/>
                </a:cubicBezTo>
                <a:cubicBezTo>
                  <a:pt x="140" y="49"/>
                  <a:pt x="141" y="48"/>
                  <a:pt x="142" y="48"/>
                </a:cubicBezTo>
                <a:close/>
                <a:moveTo>
                  <a:pt x="78" y="15"/>
                </a:moveTo>
                <a:cubicBezTo>
                  <a:pt x="79" y="15"/>
                  <a:pt x="80" y="14"/>
                  <a:pt x="80" y="12"/>
                </a:cubicBezTo>
                <a:cubicBezTo>
                  <a:pt x="80" y="11"/>
                  <a:pt x="79" y="10"/>
                  <a:pt x="78" y="10"/>
                </a:cubicBezTo>
                <a:lnTo>
                  <a:pt x="78" y="15"/>
                </a:lnTo>
                <a:close/>
                <a:moveTo>
                  <a:pt x="78" y="10"/>
                </a:moveTo>
                <a:cubicBezTo>
                  <a:pt x="78" y="15"/>
                  <a:pt x="78" y="15"/>
                  <a:pt x="78" y="15"/>
                </a:cubicBezTo>
                <a:cubicBezTo>
                  <a:pt x="78" y="16"/>
                  <a:pt x="77" y="16"/>
                  <a:pt x="76" y="16"/>
                </a:cubicBezTo>
                <a:cubicBezTo>
                  <a:pt x="70" y="16"/>
                  <a:pt x="70" y="16"/>
                  <a:pt x="70" y="16"/>
                </a:cubicBezTo>
                <a:cubicBezTo>
                  <a:pt x="73" y="22"/>
                  <a:pt x="73" y="22"/>
                  <a:pt x="73" y="22"/>
                </a:cubicBezTo>
                <a:cubicBezTo>
                  <a:pt x="78" y="22"/>
                  <a:pt x="78" y="22"/>
                  <a:pt x="78" y="22"/>
                </a:cubicBezTo>
                <a:cubicBezTo>
                  <a:pt x="78" y="27"/>
                  <a:pt x="78" y="27"/>
                  <a:pt x="78" y="27"/>
                </a:cubicBezTo>
                <a:cubicBezTo>
                  <a:pt x="75" y="27"/>
                  <a:pt x="75" y="27"/>
                  <a:pt x="75" y="27"/>
                </a:cubicBezTo>
                <a:cubicBezTo>
                  <a:pt x="78" y="37"/>
                  <a:pt x="78" y="37"/>
                  <a:pt x="78" y="37"/>
                </a:cubicBezTo>
                <a:cubicBezTo>
                  <a:pt x="78" y="51"/>
                  <a:pt x="78" y="51"/>
                  <a:pt x="78" y="51"/>
                </a:cubicBezTo>
                <a:cubicBezTo>
                  <a:pt x="69" y="28"/>
                  <a:pt x="69" y="28"/>
                  <a:pt x="69" y="28"/>
                </a:cubicBezTo>
                <a:cubicBezTo>
                  <a:pt x="53" y="44"/>
                  <a:pt x="53" y="44"/>
                  <a:pt x="53" y="44"/>
                </a:cubicBezTo>
                <a:cubicBezTo>
                  <a:pt x="53" y="38"/>
                  <a:pt x="53" y="38"/>
                  <a:pt x="53" y="38"/>
                </a:cubicBezTo>
                <a:cubicBezTo>
                  <a:pt x="68" y="23"/>
                  <a:pt x="68" y="23"/>
                  <a:pt x="68" y="23"/>
                </a:cubicBezTo>
                <a:cubicBezTo>
                  <a:pt x="65" y="16"/>
                  <a:pt x="65" y="16"/>
                  <a:pt x="65" y="16"/>
                </a:cubicBezTo>
                <a:cubicBezTo>
                  <a:pt x="61" y="16"/>
                  <a:pt x="61" y="16"/>
                  <a:pt x="61" y="16"/>
                </a:cubicBezTo>
                <a:cubicBezTo>
                  <a:pt x="59" y="16"/>
                  <a:pt x="58" y="14"/>
                  <a:pt x="58" y="12"/>
                </a:cubicBezTo>
                <a:cubicBezTo>
                  <a:pt x="58" y="11"/>
                  <a:pt x="59" y="9"/>
                  <a:pt x="61" y="9"/>
                </a:cubicBezTo>
                <a:cubicBezTo>
                  <a:pt x="76" y="9"/>
                  <a:pt x="76" y="9"/>
                  <a:pt x="76" y="9"/>
                </a:cubicBezTo>
                <a:cubicBezTo>
                  <a:pt x="77" y="9"/>
                  <a:pt x="78" y="9"/>
                  <a:pt x="78" y="10"/>
                </a:cubicBezTo>
                <a:close/>
                <a:moveTo>
                  <a:pt x="78" y="61"/>
                </a:moveTo>
                <a:cubicBezTo>
                  <a:pt x="59" y="61"/>
                  <a:pt x="59" y="61"/>
                  <a:pt x="59" y="61"/>
                </a:cubicBezTo>
                <a:cubicBezTo>
                  <a:pt x="59" y="55"/>
                  <a:pt x="57" y="49"/>
                  <a:pt x="53" y="45"/>
                </a:cubicBezTo>
                <a:cubicBezTo>
                  <a:pt x="53" y="60"/>
                  <a:pt x="53" y="60"/>
                  <a:pt x="53" y="60"/>
                </a:cubicBezTo>
                <a:cubicBezTo>
                  <a:pt x="53" y="60"/>
                  <a:pt x="53" y="60"/>
                  <a:pt x="53" y="61"/>
                </a:cubicBezTo>
                <a:cubicBezTo>
                  <a:pt x="53" y="61"/>
                  <a:pt x="53" y="61"/>
                  <a:pt x="53" y="61"/>
                </a:cubicBezTo>
                <a:cubicBezTo>
                  <a:pt x="53" y="66"/>
                  <a:pt x="53" y="66"/>
                  <a:pt x="53" y="66"/>
                </a:cubicBezTo>
                <a:cubicBezTo>
                  <a:pt x="53" y="66"/>
                  <a:pt x="53" y="66"/>
                  <a:pt x="53" y="66"/>
                </a:cubicBezTo>
                <a:cubicBezTo>
                  <a:pt x="53" y="66"/>
                  <a:pt x="53" y="66"/>
                  <a:pt x="53" y="66"/>
                </a:cubicBezTo>
                <a:cubicBezTo>
                  <a:pt x="53" y="81"/>
                  <a:pt x="53" y="81"/>
                  <a:pt x="53" y="81"/>
                </a:cubicBezTo>
                <a:cubicBezTo>
                  <a:pt x="56" y="77"/>
                  <a:pt x="59" y="71"/>
                  <a:pt x="59" y="66"/>
                </a:cubicBezTo>
                <a:cubicBezTo>
                  <a:pt x="78" y="66"/>
                  <a:pt x="78" y="66"/>
                  <a:pt x="78" y="66"/>
                </a:cubicBezTo>
                <a:lnTo>
                  <a:pt x="78" y="61"/>
                </a:lnTo>
                <a:close/>
                <a:moveTo>
                  <a:pt x="78" y="76"/>
                </a:moveTo>
                <a:cubicBezTo>
                  <a:pt x="78" y="78"/>
                  <a:pt x="78" y="78"/>
                  <a:pt x="78" y="78"/>
                </a:cubicBezTo>
                <a:cubicBezTo>
                  <a:pt x="77" y="78"/>
                  <a:pt x="77" y="78"/>
                  <a:pt x="77" y="78"/>
                </a:cubicBezTo>
                <a:cubicBezTo>
                  <a:pt x="76" y="78"/>
                  <a:pt x="76" y="77"/>
                  <a:pt x="76" y="76"/>
                </a:cubicBezTo>
                <a:cubicBezTo>
                  <a:pt x="77" y="76"/>
                  <a:pt x="77" y="75"/>
                  <a:pt x="78" y="76"/>
                </a:cubicBezTo>
                <a:close/>
                <a:moveTo>
                  <a:pt x="53" y="38"/>
                </a:moveTo>
                <a:cubicBezTo>
                  <a:pt x="53" y="44"/>
                  <a:pt x="53" y="44"/>
                  <a:pt x="53" y="44"/>
                </a:cubicBezTo>
                <a:cubicBezTo>
                  <a:pt x="53" y="44"/>
                  <a:pt x="53" y="44"/>
                  <a:pt x="53" y="44"/>
                </a:cubicBezTo>
                <a:cubicBezTo>
                  <a:pt x="53" y="45"/>
                  <a:pt x="53" y="45"/>
                  <a:pt x="53" y="45"/>
                </a:cubicBezTo>
                <a:cubicBezTo>
                  <a:pt x="53" y="60"/>
                  <a:pt x="53" y="60"/>
                  <a:pt x="53" y="60"/>
                </a:cubicBezTo>
                <a:cubicBezTo>
                  <a:pt x="53" y="56"/>
                  <a:pt x="51" y="52"/>
                  <a:pt x="49" y="49"/>
                </a:cubicBezTo>
                <a:cubicBezTo>
                  <a:pt x="47" y="50"/>
                  <a:pt x="47" y="50"/>
                  <a:pt x="47" y="50"/>
                </a:cubicBezTo>
                <a:cubicBezTo>
                  <a:pt x="47" y="39"/>
                  <a:pt x="47" y="39"/>
                  <a:pt x="47" y="39"/>
                </a:cubicBezTo>
                <a:cubicBezTo>
                  <a:pt x="48" y="40"/>
                  <a:pt x="49" y="40"/>
                  <a:pt x="50" y="41"/>
                </a:cubicBezTo>
                <a:lnTo>
                  <a:pt x="53" y="38"/>
                </a:lnTo>
                <a:close/>
                <a:moveTo>
                  <a:pt x="53" y="61"/>
                </a:moveTo>
                <a:cubicBezTo>
                  <a:pt x="53" y="66"/>
                  <a:pt x="53" y="66"/>
                  <a:pt x="53" y="66"/>
                </a:cubicBezTo>
                <a:cubicBezTo>
                  <a:pt x="47" y="66"/>
                  <a:pt x="47" y="66"/>
                  <a:pt x="47" y="66"/>
                </a:cubicBezTo>
                <a:cubicBezTo>
                  <a:pt x="47" y="61"/>
                  <a:pt x="47" y="61"/>
                  <a:pt x="47" y="61"/>
                </a:cubicBezTo>
                <a:lnTo>
                  <a:pt x="53" y="61"/>
                </a:lnTo>
                <a:close/>
                <a:moveTo>
                  <a:pt x="53" y="66"/>
                </a:moveTo>
                <a:cubicBezTo>
                  <a:pt x="53" y="81"/>
                  <a:pt x="53" y="81"/>
                  <a:pt x="53" y="81"/>
                </a:cubicBezTo>
                <a:cubicBezTo>
                  <a:pt x="51" y="83"/>
                  <a:pt x="50" y="85"/>
                  <a:pt x="47" y="87"/>
                </a:cubicBezTo>
                <a:cubicBezTo>
                  <a:pt x="47" y="78"/>
                  <a:pt x="47" y="78"/>
                  <a:pt x="47" y="78"/>
                </a:cubicBezTo>
                <a:cubicBezTo>
                  <a:pt x="50" y="75"/>
                  <a:pt x="52" y="71"/>
                  <a:pt x="53" y="66"/>
                </a:cubicBezTo>
                <a:close/>
                <a:moveTo>
                  <a:pt x="47" y="39"/>
                </a:moveTo>
                <a:cubicBezTo>
                  <a:pt x="47" y="50"/>
                  <a:pt x="47" y="50"/>
                  <a:pt x="47" y="50"/>
                </a:cubicBezTo>
                <a:cubicBezTo>
                  <a:pt x="42" y="56"/>
                  <a:pt x="42" y="56"/>
                  <a:pt x="42" y="56"/>
                </a:cubicBezTo>
                <a:cubicBezTo>
                  <a:pt x="43" y="57"/>
                  <a:pt x="43" y="59"/>
                  <a:pt x="44" y="61"/>
                </a:cubicBezTo>
                <a:cubicBezTo>
                  <a:pt x="47" y="61"/>
                  <a:pt x="47" y="61"/>
                  <a:pt x="47" y="61"/>
                </a:cubicBezTo>
                <a:cubicBezTo>
                  <a:pt x="47" y="66"/>
                  <a:pt x="47" y="66"/>
                  <a:pt x="47" y="66"/>
                </a:cubicBezTo>
                <a:cubicBezTo>
                  <a:pt x="43" y="66"/>
                  <a:pt x="43" y="66"/>
                  <a:pt x="43" y="66"/>
                </a:cubicBezTo>
                <a:cubicBezTo>
                  <a:pt x="43" y="69"/>
                  <a:pt x="41" y="71"/>
                  <a:pt x="39" y="73"/>
                </a:cubicBezTo>
                <a:cubicBezTo>
                  <a:pt x="39" y="70"/>
                  <a:pt x="39" y="70"/>
                  <a:pt x="39" y="70"/>
                </a:cubicBezTo>
                <a:cubicBezTo>
                  <a:pt x="40" y="69"/>
                  <a:pt x="41" y="67"/>
                  <a:pt x="41" y="66"/>
                </a:cubicBezTo>
                <a:cubicBezTo>
                  <a:pt x="39" y="66"/>
                  <a:pt x="39" y="66"/>
                  <a:pt x="39" y="66"/>
                </a:cubicBezTo>
                <a:cubicBezTo>
                  <a:pt x="39" y="61"/>
                  <a:pt x="39" y="61"/>
                  <a:pt x="39" y="61"/>
                </a:cubicBezTo>
                <a:cubicBezTo>
                  <a:pt x="41" y="61"/>
                  <a:pt x="41" y="61"/>
                  <a:pt x="41" y="61"/>
                </a:cubicBezTo>
                <a:cubicBezTo>
                  <a:pt x="41" y="60"/>
                  <a:pt x="41" y="58"/>
                  <a:pt x="40" y="57"/>
                </a:cubicBezTo>
                <a:cubicBezTo>
                  <a:pt x="39" y="58"/>
                  <a:pt x="39" y="58"/>
                  <a:pt x="39" y="58"/>
                </a:cubicBezTo>
                <a:cubicBezTo>
                  <a:pt x="39" y="52"/>
                  <a:pt x="39" y="52"/>
                  <a:pt x="39" y="52"/>
                </a:cubicBezTo>
                <a:cubicBezTo>
                  <a:pt x="45" y="45"/>
                  <a:pt x="45" y="45"/>
                  <a:pt x="45" y="45"/>
                </a:cubicBezTo>
                <a:cubicBezTo>
                  <a:pt x="44" y="43"/>
                  <a:pt x="41" y="42"/>
                  <a:pt x="39" y="41"/>
                </a:cubicBezTo>
                <a:cubicBezTo>
                  <a:pt x="39" y="35"/>
                  <a:pt x="39" y="35"/>
                  <a:pt x="39" y="35"/>
                </a:cubicBezTo>
                <a:cubicBezTo>
                  <a:pt x="42" y="36"/>
                  <a:pt x="45" y="37"/>
                  <a:pt x="47" y="39"/>
                </a:cubicBezTo>
                <a:close/>
                <a:moveTo>
                  <a:pt x="47" y="78"/>
                </a:moveTo>
                <a:cubicBezTo>
                  <a:pt x="47" y="87"/>
                  <a:pt x="47" y="87"/>
                  <a:pt x="47" y="87"/>
                </a:cubicBezTo>
                <a:cubicBezTo>
                  <a:pt x="45" y="88"/>
                  <a:pt x="42" y="90"/>
                  <a:pt x="39" y="91"/>
                </a:cubicBezTo>
                <a:cubicBezTo>
                  <a:pt x="39" y="85"/>
                  <a:pt x="39" y="85"/>
                  <a:pt x="39" y="85"/>
                </a:cubicBezTo>
                <a:cubicBezTo>
                  <a:pt x="42" y="83"/>
                  <a:pt x="45" y="81"/>
                  <a:pt x="47" y="78"/>
                </a:cubicBezTo>
                <a:close/>
                <a:moveTo>
                  <a:pt x="39" y="35"/>
                </a:moveTo>
                <a:cubicBezTo>
                  <a:pt x="39" y="41"/>
                  <a:pt x="39" y="41"/>
                  <a:pt x="39" y="41"/>
                </a:cubicBezTo>
                <a:cubicBezTo>
                  <a:pt x="36" y="40"/>
                  <a:pt x="33" y="39"/>
                  <a:pt x="30" y="39"/>
                </a:cubicBezTo>
                <a:cubicBezTo>
                  <a:pt x="29" y="39"/>
                  <a:pt x="29" y="39"/>
                  <a:pt x="29" y="39"/>
                </a:cubicBezTo>
                <a:cubicBezTo>
                  <a:pt x="29" y="33"/>
                  <a:pt x="29" y="33"/>
                  <a:pt x="29" y="33"/>
                </a:cubicBezTo>
                <a:cubicBezTo>
                  <a:pt x="30" y="33"/>
                  <a:pt x="30" y="33"/>
                  <a:pt x="30" y="33"/>
                </a:cubicBezTo>
                <a:cubicBezTo>
                  <a:pt x="33" y="33"/>
                  <a:pt x="36" y="34"/>
                  <a:pt x="39" y="35"/>
                </a:cubicBezTo>
                <a:close/>
                <a:moveTo>
                  <a:pt x="39" y="52"/>
                </a:moveTo>
                <a:cubicBezTo>
                  <a:pt x="39" y="58"/>
                  <a:pt x="39" y="58"/>
                  <a:pt x="39" y="58"/>
                </a:cubicBezTo>
                <a:cubicBezTo>
                  <a:pt x="37" y="61"/>
                  <a:pt x="37" y="61"/>
                  <a:pt x="37" y="61"/>
                </a:cubicBezTo>
                <a:cubicBezTo>
                  <a:pt x="39" y="61"/>
                  <a:pt x="39" y="61"/>
                  <a:pt x="39" y="61"/>
                </a:cubicBezTo>
                <a:cubicBezTo>
                  <a:pt x="39" y="66"/>
                  <a:pt x="39" y="66"/>
                  <a:pt x="39" y="66"/>
                </a:cubicBezTo>
                <a:cubicBezTo>
                  <a:pt x="33" y="66"/>
                  <a:pt x="33" y="66"/>
                  <a:pt x="33" y="66"/>
                </a:cubicBezTo>
                <a:cubicBezTo>
                  <a:pt x="33" y="67"/>
                  <a:pt x="31" y="67"/>
                  <a:pt x="30" y="67"/>
                </a:cubicBezTo>
                <a:cubicBezTo>
                  <a:pt x="29" y="67"/>
                  <a:pt x="29" y="67"/>
                  <a:pt x="29" y="67"/>
                </a:cubicBezTo>
                <a:cubicBezTo>
                  <a:pt x="29" y="58"/>
                  <a:pt x="29" y="58"/>
                  <a:pt x="29" y="58"/>
                </a:cubicBezTo>
                <a:cubicBezTo>
                  <a:pt x="30" y="58"/>
                  <a:pt x="30" y="58"/>
                  <a:pt x="30" y="58"/>
                </a:cubicBezTo>
                <a:cubicBezTo>
                  <a:pt x="31" y="58"/>
                  <a:pt x="31" y="58"/>
                  <a:pt x="32" y="59"/>
                </a:cubicBezTo>
                <a:cubicBezTo>
                  <a:pt x="37" y="54"/>
                  <a:pt x="37" y="54"/>
                  <a:pt x="37" y="54"/>
                </a:cubicBezTo>
                <a:cubicBezTo>
                  <a:pt x="35" y="52"/>
                  <a:pt x="32" y="51"/>
                  <a:pt x="30" y="51"/>
                </a:cubicBezTo>
                <a:cubicBezTo>
                  <a:pt x="29" y="51"/>
                  <a:pt x="29" y="51"/>
                  <a:pt x="29" y="51"/>
                </a:cubicBezTo>
                <a:cubicBezTo>
                  <a:pt x="29" y="49"/>
                  <a:pt x="29" y="49"/>
                  <a:pt x="29" y="49"/>
                </a:cubicBezTo>
                <a:cubicBezTo>
                  <a:pt x="30" y="49"/>
                  <a:pt x="30" y="49"/>
                  <a:pt x="30" y="49"/>
                </a:cubicBezTo>
                <a:cubicBezTo>
                  <a:pt x="33" y="49"/>
                  <a:pt x="36" y="50"/>
                  <a:pt x="39" y="52"/>
                </a:cubicBezTo>
                <a:close/>
                <a:moveTo>
                  <a:pt x="39" y="70"/>
                </a:moveTo>
                <a:cubicBezTo>
                  <a:pt x="39" y="73"/>
                  <a:pt x="39" y="73"/>
                  <a:pt x="39" y="73"/>
                </a:cubicBezTo>
                <a:cubicBezTo>
                  <a:pt x="37" y="76"/>
                  <a:pt x="33" y="77"/>
                  <a:pt x="30" y="77"/>
                </a:cubicBezTo>
                <a:cubicBezTo>
                  <a:pt x="29" y="77"/>
                  <a:pt x="29" y="77"/>
                  <a:pt x="29" y="77"/>
                </a:cubicBezTo>
                <a:cubicBezTo>
                  <a:pt x="29" y="75"/>
                  <a:pt x="29" y="75"/>
                  <a:pt x="29" y="75"/>
                </a:cubicBezTo>
                <a:cubicBezTo>
                  <a:pt x="30" y="75"/>
                  <a:pt x="30" y="75"/>
                  <a:pt x="30" y="75"/>
                </a:cubicBezTo>
                <a:cubicBezTo>
                  <a:pt x="33" y="75"/>
                  <a:pt x="37" y="73"/>
                  <a:pt x="39" y="70"/>
                </a:cubicBezTo>
                <a:close/>
                <a:moveTo>
                  <a:pt x="39" y="85"/>
                </a:moveTo>
                <a:cubicBezTo>
                  <a:pt x="39" y="91"/>
                  <a:pt x="39" y="91"/>
                  <a:pt x="39" y="91"/>
                </a:cubicBezTo>
                <a:cubicBezTo>
                  <a:pt x="36" y="92"/>
                  <a:pt x="33" y="92"/>
                  <a:pt x="30" y="92"/>
                </a:cubicBezTo>
                <a:cubicBezTo>
                  <a:pt x="29" y="92"/>
                  <a:pt x="29" y="92"/>
                  <a:pt x="29" y="92"/>
                </a:cubicBezTo>
                <a:cubicBezTo>
                  <a:pt x="29" y="87"/>
                  <a:pt x="29" y="87"/>
                  <a:pt x="29" y="87"/>
                </a:cubicBezTo>
                <a:cubicBezTo>
                  <a:pt x="30" y="87"/>
                  <a:pt x="30" y="87"/>
                  <a:pt x="30" y="87"/>
                </a:cubicBezTo>
                <a:cubicBezTo>
                  <a:pt x="33" y="87"/>
                  <a:pt x="36" y="86"/>
                  <a:pt x="39" y="85"/>
                </a:cubicBezTo>
                <a:close/>
                <a:moveTo>
                  <a:pt x="29" y="33"/>
                </a:moveTo>
                <a:cubicBezTo>
                  <a:pt x="29" y="39"/>
                  <a:pt x="29" y="39"/>
                  <a:pt x="29" y="39"/>
                </a:cubicBezTo>
                <a:cubicBezTo>
                  <a:pt x="16" y="39"/>
                  <a:pt x="6" y="50"/>
                  <a:pt x="6" y="63"/>
                </a:cubicBezTo>
                <a:cubicBezTo>
                  <a:pt x="6" y="76"/>
                  <a:pt x="16" y="86"/>
                  <a:pt x="29" y="87"/>
                </a:cubicBezTo>
                <a:cubicBezTo>
                  <a:pt x="29" y="92"/>
                  <a:pt x="29" y="92"/>
                  <a:pt x="29" y="92"/>
                </a:cubicBezTo>
                <a:cubicBezTo>
                  <a:pt x="13" y="92"/>
                  <a:pt x="0" y="79"/>
                  <a:pt x="0" y="63"/>
                </a:cubicBezTo>
                <a:cubicBezTo>
                  <a:pt x="0" y="47"/>
                  <a:pt x="13" y="33"/>
                  <a:pt x="29" y="33"/>
                </a:cubicBezTo>
                <a:close/>
                <a:moveTo>
                  <a:pt x="29" y="49"/>
                </a:moveTo>
                <a:cubicBezTo>
                  <a:pt x="22" y="49"/>
                  <a:pt x="15" y="55"/>
                  <a:pt x="15" y="63"/>
                </a:cubicBezTo>
                <a:cubicBezTo>
                  <a:pt x="15" y="71"/>
                  <a:pt x="22" y="77"/>
                  <a:pt x="29" y="77"/>
                </a:cubicBezTo>
                <a:cubicBezTo>
                  <a:pt x="29" y="75"/>
                  <a:pt x="29" y="75"/>
                  <a:pt x="29" y="75"/>
                </a:cubicBezTo>
                <a:cubicBezTo>
                  <a:pt x="23" y="75"/>
                  <a:pt x="18" y="69"/>
                  <a:pt x="18" y="63"/>
                </a:cubicBezTo>
                <a:cubicBezTo>
                  <a:pt x="18" y="56"/>
                  <a:pt x="23" y="51"/>
                  <a:pt x="29" y="51"/>
                </a:cubicBezTo>
                <a:lnTo>
                  <a:pt x="29" y="49"/>
                </a:lnTo>
                <a:close/>
                <a:moveTo>
                  <a:pt x="29" y="58"/>
                </a:moveTo>
                <a:cubicBezTo>
                  <a:pt x="27" y="58"/>
                  <a:pt x="25" y="60"/>
                  <a:pt x="25" y="63"/>
                </a:cubicBezTo>
                <a:cubicBezTo>
                  <a:pt x="25" y="65"/>
                  <a:pt x="27" y="67"/>
                  <a:pt x="29" y="67"/>
                </a:cubicBezTo>
                <a:lnTo>
                  <a:pt x="29" y="58"/>
                </a:lnTo>
                <a:close/>
              </a:path>
            </a:pathLst>
          </a:custGeom>
          <a:solidFill>
            <a:schemeClr val="bg1">
              <a:alpha val="34901"/>
            </a:schemeClr>
          </a:solidFill>
          <a:ln w="9525">
            <a:noFill/>
          </a:ln>
        </p:spPr>
        <p:txBody>
          <a:bodyPr/>
          <a:p>
            <a:endParaRPr lang="zh-CN" altLang="en-US"/>
          </a:p>
        </p:txBody>
      </p:sp>
      <p:sp>
        <p:nvSpPr>
          <p:cNvPr id="18444" name="Freeform 14"/>
          <p:cNvSpPr>
            <a:spLocks noEditPoints="1"/>
          </p:cNvSpPr>
          <p:nvPr/>
        </p:nvSpPr>
        <p:spPr>
          <a:xfrm>
            <a:off x="4970463" y="2336800"/>
            <a:ext cx="871537" cy="54927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176" h="111">
                <a:moveTo>
                  <a:pt x="99" y="38"/>
                </a:moveTo>
                <a:cubicBezTo>
                  <a:pt x="114" y="2"/>
                  <a:pt x="119" y="0"/>
                  <a:pt x="116" y="32"/>
                </a:cubicBezTo>
                <a:cubicBezTo>
                  <a:pt x="121" y="31"/>
                  <a:pt x="121" y="31"/>
                  <a:pt x="121" y="31"/>
                </a:cubicBezTo>
                <a:cubicBezTo>
                  <a:pt x="131" y="27"/>
                  <a:pt x="135" y="26"/>
                  <a:pt x="144" y="26"/>
                </a:cubicBezTo>
                <a:cubicBezTo>
                  <a:pt x="167" y="27"/>
                  <a:pt x="176" y="35"/>
                  <a:pt x="165" y="47"/>
                </a:cubicBezTo>
                <a:cubicBezTo>
                  <a:pt x="154" y="58"/>
                  <a:pt x="142" y="60"/>
                  <a:pt x="130" y="64"/>
                </a:cubicBezTo>
                <a:cubicBezTo>
                  <a:pt x="125" y="65"/>
                  <a:pt x="120" y="66"/>
                  <a:pt x="116" y="68"/>
                </a:cubicBezTo>
                <a:cubicBezTo>
                  <a:pt x="115" y="68"/>
                  <a:pt x="114" y="69"/>
                  <a:pt x="113" y="70"/>
                </a:cubicBezTo>
                <a:cubicBezTo>
                  <a:pt x="107" y="74"/>
                  <a:pt x="100" y="76"/>
                  <a:pt x="90" y="77"/>
                </a:cubicBezTo>
                <a:cubicBezTo>
                  <a:pt x="87" y="78"/>
                  <a:pt x="84" y="80"/>
                  <a:pt x="81" y="82"/>
                </a:cubicBezTo>
                <a:cubicBezTo>
                  <a:pt x="81" y="82"/>
                  <a:pt x="81" y="82"/>
                  <a:pt x="81" y="82"/>
                </a:cubicBezTo>
                <a:cubicBezTo>
                  <a:pt x="81" y="82"/>
                  <a:pt x="81" y="82"/>
                  <a:pt x="81"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2"/>
                  <a:pt x="82" y="82"/>
                  <a:pt x="82" y="82"/>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2" y="81"/>
                  <a:pt x="82" y="81"/>
                  <a:pt x="82"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3" y="81"/>
                  <a:pt x="83" y="81"/>
                  <a:pt x="83"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4" y="81"/>
                  <a:pt x="84" y="81"/>
                  <a:pt x="84" y="81"/>
                </a:cubicBezTo>
                <a:cubicBezTo>
                  <a:pt x="88" y="81"/>
                  <a:pt x="92" y="81"/>
                  <a:pt x="97" y="82"/>
                </a:cubicBezTo>
                <a:cubicBezTo>
                  <a:pt x="97" y="82"/>
                  <a:pt x="97" y="82"/>
                  <a:pt x="97" y="82"/>
                </a:cubicBezTo>
                <a:cubicBezTo>
                  <a:pt x="99" y="82"/>
                  <a:pt x="102" y="84"/>
                  <a:pt x="103" y="88"/>
                </a:cubicBezTo>
                <a:cubicBezTo>
                  <a:pt x="104" y="92"/>
                  <a:pt x="103" y="96"/>
                  <a:pt x="101" y="96"/>
                </a:cubicBezTo>
                <a:cubicBezTo>
                  <a:pt x="100" y="96"/>
                  <a:pt x="100" y="96"/>
                  <a:pt x="100" y="96"/>
                </a:cubicBezTo>
                <a:cubicBezTo>
                  <a:pt x="93" y="97"/>
                  <a:pt x="88" y="98"/>
                  <a:pt x="84"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3" y="98"/>
                  <a:pt x="83" y="98"/>
                </a:cubicBezTo>
                <a:cubicBezTo>
                  <a:pt x="83" y="98"/>
                  <a:pt x="82" y="98"/>
                  <a:pt x="82" y="97"/>
                </a:cubicBezTo>
                <a:cubicBezTo>
                  <a:pt x="82" y="97"/>
                  <a:pt x="82" y="97"/>
                  <a:pt x="82" y="97"/>
                </a:cubicBezTo>
                <a:cubicBezTo>
                  <a:pt x="81" y="97"/>
                  <a:pt x="81" y="97"/>
                  <a:pt x="81" y="97"/>
                </a:cubicBezTo>
                <a:cubicBezTo>
                  <a:pt x="80" y="97"/>
                  <a:pt x="80" y="97"/>
                  <a:pt x="80" y="97"/>
                </a:cubicBezTo>
                <a:cubicBezTo>
                  <a:pt x="80" y="97"/>
                  <a:pt x="80" y="97"/>
                  <a:pt x="80" y="97"/>
                </a:cubicBezTo>
                <a:cubicBezTo>
                  <a:pt x="80" y="97"/>
                  <a:pt x="80" y="97"/>
                  <a:pt x="80" y="97"/>
                </a:cubicBezTo>
                <a:cubicBezTo>
                  <a:pt x="80" y="97"/>
                  <a:pt x="79" y="97"/>
                  <a:pt x="79" y="97"/>
                </a:cubicBezTo>
                <a:cubicBezTo>
                  <a:pt x="79" y="97"/>
                  <a:pt x="79" y="97"/>
                  <a:pt x="79" y="97"/>
                </a:cubicBezTo>
                <a:cubicBezTo>
                  <a:pt x="79" y="97"/>
                  <a:pt x="79" y="97"/>
                  <a:pt x="79" y="97"/>
                </a:cubicBezTo>
                <a:cubicBezTo>
                  <a:pt x="79" y="97"/>
                  <a:pt x="79" y="97"/>
                  <a:pt x="79" y="97"/>
                </a:cubicBezTo>
                <a:cubicBezTo>
                  <a:pt x="79" y="97"/>
                  <a:pt x="79" y="97"/>
                  <a:pt x="79"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8" y="97"/>
                  <a:pt x="78" y="97"/>
                  <a:pt x="78"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7" y="97"/>
                  <a:pt x="77" y="97"/>
                  <a:pt x="77" y="97"/>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6" y="96"/>
                  <a:pt x="76" y="96"/>
                  <a:pt x="76"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5" y="96"/>
                  <a:pt x="75" y="96"/>
                  <a:pt x="75" y="96"/>
                </a:cubicBezTo>
                <a:cubicBezTo>
                  <a:pt x="74" y="96"/>
                  <a:pt x="74" y="96"/>
                  <a:pt x="74" y="96"/>
                </a:cubicBezTo>
                <a:cubicBezTo>
                  <a:pt x="74" y="96"/>
                  <a:pt x="74" y="96"/>
                  <a:pt x="74" y="96"/>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4" y="95"/>
                  <a:pt x="74" y="95"/>
                  <a:pt x="74"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5"/>
                  <a:pt x="73" y="95"/>
                  <a:pt x="73" y="95"/>
                </a:cubicBezTo>
                <a:cubicBezTo>
                  <a:pt x="73" y="94"/>
                  <a:pt x="73" y="94"/>
                  <a:pt x="73" y="94"/>
                </a:cubicBezTo>
                <a:cubicBezTo>
                  <a:pt x="72" y="94"/>
                  <a:pt x="72" y="94"/>
                  <a:pt x="72" y="94"/>
                </a:cubicBezTo>
                <a:cubicBezTo>
                  <a:pt x="72" y="94"/>
                  <a:pt x="72" y="94"/>
                  <a:pt x="72" y="94"/>
                </a:cubicBezTo>
                <a:cubicBezTo>
                  <a:pt x="72" y="94"/>
                  <a:pt x="72" y="94"/>
                  <a:pt x="72" y="94"/>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2" y="93"/>
                  <a:pt x="72" y="93"/>
                  <a:pt x="72" y="93"/>
                </a:cubicBezTo>
                <a:cubicBezTo>
                  <a:pt x="71" y="93"/>
                  <a:pt x="71" y="93"/>
                  <a:pt x="71" y="93"/>
                </a:cubicBezTo>
                <a:cubicBezTo>
                  <a:pt x="71" y="93"/>
                  <a:pt x="71" y="93"/>
                  <a:pt x="71" y="93"/>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2"/>
                  <a:pt x="71" y="92"/>
                  <a:pt x="71" y="92"/>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1"/>
                  <a:pt x="71" y="91"/>
                  <a:pt x="71" y="91"/>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90"/>
                  <a:pt x="71" y="90"/>
                  <a:pt x="71" y="90"/>
                </a:cubicBezTo>
                <a:cubicBezTo>
                  <a:pt x="71" y="89"/>
                  <a:pt x="71" y="89"/>
                  <a:pt x="71" y="89"/>
                </a:cubicBezTo>
                <a:cubicBezTo>
                  <a:pt x="71" y="89"/>
                  <a:pt x="71" y="89"/>
                  <a:pt x="71" y="89"/>
                </a:cubicBezTo>
                <a:cubicBezTo>
                  <a:pt x="71" y="89"/>
                  <a:pt x="71" y="89"/>
                  <a:pt x="71" y="89"/>
                </a:cubicBezTo>
                <a:cubicBezTo>
                  <a:pt x="71" y="89"/>
                  <a:pt x="71" y="89"/>
                  <a:pt x="71" y="89"/>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8"/>
                  <a:pt x="71" y="88"/>
                  <a:pt x="71" y="88"/>
                </a:cubicBezTo>
                <a:cubicBezTo>
                  <a:pt x="71" y="87"/>
                  <a:pt x="71" y="87"/>
                  <a:pt x="71" y="87"/>
                </a:cubicBezTo>
                <a:cubicBezTo>
                  <a:pt x="72" y="87"/>
                  <a:pt x="73" y="86"/>
                  <a:pt x="74" y="86"/>
                </a:cubicBezTo>
                <a:cubicBezTo>
                  <a:pt x="61" y="93"/>
                  <a:pt x="49" y="98"/>
                  <a:pt x="39" y="103"/>
                </a:cubicBezTo>
                <a:cubicBezTo>
                  <a:pt x="39" y="96"/>
                  <a:pt x="39" y="96"/>
                  <a:pt x="39" y="96"/>
                </a:cubicBezTo>
                <a:cubicBezTo>
                  <a:pt x="52" y="88"/>
                  <a:pt x="63" y="82"/>
                  <a:pt x="72" y="76"/>
                </a:cubicBezTo>
                <a:cubicBezTo>
                  <a:pt x="59" y="78"/>
                  <a:pt x="48" y="78"/>
                  <a:pt x="39" y="77"/>
                </a:cubicBezTo>
                <a:cubicBezTo>
                  <a:pt x="39" y="57"/>
                  <a:pt x="39" y="57"/>
                  <a:pt x="39" y="57"/>
                </a:cubicBezTo>
                <a:cubicBezTo>
                  <a:pt x="40" y="57"/>
                  <a:pt x="40" y="57"/>
                  <a:pt x="40" y="57"/>
                </a:cubicBezTo>
                <a:cubicBezTo>
                  <a:pt x="39" y="57"/>
                  <a:pt x="39" y="57"/>
                  <a:pt x="39" y="57"/>
                </a:cubicBezTo>
                <a:cubicBezTo>
                  <a:pt x="39" y="52"/>
                  <a:pt x="39" y="52"/>
                  <a:pt x="39" y="52"/>
                </a:cubicBezTo>
                <a:cubicBezTo>
                  <a:pt x="40" y="51"/>
                  <a:pt x="40" y="50"/>
                  <a:pt x="41" y="49"/>
                </a:cubicBezTo>
                <a:cubicBezTo>
                  <a:pt x="45" y="49"/>
                  <a:pt x="45" y="51"/>
                  <a:pt x="42" y="57"/>
                </a:cubicBezTo>
                <a:cubicBezTo>
                  <a:pt x="41" y="57"/>
                  <a:pt x="41" y="57"/>
                  <a:pt x="41" y="57"/>
                </a:cubicBezTo>
                <a:cubicBezTo>
                  <a:pt x="41" y="57"/>
                  <a:pt x="41" y="57"/>
                  <a:pt x="41" y="57"/>
                </a:cubicBezTo>
                <a:cubicBezTo>
                  <a:pt x="60" y="50"/>
                  <a:pt x="80" y="44"/>
                  <a:pt x="99" y="38"/>
                </a:cubicBezTo>
                <a:close/>
                <a:moveTo>
                  <a:pt x="39" y="103"/>
                </a:moveTo>
                <a:cubicBezTo>
                  <a:pt x="36" y="104"/>
                  <a:pt x="33" y="105"/>
                  <a:pt x="30" y="107"/>
                </a:cubicBezTo>
                <a:cubicBezTo>
                  <a:pt x="30" y="101"/>
                  <a:pt x="30" y="101"/>
                  <a:pt x="30" y="101"/>
                </a:cubicBezTo>
                <a:cubicBezTo>
                  <a:pt x="31" y="100"/>
                  <a:pt x="31" y="100"/>
                  <a:pt x="31" y="100"/>
                </a:cubicBezTo>
                <a:cubicBezTo>
                  <a:pt x="34" y="99"/>
                  <a:pt x="37" y="97"/>
                  <a:pt x="39" y="96"/>
                </a:cubicBezTo>
                <a:lnTo>
                  <a:pt x="39" y="103"/>
                </a:lnTo>
                <a:close/>
                <a:moveTo>
                  <a:pt x="39" y="77"/>
                </a:moveTo>
                <a:cubicBezTo>
                  <a:pt x="36" y="77"/>
                  <a:pt x="33" y="77"/>
                  <a:pt x="31" y="76"/>
                </a:cubicBezTo>
                <a:cubicBezTo>
                  <a:pt x="30" y="76"/>
                  <a:pt x="30" y="76"/>
                  <a:pt x="30" y="76"/>
                </a:cubicBezTo>
                <a:cubicBezTo>
                  <a:pt x="30" y="61"/>
                  <a:pt x="30" y="61"/>
                  <a:pt x="30" y="61"/>
                </a:cubicBezTo>
                <a:cubicBezTo>
                  <a:pt x="30" y="61"/>
                  <a:pt x="30" y="61"/>
                  <a:pt x="30" y="61"/>
                </a:cubicBezTo>
                <a:cubicBezTo>
                  <a:pt x="30" y="61"/>
                  <a:pt x="30" y="61"/>
                  <a:pt x="30" y="61"/>
                </a:cubicBezTo>
                <a:cubicBezTo>
                  <a:pt x="30" y="53"/>
                  <a:pt x="30" y="53"/>
                  <a:pt x="30" y="53"/>
                </a:cubicBezTo>
                <a:cubicBezTo>
                  <a:pt x="33" y="55"/>
                  <a:pt x="36" y="56"/>
                  <a:pt x="39" y="57"/>
                </a:cubicBezTo>
                <a:cubicBezTo>
                  <a:pt x="38" y="56"/>
                  <a:pt x="37" y="56"/>
                  <a:pt x="36" y="56"/>
                </a:cubicBezTo>
                <a:cubicBezTo>
                  <a:pt x="37" y="54"/>
                  <a:pt x="38" y="53"/>
                  <a:pt x="39" y="52"/>
                </a:cubicBezTo>
                <a:cubicBezTo>
                  <a:pt x="39" y="57"/>
                  <a:pt x="39" y="57"/>
                  <a:pt x="39" y="57"/>
                </a:cubicBezTo>
                <a:cubicBezTo>
                  <a:pt x="39" y="57"/>
                  <a:pt x="39" y="57"/>
                  <a:pt x="39" y="57"/>
                </a:cubicBezTo>
                <a:cubicBezTo>
                  <a:pt x="39" y="57"/>
                  <a:pt x="39" y="57"/>
                  <a:pt x="39" y="57"/>
                </a:cubicBezTo>
                <a:lnTo>
                  <a:pt x="39" y="77"/>
                </a:lnTo>
                <a:close/>
                <a:moveTo>
                  <a:pt x="30" y="107"/>
                </a:moveTo>
                <a:cubicBezTo>
                  <a:pt x="29" y="107"/>
                  <a:pt x="29" y="107"/>
                  <a:pt x="29" y="107"/>
                </a:cubicBezTo>
                <a:cubicBezTo>
                  <a:pt x="29" y="102"/>
                  <a:pt x="29" y="102"/>
                  <a:pt x="29" y="102"/>
                </a:cubicBezTo>
                <a:cubicBezTo>
                  <a:pt x="30" y="101"/>
                  <a:pt x="30" y="101"/>
                  <a:pt x="30" y="101"/>
                </a:cubicBezTo>
                <a:lnTo>
                  <a:pt x="30" y="107"/>
                </a:lnTo>
                <a:close/>
                <a:moveTo>
                  <a:pt x="30" y="76"/>
                </a:moveTo>
                <a:cubicBezTo>
                  <a:pt x="30" y="76"/>
                  <a:pt x="29" y="76"/>
                  <a:pt x="29" y="76"/>
                </a:cubicBezTo>
                <a:cubicBezTo>
                  <a:pt x="29" y="61"/>
                  <a:pt x="29" y="61"/>
                  <a:pt x="29" y="61"/>
                </a:cubicBezTo>
                <a:cubicBezTo>
                  <a:pt x="29" y="61"/>
                  <a:pt x="29" y="61"/>
                  <a:pt x="29" y="61"/>
                </a:cubicBezTo>
                <a:cubicBezTo>
                  <a:pt x="29" y="61"/>
                  <a:pt x="29" y="61"/>
                  <a:pt x="29" y="61"/>
                </a:cubicBezTo>
                <a:cubicBezTo>
                  <a:pt x="29" y="52"/>
                  <a:pt x="29" y="52"/>
                  <a:pt x="29" y="52"/>
                </a:cubicBezTo>
                <a:cubicBezTo>
                  <a:pt x="29" y="53"/>
                  <a:pt x="30" y="53"/>
                  <a:pt x="30" y="53"/>
                </a:cubicBezTo>
                <a:cubicBezTo>
                  <a:pt x="30" y="61"/>
                  <a:pt x="30" y="61"/>
                  <a:pt x="30" y="61"/>
                </a:cubicBezTo>
                <a:cubicBezTo>
                  <a:pt x="30" y="61"/>
                  <a:pt x="30" y="61"/>
                  <a:pt x="30" y="61"/>
                </a:cubicBezTo>
                <a:cubicBezTo>
                  <a:pt x="30" y="61"/>
                  <a:pt x="30" y="61"/>
                  <a:pt x="30" y="61"/>
                </a:cubicBezTo>
                <a:lnTo>
                  <a:pt x="30" y="76"/>
                </a:lnTo>
                <a:close/>
                <a:moveTo>
                  <a:pt x="29" y="107"/>
                </a:moveTo>
                <a:cubicBezTo>
                  <a:pt x="26" y="108"/>
                  <a:pt x="24" y="109"/>
                  <a:pt x="21" y="110"/>
                </a:cubicBezTo>
                <a:cubicBezTo>
                  <a:pt x="15" y="111"/>
                  <a:pt x="18" y="108"/>
                  <a:pt x="29" y="102"/>
                </a:cubicBezTo>
                <a:lnTo>
                  <a:pt x="29" y="107"/>
                </a:lnTo>
                <a:close/>
                <a:moveTo>
                  <a:pt x="29" y="76"/>
                </a:moveTo>
                <a:cubicBezTo>
                  <a:pt x="28" y="76"/>
                  <a:pt x="27" y="75"/>
                  <a:pt x="26" y="75"/>
                </a:cubicBezTo>
                <a:cubicBezTo>
                  <a:pt x="4" y="87"/>
                  <a:pt x="3" y="86"/>
                  <a:pt x="22" y="73"/>
                </a:cubicBezTo>
                <a:cubicBezTo>
                  <a:pt x="20" y="70"/>
                  <a:pt x="21" y="67"/>
                  <a:pt x="25" y="64"/>
                </a:cubicBezTo>
                <a:cubicBezTo>
                  <a:pt x="25" y="64"/>
                  <a:pt x="25" y="64"/>
                  <a:pt x="25" y="64"/>
                </a:cubicBezTo>
                <a:cubicBezTo>
                  <a:pt x="24" y="64"/>
                  <a:pt x="24" y="64"/>
                  <a:pt x="24" y="64"/>
                </a:cubicBezTo>
                <a:cubicBezTo>
                  <a:pt x="19" y="58"/>
                  <a:pt x="11" y="50"/>
                  <a:pt x="0" y="38"/>
                </a:cubicBezTo>
                <a:cubicBezTo>
                  <a:pt x="4" y="35"/>
                  <a:pt x="9" y="36"/>
                  <a:pt x="13" y="39"/>
                </a:cubicBezTo>
                <a:cubicBezTo>
                  <a:pt x="19" y="45"/>
                  <a:pt x="24" y="49"/>
                  <a:pt x="29" y="52"/>
                </a:cubicBezTo>
                <a:cubicBezTo>
                  <a:pt x="29" y="61"/>
                  <a:pt x="29" y="61"/>
                  <a:pt x="29" y="61"/>
                </a:cubicBezTo>
                <a:cubicBezTo>
                  <a:pt x="29" y="62"/>
                  <a:pt x="29" y="62"/>
                  <a:pt x="29" y="62"/>
                </a:cubicBezTo>
                <a:cubicBezTo>
                  <a:pt x="29" y="61"/>
                  <a:pt x="29" y="61"/>
                  <a:pt x="29" y="61"/>
                </a:cubicBezTo>
                <a:lnTo>
                  <a:pt x="29" y="76"/>
                </a:lnTo>
                <a:close/>
              </a:path>
            </a:pathLst>
          </a:custGeom>
          <a:solidFill>
            <a:schemeClr val="bg1">
              <a:alpha val="34901"/>
            </a:schemeClr>
          </a:solidFill>
          <a:ln w="9525">
            <a:noFill/>
          </a:ln>
        </p:spPr>
        <p:txBody>
          <a:bodyPr/>
          <a:p>
            <a:endParaRPr lang="zh-CN" altLang="en-US"/>
          </a:p>
        </p:txBody>
      </p:sp>
      <p:sp>
        <p:nvSpPr>
          <p:cNvPr id="18445" name="Freeform 36"/>
          <p:cNvSpPr/>
          <p:nvPr/>
        </p:nvSpPr>
        <p:spPr>
          <a:xfrm>
            <a:off x="5208588" y="2674938"/>
            <a:ext cx="14287" cy="14287"/>
          </a:xfrm>
          <a:custGeom>
            <a:avLst/>
            <a:gdLst/>
            <a:ahLst/>
            <a:cxnLst>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Lst>
            <a:pathLst>
              <a:path w="3" h="3">
                <a:moveTo>
                  <a:pt x="1" y="0"/>
                </a:moveTo>
                <a:cubicBezTo>
                  <a:pt x="0" y="1"/>
                  <a:pt x="0" y="1"/>
                  <a:pt x="0" y="1"/>
                </a:cubicBezTo>
                <a:cubicBezTo>
                  <a:pt x="1" y="2"/>
                  <a:pt x="1" y="2"/>
                  <a:pt x="1" y="2"/>
                </a:cubicBezTo>
                <a:cubicBezTo>
                  <a:pt x="1" y="3"/>
                  <a:pt x="1" y="3"/>
                  <a:pt x="1" y="3"/>
                </a:cubicBezTo>
                <a:cubicBezTo>
                  <a:pt x="3" y="3"/>
                  <a:pt x="3" y="3"/>
                  <a:pt x="3" y="3"/>
                </a:cubicBezTo>
                <a:cubicBezTo>
                  <a:pt x="3" y="2"/>
                  <a:pt x="3" y="2"/>
                  <a:pt x="3" y="2"/>
                </a:cubicBezTo>
                <a:cubicBezTo>
                  <a:pt x="3" y="2"/>
                  <a:pt x="3" y="2"/>
                  <a:pt x="3" y="1"/>
                </a:cubicBezTo>
                <a:cubicBezTo>
                  <a:pt x="3" y="1"/>
                  <a:pt x="2" y="1"/>
                  <a:pt x="2" y="0"/>
                </a:cubicBezTo>
                <a:lnTo>
                  <a:pt x="1" y="0"/>
                </a:lnTo>
                <a:close/>
              </a:path>
            </a:pathLst>
          </a:custGeom>
          <a:solidFill>
            <a:schemeClr val="bg1">
              <a:alpha val="34901"/>
            </a:schemeClr>
          </a:solidFill>
          <a:ln w="9525">
            <a:noFill/>
          </a:ln>
        </p:spPr>
        <p:txBody>
          <a:bodyPr/>
          <a:p>
            <a:endParaRPr lang="zh-CN" altLang="en-US"/>
          </a:p>
        </p:txBody>
      </p:sp>
      <p:sp>
        <p:nvSpPr>
          <p:cNvPr id="18446" name="Freeform 37"/>
          <p:cNvSpPr/>
          <p:nvPr/>
        </p:nvSpPr>
        <p:spPr>
          <a:xfrm>
            <a:off x="5194300" y="2679700"/>
            <a:ext cx="14288" cy="14288"/>
          </a:xfrm>
          <a:custGeom>
            <a:avLst/>
            <a:gdLst/>
            <a:ahLst/>
            <a:cxnLst>
              <a:cxn ang="0">
                <a:pos x="2147483646"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0"/>
              </a:cxn>
            </a:cxnLst>
            <a:pathLst>
              <a:path w="6" h="6">
                <a:moveTo>
                  <a:pt x="2" y="0"/>
                </a:moveTo>
                <a:lnTo>
                  <a:pt x="0" y="2"/>
                </a:lnTo>
                <a:lnTo>
                  <a:pt x="0" y="4"/>
                </a:lnTo>
                <a:lnTo>
                  <a:pt x="2" y="4"/>
                </a:lnTo>
                <a:lnTo>
                  <a:pt x="4" y="6"/>
                </a:lnTo>
                <a:lnTo>
                  <a:pt x="6" y="4"/>
                </a:lnTo>
                <a:lnTo>
                  <a:pt x="6" y="2"/>
                </a:lnTo>
                <a:lnTo>
                  <a:pt x="4" y="0"/>
                </a:lnTo>
                <a:lnTo>
                  <a:pt x="2" y="0"/>
                </a:lnTo>
                <a:close/>
              </a:path>
            </a:pathLst>
          </a:custGeom>
          <a:solidFill>
            <a:schemeClr val="bg1">
              <a:alpha val="34901"/>
            </a:schemeClr>
          </a:solidFill>
          <a:ln w="9525">
            <a:noFill/>
          </a:ln>
        </p:spPr>
        <p:txBody>
          <a:bodyPr/>
          <a:p>
            <a:endParaRPr lang="zh-CN" altLang="en-US"/>
          </a:p>
        </p:txBody>
      </p:sp>
      <p:sp>
        <p:nvSpPr>
          <p:cNvPr id="18447" name="Freeform 38"/>
          <p:cNvSpPr/>
          <p:nvPr/>
        </p:nvSpPr>
        <p:spPr>
          <a:xfrm>
            <a:off x="5176838" y="2684463"/>
            <a:ext cx="12700" cy="9525"/>
          </a:xfrm>
          <a:custGeom>
            <a:avLst/>
            <a:gdLst/>
            <a:ahLst/>
            <a:cxnLst>
              <a:cxn ang="0">
                <a:pos x="0" y="0"/>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0" y="0"/>
              </a:cxn>
            </a:cxnLst>
            <a:pathLst>
              <a:path w="5" h="4">
                <a:moveTo>
                  <a:pt x="0" y="0"/>
                </a:moveTo>
                <a:lnTo>
                  <a:pt x="0" y="2"/>
                </a:lnTo>
                <a:lnTo>
                  <a:pt x="0" y="4"/>
                </a:lnTo>
                <a:lnTo>
                  <a:pt x="2" y="4"/>
                </a:lnTo>
                <a:lnTo>
                  <a:pt x="5" y="4"/>
                </a:lnTo>
                <a:lnTo>
                  <a:pt x="5" y="2"/>
                </a:lnTo>
                <a:lnTo>
                  <a:pt x="2" y="0"/>
                </a:lnTo>
                <a:lnTo>
                  <a:pt x="0" y="0"/>
                </a:lnTo>
                <a:close/>
              </a:path>
            </a:pathLst>
          </a:custGeom>
          <a:solidFill>
            <a:schemeClr val="bg1">
              <a:alpha val="34901"/>
            </a:schemeClr>
          </a:solidFill>
          <a:ln w="9525">
            <a:noFill/>
          </a:ln>
        </p:spPr>
        <p:txBody>
          <a:bodyPr/>
          <a:p>
            <a:endParaRPr lang="zh-CN" altLang="en-US"/>
          </a:p>
        </p:txBody>
      </p:sp>
      <p:sp>
        <p:nvSpPr>
          <p:cNvPr id="18448" name="Freeform 40"/>
          <p:cNvSpPr>
            <a:spLocks noEditPoints="1"/>
          </p:cNvSpPr>
          <p:nvPr/>
        </p:nvSpPr>
        <p:spPr>
          <a:xfrm>
            <a:off x="4760913" y="1600200"/>
            <a:ext cx="457200" cy="38576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92" h="78">
                <a:moveTo>
                  <a:pt x="45" y="69"/>
                </a:moveTo>
                <a:cubicBezTo>
                  <a:pt x="38" y="72"/>
                  <a:pt x="33" y="74"/>
                  <a:pt x="28" y="76"/>
                </a:cubicBezTo>
                <a:cubicBezTo>
                  <a:pt x="27" y="76"/>
                  <a:pt x="25" y="77"/>
                  <a:pt x="23" y="78"/>
                </a:cubicBezTo>
                <a:cubicBezTo>
                  <a:pt x="23" y="56"/>
                  <a:pt x="23" y="56"/>
                  <a:pt x="23" y="56"/>
                </a:cubicBezTo>
                <a:cubicBezTo>
                  <a:pt x="23" y="55"/>
                  <a:pt x="23" y="55"/>
                  <a:pt x="23" y="55"/>
                </a:cubicBezTo>
                <a:cubicBezTo>
                  <a:pt x="23" y="56"/>
                  <a:pt x="23" y="56"/>
                  <a:pt x="23" y="56"/>
                </a:cubicBezTo>
                <a:cubicBezTo>
                  <a:pt x="23" y="53"/>
                  <a:pt x="23" y="53"/>
                  <a:pt x="23" y="53"/>
                </a:cubicBezTo>
                <a:cubicBezTo>
                  <a:pt x="24" y="52"/>
                  <a:pt x="26" y="52"/>
                  <a:pt x="27" y="52"/>
                </a:cubicBezTo>
                <a:cubicBezTo>
                  <a:pt x="26" y="53"/>
                  <a:pt x="25" y="54"/>
                  <a:pt x="24" y="55"/>
                </a:cubicBezTo>
                <a:cubicBezTo>
                  <a:pt x="32" y="48"/>
                  <a:pt x="40" y="38"/>
                  <a:pt x="48" y="26"/>
                </a:cubicBezTo>
                <a:cubicBezTo>
                  <a:pt x="54" y="17"/>
                  <a:pt x="62" y="9"/>
                  <a:pt x="73" y="4"/>
                </a:cubicBezTo>
                <a:cubicBezTo>
                  <a:pt x="78" y="2"/>
                  <a:pt x="83" y="0"/>
                  <a:pt x="87" y="3"/>
                </a:cubicBezTo>
                <a:cubicBezTo>
                  <a:pt x="92" y="6"/>
                  <a:pt x="92" y="14"/>
                  <a:pt x="87" y="23"/>
                </a:cubicBezTo>
                <a:cubicBezTo>
                  <a:pt x="77" y="40"/>
                  <a:pt x="69" y="50"/>
                  <a:pt x="61" y="58"/>
                </a:cubicBezTo>
                <a:cubicBezTo>
                  <a:pt x="56" y="63"/>
                  <a:pt x="52" y="66"/>
                  <a:pt x="45" y="69"/>
                </a:cubicBezTo>
                <a:close/>
                <a:moveTo>
                  <a:pt x="23" y="78"/>
                </a:moveTo>
                <a:cubicBezTo>
                  <a:pt x="22" y="78"/>
                  <a:pt x="22" y="78"/>
                  <a:pt x="22" y="78"/>
                </a:cubicBezTo>
                <a:cubicBezTo>
                  <a:pt x="22" y="56"/>
                  <a:pt x="22" y="56"/>
                  <a:pt x="22" y="56"/>
                </a:cubicBezTo>
                <a:cubicBezTo>
                  <a:pt x="23" y="56"/>
                  <a:pt x="23" y="56"/>
                  <a:pt x="23" y="56"/>
                </a:cubicBezTo>
                <a:cubicBezTo>
                  <a:pt x="22" y="56"/>
                  <a:pt x="22" y="56"/>
                  <a:pt x="22" y="56"/>
                </a:cubicBezTo>
                <a:cubicBezTo>
                  <a:pt x="22" y="53"/>
                  <a:pt x="22" y="53"/>
                  <a:pt x="22" y="53"/>
                </a:cubicBezTo>
                <a:cubicBezTo>
                  <a:pt x="23" y="53"/>
                  <a:pt x="23" y="53"/>
                  <a:pt x="23" y="53"/>
                </a:cubicBezTo>
                <a:cubicBezTo>
                  <a:pt x="23" y="56"/>
                  <a:pt x="23" y="56"/>
                  <a:pt x="23" y="56"/>
                </a:cubicBezTo>
                <a:cubicBezTo>
                  <a:pt x="23" y="56"/>
                  <a:pt x="23" y="56"/>
                  <a:pt x="23" y="56"/>
                </a:cubicBezTo>
                <a:cubicBezTo>
                  <a:pt x="23" y="56"/>
                  <a:pt x="23" y="56"/>
                  <a:pt x="23" y="56"/>
                </a:cubicBezTo>
                <a:lnTo>
                  <a:pt x="23" y="78"/>
                </a:lnTo>
                <a:close/>
                <a:moveTo>
                  <a:pt x="22" y="78"/>
                </a:moveTo>
                <a:cubicBezTo>
                  <a:pt x="22" y="78"/>
                  <a:pt x="21" y="78"/>
                  <a:pt x="20" y="78"/>
                </a:cubicBezTo>
                <a:cubicBezTo>
                  <a:pt x="20" y="58"/>
                  <a:pt x="20" y="58"/>
                  <a:pt x="20" y="58"/>
                </a:cubicBezTo>
                <a:cubicBezTo>
                  <a:pt x="21" y="57"/>
                  <a:pt x="21" y="57"/>
                  <a:pt x="21" y="57"/>
                </a:cubicBezTo>
                <a:cubicBezTo>
                  <a:pt x="20" y="58"/>
                  <a:pt x="20" y="58"/>
                  <a:pt x="20" y="58"/>
                </a:cubicBezTo>
                <a:cubicBezTo>
                  <a:pt x="20" y="54"/>
                  <a:pt x="20" y="54"/>
                  <a:pt x="20" y="54"/>
                </a:cubicBezTo>
                <a:cubicBezTo>
                  <a:pt x="21" y="54"/>
                  <a:pt x="22" y="53"/>
                  <a:pt x="22" y="53"/>
                </a:cubicBezTo>
                <a:cubicBezTo>
                  <a:pt x="22" y="56"/>
                  <a:pt x="22" y="56"/>
                  <a:pt x="22" y="56"/>
                </a:cubicBezTo>
                <a:cubicBezTo>
                  <a:pt x="22" y="57"/>
                  <a:pt x="22" y="57"/>
                  <a:pt x="22" y="57"/>
                </a:cubicBezTo>
                <a:cubicBezTo>
                  <a:pt x="22" y="56"/>
                  <a:pt x="22" y="56"/>
                  <a:pt x="22" y="56"/>
                </a:cubicBezTo>
                <a:lnTo>
                  <a:pt x="22" y="78"/>
                </a:lnTo>
                <a:close/>
                <a:moveTo>
                  <a:pt x="20" y="78"/>
                </a:moveTo>
                <a:cubicBezTo>
                  <a:pt x="19" y="78"/>
                  <a:pt x="19" y="78"/>
                  <a:pt x="19" y="78"/>
                </a:cubicBezTo>
                <a:cubicBezTo>
                  <a:pt x="19" y="59"/>
                  <a:pt x="19" y="59"/>
                  <a:pt x="19" y="59"/>
                </a:cubicBezTo>
                <a:cubicBezTo>
                  <a:pt x="20" y="58"/>
                  <a:pt x="20" y="58"/>
                  <a:pt x="20" y="58"/>
                </a:cubicBezTo>
                <a:cubicBezTo>
                  <a:pt x="19" y="59"/>
                  <a:pt x="19" y="59"/>
                  <a:pt x="19" y="59"/>
                </a:cubicBezTo>
                <a:cubicBezTo>
                  <a:pt x="19" y="54"/>
                  <a:pt x="19" y="54"/>
                  <a:pt x="19" y="54"/>
                </a:cubicBezTo>
                <a:cubicBezTo>
                  <a:pt x="20" y="54"/>
                  <a:pt x="20" y="54"/>
                  <a:pt x="20" y="54"/>
                </a:cubicBezTo>
                <a:cubicBezTo>
                  <a:pt x="20" y="58"/>
                  <a:pt x="20" y="58"/>
                  <a:pt x="20" y="58"/>
                </a:cubicBezTo>
                <a:cubicBezTo>
                  <a:pt x="20" y="58"/>
                  <a:pt x="20" y="58"/>
                  <a:pt x="20" y="58"/>
                </a:cubicBezTo>
                <a:cubicBezTo>
                  <a:pt x="20" y="58"/>
                  <a:pt x="20" y="58"/>
                  <a:pt x="20" y="58"/>
                </a:cubicBezTo>
                <a:lnTo>
                  <a:pt x="20" y="78"/>
                </a:lnTo>
                <a:close/>
                <a:moveTo>
                  <a:pt x="19" y="78"/>
                </a:moveTo>
                <a:cubicBezTo>
                  <a:pt x="19" y="78"/>
                  <a:pt x="19" y="78"/>
                  <a:pt x="19" y="78"/>
                </a:cubicBezTo>
                <a:cubicBezTo>
                  <a:pt x="19" y="59"/>
                  <a:pt x="19" y="59"/>
                  <a:pt x="19" y="59"/>
                </a:cubicBezTo>
                <a:cubicBezTo>
                  <a:pt x="19" y="59"/>
                  <a:pt x="19" y="59"/>
                  <a:pt x="19" y="59"/>
                </a:cubicBezTo>
                <a:cubicBezTo>
                  <a:pt x="19" y="59"/>
                  <a:pt x="19" y="59"/>
                  <a:pt x="19" y="59"/>
                </a:cubicBezTo>
                <a:cubicBezTo>
                  <a:pt x="19" y="54"/>
                  <a:pt x="19" y="54"/>
                  <a:pt x="19" y="54"/>
                </a:cubicBezTo>
                <a:cubicBezTo>
                  <a:pt x="19" y="54"/>
                  <a:pt x="19" y="54"/>
                  <a:pt x="19" y="54"/>
                </a:cubicBezTo>
                <a:cubicBezTo>
                  <a:pt x="19" y="59"/>
                  <a:pt x="19" y="59"/>
                  <a:pt x="19" y="59"/>
                </a:cubicBezTo>
                <a:cubicBezTo>
                  <a:pt x="19" y="59"/>
                  <a:pt x="19" y="59"/>
                  <a:pt x="19" y="59"/>
                </a:cubicBezTo>
                <a:cubicBezTo>
                  <a:pt x="19" y="59"/>
                  <a:pt x="19" y="59"/>
                  <a:pt x="19" y="59"/>
                </a:cubicBezTo>
                <a:lnTo>
                  <a:pt x="19" y="78"/>
                </a:lnTo>
                <a:close/>
                <a:moveTo>
                  <a:pt x="19" y="78"/>
                </a:moveTo>
                <a:cubicBezTo>
                  <a:pt x="18" y="78"/>
                  <a:pt x="17" y="78"/>
                  <a:pt x="16" y="78"/>
                </a:cubicBezTo>
                <a:cubicBezTo>
                  <a:pt x="16" y="61"/>
                  <a:pt x="16" y="61"/>
                  <a:pt x="16" y="61"/>
                </a:cubicBezTo>
                <a:cubicBezTo>
                  <a:pt x="17" y="60"/>
                  <a:pt x="17" y="60"/>
                  <a:pt x="17" y="60"/>
                </a:cubicBezTo>
                <a:cubicBezTo>
                  <a:pt x="16" y="61"/>
                  <a:pt x="16" y="61"/>
                  <a:pt x="16" y="61"/>
                </a:cubicBezTo>
                <a:cubicBezTo>
                  <a:pt x="16" y="55"/>
                  <a:pt x="16" y="55"/>
                  <a:pt x="16" y="55"/>
                </a:cubicBezTo>
                <a:cubicBezTo>
                  <a:pt x="17" y="55"/>
                  <a:pt x="18" y="55"/>
                  <a:pt x="19" y="54"/>
                </a:cubicBezTo>
                <a:cubicBezTo>
                  <a:pt x="19" y="59"/>
                  <a:pt x="19" y="59"/>
                  <a:pt x="19" y="59"/>
                </a:cubicBezTo>
                <a:cubicBezTo>
                  <a:pt x="18" y="59"/>
                  <a:pt x="18" y="59"/>
                  <a:pt x="18" y="59"/>
                </a:cubicBezTo>
                <a:cubicBezTo>
                  <a:pt x="19" y="59"/>
                  <a:pt x="19" y="59"/>
                  <a:pt x="19" y="59"/>
                </a:cubicBezTo>
                <a:lnTo>
                  <a:pt x="19" y="78"/>
                </a:lnTo>
                <a:close/>
                <a:moveTo>
                  <a:pt x="16" y="78"/>
                </a:moveTo>
                <a:cubicBezTo>
                  <a:pt x="15" y="78"/>
                  <a:pt x="15" y="78"/>
                  <a:pt x="15" y="78"/>
                </a:cubicBezTo>
                <a:cubicBezTo>
                  <a:pt x="15" y="61"/>
                  <a:pt x="15" y="61"/>
                  <a:pt x="15" y="61"/>
                </a:cubicBezTo>
                <a:cubicBezTo>
                  <a:pt x="16" y="61"/>
                  <a:pt x="16" y="61"/>
                  <a:pt x="16" y="61"/>
                </a:cubicBezTo>
                <a:cubicBezTo>
                  <a:pt x="15" y="61"/>
                  <a:pt x="15" y="61"/>
                  <a:pt x="15" y="61"/>
                </a:cubicBezTo>
                <a:cubicBezTo>
                  <a:pt x="15" y="56"/>
                  <a:pt x="15" y="56"/>
                  <a:pt x="15" y="56"/>
                </a:cubicBezTo>
                <a:cubicBezTo>
                  <a:pt x="16" y="55"/>
                  <a:pt x="16" y="55"/>
                  <a:pt x="16" y="55"/>
                </a:cubicBezTo>
                <a:cubicBezTo>
                  <a:pt x="16" y="61"/>
                  <a:pt x="16" y="61"/>
                  <a:pt x="16" y="61"/>
                </a:cubicBezTo>
                <a:cubicBezTo>
                  <a:pt x="16" y="61"/>
                  <a:pt x="16" y="61"/>
                  <a:pt x="16" y="61"/>
                </a:cubicBezTo>
                <a:cubicBezTo>
                  <a:pt x="16" y="61"/>
                  <a:pt x="16" y="61"/>
                  <a:pt x="16" y="61"/>
                </a:cubicBezTo>
                <a:lnTo>
                  <a:pt x="16" y="78"/>
                </a:lnTo>
                <a:close/>
                <a:moveTo>
                  <a:pt x="15" y="78"/>
                </a:moveTo>
                <a:cubicBezTo>
                  <a:pt x="15" y="78"/>
                  <a:pt x="14" y="78"/>
                  <a:pt x="14" y="78"/>
                </a:cubicBezTo>
                <a:cubicBezTo>
                  <a:pt x="14" y="62"/>
                  <a:pt x="14" y="62"/>
                  <a:pt x="14" y="62"/>
                </a:cubicBezTo>
                <a:cubicBezTo>
                  <a:pt x="14" y="62"/>
                  <a:pt x="14" y="62"/>
                  <a:pt x="14" y="62"/>
                </a:cubicBezTo>
                <a:cubicBezTo>
                  <a:pt x="14" y="62"/>
                  <a:pt x="14" y="62"/>
                  <a:pt x="14" y="62"/>
                </a:cubicBezTo>
                <a:cubicBezTo>
                  <a:pt x="14" y="56"/>
                  <a:pt x="14" y="56"/>
                  <a:pt x="14" y="56"/>
                </a:cubicBezTo>
                <a:cubicBezTo>
                  <a:pt x="14" y="56"/>
                  <a:pt x="15" y="56"/>
                  <a:pt x="15" y="56"/>
                </a:cubicBezTo>
                <a:cubicBezTo>
                  <a:pt x="15" y="61"/>
                  <a:pt x="15" y="61"/>
                  <a:pt x="15" y="61"/>
                </a:cubicBezTo>
                <a:cubicBezTo>
                  <a:pt x="15" y="61"/>
                  <a:pt x="15" y="61"/>
                  <a:pt x="15" y="61"/>
                </a:cubicBezTo>
                <a:cubicBezTo>
                  <a:pt x="15" y="61"/>
                  <a:pt x="15" y="61"/>
                  <a:pt x="15" y="61"/>
                </a:cubicBezTo>
                <a:lnTo>
                  <a:pt x="15" y="78"/>
                </a:lnTo>
                <a:close/>
                <a:moveTo>
                  <a:pt x="14" y="78"/>
                </a:moveTo>
                <a:cubicBezTo>
                  <a:pt x="14" y="78"/>
                  <a:pt x="14" y="78"/>
                  <a:pt x="14" y="78"/>
                </a:cubicBezTo>
                <a:cubicBezTo>
                  <a:pt x="13" y="77"/>
                  <a:pt x="12" y="77"/>
                  <a:pt x="11" y="76"/>
                </a:cubicBezTo>
                <a:cubicBezTo>
                  <a:pt x="11" y="64"/>
                  <a:pt x="11" y="64"/>
                  <a:pt x="11" y="64"/>
                </a:cubicBezTo>
                <a:cubicBezTo>
                  <a:pt x="11" y="63"/>
                  <a:pt x="11" y="63"/>
                  <a:pt x="11" y="63"/>
                </a:cubicBezTo>
                <a:cubicBezTo>
                  <a:pt x="11" y="64"/>
                  <a:pt x="11" y="64"/>
                  <a:pt x="11" y="64"/>
                </a:cubicBezTo>
                <a:cubicBezTo>
                  <a:pt x="11" y="58"/>
                  <a:pt x="11" y="58"/>
                  <a:pt x="11" y="58"/>
                </a:cubicBezTo>
                <a:cubicBezTo>
                  <a:pt x="12" y="57"/>
                  <a:pt x="13" y="57"/>
                  <a:pt x="14" y="56"/>
                </a:cubicBezTo>
                <a:cubicBezTo>
                  <a:pt x="14" y="62"/>
                  <a:pt x="14" y="62"/>
                  <a:pt x="14" y="62"/>
                </a:cubicBezTo>
                <a:cubicBezTo>
                  <a:pt x="13" y="62"/>
                  <a:pt x="13" y="62"/>
                  <a:pt x="13" y="62"/>
                </a:cubicBezTo>
                <a:cubicBezTo>
                  <a:pt x="14" y="62"/>
                  <a:pt x="14" y="62"/>
                  <a:pt x="14" y="62"/>
                </a:cubicBezTo>
                <a:lnTo>
                  <a:pt x="14" y="78"/>
                </a:lnTo>
                <a:close/>
                <a:moveTo>
                  <a:pt x="11" y="76"/>
                </a:moveTo>
                <a:cubicBezTo>
                  <a:pt x="10" y="76"/>
                  <a:pt x="10" y="76"/>
                  <a:pt x="10" y="76"/>
                </a:cubicBezTo>
                <a:cubicBezTo>
                  <a:pt x="10" y="64"/>
                  <a:pt x="10" y="64"/>
                  <a:pt x="10" y="64"/>
                </a:cubicBezTo>
                <a:cubicBezTo>
                  <a:pt x="10" y="64"/>
                  <a:pt x="10" y="64"/>
                  <a:pt x="10" y="64"/>
                </a:cubicBezTo>
                <a:cubicBezTo>
                  <a:pt x="10" y="64"/>
                  <a:pt x="10" y="64"/>
                  <a:pt x="10" y="64"/>
                </a:cubicBezTo>
                <a:cubicBezTo>
                  <a:pt x="10" y="58"/>
                  <a:pt x="10" y="58"/>
                  <a:pt x="10" y="58"/>
                </a:cubicBezTo>
                <a:cubicBezTo>
                  <a:pt x="11" y="58"/>
                  <a:pt x="11" y="58"/>
                  <a:pt x="11" y="58"/>
                </a:cubicBezTo>
                <a:cubicBezTo>
                  <a:pt x="11" y="64"/>
                  <a:pt x="11" y="64"/>
                  <a:pt x="11" y="64"/>
                </a:cubicBezTo>
                <a:cubicBezTo>
                  <a:pt x="10" y="64"/>
                  <a:pt x="10" y="64"/>
                  <a:pt x="10" y="64"/>
                </a:cubicBezTo>
                <a:cubicBezTo>
                  <a:pt x="11" y="64"/>
                  <a:pt x="11" y="64"/>
                  <a:pt x="11" y="64"/>
                </a:cubicBezTo>
                <a:lnTo>
                  <a:pt x="11" y="76"/>
                </a:lnTo>
                <a:close/>
                <a:moveTo>
                  <a:pt x="10" y="76"/>
                </a:moveTo>
                <a:cubicBezTo>
                  <a:pt x="9" y="75"/>
                  <a:pt x="9" y="75"/>
                  <a:pt x="9" y="75"/>
                </a:cubicBezTo>
                <a:cubicBezTo>
                  <a:pt x="9" y="64"/>
                  <a:pt x="9" y="64"/>
                  <a:pt x="9" y="64"/>
                </a:cubicBezTo>
                <a:cubicBezTo>
                  <a:pt x="9" y="64"/>
                  <a:pt x="9" y="64"/>
                  <a:pt x="9" y="64"/>
                </a:cubicBezTo>
                <a:cubicBezTo>
                  <a:pt x="9" y="64"/>
                  <a:pt x="9" y="64"/>
                  <a:pt x="9" y="64"/>
                </a:cubicBezTo>
                <a:cubicBezTo>
                  <a:pt x="9" y="59"/>
                  <a:pt x="9" y="59"/>
                  <a:pt x="9" y="59"/>
                </a:cubicBezTo>
                <a:cubicBezTo>
                  <a:pt x="10" y="58"/>
                  <a:pt x="10" y="58"/>
                  <a:pt x="10" y="58"/>
                </a:cubicBezTo>
                <a:cubicBezTo>
                  <a:pt x="10" y="64"/>
                  <a:pt x="10" y="64"/>
                  <a:pt x="10" y="64"/>
                </a:cubicBezTo>
                <a:cubicBezTo>
                  <a:pt x="9" y="64"/>
                  <a:pt x="9" y="64"/>
                  <a:pt x="9" y="64"/>
                </a:cubicBezTo>
                <a:cubicBezTo>
                  <a:pt x="10" y="64"/>
                  <a:pt x="10" y="64"/>
                  <a:pt x="10" y="64"/>
                </a:cubicBezTo>
                <a:lnTo>
                  <a:pt x="10" y="76"/>
                </a:lnTo>
                <a:close/>
                <a:moveTo>
                  <a:pt x="9" y="75"/>
                </a:moveTo>
                <a:cubicBezTo>
                  <a:pt x="8" y="74"/>
                  <a:pt x="8" y="74"/>
                  <a:pt x="8" y="74"/>
                </a:cubicBezTo>
                <a:cubicBezTo>
                  <a:pt x="8" y="64"/>
                  <a:pt x="8" y="64"/>
                  <a:pt x="8" y="64"/>
                </a:cubicBezTo>
                <a:cubicBezTo>
                  <a:pt x="8" y="64"/>
                  <a:pt x="8" y="64"/>
                  <a:pt x="8" y="64"/>
                </a:cubicBezTo>
                <a:cubicBezTo>
                  <a:pt x="8" y="64"/>
                  <a:pt x="8" y="64"/>
                  <a:pt x="8" y="64"/>
                </a:cubicBezTo>
                <a:cubicBezTo>
                  <a:pt x="8" y="59"/>
                  <a:pt x="8" y="59"/>
                  <a:pt x="8" y="59"/>
                </a:cubicBezTo>
                <a:cubicBezTo>
                  <a:pt x="9" y="59"/>
                  <a:pt x="9" y="59"/>
                  <a:pt x="9" y="59"/>
                </a:cubicBezTo>
                <a:cubicBezTo>
                  <a:pt x="9" y="64"/>
                  <a:pt x="9" y="64"/>
                  <a:pt x="9" y="64"/>
                </a:cubicBezTo>
                <a:cubicBezTo>
                  <a:pt x="9" y="64"/>
                  <a:pt x="9" y="64"/>
                  <a:pt x="9" y="64"/>
                </a:cubicBezTo>
                <a:cubicBezTo>
                  <a:pt x="9" y="64"/>
                  <a:pt x="9" y="64"/>
                  <a:pt x="9" y="64"/>
                </a:cubicBezTo>
                <a:lnTo>
                  <a:pt x="9" y="75"/>
                </a:lnTo>
                <a:close/>
                <a:moveTo>
                  <a:pt x="8" y="74"/>
                </a:moveTo>
                <a:cubicBezTo>
                  <a:pt x="7" y="74"/>
                  <a:pt x="7" y="74"/>
                  <a:pt x="7" y="74"/>
                </a:cubicBezTo>
                <a:cubicBezTo>
                  <a:pt x="7" y="65"/>
                  <a:pt x="7" y="65"/>
                  <a:pt x="7" y="65"/>
                </a:cubicBezTo>
                <a:cubicBezTo>
                  <a:pt x="8" y="65"/>
                  <a:pt x="8" y="65"/>
                  <a:pt x="8" y="65"/>
                </a:cubicBezTo>
                <a:cubicBezTo>
                  <a:pt x="7" y="65"/>
                  <a:pt x="7" y="65"/>
                  <a:pt x="7" y="65"/>
                </a:cubicBezTo>
                <a:cubicBezTo>
                  <a:pt x="7" y="60"/>
                  <a:pt x="7" y="60"/>
                  <a:pt x="7" y="60"/>
                </a:cubicBezTo>
                <a:cubicBezTo>
                  <a:pt x="8" y="59"/>
                  <a:pt x="8" y="59"/>
                  <a:pt x="8" y="59"/>
                </a:cubicBezTo>
                <a:cubicBezTo>
                  <a:pt x="8" y="64"/>
                  <a:pt x="8" y="64"/>
                  <a:pt x="8" y="64"/>
                </a:cubicBezTo>
                <a:cubicBezTo>
                  <a:pt x="8" y="65"/>
                  <a:pt x="8" y="65"/>
                  <a:pt x="8" y="65"/>
                </a:cubicBezTo>
                <a:cubicBezTo>
                  <a:pt x="8" y="64"/>
                  <a:pt x="8" y="64"/>
                  <a:pt x="8" y="64"/>
                </a:cubicBezTo>
                <a:lnTo>
                  <a:pt x="8" y="74"/>
                </a:lnTo>
                <a:close/>
                <a:moveTo>
                  <a:pt x="7" y="74"/>
                </a:moveTo>
                <a:cubicBezTo>
                  <a:pt x="6" y="73"/>
                  <a:pt x="6" y="73"/>
                  <a:pt x="6" y="73"/>
                </a:cubicBezTo>
                <a:cubicBezTo>
                  <a:pt x="6" y="65"/>
                  <a:pt x="6" y="65"/>
                  <a:pt x="6" y="65"/>
                </a:cubicBezTo>
                <a:cubicBezTo>
                  <a:pt x="6" y="65"/>
                  <a:pt x="6" y="65"/>
                  <a:pt x="6" y="65"/>
                </a:cubicBezTo>
                <a:cubicBezTo>
                  <a:pt x="6" y="65"/>
                  <a:pt x="6" y="65"/>
                  <a:pt x="6" y="65"/>
                </a:cubicBezTo>
                <a:cubicBezTo>
                  <a:pt x="6" y="60"/>
                  <a:pt x="6" y="60"/>
                  <a:pt x="6" y="60"/>
                </a:cubicBezTo>
                <a:cubicBezTo>
                  <a:pt x="7" y="60"/>
                  <a:pt x="7" y="60"/>
                  <a:pt x="7" y="60"/>
                </a:cubicBezTo>
                <a:cubicBezTo>
                  <a:pt x="7" y="65"/>
                  <a:pt x="7" y="65"/>
                  <a:pt x="7" y="65"/>
                </a:cubicBezTo>
                <a:cubicBezTo>
                  <a:pt x="6" y="65"/>
                  <a:pt x="6" y="65"/>
                  <a:pt x="6" y="65"/>
                </a:cubicBezTo>
                <a:cubicBezTo>
                  <a:pt x="7" y="65"/>
                  <a:pt x="7" y="65"/>
                  <a:pt x="7" y="65"/>
                </a:cubicBezTo>
                <a:lnTo>
                  <a:pt x="7" y="74"/>
                </a:lnTo>
                <a:close/>
                <a:moveTo>
                  <a:pt x="6" y="73"/>
                </a:moveTo>
                <a:cubicBezTo>
                  <a:pt x="5" y="72"/>
                  <a:pt x="5" y="72"/>
                  <a:pt x="5" y="72"/>
                </a:cubicBezTo>
                <a:cubicBezTo>
                  <a:pt x="5" y="65"/>
                  <a:pt x="5" y="65"/>
                  <a:pt x="5" y="65"/>
                </a:cubicBezTo>
                <a:cubicBezTo>
                  <a:pt x="6" y="65"/>
                  <a:pt x="6" y="65"/>
                  <a:pt x="6" y="65"/>
                </a:cubicBezTo>
                <a:cubicBezTo>
                  <a:pt x="5" y="65"/>
                  <a:pt x="5" y="65"/>
                  <a:pt x="5" y="65"/>
                </a:cubicBezTo>
                <a:cubicBezTo>
                  <a:pt x="5" y="61"/>
                  <a:pt x="5" y="61"/>
                  <a:pt x="5" y="61"/>
                </a:cubicBezTo>
                <a:cubicBezTo>
                  <a:pt x="6" y="60"/>
                  <a:pt x="6" y="60"/>
                  <a:pt x="6" y="60"/>
                </a:cubicBezTo>
                <a:cubicBezTo>
                  <a:pt x="6" y="65"/>
                  <a:pt x="6" y="65"/>
                  <a:pt x="6" y="65"/>
                </a:cubicBezTo>
                <a:cubicBezTo>
                  <a:pt x="6" y="65"/>
                  <a:pt x="6" y="65"/>
                  <a:pt x="6" y="65"/>
                </a:cubicBezTo>
                <a:cubicBezTo>
                  <a:pt x="6" y="65"/>
                  <a:pt x="6" y="65"/>
                  <a:pt x="6" y="65"/>
                </a:cubicBezTo>
                <a:lnTo>
                  <a:pt x="6" y="73"/>
                </a:lnTo>
                <a:close/>
                <a:moveTo>
                  <a:pt x="5" y="72"/>
                </a:moveTo>
                <a:cubicBezTo>
                  <a:pt x="5" y="71"/>
                  <a:pt x="4" y="71"/>
                  <a:pt x="4" y="70"/>
                </a:cubicBezTo>
                <a:cubicBezTo>
                  <a:pt x="4" y="65"/>
                  <a:pt x="4" y="65"/>
                  <a:pt x="4" y="65"/>
                </a:cubicBezTo>
                <a:cubicBezTo>
                  <a:pt x="5" y="65"/>
                  <a:pt x="5" y="65"/>
                  <a:pt x="5" y="65"/>
                </a:cubicBezTo>
                <a:cubicBezTo>
                  <a:pt x="4" y="65"/>
                  <a:pt x="4" y="65"/>
                  <a:pt x="4" y="65"/>
                </a:cubicBezTo>
                <a:cubicBezTo>
                  <a:pt x="4" y="62"/>
                  <a:pt x="4" y="62"/>
                  <a:pt x="4" y="62"/>
                </a:cubicBezTo>
                <a:cubicBezTo>
                  <a:pt x="4" y="62"/>
                  <a:pt x="5" y="61"/>
                  <a:pt x="5" y="61"/>
                </a:cubicBezTo>
                <a:cubicBezTo>
                  <a:pt x="5" y="65"/>
                  <a:pt x="5" y="65"/>
                  <a:pt x="5" y="65"/>
                </a:cubicBezTo>
                <a:cubicBezTo>
                  <a:pt x="5" y="65"/>
                  <a:pt x="5" y="65"/>
                  <a:pt x="5" y="65"/>
                </a:cubicBezTo>
                <a:cubicBezTo>
                  <a:pt x="5" y="65"/>
                  <a:pt x="5" y="65"/>
                  <a:pt x="5" y="65"/>
                </a:cubicBezTo>
                <a:lnTo>
                  <a:pt x="5" y="72"/>
                </a:lnTo>
                <a:close/>
                <a:moveTo>
                  <a:pt x="4" y="70"/>
                </a:moveTo>
                <a:cubicBezTo>
                  <a:pt x="3" y="70"/>
                  <a:pt x="3" y="69"/>
                  <a:pt x="2" y="69"/>
                </a:cubicBezTo>
                <a:cubicBezTo>
                  <a:pt x="2" y="66"/>
                  <a:pt x="2" y="66"/>
                  <a:pt x="2" y="66"/>
                </a:cubicBezTo>
                <a:cubicBezTo>
                  <a:pt x="3" y="66"/>
                  <a:pt x="3" y="66"/>
                  <a:pt x="3" y="66"/>
                </a:cubicBezTo>
                <a:cubicBezTo>
                  <a:pt x="2" y="66"/>
                  <a:pt x="2" y="66"/>
                  <a:pt x="2" y="66"/>
                </a:cubicBezTo>
                <a:cubicBezTo>
                  <a:pt x="2" y="63"/>
                  <a:pt x="2" y="63"/>
                  <a:pt x="2" y="63"/>
                </a:cubicBezTo>
                <a:cubicBezTo>
                  <a:pt x="3" y="63"/>
                  <a:pt x="3" y="62"/>
                  <a:pt x="4" y="62"/>
                </a:cubicBezTo>
                <a:cubicBezTo>
                  <a:pt x="4" y="65"/>
                  <a:pt x="4" y="65"/>
                  <a:pt x="4" y="65"/>
                </a:cubicBezTo>
                <a:cubicBezTo>
                  <a:pt x="3" y="66"/>
                  <a:pt x="3" y="66"/>
                  <a:pt x="3" y="66"/>
                </a:cubicBezTo>
                <a:cubicBezTo>
                  <a:pt x="4" y="65"/>
                  <a:pt x="4" y="65"/>
                  <a:pt x="4" y="65"/>
                </a:cubicBezTo>
                <a:lnTo>
                  <a:pt x="4" y="70"/>
                </a:lnTo>
                <a:close/>
                <a:moveTo>
                  <a:pt x="2" y="69"/>
                </a:moveTo>
                <a:cubicBezTo>
                  <a:pt x="2" y="68"/>
                  <a:pt x="2" y="68"/>
                  <a:pt x="2" y="68"/>
                </a:cubicBezTo>
                <a:cubicBezTo>
                  <a:pt x="2" y="66"/>
                  <a:pt x="2" y="66"/>
                  <a:pt x="2" y="66"/>
                </a:cubicBezTo>
                <a:cubicBezTo>
                  <a:pt x="2" y="66"/>
                  <a:pt x="2" y="66"/>
                  <a:pt x="2" y="66"/>
                </a:cubicBezTo>
                <a:cubicBezTo>
                  <a:pt x="2" y="66"/>
                  <a:pt x="2" y="66"/>
                  <a:pt x="2" y="66"/>
                </a:cubicBezTo>
                <a:cubicBezTo>
                  <a:pt x="2" y="64"/>
                  <a:pt x="2" y="64"/>
                  <a:pt x="2" y="64"/>
                </a:cubicBezTo>
                <a:cubicBezTo>
                  <a:pt x="2" y="63"/>
                  <a:pt x="2" y="63"/>
                  <a:pt x="2" y="63"/>
                </a:cubicBezTo>
                <a:cubicBezTo>
                  <a:pt x="2" y="66"/>
                  <a:pt x="2" y="66"/>
                  <a:pt x="2" y="66"/>
                </a:cubicBezTo>
                <a:cubicBezTo>
                  <a:pt x="2" y="66"/>
                  <a:pt x="2" y="66"/>
                  <a:pt x="2" y="66"/>
                </a:cubicBezTo>
                <a:cubicBezTo>
                  <a:pt x="2" y="66"/>
                  <a:pt x="2" y="66"/>
                  <a:pt x="2" y="66"/>
                </a:cubicBezTo>
                <a:lnTo>
                  <a:pt x="2" y="69"/>
                </a:lnTo>
                <a:close/>
                <a:moveTo>
                  <a:pt x="2" y="68"/>
                </a:moveTo>
                <a:cubicBezTo>
                  <a:pt x="1" y="67"/>
                  <a:pt x="1" y="66"/>
                  <a:pt x="0" y="66"/>
                </a:cubicBezTo>
                <a:cubicBezTo>
                  <a:pt x="1" y="66"/>
                  <a:pt x="1" y="66"/>
                  <a:pt x="1" y="66"/>
                </a:cubicBezTo>
                <a:cubicBezTo>
                  <a:pt x="1" y="66"/>
                  <a:pt x="1" y="66"/>
                  <a:pt x="1" y="66"/>
                </a:cubicBezTo>
                <a:cubicBezTo>
                  <a:pt x="1" y="65"/>
                  <a:pt x="1" y="65"/>
                  <a:pt x="1" y="65"/>
                </a:cubicBezTo>
                <a:cubicBezTo>
                  <a:pt x="1" y="65"/>
                  <a:pt x="1" y="64"/>
                  <a:pt x="2" y="64"/>
                </a:cubicBezTo>
                <a:cubicBezTo>
                  <a:pt x="2" y="66"/>
                  <a:pt x="2" y="66"/>
                  <a:pt x="2" y="66"/>
                </a:cubicBezTo>
                <a:cubicBezTo>
                  <a:pt x="2" y="66"/>
                  <a:pt x="2" y="66"/>
                  <a:pt x="2" y="66"/>
                </a:cubicBezTo>
                <a:cubicBezTo>
                  <a:pt x="2" y="66"/>
                  <a:pt x="2" y="66"/>
                  <a:pt x="2" y="66"/>
                </a:cubicBezTo>
                <a:lnTo>
                  <a:pt x="2" y="68"/>
                </a:lnTo>
                <a:close/>
              </a:path>
            </a:pathLst>
          </a:custGeom>
          <a:solidFill>
            <a:schemeClr val="bg1">
              <a:alpha val="34901"/>
            </a:schemeClr>
          </a:solidFill>
          <a:ln w="9525">
            <a:noFill/>
          </a:ln>
        </p:spPr>
        <p:txBody>
          <a:bodyPr/>
          <a:p>
            <a:endParaRPr lang="zh-CN" altLang="en-US"/>
          </a:p>
        </p:txBody>
      </p:sp>
      <p:sp>
        <p:nvSpPr>
          <p:cNvPr id="18449" name="Freeform 41"/>
          <p:cNvSpPr/>
          <p:nvPr/>
        </p:nvSpPr>
        <p:spPr>
          <a:xfrm>
            <a:off x="4765675" y="1595438"/>
            <a:ext cx="457200" cy="357187"/>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Lst>
            <a:pathLst>
              <a:path w="92" h="72">
                <a:moveTo>
                  <a:pt x="4" y="72"/>
                </a:moveTo>
                <a:cubicBezTo>
                  <a:pt x="17" y="71"/>
                  <a:pt x="34" y="58"/>
                  <a:pt x="54" y="35"/>
                </a:cubicBezTo>
                <a:cubicBezTo>
                  <a:pt x="57" y="31"/>
                  <a:pt x="60" y="27"/>
                  <a:pt x="66" y="22"/>
                </a:cubicBezTo>
                <a:cubicBezTo>
                  <a:pt x="75" y="15"/>
                  <a:pt x="82" y="14"/>
                  <a:pt x="88" y="20"/>
                </a:cubicBezTo>
                <a:cubicBezTo>
                  <a:pt x="92" y="11"/>
                  <a:pt x="87" y="0"/>
                  <a:pt x="73" y="6"/>
                </a:cubicBezTo>
                <a:cubicBezTo>
                  <a:pt x="62" y="11"/>
                  <a:pt x="54" y="19"/>
                  <a:pt x="49" y="27"/>
                </a:cubicBezTo>
                <a:cubicBezTo>
                  <a:pt x="32" y="51"/>
                  <a:pt x="15" y="68"/>
                  <a:pt x="0" y="68"/>
                </a:cubicBezTo>
                <a:cubicBezTo>
                  <a:pt x="1" y="70"/>
                  <a:pt x="2" y="71"/>
                  <a:pt x="4" y="72"/>
                </a:cubicBezTo>
                <a:close/>
              </a:path>
            </a:pathLst>
          </a:custGeom>
          <a:solidFill>
            <a:schemeClr val="bg1">
              <a:alpha val="34901"/>
            </a:schemeClr>
          </a:solidFill>
          <a:ln w="9525">
            <a:noFill/>
          </a:ln>
        </p:spPr>
        <p:txBody>
          <a:bodyPr/>
          <a:p>
            <a:endParaRPr lang="zh-CN" altLang="en-US"/>
          </a:p>
        </p:txBody>
      </p:sp>
      <p:sp>
        <p:nvSpPr>
          <p:cNvPr id="18450" name="Freeform 42"/>
          <p:cNvSpPr/>
          <p:nvPr/>
        </p:nvSpPr>
        <p:spPr>
          <a:xfrm>
            <a:off x="4686300" y="1263650"/>
            <a:ext cx="508000" cy="579438"/>
          </a:xfrm>
          <a:custGeom>
            <a:avLst/>
            <a:gdLst/>
            <a:ahLst/>
            <a:cxnLst>
              <a:cxn ang="0">
                <a:pos x="2147483646" y="2147483646"/>
              </a:cxn>
              <a:cxn ang="0">
                <a:pos x="0" y="2147483646"/>
              </a:cxn>
              <a:cxn ang="0">
                <a:pos x="2147483646" y="2147483646"/>
              </a:cxn>
              <a:cxn ang="0">
                <a:pos x="2147483646" y="2147483646"/>
              </a:cxn>
            </a:cxnLst>
            <a:pathLst>
              <a:path w="102" h="117">
                <a:moveTo>
                  <a:pt x="43" y="117"/>
                </a:moveTo>
                <a:cubicBezTo>
                  <a:pt x="49" y="74"/>
                  <a:pt x="35" y="41"/>
                  <a:pt x="0" y="17"/>
                </a:cubicBezTo>
                <a:cubicBezTo>
                  <a:pt x="56" y="0"/>
                  <a:pt x="90" y="16"/>
                  <a:pt x="102" y="65"/>
                </a:cubicBezTo>
                <a:cubicBezTo>
                  <a:pt x="77" y="66"/>
                  <a:pt x="57" y="83"/>
                  <a:pt x="43" y="117"/>
                </a:cubicBezTo>
                <a:close/>
              </a:path>
            </a:pathLst>
          </a:custGeom>
          <a:solidFill>
            <a:schemeClr val="bg1">
              <a:alpha val="34901"/>
            </a:schemeClr>
          </a:solidFill>
          <a:ln w="9525">
            <a:noFill/>
          </a:ln>
        </p:spPr>
        <p:txBody>
          <a:bodyPr/>
          <a:p>
            <a:endParaRPr lang="zh-CN" altLang="en-US"/>
          </a:p>
        </p:txBody>
      </p:sp>
      <p:sp>
        <p:nvSpPr>
          <p:cNvPr id="18451" name="Freeform 43"/>
          <p:cNvSpPr/>
          <p:nvPr/>
        </p:nvSpPr>
        <p:spPr>
          <a:xfrm>
            <a:off x="4835525" y="1333500"/>
            <a:ext cx="257175" cy="266700"/>
          </a:xfrm>
          <a:custGeom>
            <a:avLst/>
            <a:gdLst/>
            <a:ahLst/>
            <a:cxnLst>
              <a:cxn ang="0">
                <a:pos x="0" y="2147483646"/>
              </a:cxn>
              <a:cxn ang="0">
                <a:pos x="2147483646" y="0"/>
              </a:cxn>
              <a:cxn ang="0">
                <a:pos x="2147483646" y="2147483646"/>
              </a:cxn>
              <a:cxn ang="0">
                <a:pos x="2147483646" y="2147483646"/>
              </a:cxn>
              <a:cxn ang="0">
                <a:pos x="0" y="2147483646"/>
              </a:cxn>
            </a:cxnLst>
            <a:pathLst>
              <a:path w="52" h="54">
                <a:moveTo>
                  <a:pt x="0" y="33"/>
                </a:moveTo>
                <a:cubicBezTo>
                  <a:pt x="9" y="17"/>
                  <a:pt x="19" y="6"/>
                  <a:pt x="32" y="0"/>
                </a:cubicBezTo>
                <a:cubicBezTo>
                  <a:pt x="40" y="2"/>
                  <a:pt x="47" y="7"/>
                  <a:pt x="52" y="12"/>
                </a:cubicBezTo>
                <a:cubicBezTo>
                  <a:pt x="36" y="20"/>
                  <a:pt x="22" y="34"/>
                  <a:pt x="10" y="54"/>
                </a:cubicBezTo>
                <a:cubicBezTo>
                  <a:pt x="8" y="46"/>
                  <a:pt x="5" y="40"/>
                  <a:pt x="0" y="33"/>
                </a:cubicBezTo>
                <a:close/>
              </a:path>
            </a:pathLst>
          </a:custGeom>
          <a:solidFill>
            <a:schemeClr val="bg1">
              <a:alpha val="34901"/>
            </a:schemeClr>
          </a:solidFill>
          <a:ln w="9525">
            <a:noFill/>
          </a:ln>
        </p:spPr>
        <p:txBody>
          <a:bodyPr/>
          <a:p>
            <a:endParaRPr lang="zh-CN" altLang="en-US"/>
          </a:p>
        </p:txBody>
      </p:sp>
      <p:sp>
        <p:nvSpPr>
          <p:cNvPr id="18452" name="Freeform 44"/>
          <p:cNvSpPr/>
          <p:nvPr/>
        </p:nvSpPr>
        <p:spPr>
          <a:xfrm>
            <a:off x="4681538" y="1366838"/>
            <a:ext cx="214312" cy="511175"/>
          </a:xfrm>
          <a:custGeom>
            <a:avLst/>
            <a:gdLst/>
            <a:ahLst/>
            <a:cxnLst>
              <a:cxn ang="0">
                <a:pos x="2147483646" y="2147483646"/>
              </a:cxn>
              <a:cxn ang="0">
                <a:pos x="0" y="0"/>
              </a:cxn>
              <a:cxn ang="0">
                <a:pos x="2147483646" y="2147483646"/>
              </a:cxn>
              <a:cxn ang="0">
                <a:pos x="2147483646" y="2147483646"/>
              </a:cxn>
            </a:cxnLst>
            <a:pathLst>
              <a:path w="43" h="103">
                <a:moveTo>
                  <a:pt x="16" y="103"/>
                </a:moveTo>
                <a:cubicBezTo>
                  <a:pt x="18" y="68"/>
                  <a:pt x="13" y="33"/>
                  <a:pt x="0" y="0"/>
                </a:cubicBezTo>
                <a:cubicBezTo>
                  <a:pt x="23" y="42"/>
                  <a:pt x="38" y="68"/>
                  <a:pt x="43" y="78"/>
                </a:cubicBezTo>
                <a:cubicBezTo>
                  <a:pt x="38" y="87"/>
                  <a:pt x="29" y="95"/>
                  <a:pt x="16" y="103"/>
                </a:cubicBezTo>
                <a:close/>
              </a:path>
            </a:pathLst>
          </a:custGeom>
          <a:solidFill>
            <a:schemeClr val="bg1">
              <a:alpha val="34901"/>
            </a:schemeClr>
          </a:solidFill>
          <a:ln w="9525">
            <a:noFill/>
          </a:ln>
        </p:spPr>
        <p:txBody>
          <a:bodyPr/>
          <a:p>
            <a:endParaRPr lang="zh-CN" altLang="en-US"/>
          </a:p>
        </p:txBody>
      </p:sp>
      <p:grpSp>
        <p:nvGrpSpPr>
          <p:cNvPr id="18453" name="组合 67"/>
          <p:cNvGrpSpPr/>
          <p:nvPr/>
        </p:nvGrpSpPr>
        <p:grpSpPr>
          <a:xfrm>
            <a:off x="646113" y="431800"/>
            <a:ext cx="7605712" cy="787400"/>
            <a:chOff x="603478" y="431122"/>
            <a:chExt cx="7605040" cy="788078"/>
          </a:xfrm>
        </p:grpSpPr>
        <p:grpSp>
          <p:nvGrpSpPr>
            <p:cNvPr id="18457" name="组合 85"/>
            <p:cNvGrpSpPr/>
            <p:nvPr/>
          </p:nvGrpSpPr>
          <p:grpSpPr>
            <a:xfrm>
              <a:off x="603478" y="431122"/>
              <a:ext cx="788080" cy="788078"/>
              <a:chOff x="715963" y="600758"/>
              <a:chExt cx="2201410" cy="2201406"/>
            </a:xfrm>
          </p:grpSpPr>
          <p:sp>
            <p:nvSpPr>
              <p:cNvPr id="18459"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8460"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8461"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8462"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8463"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8464"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8465"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8466"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8467"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8468"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8469"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8470"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8471"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8472"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87"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65" name="TextBox 4"/>
          <p:cNvSpPr txBox="1"/>
          <p:nvPr/>
        </p:nvSpPr>
        <p:spPr>
          <a:xfrm>
            <a:off x="6215063" y="2373313"/>
            <a:ext cx="5884863"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6" name="TextBox 4"/>
          <p:cNvSpPr txBox="1"/>
          <p:nvPr/>
        </p:nvSpPr>
        <p:spPr>
          <a:xfrm>
            <a:off x="6215063" y="3632200"/>
            <a:ext cx="5884863"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7" name="TextBox 4"/>
          <p:cNvSpPr txBox="1"/>
          <p:nvPr/>
        </p:nvSpPr>
        <p:spPr>
          <a:xfrm>
            <a:off x="6215063" y="4891088"/>
            <a:ext cx="5884863"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9458" name="图片 25"/>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6" name="矩形 5"/>
          <p:cNvSpPr/>
          <p:nvPr/>
        </p:nvSpPr>
        <p:spPr>
          <a:xfrm>
            <a:off x="577850" y="4051300"/>
            <a:ext cx="1512888" cy="151130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2300288" y="4051300"/>
            <a:ext cx="1511300" cy="1511300"/>
          </a:xfrm>
          <a:prstGeom prst="rect">
            <a:avLst/>
          </a:prstGeom>
          <a:solidFill>
            <a:schemeClr val="tx1">
              <a:lumMod val="75000"/>
              <a:lumOff val="2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8" name="矩形 7"/>
          <p:cNvSpPr/>
          <p:nvPr/>
        </p:nvSpPr>
        <p:spPr>
          <a:xfrm>
            <a:off x="4695825" y="4051300"/>
            <a:ext cx="1511300" cy="151130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5451475" y="4051300"/>
            <a:ext cx="1511300" cy="1511300"/>
          </a:xfrm>
          <a:prstGeom prst="rect">
            <a:avLst/>
          </a:prstGeom>
          <a:solidFill>
            <a:schemeClr val="tx1">
              <a:lumMod val="75000"/>
              <a:lumOff val="2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矩形 9"/>
          <p:cNvSpPr/>
          <p:nvPr/>
        </p:nvSpPr>
        <p:spPr>
          <a:xfrm>
            <a:off x="8532813" y="4051300"/>
            <a:ext cx="1511300" cy="1511300"/>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12" name="直接连接符 11"/>
          <p:cNvCxnSpPr/>
          <p:nvPr/>
        </p:nvCxnSpPr>
        <p:spPr>
          <a:xfrm>
            <a:off x="4294188" y="2425700"/>
            <a:ext cx="0" cy="315595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927975" y="2425700"/>
            <a:ext cx="0" cy="315595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9466" name="文本框 13"/>
          <p:cNvSpPr txBox="1"/>
          <p:nvPr/>
        </p:nvSpPr>
        <p:spPr>
          <a:xfrm>
            <a:off x="577850" y="2425700"/>
            <a:ext cx="3232150" cy="369888"/>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spcAft>
                <a:spcPts val="600"/>
              </a:spcAft>
              <a:buNone/>
            </a:pPr>
            <a:r>
              <a:rPr lang="en-US" altLang="zh-CN" sz="1800" b="1" dirty="0">
                <a:solidFill>
                  <a:schemeClr val="bg1"/>
                </a:solidFill>
                <a:latin typeface="微软雅黑" panose="020B0503020204020204" pitchFamily="34" charset="-122"/>
                <a:ea typeface="微软雅黑" panose="020B0503020204020204" pitchFamily="34" charset="-122"/>
              </a:rPr>
              <a:t>SUBTITLE IN HERE</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9467" name="文本框 14"/>
          <p:cNvSpPr txBox="1"/>
          <p:nvPr/>
        </p:nvSpPr>
        <p:spPr>
          <a:xfrm>
            <a:off x="577850" y="2878138"/>
            <a:ext cx="3232150" cy="1016000"/>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25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CLICK HERE TO ADD YOUR DESCRIPTION SENTENCES ABOUT THIS PART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468" name="文本框 15"/>
          <p:cNvSpPr txBox="1"/>
          <p:nvPr/>
        </p:nvSpPr>
        <p:spPr>
          <a:xfrm>
            <a:off x="4695825" y="2425700"/>
            <a:ext cx="3232150" cy="369888"/>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spcAft>
                <a:spcPts val="600"/>
              </a:spcAft>
              <a:buNone/>
            </a:pPr>
            <a:r>
              <a:rPr lang="en-US" altLang="zh-CN" sz="1800" b="1" dirty="0">
                <a:solidFill>
                  <a:schemeClr val="bg1"/>
                </a:solidFill>
                <a:latin typeface="微软雅黑" panose="020B0503020204020204" pitchFamily="34" charset="-122"/>
                <a:ea typeface="微软雅黑" panose="020B0503020204020204" pitchFamily="34" charset="-122"/>
              </a:rPr>
              <a:t>SUBTITLE IN HERE</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9469" name="文本框 16"/>
          <p:cNvSpPr txBox="1"/>
          <p:nvPr/>
        </p:nvSpPr>
        <p:spPr>
          <a:xfrm>
            <a:off x="4695825" y="2878138"/>
            <a:ext cx="3232150" cy="1016000"/>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25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CLICK HERE TO ADD YOUR DESCRIPTION SENTENCES ABOUT THIS PART</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9470" name="文本框 17"/>
          <p:cNvSpPr txBox="1"/>
          <p:nvPr/>
        </p:nvSpPr>
        <p:spPr>
          <a:xfrm>
            <a:off x="8532813" y="2425700"/>
            <a:ext cx="3232150" cy="369888"/>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spcAft>
                <a:spcPts val="600"/>
              </a:spcAft>
              <a:buNone/>
            </a:pPr>
            <a:r>
              <a:rPr lang="en-US" altLang="zh-CN" sz="1800" b="1" dirty="0">
                <a:solidFill>
                  <a:schemeClr val="bg1"/>
                </a:solidFill>
                <a:latin typeface="微软雅黑" panose="020B0503020204020204" pitchFamily="34" charset="-122"/>
                <a:ea typeface="微软雅黑" panose="020B0503020204020204" pitchFamily="34" charset="-122"/>
              </a:rPr>
              <a:t>SUBTITLE IN HERE</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sp>
        <p:nvSpPr>
          <p:cNvPr id="19471" name="文本框 18"/>
          <p:cNvSpPr txBox="1"/>
          <p:nvPr/>
        </p:nvSpPr>
        <p:spPr>
          <a:xfrm>
            <a:off x="8532813" y="2878138"/>
            <a:ext cx="3232150" cy="1016000"/>
          </a:xfrm>
          <a:prstGeom prst="rect">
            <a:avLst/>
          </a:prstGeom>
          <a:noFill/>
          <a:ln w="9525">
            <a:noFill/>
          </a:ln>
        </p:spPr>
        <p:txBody>
          <a:bodyPr lIns="0" rIns="0">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25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CLICK HERE TO ADD YOUR DESCRIPTION SENTENCES ABOUT THIS PART</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9472" name="组合 47"/>
          <p:cNvGrpSpPr/>
          <p:nvPr/>
        </p:nvGrpSpPr>
        <p:grpSpPr>
          <a:xfrm>
            <a:off x="646113" y="431800"/>
            <a:ext cx="7605712" cy="787400"/>
            <a:chOff x="603478" y="431122"/>
            <a:chExt cx="7605040" cy="788078"/>
          </a:xfrm>
        </p:grpSpPr>
        <p:grpSp>
          <p:nvGrpSpPr>
            <p:cNvPr id="19476" name="组合 48"/>
            <p:cNvGrpSpPr/>
            <p:nvPr/>
          </p:nvGrpSpPr>
          <p:grpSpPr>
            <a:xfrm>
              <a:off x="603478" y="431122"/>
              <a:ext cx="788080" cy="788078"/>
              <a:chOff x="715963" y="600758"/>
              <a:chExt cx="2201410" cy="2201406"/>
            </a:xfrm>
          </p:grpSpPr>
          <p:sp>
            <p:nvSpPr>
              <p:cNvPr id="19478"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9479"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9480"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9481"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9482"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9483"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9484"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9485"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9486"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9487"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9488"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9489"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9490"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9491"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50"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33" name="Copyright Notice"/>
          <p:cNvSpPr/>
          <p:nvPr/>
        </p:nvSpPr>
        <p:spPr bwMode="auto">
          <a:xfrm>
            <a:off x="646113" y="4581027"/>
            <a:ext cx="1877884"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a:t>
            </a:r>
            <a:endPar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4" name="Copyright Notice"/>
          <p:cNvSpPr/>
          <p:nvPr/>
        </p:nvSpPr>
        <p:spPr bwMode="auto">
          <a:xfrm>
            <a:off x="4808731" y="4510422"/>
            <a:ext cx="1877884"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a:t>
            </a:r>
            <a:endPar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5" name="Copyright Notice"/>
          <p:cNvSpPr/>
          <p:nvPr/>
        </p:nvSpPr>
        <p:spPr bwMode="auto">
          <a:xfrm>
            <a:off x="8588377" y="4581027"/>
            <a:ext cx="1877884" cy="619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a:t>
            </a:r>
            <a:endParaRPr kumimoji="0" lang="en-US" sz="1800" b="0"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图片 36"/>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1507" name="Freeform 7"/>
          <p:cNvSpPr/>
          <p:nvPr/>
        </p:nvSpPr>
        <p:spPr>
          <a:xfrm rot="-2700000">
            <a:off x="7732713" y="1974850"/>
            <a:ext cx="1674812" cy="16764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bg1">
              <a:alpha val="34901"/>
            </a:schemeClr>
          </a:solidFill>
          <a:ln w="9525">
            <a:noFill/>
          </a:ln>
        </p:spPr>
        <p:txBody>
          <a:bodyPr/>
          <a:p>
            <a:endParaRPr lang="zh-CN" altLang="en-US"/>
          </a:p>
        </p:txBody>
      </p:sp>
      <p:grpSp>
        <p:nvGrpSpPr>
          <p:cNvPr id="18" name="Group 506"/>
          <p:cNvGrpSpPr/>
          <p:nvPr/>
        </p:nvGrpSpPr>
        <p:grpSpPr bwMode="auto">
          <a:xfrm>
            <a:off x="8396812" y="2715540"/>
            <a:ext cx="296723" cy="345749"/>
            <a:chOff x="0" y="0"/>
            <a:chExt cx="495" cy="574"/>
          </a:xfrm>
          <a:solidFill>
            <a:schemeClr val="bg1"/>
          </a:solidFill>
        </p:grpSpPr>
        <p:sp>
          <p:nvSpPr>
            <p:cNvPr id="19" name="AutoShape 504"/>
            <p:cNvSpPr/>
            <p:nvPr/>
          </p:nvSpPr>
          <p:spPr bwMode="auto">
            <a:xfrm>
              <a:off x="0" y="0"/>
              <a:ext cx="495"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1600" h="21600">
                  <a:moveTo>
                    <a:pt x="19055" y="2989"/>
                  </a:moveTo>
                  <a:lnTo>
                    <a:pt x="19055" y="1827"/>
                  </a:lnTo>
                  <a:cubicBezTo>
                    <a:pt x="19055" y="683"/>
                    <a:pt x="18218" y="0"/>
                    <a:pt x="16814" y="0"/>
                  </a:cubicBezTo>
                  <a:cubicBezTo>
                    <a:pt x="15411" y="0"/>
                    <a:pt x="14573" y="683"/>
                    <a:pt x="14573" y="1827"/>
                  </a:cubicBezTo>
                  <a:lnTo>
                    <a:pt x="14573" y="2989"/>
                  </a:lnTo>
                  <a:lnTo>
                    <a:pt x="13055" y="2989"/>
                  </a:lnTo>
                  <a:lnTo>
                    <a:pt x="13055" y="1827"/>
                  </a:lnTo>
                  <a:cubicBezTo>
                    <a:pt x="13055" y="683"/>
                    <a:pt x="12217" y="0"/>
                    <a:pt x="10814" y="0"/>
                  </a:cubicBezTo>
                  <a:cubicBezTo>
                    <a:pt x="9411" y="0"/>
                    <a:pt x="8573" y="683"/>
                    <a:pt x="8573" y="1827"/>
                  </a:cubicBezTo>
                  <a:lnTo>
                    <a:pt x="8573" y="2989"/>
                  </a:lnTo>
                  <a:lnTo>
                    <a:pt x="7055" y="2989"/>
                  </a:lnTo>
                  <a:lnTo>
                    <a:pt x="7055" y="1827"/>
                  </a:lnTo>
                  <a:cubicBezTo>
                    <a:pt x="7055" y="683"/>
                    <a:pt x="6217" y="0"/>
                    <a:pt x="4814" y="0"/>
                  </a:cubicBezTo>
                  <a:cubicBezTo>
                    <a:pt x="3410" y="0"/>
                    <a:pt x="2573" y="683"/>
                    <a:pt x="2573" y="1827"/>
                  </a:cubicBezTo>
                  <a:lnTo>
                    <a:pt x="2573" y="2989"/>
                  </a:lnTo>
                  <a:lnTo>
                    <a:pt x="0" y="2989"/>
                  </a:lnTo>
                  <a:lnTo>
                    <a:pt x="0" y="21600"/>
                  </a:lnTo>
                  <a:lnTo>
                    <a:pt x="21600" y="21600"/>
                  </a:lnTo>
                  <a:lnTo>
                    <a:pt x="21600" y="2989"/>
                  </a:lnTo>
                  <a:lnTo>
                    <a:pt x="19055" y="2989"/>
                  </a:lnTo>
                  <a:close/>
                  <a:moveTo>
                    <a:pt x="15773" y="1827"/>
                  </a:moveTo>
                  <a:cubicBezTo>
                    <a:pt x="15773" y="1263"/>
                    <a:pt x="16074" y="1034"/>
                    <a:pt x="16814" y="1034"/>
                  </a:cubicBezTo>
                  <a:cubicBezTo>
                    <a:pt x="17555" y="1034"/>
                    <a:pt x="17855" y="1263"/>
                    <a:pt x="17855" y="1827"/>
                  </a:cubicBezTo>
                  <a:lnTo>
                    <a:pt x="17855" y="4935"/>
                  </a:lnTo>
                  <a:cubicBezTo>
                    <a:pt x="17855" y="5499"/>
                    <a:pt x="17555" y="5728"/>
                    <a:pt x="16814" y="5728"/>
                  </a:cubicBezTo>
                  <a:cubicBezTo>
                    <a:pt x="16074" y="5728"/>
                    <a:pt x="15773" y="5499"/>
                    <a:pt x="15773" y="4935"/>
                  </a:cubicBezTo>
                  <a:lnTo>
                    <a:pt x="15773" y="1827"/>
                  </a:lnTo>
                  <a:close/>
                  <a:moveTo>
                    <a:pt x="9774" y="1827"/>
                  </a:moveTo>
                  <a:cubicBezTo>
                    <a:pt x="9774" y="1263"/>
                    <a:pt x="10074" y="1034"/>
                    <a:pt x="10814" y="1034"/>
                  </a:cubicBezTo>
                  <a:cubicBezTo>
                    <a:pt x="11555" y="1034"/>
                    <a:pt x="11855" y="1263"/>
                    <a:pt x="11855" y="1827"/>
                  </a:cubicBezTo>
                  <a:lnTo>
                    <a:pt x="11855" y="4935"/>
                  </a:lnTo>
                  <a:cubicBezTo>
                    <a:pt x="11855" y="5499"/>
                    <a:pt x="11555" y="5728"/>
                    <a:pt x="10814" y="5728"/>
                  </a:cubicBezTo>
                  <a:cubicBezTo>
                    <a:pt x="10074" y="5728"/>
                    <a:pt x="9774" y="5499"/>
                    <a:pt x="9774" y="4935"/>
                  </a:cubicBezTo>
                  <a:lnTo>
                    <a:pt x="9774" y="1827"/>
                  </a:lnTo>
                  <a:close/>
                  <a:moveTo>
                    <a:pt x="3774" y="1827"/>
                  </a:moveTo>
                  <a:cubicBezTo>
                    <a:pt x="3774" y="1263"/>
                    <a:pt x="4074" y="1034"/>
                    <a:pt x="4814" y="1034"/>
                  </a:cubicBezTo>
                  <a:cubicBezTo>
                    <a:pt x="5555" y="1034"/>
                    <a:pt x="5855" y="1263"/>
                    <a:pt x="5855" y="1827"/>
                  </a:cubicBezTo>
                  <a:lnTo>
                    <a:pt x="5855" y="4935"/>
                  </a:lnTo>
                  <a:cubicBezTo>
                    <a:pt x="5855" y="5499"/>
                    <a:pt x="5555" y="5728"/>
                    <a:pt x="4814" y="5728"/>
                  </a:cubicBezTo>
                  <a:cubicBezTo>
                    <a:pt x="4074" y="5728"/>
                    <a:pt x="3774" y="5499"/>
                    <a:pt x="3774" y="4935"/>
                  </a:cubicBezTo>
                  <a:lnTo>
                    <a:pt x="3774" y="1827"/>
                  </a:lnTo>
                  <a:close/>
                  <a:moveTo>
                    <a:pt x="19801" y="20049"/>
                  </a:moveTo>
                  <a:lnTo>
                    <a:pt x="1801" y="20049"/>
                  </a:lnTo>
                  <a:lnTo>
                    <a:pt x="1801" y="7125"/>
                  </a:lnTo>
                  <a:lnTo>
                    <a:pt x="19801" y="7125"/>
                  </a:lnTo>
                  <a:lnTo>
                    <a:pt x="19801" y="20049"/>
                  </a:lnTo>
                  <a:close/>
                  <a:moveTo>
                    <a:pt x="19801" y="20049"/>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AutoShape 505"/>
            <p:cNvSpPr/>
            <p:nvPr/>
          </p:nvSpPr>
          <p:spPr bwMode="auto">
            <a:xfrm>
              <a:off x="96" y="248"/>
              <a:ext cx="308" cy="226"/>
            </a:xfrm>
            <a:custGeom>
              <a:avLst/>
              <a:gdLst>
                <a:gd name="T0" fmla="*/ 0 w 21432"/>
                <a:gd name="T1" fmla="*/ 0 h 21485"/>
                <a:gd name="T2" fmla="*/ 0 w 21432"/>
                <a:gd name="T3" fmla="*/ 0 h 21485"/>
                <a:gd name="T4" fmla="*/ 0 w 21432"/>
                <a:gd name="T5" fmla="*/ 0 h 21485"/>
                <a:gd name="T6" fmla="*/ 0 w 21432"/>
                <a:gd name="T7" fmla="*/ 0 h 21485"/>
                <a:gd name="T8" fmla="*/ 0 w 21432"/>
                <a:gd name="T9" fmla="*/ 0 h 21485"/>
                <a:gd name="T10" fmla="*/ 0 w 21432"/>
                <a:gd name="T11" fmla="*/ 0 h 21485"/>
                <a:gd name="T12" fmla="*/ 0 w 21432"/>
                <a:gd name="T13" fmla="*/ 0 h 21485"/>
                <a:gd name="T14" fmla="*/ 0 w 21432"/>
                <a:gd name="T15" fmla="*/ 0 h 21485"/>
                <a:gd name="T16" fmla="*/ 0 w 21432"/>
                <a:gd name="T17" fmla="*/ 0 h 21485"/>
                <a:gd name="T18" fmla="*/ 0 w 21432"/>
                <a:gd name="T19" fmla="*/ 0 h 21485"/>
                <a:gd name="T20" fmla="*/ 0 w 21432"/>
                <a:gd name="T21" fmla="*/ 0 h 21485"/>
                <a:gd name="T22" fmla="*/ 0 w 21432"/>
                <a:gd name="T23" fmla="*/ 0 h 21485"/>
                <a:gd name="T24" fmla="*/ 0 w 21432"/>
                <a:gd name="T25" fmla="*/ 0 h 21485"/>
                <a:gd name="T26" fmla="*/ 0 w 21432"/>
                <a:gd name="T27" fmla="*/ 0 h 21485"/>
                <a:gd name="T28" fmla="*/ 0 w 21432"/>
                <a:gd name="T29" fmla="*/ 0 h 21485"/>
                <a:gd name="T30" fmla="*/ 0 w 21432"/>
                <a:gd name="T31" fmla="*/ 0 h 2148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432" h="21485">
                  <a:moveTo>
                    <a:pt x="5697" y="20658"/>
                  </a:moveTo>
                  <a:cubicBezTo>
                    <a:pt x="6029" y="21113"/>
                    <a:pt x="6687" y="21485"/>
                    <a:pt x="7159" y="21485"/>
                  </a:cubicBezTo>
                  <a:lnTo>
                    <a:pt x="8158" y="21485"/>
                  </a:lnTo>
                  <a:cubicBezTo>
                    <a:pt x="8628" y="21485"/>
                    <a:pt x="9287" y="21114"/>
                    <a:pt x="9620" y="20658"/>
                  </a:cubicBezTo>
                  <a:lnTo>
                    <a:pt x="21184" y="4870"/>
                  </a:lnTo>
                  <a:cubicBezTo>
                    <a:pt x="21517" y="4416"/>
                    <a:pt x="21516" y="3674"/>
                    <a:pt x="21181" y="3221"/>
                  </a:cubicBezTo>
                  <a:lnTo>
                    <a:pt x="19049" y="338"/>
                  </a:lnTo>
                  <a:cubicBezTo>
                    <a:pt x="18714" y="-115"/>
                    <a:pt x="18168" y="-113"/>
                    <a:pt x="17836" y="342"/>
                  </a:cubicBezTo>
                  <a:lnTo>
                    <a:pt x="8299" y="13362"/>
                  </a:lnTo>
                  <a:cubicBezTo>
                    <a:pt x="7966" y="13816"/>
                    <a:pt x="7421" y="13817"/>
                    <a:pt x="7087" y="13362"/>
                  </a:cubicBezTo>
                  <a:lnTo>
                    <a:pt x="3607" y="8633"/>
                  </a:lnTo>
                  <a:cubicBezTo>
                    <a:pt x="3273" y="8179"/>
                    <a:pt x="2728" y="8179"/>
                    <a:pt x="2394" y="8635"/>
                  </a:cubicBezTo>
                  <a:lnTo>
                    <a:pt x="251" y="11554"/>
                  </a:lnTo>
                  <a:cubicBezTo>
                    <a:pt x="-82" y="12008"/>
                    <a:pt x="-83" y="12751"/>
                    <a:pt x="249" y="13206"/>
                  </a:cubicBezTo>
                  <a:lnTo>
                    <a:pt x="5697" y="20658"/>
                  </a:lnTo>
                  <a:close/>
                  <a:moveTo>
                    <a:pt x="5697" y="20658"/>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1509" name="Freeform 6"/>
          <p:cNvSpPr/>
          <p:nvPr/>
        </p:nvSpPr>
        <p:spPr>
          <a:xfrm rot="-2700000">
            <a:off x="8356600" y="3187700"/>
            <a:ext cx="1677988" cy="16764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alpha val="34901"/>
            </a:schemeClr>
          </a:solidFill>
          <a:ln w="9525">
            <a:noFill/>
          </a:ln>
        </p:spPr>
        <p:txBody>
          <a:bodyPr/>
          <a:p>
            <a:endParaRPr lang="zh-CN" altLang="en-US"/>
          </a:p>
        </p:txBody>
      </p:sp>
      <p:grpSp>
        <p:nvGrpSpPr>
          <p:cNvPr id="22" name="Group 675"/>
          <p:cNvGrpSpPr/>
          <p:nvPr/>
        </p:nvGrpSpPr>
        <p:grpSpPr bwMode="auto">
          <a:xfrm>
            <a:off x="9057836" y="3827557"/>
            <a:ext cx="221383" cy="383160"/>
            <a:chOff x="0" y="0"/>
            <a:chExt cx="332" cy="579"/>
          </a:xfrm>
          <a:solidFill>
            <a:srgbClr val="FFFFFF"/>
          </a:solidFill>
        </p:grpSpPr>
        <p:sp>
          <p:nvSpPr>
            <p:cNvPr id="23" name="AutoShape 673"/>
            <p:cNvSpPr/>
            <p:nvPr/>
          </p:nvSpPr>
          <p:spPr bwMode="auto">
            <a:xfrm>
              <a:off x="72" y="440"/>
              <a:ext cx="146" cy="139"/>
            </a:xfrm>
            <a:custGeom>
              <a:avLst/>
              <a:gdLst>
                <a:gd name="T0" fmla="*/ 0 w 21558"/>
                <a:gd name="T1" fmla="*/ 0 h 21579"/>
                <a:gd name="T2" fmla="*/ 0 w 21558"/>
                <a:gd name="T3" fmla="*/ 0 h 21579"/>
                <a:gd name="T4" fmla="*/ 0 w 21558"/>
                <a:gd name="T5" fmla="*/ 0 h 21579"/>
                <a:gd name="T6" fmla="*/ 0 w 21558"/>
                <a:gd name="T7" fmla="*/ 0 h 21579"/>
                <a:gd name="T8" fmla="*/ 0 w 21558"/>
                <a:gd name="T9" fmla="*/ 0 h 21579"/>
                <a:gd name="T10" fmla="*/ 0 w 21558"/>
                <a:gd name="T11" fmla="*/ 0 h 21579"/>
                <a:gd name="T12" fmla="*/ 0 w 21558"/>
                <a:gd name="T13" fmla="*/ 0 h 21579"/>
                <a:gd name="T14" fmla="*/ 0 w 21558"/>
                <a:gd name="T15" fmla="*/ 0 h 21579"/>
                <a:gd name="T16" fmla="*/ 0 w 21558"/>
                <a:gd name="T17" fmla="*/ 0 h 21579"/>
                <a:gd name="T18" fmla="*/ 0 w 21558"/>
                <a:gd name="T19" fmla="*/ 0 h 21579"/>
                <a:gd name="T20" fmla="*/ 0 w 21558"/>
                <a:gd name="T21" fmla="*/ 0 h 215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558" h="21579">
                  <a:moveTo>
                    <a:pt x="10672" y="0"/>
                  </a:moveTo>
                  <a:cubicBezTo>
                    <a:pt x="7687" y="-11"/>
                    <a:pt x="5001" y="939"/>
                    <a:pt x="3015" y="2897"/>
                  </a:cubicBezTo>
                  <a:cubicBezTo>
                    <a:pt x="988" y="4854"/>
                    <a:pt x="-20" y="7648"/>
                    <a:pt x="0" y="10734"/>
                  </a:cubicBezTo>
                  <a:cubicBezTo>
                    <a:pt x="-21" y="13826"/>
                    <a:pt x="988" y="16619"/>
                    <a:pt x="3001" y="18615"/>
                  </a:cubicBezTo>
                  <a:cubicBezTo>
                    <a:pt x="4966" y="20603"/>
                    <a:pt x="7635" y="21579"/>
                    <a:pt x="10598" y="21579"/>
                  </a:cubicBezTo>
                  <a:cubicBezTo>
                    <a:pt x="10623" y="21579"/>
                    <a:pt x="10645" y="21579"/>
                    <a:pt x="10671" y="21577"/>
                  </a:cubicBezTo>
                  <a:cubicBezTo>
                    <a:pt x="13785" y="21589"/>
                    <a:pt x="16552" y="20640"/>
                    <a:pt x="18558" y="18609"/>
                  </a:cubicBezTo>
                  <a:cubicBezTo>
                    <a:pt x="20570" y="16619"/>
                    <a:pt x="21579" y="13826"/>
                    <a:pt x="21558" y="10734"/>
                  </a:cubicBezTo>
                  <a:cubicBezTo>
                    <a:pt x="21579" y="7647"/>
                    <a:pt x="20570" y="4854"/>
                    <a:pt x="18543" y="2897"/>
                  </a:cubicBezTo>
                  <a:cubicBezTo>
                    <a:pt x="16529" y="918"/>
                    <a:pt x="13778" y="-11"/>
                    <a:pt x="10672" y="0"/>
                  </a:cubicBezTo>
                  <a:close/>
                  <a:moveTo>
                    <a:pt x="10672" y="0"/>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4" name="AutoShape 674"/>
            <p:cNvSpPr/>
            <p:nvPr/>
          </p:nvSpPr>
          <p:spPr bwMode="auto">
            <a:xfrm>
              <a:off x="0" y="0"/>
              <a:ext cx="332" cy="403"/>
            </a:xfrm>
            <a:custGeom>
              <a:avLst/>
              <a:gdLst>
                <a:gd name="T0" fmla="*/ 0 w 21588"/>
                <a:gd name="T1" fmla="*/ 0 h 21598"/>
                <a:gd name="T2" fmla="*/ 0 w 21588"/>
                <a:gd name="T3" fmla="*/ 0 h 21598"/>
                <a:gd name="T4" fmla="*/ 0 w 21588"/>
                <a:gd name="T5" fmla="*/ 0 h 21598"/>
                <a:gd name="T6" fmla="*/ 0 w 21588"/>
                <a:gd name="T7" fmla="*/ 0 h 21598"/>
                <a:gd name="T8" fmla="*/ 0 w 21588"/>
                <a:gd name="T9" fmla="*/ 0 h 21598"/>
                <a:gd name="T10" fmla="*/ 0 w 21588"/>
                <a:gd name="T11" fmla="*/ 0 h 21598"/>
                <a:gd name="T12" fmla="*/ 0 w 21588"/>
                <a:gd name="T13" fmla="*/ 0 h 21598"/>
                <a:gd name="T14" fmla="*/ 0 w 21588"/>
                <a:gd name="T15" fmla="*/ 0 h 21598"/>
                <a:gd name="T16" fmla="*/ 0 w 21588"/>
                <a:gd name="T17" fmla="*/ 0 h 21598"/>
                <a:gd name="T18" fmla="*/ 0 w 21588"/>
                <a:gd name="T19" fmla="*/ 0 h 21598"/>
                <a:gd name="T20" fmla="*/ 0 w 21588"/>
                <a:gd name="T21" fmla="*/ 0 h 21598"/>
                <a:gd name="T22" fmla="*/ 0 w 21588"/>
                <a:gd name="T23" fmla="*/ 0 h 21598"/>
                <a:gd name="T24" fmla="*/ 0 w 21588"/>
                <a:gd name="T25" fmla="*/ 0 h 21598"/>
                <a:gd name="T26" fmla="*/ 0 w 21588"/>
                <a:gd name="T27" fmla="*/ 0 h 21598"/>
                <a:gd name="T28" fmla="*/ 0 w 21588"/>
                <a:gd name="T29" fmla="*/ 0 h 21598"/>
                <a:gd name="T30" fmla="*/ 0 w 21588"/>
                <a:gd name="T31" fmla="*/ 0 h 21598"/>
                <a:gd name="T32" fmla="*/ 0 w 21588"/>
                <a:gd name="T33" fmla="*/ 0 h 21598"/>
                <a:gd name="T34" fmla="*/ 0 w 21588"/>
                <a:gd name="T35" fmla="*/ 0 h 21598"/>
                <a:gd name="T36" fmla="*/ 0 w 21588"/>
                <a:gd name="T37" fmla="*/ 0 h 21598"/>
                <a:gd name="T38" fmla="*/ 0 w 21588"/>
                <a:gd name="T39" fmla="*/ 0 h 21598"/>
                <a:gd name="T40" fmla="*/ 0 w 21588"/>
                <a:gd name="T41" fmla="*/ 0 h 21598"/>
                <a:gd name="T42" fmla="*/ 0 w 21588"/>
                <a:gd name="T43" fmla="*/ 0 h 21598"/>
                <a:gd name="T44" fmla="*/ 0 w 21588"/>
                <a:gd name="T45" fmla="*/ 0 h 21598"/>
                <a:gd name="T46" fmla="*/ 0 w 21588"/>
                <a:gd name="T47" fmla="*/ 0 h 21598"/>
                <a:gd name="T48" fmla="*/ 0 w 21588"/>
                <a:gd name="T49" fmla="*/ 0 h 21598"/>
                <a:gd name="T50" fmla="*/ 0 w 21588"/>
                <a:gd name="T51" fmla="*/ 0 h 21598"/>
                <a:gd name="T52" fmla="*/ 0 w 21588"/>
                <a:gd name="T53" fmla="*/ 0 h 21598"/>
                <a:gd name="T54" fmla="*/ 0 w 21588"/>
                <a:gd name="T55" fmla="*/ 0 h 21598"/>
                <a:gd name="T56" fmla="*/ 0 w 21588"/>
                <a:gd name="T57" fmla="*/ 0 h 21598"/>
                <a:gd name="T58" fmla="*/ 0 w 21588"/>
                <a:gd name="T59" fmla="*/ 0 h 21598"/>
                <a:gd name="T60" fmla="*/ 0 w 21588"/>
                <a:gd name="T61" fmla="*/ 0 h 21598"/>
                <a:gd name="T62" fmla="*/ 0 w 21588"/>
                <a:gd name="T63" fmla="*/ 0 h 2159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1588" h="21598">
                  <a:moveTo>
                    <a:pt x="18735" y="1984"/>
                  </a:moveTo>
                  <a:cubicBezTo>
                    <a:pt x="16837" y="637"/>
                    <a:pt x="14244" y="-2"/>
                    <a:pt x="11088" y="0"/>
                  </a:cubicBezTo>
                  <a:cubicBezTo>
                    <a:pt x="8763" y="0"/>
                    <a:pt x="6747" y="232"/>
                    <a:pt x="5037" y="716"/>
                  </a:cubicBezTo>
                  <a:cubicBezTo>
                    <a:pt x="3380" y="1186"/>
                    <a:pt x="1899" y="1786"/>
                    <a:pt x="606" y="2518"/>
                  </a:cubicBezTo>
                  <a:lnTo>
                    <a:pt x="0" y="2860"/>
                  </a:lnTo>
                  <a:lnTo>
                    <a:pt x="3190" y="7921"/>
                  </a:lnTo>
                  <a:lnTo>
                    <a:pt x="3960" y="7481"/>
                  </a:lnTo>
                  <a:cubicBezTo>
                    <a:pt x="4344" y="7262"/>
                    <a:pt x="4790" y="7044"/>
                    <a:pt x="5297" y="6828"/>
                  </a:cubicBezTo>
                  <a:cubicBezTo>
                    <a:pt x="5796" y="6615"/>
                    <a:pt x="6319" y="6428"/>
                    <a:pt x="6868" y="6263"/>
                  </a:cubicBezTo>
                  <a:cubicBezTo>
                    <a:pt x="7410" y="6104"/>
                    <a:pt x="7951" y="5978"/>
                    <a:pt x="8490" y="5890"/>
                  </a:cubicBezTo>
                  <a:cubicBezTo>
                    <a:pt x="9020" y="5805"/>
                    <a:pt x="9518" y="5766"/>
                    <a:pt x="9973" y="5766"/>
                  </a:cubicBezTo>
                  <a:cubicBezTo>
                    <a:pt x="11485" y="5760"/>
                    <a:pt x="12366" y="6045"/>
                    <a:pt x="12729" y="6385"/>
                  </a:cubicBezTo>
                  <a:cubicBezTo>
                    <a:pt x="13194" y="6804"/>
                    <a:pt x="13449" y="7349"/>
                    <a:pt x="13455" y="8160"/>
                  </a:cubicBezTo>
                  <a:cubicBezTo>
                    <a:pt x="13451" y="8771"/>
                    <a:pt x="13281" y="9244"/>
                    <a:pt x="12963" y="9641"/>
                  </a:cubicBezTo>
                  <a:cubicBezTo>
                    <a:pt x="12584" y="10110"/>
                    <a:pt x="12107" y="10570"/>
                    <a:pt x="11516" y="11017"/>
                  </a:cubicBezTo>
                  <a:cubicBezTo>
                    <a:pt x="10896" y="11491"/>
                    <a:pt x="10225" y="11985"/>
                    <a:pt x="9504" y="12502"/>
                  </a:cubicBezTo>
                  <a:cubicBezTo>
                    <a:pt x="8719" y="13064"/>
                    <a:pt x="8024" y="13727"/>
                    <a:pt x="7421" y="14481"/>
                  </a:cubicBezTo>
                  <a:cubicBezTo>
                    <a:pt x="6799" y="15259"/>
                    <a:pt x="6323" y="16166"/>
                    <a:pt x="5983" y="17198"/>
                  </a:cubicBezTo>
                  <a:cubicBezTo>
                    <a:pt x="5743" y="17916"/>
                    <a:pt x="5631" y="18717"/>
                    <a:pt x="5631" y="19598"/>
                  </a:cubicBezTo>
                  <a:cubicBezTo>
                    <a:pt x="5631" y="20038"/>
                    <a:pt x="5661" y="20498"/>
                    <a:pt x="5715" y="20980"/>
                  </a:cubicBezTo>
                  <a:lnTo>
                    <a:pt x="5787" y="21598"/>
                  </a:lnTo>
                  <a:lnTo>
                    <a:pt x="6539" y="21598"/>
                  </a:lnTo>
                  <a:lnTo>
                    <a:pt x="12734" y="21598"/>
                  </a:lnTo>
                  <a:lnTo>
                    <a:pt x="12734" y="20915"/>
                  </a:lnTo>
                  <a:cubicBezTo>
                    <a:pt x="12734" y="19869"/>
                    <a:pt x="12947" y="19058"/>
                    <a:pt x="13319" y="18472"/>
                  </a:cubicBezTo>
                  <a:cubicBezTo>
                    <a:pt x="13735" y="17807"/>
                    <a:pt x="14237" y="17231"/>
                    <a:pt x="14824" y="16730"/>
                  </a:cubicBezTo>
                  <a:cubicBezTo>
                    <a:pt x="15436" y="16213"/>
                    <a:pt x="16115" y="15723"/>
                    <a:pt x="16856" y="15263"/>
                  </a:cubicBezTo>
                  <a:cubicBezTo>
                    <a:pt x="17679" y="14754"/>
                    <a:pt x="18434" y="14165"/>
                    <a:pt x="19117" y="13500"/>
                  </a:cubicBezTo>
                  <a:cubicBezTo>
                    <a:pt x="19827" y="12811"/>
                    <a:pt x="20413" y="11985"/>
                    <a:pt x="20876" y="11034"/>
                  </a:cubicBezTo>
                  <a:cubicBezTo>
                    <a:pt x="21363" y="10029"/>
                    <a:pt x="21588" y="8820"/>
                    <a:pt x="21588" y="7401"/>
                  </a:cubicBezTo>
                  <a:cubicBezTo>
                    <a:pt x="21600" y="5195"/>
                    <a:pt x="20632" y="3318"/>
                    <a:pt x="18735" y="1984"/>
                  </a:cubicBezTo>
                  <a:close/>
                  <a:moveTo>
                    <a:pt x="18735" y="1984"/>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1511" name="Freeform 5"/>
          <p:cNvSpPr/>
          <p:nvPr/>
        </p:nvSpPr>
        <p:spPr>
          <a:xfrm rot="-2700000">
            <a:off x="7146925" y="3816350"/>
            <a:ext cx="1674813" cy="1674813"/>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bg1">
              <a:alpha val="34901"/>
            </a:schemeClr>
          </a:solidFill>
          <a:ln w="9525">
            <a:noFill/>
          </a:ln>
        </p:spPr>
        <p:txBody>
          <a:bodyPr/>
          <a:p>
            <a:endParaRPr lang="zh-CN" altLang="en-US"/>
          </a:p>
        </p:txBody>
      </p:sp>
      <p:grpSp>
        <p:nvGrpSpPr>
          <p:cNvPr id="26" name="Group 336"/>
          <p:cNvGrpSpPr/>
          <p:nvPr/>
        </p:nvGrpSpPr>
        <p:grpSpPr bwMode="auto">
          <a:xfrm>
            <a:off x="7779966" y="4449803"/>
            <a:ext cx="380324" cy="380324"/>
            <a:chOff x="0" y="0"/>
            <a:chExt cx="573" cy="574"/>
          </a:xfrm>
          <a:solidFill>
            <a:srgbClr val="FFFFFF"/>
          </a:solidFill>
        </p:grpSpPr>
        <p:sp>
          <p:nvSpPr>
            <p:cNvPr id="27" name="AutoShape 334"/>
            <p:cNvSpPr/>
            <p:nvPr/>
          </p:nvSpPr>
          <p:spPr bwMode="auto">
            <a:xfrm>
              <a:off x="0" y="104"/>
              <a:ext cx="470" cy="47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6781" y="0"/>
                  </a:moveTo>
                  <a:lnTo>
                    <a:pt x="2322" y="14460"/>
                  </a:lnTo>
                  <a:lnTo>
                    <a:pt x="2320" y="14460"/>
                  </a:lnTo>
                  <a:lnTo>
                    <a:pt x="2320" y="14462"/>
                  </a:lnTo>
                  <a:lnTo>
                    <a:pt x="2319" y="14462"/>
                  </a:lnTo>
                  <a:lnTo>
                    <a:pt x="2320" y="14462"/>
                  </a:lnTo>
                  <a:lnTo>
                    <a:pt x="0" y="21600"/>
                  </a:lnTo>
                  <a:lnTo>
                    <a:pt x="7138" y="19281"/>
                  </a:lnTo>
                  <a:lnTo>
                    <a:pt x="7138" y="19282"/>
                  </a:lnTo>
                  <a:lnTo>
                    <a:pt x="7139" y="19281"/>
                  </a:lnTo>
                  <a:lnTo>
                    <a:pt x="7140" y="19281"/>
                  </a:lnTo>
                  <a:lnTo>
                    <a:pt x="7140" y="19280"/>
                  </a:lnTo>
                  <a:lnTo>
                    <a:pt x="21600" y="4819"/>
                  </a:lnTo>
                  <a:lnTo>
                    <a:pt x="16781" y="0"/>
                  </a:lnTo>
                  <a:close/>
                  <a:moveTo>
                    <a:pt x="5635" y="15236"/>
                  </a:moveTo>
                  <a:lnTo>
                    <a:pt x="4841" y="14442"/>
                  </a:lnTo>
                  <a:lnTo>
                    <a:pt x="16794" y="2489"/>
                  </a:lnTo>
                  <a:lnTo>
                    <a:pt x="17588" y="3282"/>
                  </a:lnTo>
                  <a:lnTo>
                    <a:pt x="5635" y="15236"/>
                  </a:lnTo>
                  <a:close/>
                  <a:moveTo>
                    <a:pt x="5635" y="15236"/>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AutoShape 335"/>
            <p:cNvSpPr/>
            <p:nvPr/>
          </p:nvSpPr>
          <p:spPr bwMode="auto">
            <a:xfrm>
              <a:off x="400" y="0"/>
              <a:ext cx="173" cy="1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8577"/>
                  </a:moveTo>
                  <a:lnTo>
                    <a:pt x="8574" y="0"/>
                  </a:lnTo>
                  <a:lnTo>
                    <a:pt x="21600" y="13023"/>
                  </a:lnTo>
                  <a:lnTo>
                    <a:pt x="13026" y="21600"/>
                  </a:lnTo>
                  <a:lnTo>
                    <a:pt x="0" y="8577"/>
                  </a:lnTo>
                  <a:close/>
                  <a:moveTo>
                    <a:pt x="0" y="8577"/>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1513" name="Freeform 8"/>
          <p:cNvSpPr/>
          <p:nvPr/>
        </p:nvSpPr>
        <p:spPr>
          <a:xfrm rot="-2700000">
            <a:off x="6519863" y="2601913"/>
            <a:ext cx="1676400" cy="1676400"/>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bg1">
              <a:alpha val="34901"/>
            </a:schemeClr>
          </a:solidFill>
          <a:ln w="9525">
            <a:noFill/>
          </a:ln>
        </p:spPr>
        <p:txBody>
          <a:bodyPr/>
          <a:p>
            <a:endParaRPr lang="zh-CN" altLang="en-US"/>
          </a:p>
        </p:txBody>
      </p:sp>
      <p:sp>
        <p:nvSpPr>
          <p:cNvPr id="21514" name="AutoShape 116"/>
          <p:cNvSpPr/>
          <p:nvPr/>
        </p:nvSpPr>
        <p:spPr>
          <a:xfrm>
            <a:off x="7191375" y="3335338"/>
            <a:ext cx="342900" cy="381000"/>
          </a:xfrm>
          <a:custGeom>
            <a:avLst/>
            <a:gdLst/>
            <a:ahLst/>
            <a:cxnLst>
              <a:cxn ang="0">
                <a:pos x="2147483646" y="2147483646"/>
              </a:cxn>
              <a:cxn ang="0">
                <a:pos x="2147483646" y="2147483646"/>
              </a:cxn>
              <a:cxn ang="0">
                <a:pos x="0"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1600" h="21600">
                <a:moveTo>
                  <a:pt x="21600" y="11862"/>
                </a:moveTo>
                <a:cubicBezTo>
                  <a:pt x="21600" y="17240"/>
                  <a:pt x="16764" y="21600"/>
                  <a:pt x="10800" y="21600"/>
                </a:cubicBezTo>
                <a:cubicBezTo>
                  <a:pt x="4836" y="21600"/>
                  <a:pt x="0" y="17240"/>
                  <a:pt x="0" y="11862"/>
                </a:cubicBezTo>
                <a:cubicBezTo>
                  <a:pt x="0" y="6483"/>
                  <a:pt x="4836" y="2124"/>
                  <a:pt x="10800" y="2124"/>
                </a:cubicBezTo>
                <a:cubicBezTo>
                  <a:pt x="11430" y="2124"/>
                  <a:pt x="12046" y="2175"/>
                  <a:pt x="12647" y="2268"/>
                </a:cubicBezTo>
                <a:lnTo>
                  <a:pt x="12647" y="0"/>
                </a:lnTo>
                <a:lnTo>
                  <a:pt x="16682" y="3646"/>
                </a:lnTo>
                <a:lnTo>
                  <a:pt x="12647" y="7299"/>
                </a:lnTo>
                <a:lnTo>
                  <a:pt x="12647" y="5030"/>
                </a:lnTo>
                <a:cubicBezTo>
                  <a:pt x="12054" y="4900"/>
                  <a:pt x="11436" y="4829"/>
                  <a:pt x="10800" y="4829"/>
                </a:cubicBezTo>
                <a:cubicBezTo>
                  <a:pt x="6499" y="4829"/>
                  <a:pt x="3000" y="7984"/>
                  <a:pt x="3000" y="11862"/>
                </a:cubicBezTo>
                <a:cubicBezTo>
                  <a:pt x="3000" y="15740"/>
                  <a:pt x="6499" y="18895"/>
                  <a:pt x="10800" y="18895"/>
                </a:cubicBezTo>
                <a:cubicBezTo>
                  <a:pt x="15101" y="18895"/>
                  <a:pt x="18600" y="15740"/>
                  <a:pt x="18600" y="11862"/>
                </a:cubicBezTo>
                <a:lnTo>
                  <a:pt x="21600" y="11862"/>
                </a:lnTo>
                <a:close/>
                <a:moveTo>
                  <a:pt x="21600" y="11862"/>
                </a:moveTo>
              </a:path>
            </a:pathLst>
          </a:custGeom>
          <a:solidFill>
            <a:srgbClr val="FFFFFF">
              <a:alpha val="100000"/>
            </a:srgbClr>
          </a:solidFill>
          <a:ln w="9525">
            <a:noFill/>
          </a:ln>
        </p:spPr>
        <p:txBody>
          <a:bodyPr/>
          <a:p>
            <a:endParaRPr lang="zh-CN" altLang="en-US"/>
          </a:p>
        </p:txBody>
      </p:sp>
      <p:cxnSp>
        <p:nvCxnSpPr>
          <p:cNvPr id="31" name="직선 연결선 250"/>
          <p:cNvCxnSpPr/>
          <p:nvPr/>
        </p:nvCxnSpPr>
        <p:spPr>
          <a:xfrm>
            <a:off x="6173788" y="3121025"/>
            <a:ext cx="625475"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2" name="직선 연결선 250"/>
          <p:cNvCxnSpPr/>
          <p:nvPr/>
        </p:nvCxnSpPr>
        <p:spPr>
          <a:xfrm>
            <a:off x="6242050" y="5295900"/>
            <a:ext cx="1143000"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3" name="직선 연결선 250"/>
          <p:cNvCxnSpPr/>
          <p:nvPr/>
        </p:nvCxnSpPr>
        <p:spPr>
          <a:xfrm flipH="1">
            <a:off x="9121775" y="2190750"/>
            <a:ext cx="1368425"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34" name="직선 연결선 250"/>
          <p:cNvCxnSpPr/>
          <p:nvPr/>
        </p:nvCxnSpPr>
        <p:spPr>
          <a:xfrm flipH="1">
            <a:off x="10055225" y="4368800"/>
            <a:ext cx="434975" cy="0"/>
          </a:xfrm>
          <a:prstGeom prst="line">
            <a:avLst/>
          </a:prstGeom>
          <a:ln w="6350">
            <a:solidFill>
              <a:schemeClr val="bg1"/>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1519" name="TextBox 7"/>
          <p:cNvSpPr txBox="1"/>
          <p:nvPr/>
        </p:nvSpPr>
        <p:spPr>
          <a:xfrm>
            <a:off x="400050" y="2136775"/>
            <a:ext cx="3887788" cy="11572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50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You can click here to enter your text. You can click here to enter your text. You can click here to enter your text.  </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1520" name="TextBox 7"/>
          <p:cNvSpPr txBox="1"/>
          <p:nvPr/>
        </p:nvSpPr>
        <p:spPr>
          <a:xfrm>
            <a:off x="376238" y="3983038"/>
            <a:ext cx="3887787" cy="11572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50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You can click here to enter your text. You can click here to enter your text. You can click here to enter your text.  </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1521" name="文本框 8"/>
          <p:cNvSpPr txBox="1"/>
          <p:nvPr/>
        </p:nvSpPr>
        <p:spPr>
          <a:xfrm>
            <a:off x="4960938" y="5095875"/>
            <a:ext cx="1525587" cy="4000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2000" b="1" dirty="0">
                <a:solidFill>
                  <a:schemeClr val="bg1"/>
                </a:solidFill>
              </a:rPr>
              <a:t>keywords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1522" name="文本框 8"/>
          <p:cNvSpPr txBox="1"/>
          <p:nvPr/>
        </p:nvSpPr>
        <p:spPr>
          <a:xfrm>
            <a:off x="4829175" y="2887663"/>
            <a:ext cx="1525588" cy="4016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2000" b="1" dirty="0">
                <a:solidFill>
                  <a:schemeClr val="bg1"/>
                </a:solidFill>
              </a:rPr>
              <a:t>keywords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pic>
        <p:nvPicPr>
          <p:cNvPr id="21523" name="图片 40"/>
          <p:cNvPicPr>
            <a:picLocks noChangeAspect="1"/>
          </p:cNvPicPr>
          <p:nvPr/>
        </p:nvPicPr>
        <p:blipFill>
          <a:blip r:embed="rId2"/>
          <a:stretch>
            <a:fillRect/>
          </a:stretch>
        </p:blipFill>
        <p:spPr>
          <a:xfrm>
            <a:off x="10656888" y="1984375"/>
            <a:ext cx="1590675" cy="542925"/>
          </a:xfrm>
          <a:prstGeom prst="rect">
            <a:avLst/>
          </a:prstGeom>
          <a:noFill/>
          <a:ln w="9525">
            <a:noFill/>
          </a:ln>
        </p:spPr>
      </p:pic>
      <p:sp>
        <p:nvSpPr>
          <p:cNvPr id="21524" name="文本框 8"/>
          <p:cNvSpPr txBox="1"/>
          <p:nvPr/>
        </p:nvSpPr>
        <p:spPr>
          <a:xfrm>
            <a:off x="10677525" y="4148138"/>
            <a:ext cx="1524000" cy="4000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2000" b="1" dirty="0">
                <a:solidFill>
                  <a:schemeClr val="bg1"/>
                </a:solidFill>
              </a:rPr>
              <a:t>keywords</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nvGrpSpPr>
          <p:cNvPr id="21525" name="组合 59"/>
          <p:cNvGrpSpPr/>
          <p:nvPr/>
        </p:nvGrpSpPr>
        <p:grpSpPr>
          <a:xfrm>
            <a:off x="646113" y="431800"/>
            <a:ext cx="7605712" cy="787400"/>
            <a:chOff x="603478" y="431122"/>
            <a:chExt cx="7605040" cy="788078"/>
          </a:xfrm>
        </p:grpSpPr>
        <p:grpSp>
          <p:nvGrpSpPr>
            <p:cNvPr id="21527" name="组合 60"/>
            <p:cNvGrpSpPr/>
            <p:nvPr/>
          </p:nvGrpSpPr>
          <p:grpSpPr>
            <a:xfrm>
              <a:off x="603478" y="431122"/>
              <a:ext cx="788080" cy="788078"/>
              <a:chOff x="715963" y="600758"/>
              <a:chExt cx="2201410" cy="2201406"/>
            </a:xfrm>
          </p:grpSpPr>
          <p:sp>
            <p:nvSpPr>
              <p:cNvPr id="21529"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1530"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1531"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1532"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1533"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1534"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1535"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1536"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1537"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1538"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1539"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1540"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1541"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1542"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62"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cxnSp>
        <p:nvCxnSpPr>
          <p:cNvPr id="45" name="直接连接符 44"/>
          <p:cNvCxnSpPr/>
          <p:nvPr/>
        </p:nvCxnSpPr>
        <p:spPr>
          <a:xfrm>
            <a:off x="4314825" y="2190750"/>
            <a:ext cx="0" cy="3155950"/>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30" name="图片 2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3" name="Oval 96"/>
          <p:cNvSpPr>
            <a:spLocks noChangeArrowheads="1"/>
          </p:cNvSpPr>
          <p:nvPr/>
        </p:nvSpPr>
        <p:spPr bwMode="auto">
          <a:xfrm>
            <a:off x="941388" y="2771775"/>
            <a:ext cx="1465263" cy="146526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4" name="Oval 102"/>
          <p:cNvSpPr>
            <a:spLocks noChangeArrowheads="1"/>
          </p:cNvSpPr>
          <p:nvPr/>
        </p:nvSpPr>
        <p:spPr bwMode="auto">
          <a:xfrm>
            <a:off x="4803775" y="2851150"/>
            <a:ext cx="1465263" cy="146526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5" name="Oval 108"/>
          <p:cNvSpPr>
            <a:spLocks noChangeArrowheads="1"/>
          </p:cNvSpPr>
          <p:nvPr/>
        </p:nvSpPr>
        <p:spPr bwMode="auto">
          <a:xfrm>
            <a:off x="2832100" y="2203450"/>
            <a:ext cx="1465263" cy="1465263"/>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6" name="AutoShape 46"/>
          <p:cNvSpPr>
            <a:spLocks noChangeArrowheads="1"/>
          </p:cNvSpPr>
          <p:nvPr/>
        </p:nvSpPr>
        <p:spPr bwMode="auto">
          <a:xfrm>
            <a:off x="3140075" y="3471863"/>
            <a:ext cx="914400" cy="75406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ln>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defRPr/>
            </a:pPr>
            <a:endParaRPr kumimoji="1" lang="ko-KR" altLang="ko-KR" sz="1800" b="0" i="0" u="none" strike="noStrike" kern="1200" cap="none" spc="0" normalizeH="0" baseline="0" noProof="0">
              <a:ln>
                <a:noFill/>
              </a:ln>
              <a:solidFill>
                <a:schemeClr val="tx1"/>
              </a:solidFill>
              <a:effectLst/>
              <a:uLnTx/>
              <a:uFillTx/>
              <a:latin typeface="微软雅黑" panose="020B0503020204020204" pitchFamily="34" charset="-122"/>
              <a:ea typeface="Gulim" panose="020B0600000101010101" pitchFamily="34" charset="-127"/>
              <a:cs typeface="+mn-cs"/>
            </a:endParaRPr>
          </a:p>
        </p:txBody>
      </p:sp>
      <p:sp>
        <p:nvSpPr>
          <p:cNvPr id="7" name="AutoShape 65"/>
          <p:cNvSpPr>
            <a:spLocks noChangeArrowheads="1"/>
          </p:cNvSpPr>
          <p:nvPr/>
        </p:nvSpPr>
        <p:spPr bwMode="auto">
          <a:xfrm rot="-2367420">
            <a:off x="1836738" y="3816350"/>
            <a:ext cx="914400" cy="75406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ln>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defRPr/>
            </a:pPr>
            <a:endParaRPr kumimoji="1" lang="ko-KR" altLang="ko-KR" sz="1800" b="0" i="0" u="none" strike="noStrike" kern="1200" cap="none" spc="0" normalizeH="0" baseline="0" noProof="0">
              <a:ln>
                <a:noFill/>
              </a:ln>
              <a:solidFill>
                <a:schemeClr val="tx1"/>
              </a:solidFill>
              <a:effectLst/>
              <a:uLnTx/>
              <a:uFillTx/>
              <a:latin typeface="微软雅黑" panose="020B0503020204020204" pitchFamily="34" charset="-122"/>
              <a:ea typeface="Gulim" panose="020B0600000101010101" pitchFamily="34" charset="-127"/>
              <a:cs typeface="+mn-cs"/>
            </a:endParaRPr>
          </a:p>
        </p:txBody>
      </p:sp>
      <p:sp>
        <p:nvSpPr>
          <p:cNvPr id="8" name="AutoShape 66"/>
          <p:cNvSpPr>
            <a:spLocks noChangeArrowheads="1"/>
          </p:cNvSpPr>
          <p:nvPr/>
        </p:nvSpPr>
        <p:spPr bwMode="auto">
          <a:xfrm rot="2480061">
            <a:off x="4386263" y="3814763"/>
            <a:ext cx="914400" cy="754063"/>
          </a:xfrm>
          <a:prstGeom prst="upArrow">
            <a:avLst>
              <a:gd name="adj1" fmla="val 52833"/>
              <a:gd name="adj2" fmla="val 45940"/>
            </a:avLst>
          </a:prstGeom>
          <a:gradFill rotWithShape="1">
            <a:gsLst>
              <a:gs pos="0">
                <a:schemeClr val="tx1">
                  <a:lumMod val="50000"/>
                  <a:lumOff val="50000"/>
                </a:schemeClr>
              </a:gs>
              <a:gs pos="100000">
                <a:srgbClr val="FFFFFF">
                  <a:alpha val="0"/>
                </a:srgbClr>
              </a:gs>
            </a:gsLst>
            <a:lin ang="5400000" scaled="1"/>
          </a:gradFill>
          <a:ln w="9525" algn="ctr">
            <a:noFill/>
            <a:miter lim="800000"/>
          </a:ln>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defRPr/>
            </a:pPr>
            <a:endParaRPr kumimoji="1" lang="ko-KR" altLang="ko-KR" sz="1800" b="0" i="0" u="none" strike="noStrike" kern="1200" cap="none" spc="0" normalizeH="0" baseline="0" noProof="0">
              <a:ln>
                <a:noFill/>
              </a:ln>
              <a:solidFill>
                <a:schemeClr val="tx1"/>
              </a:solidFill>
              <a:effectLst/>
              <a:uLnTx/>
              <a:uFillTx/>
              <a:latin typeface="微软雅黑" panose="020B0503020204020204" pitchFamily="34" charset="-122"/>
              <a:ea typeface="Gulim" panose="020B0600000101010101" pitchFamily="34" charset="-127"/>
              <a:cs typeface="+mn-cs"/>
            </a:endParaRPr>
          </a:p>
        </p:txBody>
      </p:sp>
      <p:sp>
        <p:nvSpPr>
          <p:cNvPr id="22537" name="文本框 8"/>
          <p:cNvSpPr txBox="1"/>
          <p:nvPr/>
        </p:nvSpPr>
        <p:spPr>
          <a:xfrm>
            <a:off x="941388" y="4740275"/>
            <a:ext cx="5327650" cy="6619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HRER TO ADD YOUR CONTENTS HERE ABOUT THIS PAGE</a:t>
            </a:r>
            <a:endParaRPr lang="zh-CN" altLang="en-US" sz="1800"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6891338" y="2203450"/>
            <a:ext cx="0" cy="305911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539" name="文本框 10"/>
          <p:cNvSpPr txBox="1"/>
          <p:nvPr/>
        </p:nvSpPr>
        <p:spPr>
          <a:xfrm>
            <a:off x="7364413" y="2474913"/>
            <a:ext cx="3981450" cy="25161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25000"/>
              </a:lnSpc>
              <a:spcBef>
                <a:spcPts val="600"/>
              </a:spcBef>
              <a:buNone/>
            </a:pPr>
            <a:r>
              <a:rPr lang="en-US" altLang="zh-CN" sz="1800" b="1" dirty="0">
                <a:solidFill>
                  <a:schemeClr val="bg1"/>
                </a:solidFill>
                <a:latin typeface="微软雅黑" panose="020B0503020204020204" pitchFamily="34" charset="-122"/>
                <a:ea typeface="微软雅黑" panose="020B0503020204020204" pitchFamily="34" charset="-122"/>
              </a:rPr>
              <a:t>SUBITLE IN HERE</a:t>
            </a:r>
            <a:endParaRPr lang="en-US" altLang="zh-CN" sz="1800" b="1"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ts val="600"/>
              </a:spcBef>
              <a:buNone/>
            </a:pPr>
            <a:r>
              <a:rPr lang="en-US" altLang="zh-CN" sz="1600" dirty="0">
                <a:solidFill>
                  <a:schemeClr val="bg1"/>
                </a:solidFill>
                <a:latin typeface="微软雅黑" panose="020B0503020204020204" pitchFamily="34" charset="-122"/>
                <a:ea typeface="微软雅黑" panose="020B0503020204020204" pitchFamily="34" charset="-122"/>
              </a:rPr>
              <a:t>CLICK HRER TO ADD YOUR CONTENTS HERE ABOUT THIS PAGE.</a:t>
            </a:r>
            <a:endParaRPr lang="en-US" altLang="zh-CN" sz="16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ts val="600"/>
              </a:spcBef>
              <a:buNone/>
            </a:pPr>
            <a:r>
              <a:rPr lang="en-US" altLang="zh-CN" sz="1600" dirty="0">
                <a:solidFill>
                  <a:schemeClr val="bg1"/>
                </a:solidFill>
                <a:latin typeface="微软雅黑" panose="020B0503020204020204" pitchFamily="34" charset="-122"/>
                <a:ea typeface="微软雅黑" panose="020B0503020204020204" pitchFamily="34" charset="-122"/>
              </a:rPr>
              <a:t>CLICK HRER TO ADD YOUR CONTENTS HERE ABOUT THIS PAGE</a:t>
            </a:r>
            <a:endParaRPr lang="zh-CN" altLang="en-US" sz="16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25000"/>
              </a:lnSpc>
              <a:spcBef>
                <a:spcPts val="600"/>
              </a:spcBef>
              <a:buNone/>
            </a:pPr>
            <a:r>
              <a:rPr lang="en-US" altLang="zh-CN" sz="1600" dirty="0">
                <a:solidFill>
                  <a:schemeClr val="bg1"/>
                </a:solidFill>
                <a:latin typeface="微软雅黑" panose="020B0503020204020204" pitchFamily="34" charset="-122"/>
                <a:ea typeface="微软雅黑" panose="020B0503020204020204" pitchFamily="34" charset="-122"/>
              </a:rPr>
              <a:t>CLICK HRER TO ADD YOUR CONTENTS HERE ABOUT THIS PAGE</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22540" name="组合 39"/>
          <p:cNvGrpSpPr/>
          <p:nvPr/>
        </p:nvGrpSpPr>
        <p:grpSpPr>
          <a:xfrm>
            <a:off x="646113" y="431800"/>
            <a:ext cx="7605712" cy="787400"/>
            <a:chOff x="603478" y="431122"/>
            <a:chExt cx="7605040" cy="788078"/>
          </a:xfrm>
        </p:grpSpPr>
        <p:grpSp>
          <p:nvGrpSpPr>
            <p:cNvPr id="22544" name="组合 40"/>
            <p:cNvGrpSpPr/>
            <p:nvPr/>
          </p:nvGrpSpPr>
          <p:grpSpPr>
            <a:xfrm>
              <a:off x="603478" y="431122"/>
              <a:ext cx="788080" cy="788078"/>
              <a:chOff x="715963" y="600758"/>
              <a:chExt cx="2201410" cy="2201406"/>
            </a:xfrm>
          </p:grpSpPr>
          <p:sp>
            <p:nvSpPr>
              <p:cNvPr id="22546"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2547"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2548"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2549"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2550"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2551"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2552"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2553"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2554"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2555"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2556"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2557"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2558"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2559"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2"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9" name="Copyright Notice"/>
          <p:cNvSpPr/>
          <p:nvPr/>
        </p:nvSpPr>
        <p:spPr bwMode="auto">
          <a:xfrm>
            <a:off x="1028132" y="3330685"/>
            <a:ext cx="1649981" cy="31165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0" name="Copyright Notice"/>
          <p:cNvSpPr/>
          <p:nvPr/>
        </p:nvSpPr>
        <p:spPr bwMode="auto">
          <a:xfrm>
            <a:off x="2917257" y="2780254"/>
            <a:ext cx="1649981" cy="31165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1" name="Copyright Notice"/>
          <p:cNvSpPr/>
          <p:nvPr/>
        </p:nvSpPr>
        <p:spPr bwMode="auto">
          <a:xfrm>
            <a:off x="4904297" y="3450907"/>
            <a:ext cx="1649981" cy="31165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8" name="图片 51"/>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4579" name="矩形 37"/>
          <p:cNvSpPr/>
          <p:nvPr/>
        </p:nvSpPr>
        <p:spPr>
          <a:xfrm>
            <a:off x="647700" y="2065338"/>
            <a:ext cx="7488238" cy="28575"/>
          </a:xfrm>
          <a:prstGeom prst="rect">
            <a:avLst/>
          </a:prstGeom>
          <a:solidFill>
            <a:schemeClr val="bg1"/>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32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56" name="矩形 40"/>
          <p:cNvSpPr>
            <a:spLocks noChangeArrowheads="1"/>
          </p:cNvSpPr>
          <p:nvPr/>
        </p:nvSpPr>
        <p:spPr bwMode="auto">
          <a:xfrm>
            <a:off x="647700" y="1508125"/>
            <a:ext cx="7488238" cy="508000"/>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zh-CN" altLang="zh-CN" sz="2100" dirty="0">
              <a:solidFill>
                <a:srgbClr val="FFFFFF"/>
              </a:solidFill>
              <a:latin typeface="Open Sans Light"/>
              <a:ea typeface="Open Sans Light"/>
              <a:sym typeface="微软雅黑" panose="020B0503020204020204" pitchFamily="34" charset="-122"/>
            </a:endParaRPr>
          </a:p>
        </p:txBody>
      </p:sp>
      <p:sp>
        <p:nvSpPr>
          <p:cNvPr id="59" name="等腰三角形 71"/>
          <p:cNvSpPr>
            <a:spLocks noChangeArrowheads="1"/>
          </p:cNvSpPr>
          <p:nvPr/>
        </p:nvSpPr>
        <p:spPr bwMode="auto">
          <a:xfrm rot="5400000">
            <a:off x="7704138" y="1651000"/>
            <a:ext cx="258763" cy="223838"/>
          </a:xfrm>
          <a:prstGeom prst="triangle">
            <a:avLst>
              <a:gd name="adj" fmla="val 50000"/>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20" tIns="60960" rIns="121920" bIns="60960"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zh-CN" altLang="zh-CN" sz="2100" dirty="0">
              <a:solidFill>
                <a:srgbClr val="FFFFFF"/>
              </a:solidFill>
              <a:latin typeface="Open Sans Light"/>
              <a:ea typeface="Open Sans Light"/>
              <a:sym typeface="微软雅黑" panose="020B0503020204020204" pitchFamily="34" charset="-122"/>
            </a:endParaRPr>
          </a:p>
        </p:txBody>
      </p:sp>
      <p:sp>
        <p:nvSpPr>
          <p:cNvPr id="61" name="TextBox 36"/>
          <p:cNvSpPr txBox="1"/>
          <p:nvPr/>
        </p:nvSpPr>
        <p:spPr>
          <a:xfrm>
            <a:off x="609600" y="2649538"/>
            <a:ext cx="3732213" cy="2708275"/>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66" name="TextBox 36"/>
          <p:cNvSpPr txBox="1"/>
          <p:nvPr/>
        </p:nvSpPr>
        <p:spPr>
          <a:xfrm>
            <a:off x="4648200" y="2708275"/>
            <a:ext cx="3889375" cy="1938338"/>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pic>
        <p:nvPicPr>
          <p:cNvPr id="24584" name="图片 75"/>
          <p:cNvPicPr>
            <a:picLocks noChangeAspect="1"/>
          </p:cNvPicPr>
          <p:nvPr/>
        </p:nvPicPr>
        <p:blipFill>
          <a:blip r:embed="rId2"/>
          <a:srcRect r="11740" b="4292"/>
          <a:stretch>
            <a:fillRect/>
          </a:stretch>
        </p:blipFill>
        <p:spPr>
          <a:xfrm>
            <a:off x="7945438" y="1211263"/>
            <a:ext cx="4303712" cy="4932362"/>
          </a:xfrm>
          <a:prstGeom prst="rect">
            <a:avLst/>
          </a:prstGeom>
          <a:noFill/>
          <a:ln w="9525">
            <a:noFill/>
          </a:ln>
        </p:spPr>
      </p:pic>
      <p:grpSp>
        <p:nvGrpSpPr>
          <p:cNvPr id="24585" name="组合 37"/>
          <p:cNvGrpSpPr/>
          <p:nvPr/>
        </p:nvGrpSpPr>
        <p:grpSpPr>
          <a:xfrm>
            <a:off x="646113" y="431800"/>
            <a:ext cx="7605712" cy="787400"/>
            <a:chOff x="603478" y="431122"/>
            <a:chExt cx="7605040" cy="788078"/>
          </a:xfrm>
        </p:grpSpPr>
        <p:grpSp>
          <p:nvGrpSpPr>
            <p:cNvPr id="24587" name="组合 38"/>
            <p:cNvGrpSpPr/>
            <p:nvPr/>
          </p:nvGrpSpPr>
          <p:grpSpPr>
            <a:xfrm>
              <a:off x="603478" y="431122"/>
              <a:ext cx="788080" cy="788078"/>
              <a:chOff x="715963" y="600758"/>
              <a:chExt cx="2201410" cy="2201406"/>
            </a:xfrm>
          </p:grpSpPr>
          <p:sp>
            <p:nvSpPr>
              <p:cNvPr id="24589"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4590"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4591"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4592"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4593"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4594"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4595"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4596"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4597"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4598"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4599"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4600"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4601"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4602"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0"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9" name="Copyright Notice"/>
          <p:cNvSpPr/>
          <p:nvPr/>
        </p:nvSpPr>
        <p:spPr bwMode="auto">
          <a:xfrm>
            <a:off x="908626" y="1575520"/>
            <a:ext cx="6496150"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图片 47"/>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25603" name="组合 39"/>
          <p:cNvGrpSpPr/>
          <p:nvPr/>
        </p:nvGrpSpPr>
        <p:grpSpPr>
          <a:xfrm>
            <a:off x="5014913" y="974725"/>
            <a:ext cx="6400800" cy="5321300"/>
            <a:chOff x="5308591" y="1562101"/>
            <a:chExt cx="5116522" cy="4252912"/>
          </a:xfrm>
        </p:grpSpPr>
        <p:sp>
          <p:nvSpPr>
            <p:cNvPr id="4" name="Freeform 33"/>
            <p:cNvSpPr/>
            <p:nvPr/>
          </p:nvSpPr>
          <p:spPr bwMode="auto">
            <a:xfrm rot="20192702" flipH="1">
              <a:off x="7615594" y="1562101"/>
              <a:ext cx="685248" cy="569677"/>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5" name="Freeform 36"/>
            <p:cNvSpPr/>
            <p:nvPr/>
          </p:nvSpPr>
          <p:spPr bwMode="auto">
            <a:xfrm rot="1695130">
              <a:off x="8795744" y="2192679"/>
              <a:ext cx="324859" cy="417424"/>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6" name="Freeform 30"/>
            <p:cNvSpPr/>
            <p:nvPr/>
          </p:nvSpPr>
          <p:spPr bwMode="auto">
            <a:xfrm rot="19798984">
              <a:off x="7694271" y="1725773"/>
              <a:ext cx="1187764" cy="891944"/>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7" name="Freeform 36"/>
            <p:cNvSpPr/>
            <p:nvPr/>
          </p:nvSpPr>
          <p:spPr bwMode="auto">
            <a:xfrm rot="20742510">
              <a:off x="7407482" y="2190142"/>
              <a:ext cx="324859" cy="416156"/>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8" name="Freeform 30"/>
            <p:cNvSpPr/>
            <p:nvPr/>
          </p:nvSpPr>
          <p:spPr bwMode="auto">
            <a:xfrm rot="1801016" flipH="1">
              <a:off x="7125768" y="3488092"/>
              <a:ext cx="771539" cy="581096"/>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9" name="Freeform 29"/>
            <p:cNvSpPr/>
            <p:nvPr/>
          </p:nvSpPr>
          <p:spPr bwMode="auto">
            <a:xfrm>
              <a:off x="7795789" y="2890502"/>
              <a:ext cx="1218220" cy="831043"/>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Freeform 31"/>
            <p:cNvSpPr/>
            <p:nvPr/>
          </p:nvSpPr>
          <p:spPr bwMode="auto">
            <a:xfrm>
              <a:off x="7168914" y="2110209"/>
              <a:ext cx="114208" cy="436456"/>
            </a:xfrm>
            <a:custGeom>
              <a:avLst/>
              <a:gdLst>
                <a:gd name="T0" fmla="*/ 12 w 21"/>
                <a:gd name="T1" fmla="*/ 80 h 81"/>
                <a:gd name="T2" fmla="*/ 3 w 21"/>
                <a:gd name="T3" fmla="*/ 81 h 81"/>
                <a:gd name="T4" fmla="*/ 3 w 21"/>
                <a:gd name="T5" fmla="*/ 32 h 81"/>
                <a:gd name="T6" fmla="*/ 5 w 21"/>
                <a:gd name="T7" fmla="*/ 0 h 81"/>
                <a:gd name="T8" fmla="*/ 14 w 21"/>
                <a:gd name="T9" fmla="*/ 28 h 81"/>
                <a:gd name="T10" fmla="*/ 12 w 21"/>
                <a:gd name="T11" fmla="*/ 80 h 81"/>
              </a:gdLst>
              <a:ahLst/>
              <a:cxnLst>
                <a:cxn ang="0">
                  <a:pos x="T0" y="T1"/>
                </a:cxn>
                <a:cxn ang="0">
                  <a:pos x="T2" y="T3"/>
                </a:cxn>
                <a:cxn ang="0">
                  <a:pos x="T4" y="T5"/>
                </a:cxn>
                <a:cxn ang="0">
                  <a:pos x="T6" y="T7"/>
                </a:cxn>
                <a:cxn ang="0">
                  <a:pos x="T8" y="T9"/>
                </a:cxn>
                <a:cxn ang="0">
                  <a:pos x="T10" y="T11"/>
                </a:cxn>
              </a:cxnLst>
              <a:rect l="0" t="0" r="r" b="b"/>
              <a:pathLst>
                <a:path w="21" h="81">
                  <a:moveTo>
                    <a:pt x="12" y="80"/>
                  </a:moveTo>
                  <a:cubicBezTo>
                    <a:pt x="9" y="81"/>
                    <a:pt x="6" y="81"/>
                    <a:pt x="3" y="81"/>
                  </a:cubicBezTo>
                  <a:cubicBezTo>
                    <a:pt x="3" y="55"/>
                    <a:pt x="3" y="36"/>
                    <a:pt x="3" y="32"/>
                  </a:cubicBezTo>
                  <a:cubicBezTo>
                    <a:pt x="0" y="8"/>
                    <a:pt x="1" y="0"/>
                    <a:pt x="5" y="0"/>
                  </a:cubicBezTo>
                  <a:cubicBezTo>
                    <a:pt x="9" y="0"/>
                    <a:pt x="21" y="3"/>
                    <a:pt x="14" y="28"/>
                  </a:cubicBezTo>
                  <a:cubicBezTo>
                    <a:pt x="13" y="33"/>
                    <a:pt x="12" y="52"/>
                    <a:pt x="12" y="8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Freeform 24"/>
            <p:cNvSpPr/>
            <p:nvPr/>
          </p:nvSpPr>
          <p:spPr bwMode="auto">
            <a:xfrm>
              <a:off x="6825020" y="3500779"/>
              <a:ext cx="159891" cy="1598648"/>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2" name="Freeform 25"/>
            <p:cNvSpPr/>
            <p:nvPr/>
          </p:nvSpPr>
          <p:spPr bwMode="auto">
            <a:xfrm>
              <a:off x="8028012" y="3806553"/>
              <a:ext cx="138319" cy="1292875"/>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Freeform 26"/>
            <p:cNvSpPr/>
            <p:nvPr/>
          </p:nvSpPr>
          <p:spPr bwMode="auto">
            <a:xfrm>
              <a:off x="7762796" y="3446223"/>
              <a:ext cx="107863" cy="1414676"/>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Freeform 27"/>
            <p:cNvSpPr>
              <a:spLocks noEditPoints="1"/>
            </p:cNvSpPr>
            <p:nvPr/>
          </p:nvSpPr>
          <p:spPr bwMode="auto">
            <a:xfrm>
              <a:off x="6894814" y="4765742"/>
              <a:ext cx="1219488" cy="1049271"/>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Freeform 28"/>
            <p:cNvSpPr/>
            <p:nvPr/>
          </p:nvSpPr>
          <p:spPr bwMode="auto">
            <a:xfrm>
              <a:off x="5698167" y="2400757"/>
              <a:ext cx="1357807" cy="1248468"/>
            </a:xfrm>
            <a:custGeom>
              <a:avLst/>
              <a:gdLst>
                <a:gd name="T0" fmla="*/ 105 w 164"/>
                <a:gd name="T1" fmla="*/ 85 h 151"/>
                <a:gd name="T2" fmla="*/ 149 w 164"/>
                <a:gd name="T3" fmla="*/ 140 h 151"/>
                <a:gd name="T4" fmla="*/ 60 w 164"/>
                <a:gd name="T5" fmla="*/ 126 h 151"/>
                <a:gd name="T6" fmla="*/ 33 w 164"/>
                <a:gd name="T7" fmla="*/ 0 h 151"/>
                <a:gd name="T8" fmla="*/ 126 w 164"/>
                <a:gd name="T9" fmla="*/ 54 h 151"/>
                <a:gd name="T10" fmla="*/ 164 w 164"/>
                <a:gd name="T11" fmla="*/ 127 h 151"/>
                <a:gd name="T12" fmla="*/ 105 w 164"/>
                <a:gd name="T13" fmla="*/ 85 h 151"/>
              </a:gdLst>
              <a:ahLst/>
              <a:cxnLst>
                <a:cxn ang="0">
                  <a:pos x="T0" y="T1"/>
                </a:cxn>
                <a:cxn ang="0">
                  <a:pos x="T2" y="T3"/>
                </a:cxn>
                <a:cxn ang="0">
                  <a:pos x="T4" y="T5"/>
                </a:cxn>
                <a:cxn ang="0">
                  <a:pos x="T6" y="T7"/>
                </a:cxn>
                <a:cxn ang="0">
                  <a:pos x="T8" y="T9"/>
                </a:cxn>
                <a:cxn ang="0">
                  <a:pos x="T10" y="T11"/>
                </a:cxn>
                <a:cxn ang="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6" name="Freeform 30"/>
            <p:cNvSpPr/>
            <p:nvPr/>
          </p:nvSpPr>
          <p:spPr bwMode="auto">
            <a:xfrm>
              <a:off x="7960756" y="2433745"/>
              <a:ext cx="1327352" cy="997252"/>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Freeform 32"/>
            <p:cNvSpPr/>
            <p:nvPr/>
          </p:nvSpPr>
          <p:spPr bwMode="auto">
            <a:xfrm>
              <a:off x="7157493" y="3247026"/>
              <a:ext cx="82484" cy="1613874"/>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Freeform 33"/>
            <p:cNvSpPr/>
            <p:nvPr/>
          </p:nvSpPr>
          <p:spPr bwMode="auto">
            <a:xfrm>
              <a:off x="7130844" y="2773775"/>
              <a:ext cx="814684" cy="676253"/>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19" name="Freeform 34"/>
            <p:cNvSpPr/>
            <p:nvPr/>
          </p:nvSpPr>
          <p:spPr bwMode="auto">
            <a:xfrm>
              <a:off x="6528079" y="2176185"/>
              <a:ext cx="420032" cy="560796"/>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350" b="0" i="0" u="none" strike="noStrike" kern="1200" cap="none" spc="0" normalizeH="0" baseline="0" noProof="0">
                <a:ln>
                  <a:noFill/>
                </a:ln>
                <a:solidFill>
                  <a:schemeClr val="lt1"/>
                </a:solidFill>
                <a:effectLst/>
                <a:uLnTx/>
                <a:uFillTx/>
                <a:latin typeface="+mn-lt"/>
                <a:ea typeface="+mn-ea"/>
                <a:cs typeface="+mn-cs"/>
              </a:endParaRPr>
            </a:p>
          </p:txBody>
        </p:sp>
        <p:sp>
          <p:nvSpPr>
            <p:cNvPr id="20" name="Freeform 35"/>
            <p:cNvSpPr/>
            <p:nvPr/>
          </p:nvSpPr>
          <p:spPr bwMode="auto">
            <a:xfrm>
              <a:off x="8043240" y="3634000"/>
              <a:ext cx="502516" cy="479594"/>
            </a:xfrm>
            <a:custGeom>
              <a:avLst/>
              <a:gdLst>
                <a:gd name="T0" fmla="*/ 9 w 93"/>
                <a:gd name="T1" fmla="*/ 37 h 89"/>
                <a:gd name="T2" fmla="*/ 52 w 93"/>
                <a:gd name="T3" fmla="*/ 3 h 89"/>
                <a:gd name="T4" fmla="*/ 93 w 93"/>
                <a:gd name="T5" fmla="*/ 9 h 89"/>
                <a:gd name="T6" fmla="*/ 85 w 93"/>
                <a:gd name="T7" fmla="*/ 28 h 89"/>
                <a:gd name="T8" fmla="*/ 60 w 93"/>
                <a:gd name="T9" fmla="*/ 65 h 89"/>
                <a:gd name="T10" fmla="*/ 40 w 93"/>
                <a:gd name="T11" fmla="*/ 73 h 89"/>
                <a:gd name="T12" fmla="*/ 49 w 93"/>
                <a:gd name="T13" fmla="*/ 74 h 89"/>
                <a:gd name="T14" fmla="*/ 21 w 93"/>
                <a:gd name="T15" fmla="*/ 89 h 89"/>
                <a:gd name="T16" fmla="*/ 22 w 93"/>
                <a:gd name="T17" fmla="*/ 74 h 89"/>
                <a:gd name="T18" fmla="*/ 60 w 93"/>
                <a:gd name="T19" fmla="*/ 15 h 89"/>
                <a:gd name="T20" fmla="*/ 12 w 93"/>
                <a:gd name="T21" fmla="*/ 76 h 89"/>
                <a:gd name="T22" fmla="*/ 7 w 93"/>
                <a:gd name="T23" fmla="*/ 33 h 89"/>
                <a:gd name="T24" fmla="*/ 9 w 93"/>
                <a:gd name="T25"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21" name="Freeform 36"/>
            <p:cNvSpPr/>
            <p:nvPr/>
          </p:nvSpPr>
          <p:spPr bwMode="auto">
            <a:xfrm>
              <a:off x="7769140" y="2229473"/>
              <a:ext cx="423839" cy="544302"/>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22" name="Freeform 37"/>
            <p:cNvSpPr/>
            <p:nvPr/>
          </p:nvSpPr>
          <p:spPr bwMode="auto">
            <a:xfrm>
              <a:off x="6906235" y="1619196"/>
              <a:ext cx="596420" cy="781561"/>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sp>
          <p:nvSpPr>
            <p:cNvPr id="23" name="Freeform 33"/>
            <p:cNvSpPr/>
            <p:nvPr/>
          </p:nvSpPr>
          <p:spPr bwMode="auto">
            <a:xfrm>
              <a:off x="5891052" y="2065802"/>
              <a:ext cx="601496" cy="498626"/>
            </a:xfrm>
            <a:custGeom>
              <a:avLst/>
              <a:gdLst>
                <a:gd name="T0" fmla="*/ 167 w 196"/>
                <a:gd name="T1" fmla="*/ 142 h 163"/>
                <a:gd name="T2" fmla="*/ 170 w 196"/>
                <a:gd name="T3" fmla="*/ 48 h 163"/>
                <a:gd name="T4" fmla="*/ 167 w 196"/>
                <a:gd name="T5" fmla="*/ 57 h 163"/>
                <a:gd name="T6" fmla="*/ 75 w 196"/>
                <a:gd name="T7" fmla="*/ 3 h 163"/>
                <a:gd name="T8" fmla="*/ 0 w 196"/>
                <a:gd name="T9" fmla="*/ 26 h 163"/>
                <a:gd name="T10" fmla="*/ 20 w 196"/>
                <a:gd name="T11" fmla="*/ 60 h 163"/>
                <a:gd name="T12" fmla="*/ 77 w 196"/>
                <a:gd name="T13" fmla="*/ 124 h 163"/>
                <a:gd name="T14" fmla="*/ 119 w 196"/>
                <a:gd name="T15" fmla="*/ 134 h 163"/>
                <a:gd name="T16" fmla="*/ 102 w 196"/>
                <a:gd name="T17" fmla="*/ 139 h 163"/>
                <a:gd name="T18" fmla="*/ 161 w 196"/>
                <a:gd name="T19" fmla="*/ 163 h 163"/>
                <a:gd name="T20" fmla="*/ 81 w 196"/>
                <a:gd name="T21" fmla="*/ 35 h 163"/>
                <a:gd name="T22" fmla="*/ 167 w 196"/>
                <a:gd name="T23" fmla="*/ 142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bg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id-ID" sz="1800" b="0" i="0" u="none" strike="noStrike" kern="1200" cap="none" spc="0" normalizeH="0" baseline="0" noProof="0">
                <a:ln>
                  <a:noFill/>
                </a:ln>
                <a:solidFill>
                  <a:schemeClr val="lt1"/>
                </a:solidFill>
                <a:effectLst/>
                <a:uLnTx/>
                <a:uFillTx/>
                <a:latin typeface="+mn-lt"/>
                <a:ea typeface="+mn-ea"/>
                <a:cs typeface="+mn-cs"/>
              </a:endParaRPr>
            </a:p>
          </p:txBody>
        </p:sp>
        <p:cxnSp>
          <p:nvCxnSpPr>
            <p:cNvPr id="27" name="Straight Connector 66"/>
            <p:cNvCxnSpPr/>
            <p:nvPr/>
          </p:nvCxnSpPr>
          <p:spPr>
            <a:xfrm>
              <a:off x="7870659" y="5392513"/>
              <a:ext cx="1549423"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67"/>
            <p:cNvCxnSpPr/>
            <p:nvPr/>
          </p:nvCxnSpPr>
          <p:spPr>
            <a:xfrm flipH="1">
              <a:off x="5308591" y="4430787"/>
              <a:ext cx="1266441"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25652" name="TextBox 68"/>
            <p:cNvSpPr txBox="1"/>
            <p:nvPr/>
          </p:nvSpPr>
          <p:spPr>
            <a:xfrm>
              <a:off x="5314077" y="4075164"/>
              <a:ext cx="620087" cy="295231"/>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id-ID" altLang="zh-CN" sz="1800" b="1" dirty="0">
                  <a:solidFill>
                    <a:schemeClr val="bg1"/>
                  </a:solidFill>
                  <a:latin typeface="微软雅黑" panose="020B0503020204020204" pitchFamily="34" charset="-122"/>
                  <a:ea typeface="微软雅黑" panose="020B0503020204020204" pitchFamily="34" charset="-122"/>
                </a:rPr>
                <a:t>TEXT</a:t>
              </a:r>
              <a:endParaRPr lang="id-ID" altLang="zh-CN" sz="1000" b="1" dirty="0">
                <a:solidFill>
                  <a:schemeClr val="bg1"/>
                </a:solidFill>
                <a:latin typeface="微软雅黑" panose="020B0503020204020204" pitchFamily="34" charset="-122"/>
                <a:ea typeface="微软雅黑" panose="020B0503020204020204" pitchFamily="34" charset="-122"/>
              </a:endParaRPr>
            </a:p>
          </p:txBody>
        </p:sp>
        <p:sp>
          <p:nvSpPr>
            <p:cNvPr id="25653" name="TextBox 69"/>
            <p:cNvSpPr txBox="1"/>
            <p:nvPr/>
          </p:nvSpPr>
          <p:spPr>
            <a:xfrm>
              <a:off x="5368925" y="3894139"/>
              <a:ext cx="971550" cy="147616"/>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just" eaLnBrk="1" hangingPunct="1">
                <a:lnSpc>
                  <a:spcPct val="100000"/>
                </a:lnSpc>
                <a:spcBef>
                  <a:spcPct val="0"/>
                </a:spcBef>
                <a:buNone/>
              </a:pPr>
              <a:endParaRPr lang="en-US" altLang="zh-CN" sz="600" b="1" dirty="0">
                <a:solidFill>
                  <a:srgbClr val="7F7F7F"/>
                </a:solidFill>
                <a:latin typeface="Signika Negative"/>
              </a:endParaRPr>
            </a:p>
          </p:txBody>
        </p:sp>
        <p:cxnSp>
          <p:nvCxnSpPr>
            <p:cNvPr id="31" name="Straight Connector 70"/>
            <p:cNvCxnSpPr/>
            <p:nvPr/>
          </p:nvCxnSpPr>
          <p:spPr>
            <a:xfrm flipV="1">
              <a:off x="6575032" y="3556605"/>
              <a:ext cx="0" cy="872913"/>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2" name="Straight Connector 73"/>
            <p:cNvCxnSpPr/>
            <p:nvPr/>
          </p:nvCxnSpPr>
          <p:spPr>
            <a:xfrm>
              <a:off x="8875690" y="3394203"/>
              <a:ext cx="1549423" cy="0"/>
            </a:xfrm>
            <a:prstGeom prst="line">
              <a:avLst/>
            </a:prstGeom>
            <a:ln w="19050">
              <a:solidFill>
                <a:schemeClr val="bg1">
                  <a:lumMod val="75000"/>
                </a:schemeClr>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25604" name="TextBox 68"/>
          <p:cNvSpPr txBox="1"/>
          <p:nvPr/>
        </p:nvSpPr>
        <p:spPr>
          <a:xfrm>
            <a:off x="8802688" y="5300663"/>
            <a:ext cx="776287"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id-ID" altLang="zh-CN" sz="1800" b="1" dirty="0">
                <a:solidFill>
                  <a:schemeClr val="bg1"/>
                </a:solidFill>
                <a:latin typeface="微软雅黑" panose="020B0503020204020204" pitchFamily="34" charset="-122"/>
                <a:ea typeface="微软雅黑" panose="020B0503020204020204" pitchFamily="34" charset="-122"/>
              </a:rPr>
              <a:t>TEXT</a:t>
            </a:r>
            <a:endParaRPr lang="id-ID" altLang="zh-CN" sz="1000" b="1" dirty="0">
              <a:solidFill>
                <a:schemeClr val="bg1"/>
              </a:solidFill>
              <a:latin typeface="微软雅黑" panose="020B0503020204020204" pitchFamily="34" charset="-122"/>
              <a:ea typeface="微软雅黑" panose="020B0503020204020204" pitchFamily="34" charset="-122"/>
            </a:endParaRPr>
          </a:p>
        </p:txBody>
      </p:sp>
      <p:sp>
        <p:nvSpPr>
          <p:cNvPr id="25605" name="TextBox 68"/>
          <p:cNvSpPr txBox="1"/>
          <p:nvPr/>
        </p:nvSpPr>
        <p:spPr>
          <a:xfrm>
            <a:off x="10452100" y="2728913"/>
            <a:ext cx="774700" cy="369887"/>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id-ID" altLang="zh-CN" sz="1800" b="1" dirty="0">
                <a:solidFill>
                  <a:schemeClr val="bg1"/>
                </a:solidFill>
                <a:latin typeface="微软雅黑" panose="020B0503020204020204" pitchFamily="34" charset="-122"/>
                <a:ea typeface="微软雅黑" panose="020B0503020204020204" pitchFamily="34" charset="-122"/>
              </a:rPr>
              <a:t>TEXT</a:t>
            </a:r>
            <a:endParaRPr lang="id-ID" altLang="zh-CN" sz="1000" b="1" dirty="0">
              <a:solidFill>
                <a:schemeClr val="bg1"/>
              </a:solidFill>
              <a:latin typeface="微软雅黑" panose="020B0503020204020204" pitchFamily="34" charset="-122"/>
              <a:ea typeface="微软雅黑" panose="020B0503020204020204" pitchFamily="34" charset="-122"/>
            </a:endParaRPr>
          </a:p>
        </p:txBody>
      </p:sp>
      <p:sp>
        <p:nvSpPr>
          <p:cNvPr id="25606" name="TextBox 86"/>
          <p:cNvSpPr txBox="1"/>
          <p:nvPr/>
        </p:nvSpPr>
        <p:spPr>
          <a:xfrm>
            <a:off x="447675" y="3463925"/>
            <a:ext cx="4068763"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25607" name="矩形 48"/>
          <p:cNvSpPr/>
          <p:nvPr/>
        </p:nvSpPr>
        <p:spPr>
          <a:xfrm>
            <a:off x="438150" y="4189413"/>
            <a:ext cx="6096000"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en-US" altLang="zh-CN" sz="18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en-US" altLang="zh-CN" sz="1800" dirty="0">
              <a:solidFill>
                <a:schemeClr val="bg1"/>
              </a:solidFill>
              <a:latin typeface="微软雅黑" panose="020B0503020204020204" pitchFamily="34" charset="-122"/>
              <a:ea typeface="微软雅黑" panose="020B0503020204020204" pitchFamily="34" charset="-122"/>
            </a:endParaRPr>
          </a:p>
        </p:txBody>
      </p:sp>
      <p:sp>
        <p:nvSpPr>
          <p:cNvPr id="25608" name="矩形 49"/>
          <p:cNvSpPr/>
          <p:nvPr/>
        </p:nvSpPr>
        <p:spPr>
          <a:xfrm>
            <a:off x="417513" y="4910138"/>
            <a:ext cx="6096000"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en-US" altLang="zh-CN" sz="18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en-US" altLang="zh-CN" sz="1800" dirty="0">
              <a:solidFill>
                <a:schemeClr val="bg1"/>
              </a:solidFill>
              <a:latin typeface="微软雅黑" panose="020B0503020204020204" pitchFamily="34" charset="-122"/>
              <a:ea typeface="微软雅黑" panose="020B0503020204020204" pitchFamily="34" charset="-122"/>
            </a:endParaRPr>
          </a:p>
        </p:txBody>
      </p:sp>
      <p:grpSp>
        <p:nvGrpSpPr>
          <p:cNvPr id="25609" name="组合 64"/>
          <p:cNvGrpSpPr/>
          <p:nvPr/>
        </p:nvGrpSpPr>
        <p:grpSpPr>
          <a:xfrm>
            <a:off x="646113" y="431800"/>
            <a:ext cx="7605712" cy="787400"/>
            <a:chOff x="603478" y="431122"/>
            <a:chExt cx="7605040" cy="788078"/>
          </a:xfrm>
        </p:grpSpPr>
        <p:grpSp>
          <p:nvGrpSpPr>
            <p:cNvPr id="25614" name="组合 65"/>
            <p:cNvGrpSpPr/>
            <p:nvPr/>
          </p:nvGrpSpPr>
          <p:grpSpPr>
            <a:xfrm>
              <a:off x="603478" y="431122"/>
              <a:ext cx="788080" cy="788078"/>
              <a:chOff x="715963" y="600758"/>
              <a:chExt cx="2201410" cy="2201406"/>
            </a:xfrm>
          </p:grpSpPr>
          <p:sp>
            <p:nvSpPr>
              <p:cNvPr id="25616"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5617"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5618"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5619"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5620"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5621"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5622"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5623"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5624"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5625"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5626"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5627"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5628"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5629"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67"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56" name="Copyright Notice"/>
          <p:cNvSpPr/>
          <p:nvPr/>
        </p:nvSpPr>
        <p:spPr bwMode="auto">
          <a:xfrm>
            <a:off x="7525975" y="5367659"/>
            <a:ext cx="517128" cy="38035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01</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7" name="Copyright Notice"/>
          <p:cNvSpPr/>
          <p:nvPr/>
        </p:nvSpPr>
        <p:spPr bwMode="auto">
          <a:xfrm>
            <a:off x="9014436" y="2510158"/>
            <a:ext cx="517129" cy="38035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03</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8" name="Copyright Notice"/>
          <p:cNvSpPr/>
          <p:nvPr/>
        </p:nvSpPr>
        <p:spPr bwMode="auto">
          <a:xfrm>
            <a:off x="6070798" y="2641920"/>
            <a:ext cx="517129" cy="38035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02</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9" name="Copyright Notice"/>
          <p:cNvSpPr/>
          <p:nvPr/>
        </p:nvSpPr>
        <p:spPr bwMode="auto">
          <a:xfrm>
            <a:off x="790596" y="2854406"/>
            <a:ext cx="3697387"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图片 14"/>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8" name="Copyright Notice"/>
          <p:cNvSpPr/>
          <p:nvPr/>
        </p:nvSpPr>
        <p:spPr bwMode="auto">
          <a:xfrm>
            <a:off x="2479476" y="2467770"/>
            <a:ext cx="3616524" cy="183514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03</a:t>
            </a:r>
            <a:endPar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26628" name="组合 36"/>
          <p:cNvGrpSpPr/>
          <p:nvPr/>
        </p:nvGrpSpPr>
        <p:grpSpPr>
          <a:xfrm>
            <a:off x="5567363" y="2989263"/>
            <a:ext cx="5003800" cy="790575"/>
            <a:chOff x="4481127" y="526351"/>
            <a:chExt cx="5006797" cy="790112"/>
          </a:xfrm>
        </p:grpSpPr>
        <p:sp>
          <p:nvSpPr>
            <p:cNvPr id="26629" name="文本框 16"/>
            <p:cNvSpPr/>
            <p:nvPr/>
          </p:nvSpPr>
          <p:spPr>
            <a:xfrm>
              <a:off x="4554489" y="526351"/>
              <a:ext cx="4572796" cy="522914"/>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6630" name="图片 22"/>
            <p:cNvPicPr>
              <a:picLocks noChangeAspect="1"/>
            </p:cNvPicPr>
            <p:nvPr/>
          </p:nvPicPr>
          <p:blipFill>
            <a:blip r:embed="rId2"/>
            <a:srcRect r="-4947"/>
            <a:stretch>
              <a:fillRect/>
            </a:stretch>
          </p:blipFill>
          <p:spPr>
            <a:xfrm>
              <a:off x="4481127" y="1033115"/>
              <a:ext cx="5006797" cy="283348"/>
            </a:xfrm>
            <a:prstGeom prst="rect">
              <a:avLst/>
            </a:prstGeom>
            <a:noFill/>
            <a:ln w="9525">
              <a:noFill/>
            </a:ln>
          </p:spPr>
        </p:pic>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7650" name="图片 3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7651" name="Freeform 5"/>
          <p:cNvSpPr/>
          <p:nvPr/>
        </p:nvSpPr>
        <p:spPr>
          <a:xfrm>
            <a:off x="722313" y="2295525"/>
            <a:ext cx="5373687" cy="2851150"/>
          </a:xfrm>
          <a:custGeom>
            <a:avLst/>
            <a:gdLst/>
            <a:ahLst/>
            <a:cxnLst>
              <a:cxn ang="0">
                <a:pos x="2147483646" y="2147483646"/>
              </a:cxn>
              <a:cxn ang="0">
                <a:pos x="2147483646" y="2147483646"/>
              </a:cxn>
              <a:cxn ang="0">
                <a:pos x="2147483646" y="2147483646"/>
              </a:cxn>
              <a:cxn ang="0">
                <a:pos x="2147483646" y="0"/>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pathLst>
              <a:path w="262" h="139">
                <a:moveTo>
                  <a:pt x="245" y="69"/>
                </a:moveTo>
                <a:cubicBezTo>
                  <a:pt x="245" y="99"/>
                  <a:pt x="222" y="122"/>
                  <a:pt x="192" y="122"/>
                </a:cubicBezTo>
                <a:cubicBezTo>
                  <a:pt x="163" y="122"/>
                  <a:pt x="139" y="99"/>
                  <a:pt x="139" y="69"/>
                </a:cubicBezTo>
                <a:cubicBezTo>
                  <a:pt x="139" y="31"/>
                  <a:pt x="108" y="0"/>
                  <a:pt x="69" y="0"/>
                </a:cubicBezTo>
                <a:cubicBezTo>
                  <a:pt x="31" y="0"/>
                  <a:pt x="0" y="31"/>
                  <a:pt x="0" y="69"/>
                </a:cubicBezTo>
                <a:cubicBezTo>
                  <a:pt x="16" y="69"/>
                  <a:pt x="16" y="69"/>
                  <a:pt x="16" y="69"/>
                </a:cubicBezTo>
                <a:cubicBezTo>
                  <a:pt x="16" y="40"/>
                  <a:pt x="40" y="16"/>
                  <a:pt x="69" y="16"/>
                </a:cubicBezTo>
                <a:cubicBezTo>
                  <a:pt x="99" y="16"/>
                  <a:pt x="122" y="40"/>
                  <a:pt x="122" y="69"/>
                </a:cubicBezTo>
                <a:cubicBezTo>
                  <a:pt x="122" y="108"/>
                  <a:pt x="154" y="139"/>
                  <a:pt x="192" y="139"/>
                </a:cubicBezTo>
                <a:cubicBezTo>
                  <a:pt x="231" y="139"/>
                  <a:pt x="262" y="108"/>
                  <a:pt x="262" y="69"/>
                </a:cubicBezTo>
                <a:lnTo>
                  <a:pt x="245" y="69"/>
                </a:lnTo>
                <a:close/>
              </a:path>
            </a:pathLst>
          </a:custGeom>
          <a:gradFill rotWithShape="0">
            <a:gsLst>
              <a:gs pos="0">
                <a:srgbClr val="5B3B87">
                  <a:alpha val="100000"/>
                </a:srgbClr>
              </a:gs>
              <a:gs pos="17700">
                <a:srgbClr val="A82878">
                  <a:alpha val="100000"/>
                </a:srgbClr>
              </a:gs>
              <a:gs pos="32925">
                <a:srgbClr val="E02579">
                  <a:alpha val="100000"/>
                </a:srgbClr>
              </a:gs>
              <a:gs pos="47546">
                <a:srgbClr val="F1286A">
                  <a:alpha val="100000"/>
                </a:srgbClr>
              </a:gs>
              <a:gs pos="65224">
                <a:srgbClr val="FD665B">
                  <a:alpha val="100000"/>
                </a:srgbClr>
              </a:gs>
              <a:gs pos="82333">
                <a:srgbClr val="FBB92F">
                  <a:alpha val="100000"/>
                </a:srgbClr>
              </a:gs>
              <a:gs pos="100000">
                <a:srgbClr val="FEF22A">
                  <a:alpha val="100000"/>
                </a:srgbClr>
              </a:gs>
            </a:gsLst>
            <a:lin ang="13500000" scaled="1"/>
            <a:tileRect/>
          </a:gradFill>
          <a:ln w="9525">
            <a:noFill/>
          </a:ln>
        </p:spPr>
        <p:txBody>
          <a:bodyPr/>
          <a:p>
            <a:endParaRPr lang="zh-CN" altLang="en-US"/>
          </a:p>
        </p:txBody>
      </p:sp>
      <p:sp>
        <p:nvSpPr>
          <p:cNvPr id="27652" name="Freeform 6"/>
          <p:cNvSpPr>
            <a:spLocks noEditPoints="1"/>
          </p:cNvSpPr>
          <p:nvPr/>
        </p:nvSpPr>
        <p:spPr>
          <a:xfrm>
            <a:off x="4437063" y="3197225"/>
            <a:ext cx="430212" cy="127317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Lst>
            <a:pathLst>
              <a:path w="21" h="62">
                <a:moveTo>
                  <a:pt x="21" y="40"/>
                </a:moveTo>
                <a:cubicBezTo>
                  <a:pt x="17" y="40"/>
                  <a:pt x="17" y="40"/>
                  <a:pt x="17" y="40"/>
                </a:cubicBezTo>
                <a:cubicBezTo>
                  <a:pt x="17" y="62"/>
                  <a:pt x="17" y="62"/>
                  <a:pt x="17" y="62"/>
                </a:cubicBezTo>
                <a:cubicBezTo>
                  <a:pt x="12" y="62"/>
                  <a:pt x="12" y="62"/>
                  <a:pt x="12" y="62"/>
                </a:cubicBezTo>
                <a:cubicBezTo>
                  <a:pt x="12" y="40"/>
                  <a:pt x="12" y="40"/>
                  <a:pt x="12" y="40"/>
                </a:cubicBezTo>
                <a:cubicBezTo>
                  <a:pt x="9" y="40"/>
                  <a:pt x="9" y="40"/>
                  <a:pt x="9" y="40"/>
                </a:cubicBezTo>
                <a:cubicBezTo>
                  <a:pt x="9" y="62"/>
                  <a:pt x="9" y="62"/>
                  <a:pt x="9" y="62"/>
                </a:cubicBezTo>
                <a:cubicBezTo>
                  <a:pt x="4" y="62"/>
                  <a:pt x="4" y="62"/>
                  <a:pt x="4" y="62"/>
                </a:cubicBezTo>
                <a:cubicBezTo>
                  <a:pt x="4" y="40"/>
                  <a:pt x="4" y="40"/>
                  <a:pt x="4" y="40"/>
                </a:cubicBezTo>
                <a:cubicBezTo>
                  <a:pt x="0" y="40"/>
                  <a:pt x="0" y="40"/>
                  <a:pt x="0" y="40"/>
                </a:cubicBezTo>
                <a:cubicBezTo>
                  <a:pt x="0" y="19"/>
                  <a:pt x="0" y="19"/>
                  <a:pt x="0" y="19"/>
                </a:cubicBezTo>
                <a:cubicBezTo>
                  <a:pt x="0" y="18"/>
                  <a:pt x="1" y="16"/>
                  <a:pt x="2" y="15"/>
                </a:cubicBezTo>
                <a:cubicBezTo>
                  <a:pt x="3" y="13"/>
                  <a:pt x="5" y="12"/>
                  <a:pt x="6" y="12"/>
                </a:cubicBezTo>
                <a:cubicBezTo>
                  <a:pt x="8" y="11"/>
                  <a:pt x="10" y="11"/>
                  <a:pt x="11" y="11"/>
                </a:cubicBezTo>
                <a:cubicBezTo>
                  <a:pt x="13" y="11"/>
                  <a:pt x="14" y="11"/>
                  <a:pt x="16" y="12"/>
                </a:cubicBezTo>
                <a:cubicBezTo>
                  <a:pt x="18" y="14"/>
                  <a:pt x="20" y="15"/>
                  <a:pt x="21" y="17"/>
                </a:cubicBezTo>
                <a:cubicBezTo>
                  <a:pt x="21" y="18"/>
                  <a:pt x="21" y="19"/>
                  <a:pt x="21" y="19"/>
                </a:cubicBezTo>
                <a:lnTo>
                  <a:pt x="21" y="40"/>
                </a:lnTo>
                <a:close/>
                <a:moveTo>
                  <a:pt x="15" y="5"/>
                </a:moveTo>
                <a:cubicBezTo>
                  <a:pt x="15" y="6"/>
                  <a:pt x="15" y="7"/>
                  <a:pt x="14" y="8"/>
                </a:cubicBezTo>
                <a:cubicBezTo>
                  <a:pt x="13" y="9"/>
                  <a:pt x="12" y="9"/>
                  <a:pt x="11" y="9"/>
                </a:cubicBezTo>
                <a:cubicBezTo>
                  <a:pt x="9" y="9"/>
                  <a:pt x="8" y="9"/>
                  <a:pt x="7" y="8"/>
                </a:cubicBezTo>
                <a:cubicBezTo>
                  <a:pt x="6" y="7"/>
                  <a:pt x="6" y="6"/>
                  <a:pt x="6" y="5"/>
                </a:cubicBezTo>
                <a:cubicBezTo>
                  <a:pt x="6" y="3"/>
                  <a:pt x="6" y="2"/>
                  <a:pt x="7" y="1"/>
                </a:cubicBezTo>
                <a:cubicBezTo>
                  <a:pt x="8" y="0"/>
                  <a:pt x="9" y="0"/>
                  <a:pt x="11" y="0"/>
                </a:cubicBezTo>
                <a:cubicBezTo>
                  <a:pt x="12" y="0"/>
                  <a:pt x="13" y="0"/>
                  <a:pt x="14" y="1"/>
                </a:cubicBezTo>
                <a:cubicBezTo>
                  <a:pt x="15" y="2"/>
                  <a:pt x="15" y="3"/>
                  <a:pt x="15" y="5"/>
                </a:cubicBezTo>
                <a:close/>
              </a:path>
            </a:pathLst>
          </a:custGeom>
          <a:solidFill>
            <a:schemeClr val="bg1">
              <a:alpha val="34901"/>
            </a:schemeClr>
          </a:solidFill>
          <a:ln w="9525">
            <a:noFill/>
          </a:ln>
        </p:spPr>
        <p:txBody>
          <a:bodyPr/>
          <a:p>
            <a:endParaRPr lang="zh-CN" altLang="en-US"/>
          </a:p>
        </p:txBody>
      </p:sp>
      <p:sp>
        <p:nvSpPr>
          <p:cNvPr id="27653" name="Freeform 7"/>
          <p:cNvSpPr>
            <a:spLocks noEditPoints="1"/>
          </p:cNvSpPr>
          <p:nvPr/>
        </p:nvSpPr>
        <p:spPr>
          <a:xfrm>
            <a:off x="1831975" y="3157538"/>
            <a:ext cx="615950" cy="1333500"/>
          </a:xfrm>
          <a:custGeom>
            <a:avLst/>
            <a:gdLst/>
            <a:ahLst/>
            <a:cxnLst>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Lst>
            <a:pathLst>
              <a:path w="30" h="65">
                <a:moveTo>
                  <a:pt x="28" y="38"/>
                </a:moveTo>
                <a:cubicBezTo>
                  <a:pt x="29" y="38"/>
                  <a:pt x="30" y="38"/>
                  <a:pt x="30" y="37"/>
                </a:cubicBezTo>
                <a:cubicBezTo>
                  <a:pt x="21" y="15"/>
                  <a:pt x="21" y="15"/>
                  <a:pt x="21" y="15"/>
                </a:cubicBezTo>
                <a:cubicBezTo>
                  <a:pt x="9" y="15"/>
                  <a:pt x="9" y="15"/>
                  <a:pt x="9" y="15"/>
                </a:cubicBezTo>
                <a:cubicBezTo>
                  <a:pt x="0" y="37"/>
                  <a:pt x="0" y="37"/>
                  <a:pt x="0" y="37"/>
                </a:cubicBezTo>
                <a:cubicBezTo>
                  <a:pt x="2" y="38"/>
                  <a:pt x="2" y="38"/>
                  <a:pt x="2" y="38"/>
                </a:cubicBezTo>
                <a:cubicBezTo>
                  <a:pt x="10" y="22"/>
                  <a:pt x="10" y="22"/>
                  <a:pt x="10" y="22"/>
                </a:cubicBezTo>
                <a:cubicBezTo>
                  <a:pt x="11" y="29"/>
                  <a:pt x="11" y="29"/>
                  <a:pt x="11" y="29"/>
                </a:cubicBezTo>
                <a:cubicBezTo>
                  <a:pt x="3" y="45"/>
                  <a:pt x="3" y="45"/>
                  <a:pt x="3" y="45"/>
                </a:cubicBezTo>
                <a:cubicBezTo>
                  <a:pt x="11" y="45"/>
                  <a:pt x="11" y="45"/>
                  <a:pt x="11" y="45"/>
                </a:cubicBezTo>
                <a:cubicBezTo>
                  <a:pt x="14" y="65"/>
                  <a:pt x="14" y="65"/>
                  <a:pt x="14" y="65"/>
                </a:cubicBezTo>
                <a:cubicBezTo>
                  <a:pt x="17" y="65"/>
                  <a:pt x="17" y="65"/>
                  <a:pt x="17" y="65"/>
                </a:cubicBezTo>
                <a:cubicBezTo>
                  <a:pt x="19" y="45"/>
                  <a:pt x="19" y="45"/>
                  <a:pt x="19" y="45"/>
                </a:cubicBezTo>
                <a:cubicBezTo>
                  <a:pt x="27" y="45"/>
                  <a:pt x="27" y="45"/>
                  <a:pt x="27" y="45"/>
                </a:cubicBezTo>
                <a:cubicBezTo>
                  <a:pt x="19" y="29"/>
                  <a:pt x="19" y="29"/>
                  <a:pt x="19" y="29"/>
                </a:cubicBezTo>
                <a:cubicBezTo>
                  <a:pt x="20" y="22"/>
                  <a:pt x="20" y="22"/>
                  <a:pt x="20" y="22"/>
                </a:cubicBezTo>
                <a:lnTo>
                  <a:pt x="28" y="38"/>
                </a:lnTo>
                <a:close/>
                <a:moveTo>
                  <a:pt x="15" y="10"/>
                </a:moveTo>
                <a:cubicBezTo>
                  <a:pt x="16" y="10"/>
                  <a:pt x="17" y="10"/>
                  <a:pt x="18" y="9"/>
                </a:cubicBezTo>
                <a:cubicBezTo>
                  <a:pt x="19" y="8"/>
                  <a:pt x="20" y="7"/>
                  <a:pt x="20" y="5"/>
                </a:cubicBezTo>
                <a:cubicBezTo>
                  <a:pt x="20" y="4"/>
                  <a:pt x="19" y="3"/>
                  <a:pt x="18" y="2"/>
                </a:cubicBezTo>
                <a:cubicBezTo>
                  <a:pt x="17" y="1"/>
                  <a:pt x="16" y="0"/>
                  <a:pt x="15" y="0"/>
                </a:cubicBezTo>
                <a:cubicBezTo>
                  <a:pt x="13" y="0"/>
                  <a:pt x="12" y="1"/>
                  <a:pt x="11" y="2"/>
                </a:cubicBezTo>
                <a:cubicBezTo>
                  <a:pt x="10" y="3"/>
                  <a:pt x="10" y="4"/>
                  <a:pt x="10" y="5"/>
                </a:cubicBezTo>
                <a:cubicBezTo>
                  <a:pt x="10" y="7"/>
                  <a:pt x="10" y="8"/>
                  <a:pt x="11" y="9"/>
                </a:cubicBezTo>
                <a:cubicBezTo>
                  <a:pt x="12" y="10"/>
                  <a:pt x="13" y="10"/>
                  <a:pt x="15" y="10"/>
                </a:cubicBezTo>
                <a:close/>
              </a:path>
            </a:pathLst>
          </a:custGeom>
          <a:solidFill>
            <a:schemeClr val="bg1">
              <a:alpha val="34901"/>
            </a:schemeClr>
          </a:solidFill>
          <a:ln w="9525">
            <a:noFill/>
          </a:ln>
        </p:spPr>
        <p:txBody>
          <a:bodyPr/>
          <a:p>
            <a:endParaRPr lang="zh-CN" altLang="en-US"/>
          </a:p>
        </p:txBody>
      </p:sp>
      <p:sp>
        <p:nvSpPr>
          <p:cNvPr id="22" name="TextBox 268"/>
          <p:cNvSpPr txBox="1"/>
          <p:nvPr/>
        </p:nvSpPr>
        <p:spPr bwMode="auto">
          <a:xfrm>
            <a:off x="3585030" y="1911761"/>
            <a:ext cx="2133919" cy="1107995"/>
          </a:xfrm>
          <a:prstGeom prst="rect">
            <a:avLst/>
          </a:prstGeom>
          <a:noFill/>
        </p:spPr>
        <p:txBody>
          <a:bodyPr wrap="none">
            <a:spAutoFit/>
          </a:bodyPr>
          <a:lstStyle>
            <a:defPPr>
              <a:defRPr lang="zh-CN"/>
            </a:defPPr>
            <a:lvl1pPr algn="ctr" fontAlgn="auto">
              <a:spcBef>
                <a:spcPts val="0"/>
              </a:spcBef>
              <a:spcAft>
                <a:spcPts val="0"/>
              </a:spcAft>
              <a:defRPr sz="6600" b="1" spc="300">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6600" b="1" i="0" u="none" strike="noStrike" kern="1200" cap="none" spc="30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52%</a:t>
            </a:r>
            <a:endParaRPr kumimoji="0" lang="zh-CN" altLang="en-US" sz="6600" b="1" i="0" u="none" strike="noStrike" kern="1200" cap="none" spc="30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269"/>
          <p:cNvSpPr txBox="1"/>
          <p:nvPr/>
        </p:nvSpPr>
        <p:spPr bwMode="auto">
          <a:xfrm>
            <a:off x="1145028" y="4861062"/>
            <a:ext cx="1989648" cy="1107996"/>
          </a:xfrm>
          <a:prstGeom prst="rect">
            <a:avLst/>
          </a:prstGeom>
          <a:noFill/>
        </p:spPr>
        <p:txBody>
          <a:bodyPr wrap="none">
            <a:spAutoFit/>
          </a:bodyPr>
          <a:lstStyle>
            <a:defPPr>
              <a:defRPr lang="zh-CN"/>
            </a:defPPr>
            <a:lvl1pPr algn="ctr" fontAlgn="auto">
              <a:spcBef>
                <a:spcPts val="0"/>
              </a:spcBef>
              <a:spcAft>
                <a:spcPts val="0"/>
              </a:spcAft>
              <a:defRPr sz="14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6600" b="1" i="0" u="none" strike="noStrike" kern="1200" cap="none" spc="300" normalizeH="0" baseline="0" noProof="0" dirty="0" smtClean="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48</a:t>
            </a:r>
            <a:r>
              <a:rPr kumimoji="0" lang="en-US" altLang="zh-CN" sz="5400" b="1" i="0" u="none" strike="noStrike" kern="1200" cap="none" spc="300" normalizeH="0" baseline="0" noProof="0" dirty="0" smtClean="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t>
            </a:r>
            <a:endParaRPr kumimoji="0" lang="zh-CN" altLang="en-US" sz="6600" b="1" i="0" u="none" strike="noStrike" kern="1200" cap="none" spc="30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7656" name="组合 11"/>
          <p:cNvGrpSpPr/>
          <p:nvPr/>
        </p:nvGrpSpPr>
        <p:grpSpPr>
          <a:xfrm>
            <a:off x="646113" y="431800"/>
            <a:ext cx="7605712" cy="787400"/>
            <a:chOff x="603478" y="431122"/>
            <a:chExt cx="7605040" cy="788078"/>
          </a:xfrm>
        </p:grpSpPr>
        <p:grpSp>
          <p:nvGrpSpPr>
            <p:cNvPr id="27659" name="组合 12"/>
            <p:cNvGrpSpPr/>
            <p:nvPr/>
          </p:nvGrpSpPr>
          <p:grpSpPr>
            <a:xfrm>
              <a:off x="603478" y="431122"/>
              <a:ext cx="788080" cy="788078"/>
              <a:chOff x="715963" y="600758"/>
              <a:chExt cx="2201410" cy="2201406"/>
            </a:xfrm>
          </p:grpSpPr>
          <p:sp>
            <p:nvSpPr>
              <p:cNvPr id="27661"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7662"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7663"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7664"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7665"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7666"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7667"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7668"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7669"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7670"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7671"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7672"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7673"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7674"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1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9" name="TextBox 9"/>
          <p:cNvSpPr txBox="1"/>
          <p:nvPr/>
        </p:nvSpPr>
        <p:spPr>
          <a:xfrm>
            <a:off x="6410325" y="1978025"/>
            <a:ext cx="5095875" cy="1570038"/>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0" name="TextBox 9"/>
          <p:cNvSpPr txBox="1"/>
          <p:nvPr/>
        </p:nvSpPr>
        <p:spPr>
          <a:xfrm>
            <a:off x="6381750" y="4860925"/>
            <a:ext cx="5095875" cy="1570038"/>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8674" name="图片 3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8675" name="Rectangle 7"/>
          <p:cNvSpPr/>
          <p:nvPr/>
        </p:nvSpPr>
        <p:spPr>
          <a:xfrm>
            <a:off x="800100" y="5203825"/>
            <a:ext cx="2598738" cy="1008063"/>
          </a:xfrm>
          <a:prstGeom prst="rect">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sp>
        <p:nvSpPr>
          <p:cNvPr id="28676" name="Rectangle 10"/>
          <p:cNvSpPr/>
          <p:nvPr/>
        </p:nvSpPr>
        <p:spPr>
          <a:xfrm>
            <a:off x="6180138" y="4946650"/>
            <a:ext cx="2601912" cy="1265238"/>
          </a:xfrm>
          <a:prstGeom prst="rect">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sp>
        <p:nvSpPr>
          <p:cNvPr id="28677" name="Rectangle 13"/>
          <p:cNvSpPr/>
          <p:nvPr/>
        </p:nvSpPr>
        <p:spPr>
          <a:xfrm>
            <a:off x="3495675" y="4183063"/>
            <a:ext cx="2598738" cy="2028825"/>
          </a:xfrm>
          <a:prstGeom prst="rect">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sp>
        <p:nvSpPr>
          <p:cNvPr id="28678" name="Rectangle 16"/>
          <p:cNvSpPr/>
          <p:nvPr/>
        </p:nvSpPr>
        <p:spPr>
          <a:xfrm>
            <a:off x="8877300" y="3205163"/>
            <a:ext cx="2598738" cy="3006725"/>
          </a:xfrm>
          <a:prstGeom prst="rect">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cxnSp>
        <p:nvCxnSpPr>
          <p:cNvPr id="28679" name="直接连接符 23"/>
          <p:cNvCxnSpPr/>
          <p:nvPr/>
        </p:nvCxnSpPr>
        <p:spPr>
          <a:xfrm>
            <a:off x="304800" y="2259013"/>
            <a:ext cx="11582400" cy="0"/>
          </a:xfrm>
          <a:prstGeom prst="line">
            <a:avLst/>
          </a:prstGeom>
          <a:ln w="31750" cap="flat" cmpd="sng">
            <a:solidFill>
              <a:schemeClr val="bg1"/>
            </a:solidFill>
            <a:prstDash val="sysDot"/>
            <a:headEnd type="none" w="med" len="med"/>
            <a:tailEnd type="none" w="med" len="med"/>
          </a:ln>
        </p:spPr>
      </p:cxnSp>
      <p:sp>
        <p:nvSpPr>
          <p:cNvPr id="26" name="TextBox 682"/>
          <p:cNvSpPr txBox="1"/>
          <p:nvPr/>
        </p:nvSpPr>
        <p:spPr>
          <a:xfrm>
            <a:off x="1542705" y="5266832"/>
            <a:ext cx="1072729" cy="557874"/>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defPPr>
              <a:defRPr lang="zh-CN"/>
            </a:defPPr>
            <a:lvl1pP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28%</a:t>
            </a:r>
            <a:endParaRPr kumimoji="0" lang="zh-CN" alt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7" name="TextBox 682"/>
          <p:cNvSpPr txBox="1"/>
          <p:nvPr/>
        </p:nvSpPr>
        <p:spPr>
          <a:xfrm>
            <a:off x="4259065" y="4334026"/>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36%</a:t>
            </a:r>
            <a:endParaRPr kumimoji="0" lang="zh-CN" alt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8" name="TextBox 682"/>
          <p:cNvSpPr txBox="1"/>
          <p:nvPr/>
        </p:nvSpPr>
        <p:spPr>
          <a:xfrm>
            <a:off x="6944983" y="5021244"/>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30%</a:t>
            </a:r>
            <a:endParaRPr kumimoji="0" lang="zh-CN" alt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9" name="TextBox 682"/>
          <p:cNvSpPr txBox="1"/>
          <p:nvPr/>
        </p:nvSpPr>
        <p:spPr>
          <a:xfrm>
            <a:off x="9640145" y="3404353"/>
            <a:ext cx="1072730"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defPPr>
              <a:defRPr lang="zh-CN"/>
            </a:defPPr>
            <a:lvl1pPr algn="ctr">
              <a:defRPr sz="3200" b="1" cap="small">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latin typeface="微软雅黑" panose="020B0503020204020204" pitchFamily="34" charset="-122"/>
                <a:ea typeface="微软雅黑" panose="020B0503020204020204"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52%</a:t>
            </a:r>
            <a:endParaRPr kumimoji="0" lang="zh-CN" alt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28684" name="组合 31"/>
          <p:cNvGrpSpPr/>
          <p:nvPr/>
        </p:nvGrpSpPr>
        <p:grpSpPr>
          <a:xfrm>
            <a:off x="646113" y="431800"/>
            <a:ext cx="7605712" cy="787400"/>
            <a:chOff x="603478" y="431122"/>
            <a:chExt cx="7605040" cy="788078"/>
          </a:xfrm>
        </p:grpSpPr>
        <p:grpSp>
          <p:nvGrpSpPr>
            <p:cNvPr id="28687" name="组合 32"/>
            <p:cNvGrpSpPr/>
            <p:nvPr/>
          </p:nvGrpSpPr>
          <p:grpSpPr>
            <a:xfrm>
              <a:off x="603478" y="431122"/>
              <a:ext cx="788080" cy="788078"/>
              <a:chOff x="715963" y="600758"/>
              <a:chExt cx="2201410" cy="2201406"/>
            </a:xfrm>
          </p:grpSpPr>
          <p:sp>
            <p:nvSpPr>
              <p:cNvPr id="28689"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8690"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8691"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8692"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8693"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8694"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8695"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8696"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8697"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8698"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8699"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8700"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8701"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8702"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3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32" name="TextBox 4"/>
          <p:cNvSpPr txBox="1"/>
          <p:nvPr/>
        </p:nvSpPr>
        <p:spPr>
          <a:xfrm>
            <a:off x="284163" y="2346325"/>
            <a:ext cx="10428288" cy="1200150"/>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33" name="Copyright Notice"/>
          <p:cNvSpPr/>
          <p:nvPr/>
        </p:nvSpPr>
        <p:spPr bwMode="auto">
          <a:xfrm>
            <a:off x="304800" y="1729683"/>
            <a:ext cx="649615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4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4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9218" name="图片 37"/>
          <p:cNvPicPr>
            <a:picLocks noChangeAspect="1"/>
          </p:cNvPicPr>
          <p:nvPr/>
        </p:nvPicPr>
        <p:blipFill>
          <a:blip r:embed="rId1"/>
          <a:stretch>
            <a:fillRect/>
          </a:stretch>
        </p:blipFill>
        <p:spPr>
          <a:xfrm>
            <a:off x="0" y="-4762"/>
            <a:ext cx="12199938" cy="6862762"/>
          </a:xfrm>
          <a:prstGeom prst="rect">
            <a:avLst/>
          </a:prstGeom>
          <a:noFill/>
          <a:ln w="9525">
            <a:noFill/>
          </a:ln>
        </p:spPr>
      </p:pic>
      <p:grpSp>
        <p:nvGrpSpPr>
          <p:cNvPr id="9219" name="组合 18"/>
          <p:cNvGrpSpPr/>
          <p:nvPr/>
        </p:nvGrpSpPr>
        <p:grpSpPr>
          <a:xfrm>
            <a:off x="1873250" y="2498725"/>
            <a:ext cx="3933825" cy="996950"/>
            <a:chOff x="899592" y="2139702"/>
            <a:chExt cx="2793325" cy="707886"/>
          </a:xfrm>
        </p:grpSpPr>
        <p:sp>
          <p:nvSpPr>
            <p:cNvPr id="9230" name="TextBox 4"/>
            <p:cNvSpPr txBox="1"/>
            <p:nvPr/>
          </p:nvSpPr>
          <p:spPr>
            <a:xfrm>
              <a:off x="1071089" y="2139702"/>
              <a:ext cx="2450332" cy="707886"/>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r>
                <a:rPr lang="zh-CN" altLang="en-US" sz="4000" b="1" dirty="0">
                  <a:solidFill>
                    <a:schemeClr val="bg1"/>
                  </a:solidFill>
                  <a:latin typeface="微软雅黑" panose="020B0503020204020204" pitchFamily="34" charset="-122"/>
                  <a:ea typeface="微软雅黑" panose="020B0503020204020204" pitchFamily="34" charset="-122"/>
                </a:rPr>
                <a:t>目    录</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nvGrpSpPr>
            <p:cNvPr id="9231" name="组合 21"/>
            <p:cNvGrpSpPr/>
            <p:nvPr/>
          </p:nvGrpSpPr>
          <p:grpSpPr>
            <a:xfrm>
              <a:off x="899592" y="2205613"/>
              <a:ext cx="194356" cy="576064"/>
              <a:chOff x="899592" y="1701557"/>
              <a:chExt cx="194356" cy="576064"/>
            </a:xfrm>
          </p:grpSpPr>
          <p:sp>
            <p:nvSpPr>
              <p:cNvPr id="26" name="矩形 25"/>
              <p:cNvSpPr/>
              <p:nvPr/>
            </p:nvSpPr>
            <p:spPr>
              <a:xfrm>
                <a:off x="899592" y="1701024"/>
                <a:ext cx="121743" cy="57938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1048389" y="1701024"/>
                <a:ext cx="45090" cy="579384"/>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grpSp>
          <p:nvGrpSpPr>
            <p:cNvPr id="9232" name="组合 22"/>
            <p:cNvGrpSpPr/>
            <p:nvPr/>
          </p:nvGrpSpPr>
          <p:grpSpPr>
            <a:xfrm flipH="1">
              <a:off x="3498561" y="2205613"/>
              <a:ext cx="194356" cy="576064"/>
              <a:chOff x="1092149" y="2400603"/>
              <a:chExt cx="194356" cy="576064"/>
            </a:xfrm>
          </p:grpSpPr>
          <p:sp>
            <p:nvSpPr>
              <p:cNvPr id="24" name="矩形 23"/>
              <p:cNvSpPr/>
              <p:nvPr/>
            </p:nvSpPr>
            <p:spPr>
              <a:xfrm>
                <a:off x="1092149" y="2400070"/>
                <a:ext cx="121743" cy="57938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25" name="矩形 24"/>
              <p:cNvSpPr/>
              <p:nvPr/>
            </p:nvSpPr>
            <p:spPr>
              <a:xfrm>
                <a:off x="1240946" y="2400070"/>
                <a:ext cx="45090" cy="579384"/>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grpSp>
      <p:grpSp>
        <p:nvGrpSpPr>
          <p:cNvPr id="9220" name="组合 36"/>
          <p:cNvGrpSpPr/>
          <p:nvPr/>
        </p:nvGrpSpPr>
        <p:grpSpPr>
          <a:xfrm>
            <a:off x="6484938" y="1509713"/>
            <a:ext cx="5005387" cy="790575"/>
            <a:chOff x="4481127" y="526351"/>
            <a:chExt cx="5006797" cy="790112"/>
          </a:xfrm>
        </p:grpSpPr>
        <p:sp>
          <p:nvSpPr>
            <p:cNvPr id="9228" name="文本框 16"/>
            <p:cNvSpPr/>
            <p:nvPr/>
          </p:nvSpPr>
          <p:spPr>
            <a:xfrm>
              <a:off x="4554489" y="526351"/>
              <a:ext cx="4572796" cy="522914"/>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9229" name="图片 22"/>
            <p:cNvPicPr>
              <a:picLocks noChangeAspect="1"/>
            </p:cNvPicPr>
            <p:nvPr/>
          </p:nvPicPr>
          <p:blipFill>
            <a:blip r:embed="rId2"/>
            <a:srcRect r="-4947"/>
            <a:stretch>
              <a:fillRect/>
            </a:stretch>
          </p:blipFill>
          <p:spPr>
            <a:xfrm>
              <a:off x="4481127" y="1033115"/>
              <a:ext cx="5006797" cy="283348"/>
            </a:xfrm>
            <a:prstGeom prst="rect">
              <a:avLst/>
            </a:prstGeom>
            <a:noFill/>
            <a:ln w="9525">
              <a:noFill/>
            </a:ln>
          </p:spPr>
        </p:pic>
      </p:grpSp>
      <p:sp>
        <p:nvSpPr>
          <p:cNvPr id="9221" name="文本框 16"/>
          <p:cNvSpPr/>
          <p:nvPr/>
        </p:nvSpPr>
        <p:spPr>
          <a:xfrm>
            <a:off x="6557963" y="2678113"/>
            <a:ext cx="4572000" cy="5238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222" name="文本框 16"/>
          <p:cNvSpPr/>
          <p:nvPr/>
        </p:nvSpPr>
        <p:spPr>
          <a:xfrm>
            <a:off x="6557963" y="3770313"/>
            <a:ext cx="4572000" cy="5238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223" name="文本框 16"/>
          <p:cNvSpPr/>
          <p:nvPr/>
        </p:nvSpPr>
        <p:spPr>
          <a:xfrm>
            <a:off x="6557963" y="4862513"/>
            <a:ext cx="4572000" cy="523875"/>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9224" name="图片 22"/>
          <p:cNvPicPr>
            <a:picLocks noChangeAspect="1"/>
          </p:cNvPicPr>
          <p:nvPr/>
        </p:nvPicPr>
        <p:blipFill>
          <a:blip r:embed="rId2"/>
          <a:srcRect r="-4947"/>
          <a:stretch>
            <a:fillRect/>
          </a:stretch>
        </p:blipFill>
        <p:spPr>
          <a:xfrm>
            <a:off x="6502400" y="3119438"/>
            <a:ext cx="5005388" cy="282575"/>
          </a:xfrm>
          <a:prstGeom prst="rect">
            <a:avLst/>
          </a:prstGeom>
          <a:noFill/>
          <a:ln w="9525">
            <a:noFill/>
          </a:ln>
        </p:spPr>
      </p:pic>
      <p:pic>
        <p:nvPicPr>
          <p:cNvPr id="9225" name="图片 22"/>
          <p:cNvPicPr>
            <a:picLocks noChangeAspect="1"/>
          </p:cNvPicPr>
          <p:nvPr/>
        </p:nvPicPr>
        <p:blipFill>
          <a:blip r:embed="rId2"/>
          <a:srcRect r="-4947"/>
          <a:stretch>
            <a:fillRect/>
          </a:stretch>
        </p:blipFill>
        <p:spPr>
          <a:xfrm>
            <a:off x="6683375" y="4221163"/>
            <a:ext cx="5006975" cy="284162"/>
          </a:xfrm>
          <a:prstGeom prst="rect">
            <a:avLst/>
          </a:prstGeom>
          <a:noFill/>
          <a:ln w="9525">
            <a:noFill/>
          </a:ln>
        </p:spPr>
      </p:pic>
      <p:pic>
        <p:nvPicPr>
          <p:cNvPr id="9226" name="图片 22"/>
          <p:cNvPicPr>
            <a:picLocks noChangeAspect="1"/>
          </p:cNvPicPr>
          <p:nvPr/>
        </p:nvPicPr>
        <p:blipFill>
          <a:blip r:embed="rId2"/>
          <a:srcRect r="-4947"/>
          <a:stretch>
            <a:fillRect/>
          </a:stretch>
        </p:blipFill>
        <p:spPr>
          <a:xfrm>
            <a:off x="6546850" y="5308600"/>
            <a:ext cx="5005388" cy="282575"/>
          </a:xfrm>
          <a:prstGeom prst="rect">
            <a:avLst/>
          </a:prstGeom>
          <a:noFill/>
          <a:ln w="9525">
            <a:noFill/>
          </a:ln>
        </p:spPr>
      </p:pic>
      <p:sp>
        <p:nvSpPr>
          <p:cNvPr id="38" name="Copyright Notice"/>
          <p:cNvSpPr/>
          <p:nvPr/>
        </p:nvSpPr>
        <p:spPr bwMode="auto">
          <a:xfrm>
            <a:off x="2264310" y="3612547"/>
            <a:ext cx="3151704" cy="68098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4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CONTENTS</a:t>
            </a:r>
            <a:endParaRPr kumimoji="0" lang="en-US" sz="4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8" name="图片 32"/>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19" name="组合 18"/>
          <p:cNvGrpSpPr/>
          <p:nvPr/>
        </p:nvGrpSpPr>
        <p:grpSpPr>
          <a:xfrm>
            <a:off x="970333" y="1715015"/>
            <a:ext cx="4814091" cy="4698058"/>
            <a:chOff x="970333" y="1715015"/>
            <a:chExt cx="4814091" cy="4698058"/>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p:grpSpPr>
        <p:sp>
          <p:nvSpPr>
            <p:cNvPr id="20" name="Freeform 56"/>
            <p:cNvSpPr/>
            <p:nvPr/>
          </p:nvSpPr>
          <p:spPr bwMode="auto">
            <a:xfrm>
              <a:off x="2422363" y="4719491"/>
              <a:ext cx="2119692" cy="1015063"/>
            </a:xfrm>
            <a:custGeom>
              <a:avLst/>
              <a:gdLst>
                <a:gd name="T0" fmla="*/ 7036 w 209"/>
                <a:gd name="T1" fmla="*/ 0 h 100"/>
                <a:gd name="T2" fmla="*/ 0 w 209"/>
                <a:gd name="T3" fmla="*/ 7065 h 100"/>
                <a:gd name="T4" fmla="*/ 17373 w 209"/>
                <a:gd name="T5" fmla="*/ 15637 h 100"/>
                <a:gd name="T6" fmla="*/ 20302 w 209"/>
                <a:gd name="T7" fmla="*/ 19568 h 100"/>
                <a:gd name="T8" fmla="*/ 23374 w 209"/>
                <a:gd name="T9" fmla="*/ 15637 h 100"/>
                <a:gd name="T10" fmla="*/ 40747 w 209"/>
                <a:gd name="T11" fmla="*/ 7847 h 100"/>
                <a:gd name="T12" fmla="*/ 33710 w 209"/>
                <a:gd name="T13" fmla="*/ 782 h 100"/>
                <a:gd name="T14" fmla="*/ 20668 w 209"/>
                <a:gd name="T15" fmla="*/ 5861 h 100"/>
                <a:gd name="T16" fmla="*/ 703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21" name="Freeform 58"/>
            <p:cNvSpPr/>
            <p:nvPr/>
          </p:nvSpPr>
          <p:spPr bwMode="auto">
            <a:xfrm>
              <a:off x="4208223" y="2933633"/>
              <a:ext cx="1015063" cy="2130545"/>
            </a:xfrm>
            <a:custGeom>
              <a:avLst/>
              <a:gdLst>
                <a:gd name="T0" fmla="*/ 15637 w 100"/>
                <a:gd name="T1" fmla="*/ 17760 h 210"/>
                <a:gd name="T2" fmla="*/ 7065 w 100"/>
                <a:gd name="T3" fmla="*/ 0 h 210"/>
                <a:gd name="T4" fmla="*/ 0 w 100"/>
                <a:gd name="T5" fmla="*/ 7058 h 210"/>
                <a:gd name="T6" fmla="*/ 5861 w 100"/>
                <a:gd name="T7" fmla="*/ 20679 h 210"/>
                <a:gd name="T8" fmla="*/ 572 w 100"/>
                <a:gd name="T9" fmla="*/ 33957 h 210"/>
                <a:gd name="T10" fmla="*/ 7637 w 100"/>
                <a:gd name="T11" fmla="*/ 40999 h 210"/>
                <a:gd name="T12" fmla="*/ 15637 w 100"/>
                <a:gd name="T13" fmla="*/ 23823 h 210"/>
                <a:gd name="T14" fmla="*/ 19568 w 100"/>
                <a:gd name="T15" fmla="*/ 20679 h 210"/>
                <a:gd name="T16" fmla="*/ 15637 w 100"/>
                <a:gd name="T17" fmla="*/ 17760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grpSp>
          <p:nvGrpSpPr>
            <p:cNvPr id="22" name="组合 21"/>
            <p:cNvGrpSpPr/>
            <p:nvPr/>
          </p:nvGrpSpPr>
          <p:grpSpPr>
            <a:xfrm>
              <a:off x="970333" y="1715015"/>
              <a:ext cx="4814091" cy="4698058"/>
              <a:chOff x="970333" y="1715015"/>
              <a:chExt cx="4814091" cy="4698058"/>
            </a:xfrm>
            <a:grpFill/>
          </p:grpSpPr>
          <p:sp>
            <p:nvSpPr>
              <p:cNvPr id="23" name="Freeform 55"/>
              <p:cNvSpPr/>
              <p:nvPr/>
            </p:nvSpPr>
            <p:spPr bwMode="auto">
              <a:xfrm>
                <a:off x="1741130" y="2963489"/>
                <a:ext cx="1015063" cy="2070836"/>
              </a:xfrm>
              <a:custGeom>
                <a:avLst/>
                <a:gdLst>
                  <a:gd name="T0" fmla="*/ 4712 w 100"/>
                  <a:gd name="T1" fmla="*/ 16633 h 204"/>
                  <a:gd name="T2" fmla="*/ 0 w 100"/>
                  <a:gd name="T3" fmla="*/ 20145 h 204"/>
                  <a:gd name="T4" fmla="*/ 4712 w 100"/>
                  <a:gd name="T5" fmla="*/ 23698 h 204"/>
                  <a:gd name="T6" fmla="*/ 11931 w 100"/>
                  <a:gd name="T7" fmla="*/ 39927 h 204"/>
                  <a:gd name="T8" fmla="*/ 18995 w 100"/>
                  <a:gd name="T9" fmla="*/ 32708 h 204"/>
                  <a:gd name="T10" fmla="*/ 14493 w 100"/>
                  <a:gd name="T11" fmla="*/ 20145 h 204"/>
                  <a:gd name="T12" fmla="*/ 19568 w 100"/>
                  <a:gd name="T13" fmla="*/ 7065 h 204"/>
                  <a:gd name="T14" fmla="*/ 12507 w 100"/>
                  <a:gd name="T15" fmla="*/ 0 h 204"/>
                  <a:gd name="T16" fmla="*/ 4712 w 100"/>
                  <a:gd name="T17" fmla="*/ 16633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24" name="Freeform 57"/>
              <p:cNvSpPr/>
              <p:nvPr/>
            </p:nvSpPr>
            <p:spPr bwMode="auto">
              <a:xfrm>
                <a:off x="2441360" y="2252401"/>
                <a:ext cx="2070839" cy="1025919"/>
              </a:xfrm>
              <a:custGeom>
                <a:avLst/>
                <a:gdLst>
                  <a:gd name="T0" fmla="*/ 19991 w 204"/>
                  <a:gd name="T1" fmla="*/ 0 h 101"/>
                  <a:gd name="T2" fmla="*/ 16423 w 204"/>
                  <a:gd name="T3" fmla="*/ 4719 h 101"/>
                  <a:gd name="T4" fmla="*/ 0 w 204"/>
                  <a:gd name="T5" fmla="*/ 12732 h 101"/>
                  <a:gd name="T6" fmla="*/ 7065 w 204"/>
                  <a:gd name="T7" fmla="*/ 19821 h 101"/>
                  <a:gd name="T8" fmla="*/ 20354 w 204"/>
                  <a:gd name="T9" fmla="*/ 14525 h 101"/>
                  <a:gd name="T10" fmla="*/ 32861 w 204"/>
                  <a:gd name="T11" fmla="*/ 19035 h 101"/>
                  <a:gd name="T12" fmla="*/ 39927 w 204"/>
                  <a:gd name="T13" fmla="*/ 11946 h 101"/>
                  <a:gd name="T14" fmla="*/ 23488 w 204"/>
                  <a:gd name="T15" fmla="*/ 4719 h 101"/>
                  <a:gd name="T16" fmla="*/ 19991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grpSp>
            <p:nvGrpSpPr>
              <p:cNvPr id="25" name="组合 24"/>
              <p:cNvGrpSpPr/>
              <p:nvPr/>
            </p:nvGrpSpPr>
            <p:grpSpPr>
              <a:xfrm>
                <a:off x="970333" y="3785851"/>
                <a:ext cx="518389" cy="436965"/>
                <a:chOff x="1081602" y="2471024"/>
                <a:chExt cx="337082" cy="284136"/>
              </a:xfrm>
              <a:grpFill/>
            </p:grpSpPr>
            <p:sp>
              <p:nvSpPr>
                <p:cNvPr id="31" name="Freeform 59"/>
                <p:cNvSpPr/>
                <p:nvPr/>
              </p:nvSpPr>
              <p:spPr bwMode="auto">
                <a:xfrm>
                  <a:off x="1122193" y="2523969"/>
                  <a:ext cx="250605" cy="231191"/>
                </a:xfrm>
                <a:custGeom>
                  <a:avLst/>
                  <a:gdLst>
                    <a:gd name="T0" fmla="*/ 71 w 142"/>
                    <a:gd name="T1" fmla="*/ 0 h 131"/>
                    <a:gd name="T2" fmla="*/ 37 w 142"/>
                    <a:gd name="T3" fmla="*/ 26 h 131"/>
                    <a:gd name="T4" fmla="*/ 0 w 142"/>
                    <a:gd name="T5" fmla="*/ 56 h 131"/>
                    <a:gd name="T6" fmla="*/ 0 w 142"/>
                    <a:gd name="T7" fmla="*/ 131 h 131"/>
                    <a:gd name="T8" fmla="*/ 52 w 142"/>
                    <a:gd name="T9" fmla="*/ 131 h 131"/>
                    <a:gd name="T10" fmla="*/ 52 w 142"/>
                    <a:gd name="T11" fmla="*/ 67 h 131"/>
                    <a:gd name="T12" fmla="*/ 90 w 142"/>
                    <a:gd name="T13" fmla="*/ 67 h 131"/>
                    <a:gd name="T14" fmla="*/ 90 w 142"/>
                    <a:gd name="T15" fmla="*/ 131 h 131"/>
                    <a:gd name="T16" fmla="*/ 142 w 142"/>
                    <a:gd name="T17" fmla="*/ 131 h 131"/>
                    <a:gd name="T18" fmla="*/ 142 w 142"/>
                    <a:gd name="T19" fmla="*/ 56 h 131"/>
                    <a:gd name="T20" fmla="*/ 108 w 142"/>
                    <a:gd name="T21" fmla="*/ 26 h 131"/>
                    <a:gd name="T22" fmla="*/ 71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32" name="Freeform 60"/>
                <p:cNvSpPr/>
                <p:nvPr/>
              </p:nvSpPr>
              <p:spPr bwMode="auto">
                <a:xfrm>
                  <a:off x="1081602" y="2471024"/>
                  <a:ext cx="337082" cy="151775"/>
                </a:xfrm>
                <a:custGeom>
                  <a:avLst/>
                  <a:gdLst>
                    <a:gd name="T0" fmla="*/ 154 w 191"/>
                    <a:gd name="T1" fmla="*/ 45 h 86"/>
                    <a:gd name="T2" fmla="*/ 154 w 191"/>
                    <a:gd name="T3" fmla="*/ 7 h 86"/>
                    <a:gd name="T4" fmla="*/ 127 w 191"/>
                    <a:gd name="T5" fmla="*/ 7 h 86"/>
                    <a:gd name="T6" fmla="*/ 127 w 191"/>
                    <a:gd name="T7" fmla="*/ 22 h 86"/>
                    <a:gd name="T8" fmla="*/ 109 w 191"/>
                    <a:gd name="T9" fmla="*/ 11 h 86"/>
                    <a:gd name="T10" fmla="*/ 98 w 191"/>
                    <a:gd name="T11" fmla="*/ 0 h 86"/>
                    <a:gd name="T12" fmla="*/ 83 w 191"/>
                    <a:gd name="T13" fmla="*/ 11 h 86"/>
                    <a:gd name="T14" fmla="*/ 0 w 191"/>
                    <a:gd name="T15" fmla="*/ 75 h 86"/>
                    <a:gd name="T16" fmla="*/ 12 w 191"/>
                    <a:gd name="T17" fmla="*/ 86 h 86"/>
                    <a:gd name="T18" fmla="*/ 98 w 191"/>
                    <a:gd name="T19" fmla="*/ 19 h 86"/>
                    <a:gd name="T20" fmla="*/ 184 w 191"/>
                    <a:gd name="T21" fmla="*/ 86 h 86"/>
                    <a:gd name="T22" fmla="*/ 191 w 191"/>
                    <a:gd name="T23" fmla="*/ 75 h 86"/>
                    <a:gd name="T24" fmla="*/ 154 w 191"/>
                    <a:gd name="T25" fmla="*/ 45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grpSp>
          <p:grpSp>
            <p:nvGrpSpPr>
              <p:cNvPr id="26" name="组合 25"/>
              <p:cNvGrpSpPr/>
              <p:nvPr/>
            </p:nvGrpSpPr>
            <p:grpSpPr>
              <a:xfrm>
                <a:off x="5480448" y="3652863"/>
                <a:ext cx="303976" cy="762652"/>
                <a:chOff x="3938852" y="2384549"/>
                <a:chExt cx="197660" cy="495914"/>
              </a:xfrm>
              <a:grpFill/>
            </p:grpSpPr>
            <p:sp>
              <p:nvSpPr>
                <p:cNvPr id="29" name="Freeform 61"/>
                <p:cNvSpPr/>
                <p:nvPr/>
              </p:nvSpPr>
              <p:spPr bwMode="auto">
                <a:xfrm>
                  <a:off x="3938852" y="2471024"/>
                  <a:ext cx="197660" cy="409439"/>
                </a:xfrm>
                <a:custGeom>
                  <a:avLst/>
                  <a:gdLst>
                    <a:gd name="T0" fmla="*/ 4473 w 30"/>
                    <a:gd name="T1" fmla="*/ 0 h 62"/>
                    <a:gd name="T2" fmla="*/ 1561 w 30"/>
                    <a:gd name="T3" fmla="*/ 0 h 62"/>
                    <a:gd name="T4" fmla="*/ 0 w 30"/>
                    <a:gd name="T5" fmla="*/ 1149 h 62"/>
                    <a:gd name="T6" fmla="*/ 0 w 30"/>
                    <a:gd name="T7" fmla="*/ 1149 h 62"/>
                    <a:gd name="T8" fmla="*/ 0 w 30"/>
                    <a:gd name="T9" fmla="*/ 1358 h 62"/>
                    <a:gd name="T10" fmla="*/ 0 w 30"/>
                    <a:gd name="T11" fmla="*/ 5504 h 62"/>
                    <a:gd name="T12" fmla="*/ 362 w 30"/>
                    <a:gd name="T13" fmla="*/ 5867 h 62"/>
                    <a:gd name="T14" fmla="*/ 989 w 30"/>
                    <a:gd name="T15" fmla="*/ 5504 h 62"/>
                    <a:gd name="T16" fmla="*/ 989 w 30"/>
                    <a:gd name="T17" fmla="*/ 1931 h 62"/>
                    <a:gd name="T18" fmla="*/ 1351 w 30"/>
                    <a:gd name="T19" fmla="*/ 1931 h 62"/>
                    <a:gd name="T20" fmla="*/ 1351 w 30"/>
                    <a:gd name="T21" fmla="*/ 5291 h 62"/>
                    <a:gd name="T22" fmla="*/ 1351 w 30"/>
                    <a:gd name="T23" fmla="*/ 5504 h 62"/>
                    <a:gd name="T24" fmla="*/ 1351 w 30"/>
                    <a:gd name="T25" fmla="*/ 11581 h 62"/>
                    <a:gd name="T26" fmla="*/ 2132 w 30"/>
                    <a:gd name="T27" fmla="*/ 12154 h 62"/>
                    <a:gd name="T28" fmla="*/ 2703 w 30"/>
                    <a:gd name="T29" fmla="*/ 11581 h 62"/>
                    <a:gd name="T30" fmla="*/ 2703 w 30"/>
                    <a:gd name="T31" fmla="*/ 6077 h 62"/>
                    <a:gd name="T32" fmla="*/ 3121 w 30"/>
                    <a:gd name="T33" fmla="*/ 6077 h 62"/>
                    <a:gd name="T34" fmla="*/ 3121 w 30"/>
                    <a:gd name="T35" fmla="*/ 11581 h 62"/>
                    <a:gd name="T36" fmla="*/ 3692 w 30"/>
                    <a:gd name="T37" fmla="*/ 12154 h 62"/>
                    <a:gd name="T38" fmla="*/ 4473 w 30"/>
                    <a:gd name="T39" fmla="*/ 11581 h 62"/>
                    <a:gd name="T40" fmla="*/ 4473 w 30"/>
                    <a:gd name="T41" fmla="*/ 5291 h 62"/>
                    <a:gd name="T42" fmla="*/ 4473 w 30"/>
                    <a:gd name="T43" fmla="*/ 5291 h 62"/>
                    <a:gd name="T44" fmla="*/ 4473 w 30"/>
                    <a:gd name="T45" fmla="*/ 1931 h 62"/>
                    <a:gd name="T46" fmla="*/ 4835 w 30"/>
                    <a:gd name="T47" fmla="*/ 1931 h 62"/>
                    <a:gd name="T48" fmla="*/ 4835 w 30"/>
                    <a:gd name="T49" fmla="*/ 5504 h 62"/>
                    <a:gd name="T50" fmla="*/ 5253 w 30"/>
                    <a:gd name="T51" fmla="*/ 5867 h 62"/>
                    <a:gd name="T52" fmla="*/ 5828 w 30"/>
                    <a:gd name="T53" fmla="*/ 5504 h 62"/>
                    <a:gd name="T54" fmla="*/ 5828 w 30"/>
                    <a:gd name="T55" fmla="*/ 1358 h 62"/>
                    <a:gd name="T56" fmla="*/ 5828 w 30"/>
                    <a:gd name="T57" fmla="*/ 1149 h 62"/>
                    <a:gd name="T58" fmla="*/ 5828 w 30"/>
                    <a:gd name="T59" fmla="*/ 995 h 62"/>
                    <a:gd name="T60" fmla="*/ 4473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30" name="Oval 62"/>
                <p:cNvSpPr>
                  <a:spLocks noChangeArrowheads="1"/>
                </p:cNvSpPr>
                <p:nvPr/>
              </p:nvSpPr>
              <p:spPr bwMode="auto">
                <a:xfrm>
                  <a:off x="3998856" y="2384549"/>
                  <a:ext cx="79418" cy="79416"/>
                </a:xfrm>
                <a:prstGeom prst="ellipse">
                  <a:avLst/>
                </a:pr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grpSp>
          <p:sp>
            <p:nvSpPr>
              <p:cNvPr id="27" name="Freeform 63"/>
              <p:cNvSpPr/>
              <p:nvPr/>
            </p:nvSpPr>
            <p:spPr bwMode="auto">
              <a:xfrm>
                <a:off x="3163304" y="5834976"/>
                <a:ext cx="637808" cy="578097"/>
              </a:xfrm>
              <a:custGeom>
                <a:avLst/>
                <a:gdLst>
                  <a:gd name="T0" fmla="*/ 0 w 63"/>
                  <a:gd name="T1" fmla="*/ 10751 h 57"/>
                  <a:gd name="T2" fmla="*/ 780 w 63"/>
                  <a:gd name="T3" fmla="*/ 11117 h 57"/>
                  <a:gd name="T4" fmla="*/ 2130 w 63"/>
                  <a:gd name="T5" fmla="*/ 8770 h 57"/>
                  <a:gd name="T6" fmla="*/ 7736 w 63"/>
                  <a:gd name="T7" fmla="*/ 7623 h 57"/>
                  <a:gd name="T8" fmla="*/ 12201 w 63"/>
                  <a:gd name="T9" fmla="*/ 0 h 57"/>
                  <a:gd name="T10" fmla="*/ 1559 w 63"/>
                  <a:gd name="T11" fmla="*/ 8408 h 57"/>
                  <a:gd name="T12" fmla="*/ 6595 w 63"/>
                  <a:gd name="T13" fmla="*/ 3337 h 57"/>
                  <a:gd name="T14" fmla="*/ 0 w 63"/>
                  <a:gd name="T15" fmla="*/ 10751 h 5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sp>
            <p:nvSpPr>
              <p:cNvPr id="28" name="Freeform 64"/>
              <p:cNvSpPr/>
              <p:nvPr/>
            </p:nvSpPr>
            <p:spPr bwMode="auto">
              <a:xfrm>
                <a:off x="3223013" y="1715015"/>
                <a:ext cx="507533" cy="447821"/>
              </a:xfrm>
              <a:custGeom>
                <a:avLst/>
                <a:gdLst>
                  <a:gd name="T0" fmla="*/ 4922 w 50"/>
                  <a:gd name="T1" fmla="*/ 1800 h 44"/>
                  <a:gd name="T2" fmla="*/ 2349 w 50"/>
                  <a:gd name="T3" fmla="*/ 0 h 44"/>
                  <a:gd name="T4" fmla="*/ 209 w 50"/>
                  <a:gd name="T5" fmla="*/ 2955 h 44"/>
                  <a:gd name="T6" fmla="*/ 4712 w 50"/>
                  <a:gd name="T7" fmla="*/ 8704 h 44"/>
                  <a:gd name="T8" fmla="*/ 9567 w 50"/>
                  <a:gd name="T9" fmla="*/ 2955 h 44"/>
                  <a:gd name="T10" fmla="*/ 7428 w 50"/>
                  <a:gd name="T11" fmla="*/ 0 h 44"/>
                  <a:gd name="T12" fmla="*/ 4922 w 50"/>
                  <a:gd name="T13" fmla="*/ 1800 h 4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1" i="0" u="none" strike="noStrike" kern="1200" cap="none" spc="0" normalizeH="0" baseline="0" noProof="0">
                  <a:ln>
                    <a:noFill/>
                  </a:ln>
                  <a:solidFill>
                    <a:schemeClr val="bg1"/>
                  </a:solidFill>
                  <a:effectLst/>
                  <a:uLnTx/>
                  <a:uFillTx/>
                  <a:latin typeface="+mn-lt"/>
                  <a:ea typeface="+mn-ea"/>
                  <a:cs typeface="+mn-cs"/>
                </a:endParaRPr>
              </a:p>
            </p:txBody>
          </p:sp>
        </p:grpSp>
      </p:grpSp>
      <p:sp>
        <p:nvSpPr>
          <p:cNvPr id="29700" name="Freeform 271"/>
          <p:cNvSpPr/>
          <p:nvPr/>
        </p:nvSpPr>
        <p:spPr>
          <a:xfrm>
            <a:off x="2678113" y="4608513"/>
            <a:ext cx="28575" cy="39687"/>
          </a:xfrm>
          <a:custGeom>
            <a:avLst/>
            <a:gdLst/>
            <a:ahLst/>
            <a:cxnLst>
              <a:cxn ang="0">
                <a:pos x="2147483646" y="2147483646"/>
              </a:cxn>
              <a:cxn ang="0">
                <a:pos x="2147483646" y="2147483646"/>
              </a:cxn>
              <a:cxn ang="0">
                <a:pos x="0" y="2147483646"/>
              </a:cxn>
              <a:cxn ang="0">
                <a:pos x="0" y="2147483646"/>
              </a:cxn>
              <a:cxn ang="0">
                <a:pos x="0" y="0"/>
              </a:cxn>
              <a:cxn ang="0">
                <a:pos x="0" y="0"/>
              </a:cxn>
              <a:cxn ang="0">
                <a:pos x="0" y="2147483646"/>
              </a:cxn>
              <a:cxn ang="0">
                <a:pos x="0" y="2147483646"/>
              </a:cxn>
              <a:cxn ang="0">
                <a:pos x="2147483646" y="2147483646"/>
              </a:cxn>
              <a:cxn ang="0">
                <a:pos x="2147483646" y="2147483646"/>
              </a:cxn>
              <a:cxn ang="0">
                <a:pos x="2147483646" y="0"/>
              </a:cxn>
              <a:cxn ang="0">
                <a:pos x="2147483646" y="0"/>
              </a:cxn>
              <a:cxn ang="0">
                <a:pos x="2147483646" y="2147483646"/>
              </a:cxn>
              <a:cxn ang="0">
                <a:pos x="2147483646" y="2147483646"/>
              </a:cxn>
            </a:cxnLst>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alpha val="100000"/>
            </a:srgbClr>
          </a:solidFill>
          <a:ln w="9525">
            <a:noFill/>
          </a:ln>
        </p:spPr>
        <p:txBody>
          <a:bodyPr/>
          <a:p>
            <a:endParaRPr lang="zh-CN" altLang="en-US"/>
          </a:p>
        </p:txBody>
      </p:sp>
      <p:sp>
        <p:nvSpPr>
          <p:cNvPr id="29701" name="Freeform 272"/>
          <p:cNvSpPr/>
          <p:nvPr/>
        </p:nvSpPr>
        <p:spPr>
          <a:xfrm>
            <a:off x="2717800" y="4608513"/>
            <a:ext cx="19050" cy="39687"/>
          </a:xfrm>
          <a:custGeom>
            <a:avLst/>
            <a:gdLst/>
            <a:ahLst/>
            <a:cxnLst>
              <a:cxn ang="0">
                <a:pos x="2147483646" y="2147483646"/>
              </a:cxn>
              <a:cxn ang="0">
                <a:pos x="2147483646" y="0"/>
              </a:cxn>
              <a:cxn ang="0">
                <a:pos x="2147483646" y="0"/>
              </a:cxn>
              <a:cxn ang="0">
                <a:pos x="2147483646" y="2147483646"/>
              </a:cxn>
              <a:cxn ang="0">
                <a:pos x="0" y="2147483646"/>
              </a:cxn>
              <a:cxn ang="0">
                <a:pos x="0" y="2147483646"/>
              </a:cxn>
              <a:cxn ang="0">
                <a:pos x="0" y="2147483646"/>
              </a:cxn>
              <a:cxn ang="0">
                <a:pos x="0" y="2147483646"/>
              </a:cxn>
              <a:cxn ang="0">
                <a:pos x="0" y="2147483646"/>
              </a:cxn>
              <a:cxn ang="0">
                <a:pos x="0" y="0"/>
              </a:cxn>
              <a:cxn ang="0">
                <a:pos x="0" y="0"/>
              </a:cxn>
              <a:cxn ang="0">
                <a:pos x="0" y="2147483646"/>
              </a:cxn>
              <a:cxn ang="0">
                <a:pos x="2147483646" y="0"/>
              </a:cxn>
              <a:cxn ang="0">
                <a:pos x="2147483646" y="0"/>
              </a:cxn>
              <a:cxn ang="0">
                <a:pos x="2147483646" y="0"/>
              </a:cxn>
              <a:cxn ang="0">
                <a:pos x="2147483646" y="0"/>
              </a:cxn>
              <a:cxn ang="0">
                <a:pos x="2147483646" y="2147483646"/>
              </a:cxn>
            </a:cxnLst>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alpha val="100000"/>
            </a:srgbClr>
          </a:solidFill>
          <a:ln w="9525">
            <a:noFill/>
          </a:ln>
        </p:spPr>
        <p:txBody>
          <a:bodyPr/>
          <a:p>
            <a:endParaRPr lang="zh-CN" altLang="en-US"/>
          </a:p>
        </p:txBody>
      </p:sp>
      <p:sp>
        <p:nvSpPr>
          <p:cNvPr id="29702" name="Freeform 307"/>
          <p:cNvSpPr/>
          <p:nvPr/>
        </p:nvSpPr>
        <p:spPr>
          <a:xfrm>
            <a:off x="3081338" y="3592513"/>
            <a:ext cx="111125" cy="111125"/>
          </a:xfrm>
          <a:custGeom>
            <a:avLst/>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0" y="2147483646"/>
              </a:cxn>
              <a:cxn ang="0">
                <a:pos x="2147483646" y="2147483646"/>
              </a:cxn>
              <a:cxn ang="0">
                <a:pos x="2147483646" y="2147483646"/>
              </a:cxn>
              <a:cxn ang="0">
                <a:pos x="2147483646" y="0"/>
              </a:cxn>
              <a:cxn ang="0">
                <a:pos x="2147483646" y="0"/>
              </a:cxn>
              <a:cxn ang="0">
                <a:pos x="2147483646" y="2147483646"/>
              </a:cxn>
              <a:cxn ang="0">
                <a:pos x="2147483646" y="2147483646"/>
              </a:cxn>
            </a:cxnLst>
            <a:pathLst>
              <a:path w="11" h="11">
                <a:moveTo>
                  <a:pt x="10" y="2"/>
                </a:moveTo>
                <a:cubicBezTo>
                  <a:pt x="5" y="1"/>
                  <a:pt x="5" y="1"/>
                  <a:pt x="5" y="1"/>
                </a:cubicBezTo>
                <a:cubicBezTo>
                  <a:pt x="4" y="1"/>
                  <a:pt x="4" y="1"/>
                  <a:pt x="4" y="1"/>
                </a:cubicBezTo>
                <a:cubicBezTo>
                  <a:pt x="3" y="1"/>
                  <a:pt x="3" y="1"/>
                  <a:pt x="3" y="2"/>
                </a:cubicBezTo>
                <a:cubicBezTo>
                  <a:pt x="2" y="3"/>
                  <a:pt x="3" y="4"/>
                  <a:pt x="4" y="4"/>
                </a:cubicBezTo>
                <a:cubicBezTo>
                  <a:pt x="9" y="6"/>
                  <a:pt x="9" y="6"/>
                  <a:pt x="9" y="6"/>
                </a:cubicBezTo>
                <a:cubicBezTo>
                  <a:pt x="9" y="7"/>
                  <a:pt x="9" y="7"/>
                  <a:pt x="9" y="7"/>
                </a:cubicBezTo>
                <a:cubicBezTo>
                  <a:pt x="3" y="5"/>
                  <a:pt x="3" y="5"/>
                  <a:pt x="3" y="5"/>
                </a:cubicBezTo>
                <a:cubicBezTo>
                  <a:pt x="3" y="5"/>
                  <a:pt x="2" y="5"/>
                  <a:pt x="2" y="5"/>
                </a:cubicBezTo>
                <a:cubicBezTo>
                  <a:pt x="2" y="5"/>
                  <a:pt x="1" y="6"/>
                  <a:pt x="1" y="6"/>
                </a:cubicBezTo>
                <a:cubicBezTo>
                  <a:pt x="1" y="7"/>
                  <a:pt x="1" y="7"/>
                  <a:pt x="1" y="8"/>
                </a:cubicBezTo>
                <a:cubicBezTo>
                  <a:pt x="1" y="8"/>
                  <a:pt x="2" y="9"/>
                  <a:pt x="2" y="9"/>
                </a:cubicBezTo>
                <a:cubicBezTo>
                  <a:pt x="8" y="11"/>
                  <a:pt x="8" y="11"/>
                  <a:pt x="8" y="11"/>
                </a:cubicBezTo>
                <a:cubicBezTo>
                  <a:pt x="7" y="11"/>
                  <a:pt x="7" y="11"/>
                  <a:pt x="7" y="11"/>
                </a:cubicBezTo>
                <a:cubicBezTo>
                  <a:pt x="0" y="9"/>
                  <a:pt x="0" y="9"/>
                  <a:pt x="0" y="9"/>
                </a:cubicBezTo>
                <a:cubicBezTo>
                  <a:pt x="0" y="8"/>
                  <a:pt x="0" y="8"/>
                  <a:pt x="0" y="8"/>
                </a:cubicBezTo>
                <a:cubicBezTo>
                  <a:pt x="1" y="8"/>
                  <a:pt x="1" y="8"/>
                  <a:pt x="1" y="8"/>
                </a:cubicBezTo>
                <a:cubicBezTo>
                  <a:pt x="0" y="8"/>
                  <a:pt x="0" y="7"/>
                  <a:pt x="0" y="6"/>
                </a:cubicBezTo>
                <a:cubicBezTo>
                  <a:pt x="1" y="5"/>
                  <a:pt x="1" y="5"/>
                  <a:pt x="2" y="4"/>
                </a:cubicBezTo>
                <a:cubicBezTo>
                  <a:pt x="2" y="4"/>
                  <a:pt x="1" y="3"/>
                  <a:pt x="2" y="2"/>
                </a:cubicBezTo>
                <a:cubicBezTo>
                  <a:pt x="2" y="1"/>
                  <a:pt x="2" y="0"/>
                  <a:pt x="3" y="0"/>
                </a:cubicBezTo>
                <a:cubicBezTo>
                  <a:pt x="4" y="0"/>
                  <a:pt x="4" y="0"/>
                  <a:pt x="5" y="0"/>
                </a:cubicBezTo>
                <a:cubicBezTo>
                  <a:pt x="11" y="2"/>
                  <a:pt x="11" y="2"/>
                  <a:pt x="11" y="2"/>
                </a:cubicBezTo>
                <a:lnTo>
                  <a:pt x="10" y="2"/>
                </a:lnTo>
                <a:close/>
              </a:path>
            </a:pathLst>
          </a:custGeom>
          <a:solidFill>
            <a:srgbClr val="FFFFFF">
              <a:alpha val="100000"/>
            </a:srgbClr>
          </a:solidFill>
          <a:ln w="9525">
            <a:noFill/>
          </a:ln>
        </p:spPr>
        <p:txBody>
          <a:bodyPr/>
          <a:p>
            <a:endParaRPr lang="zh-CN" altLang="en-US"/>
          </a:p>
        </p:txBody>
      </p:sp>
      <p:grpSp>
        <p:nvGrpSpPr>
          <p:cNvPr id="29703" name="组合 61"/>
          <p:cNvGrpSpPr/>
          <p:nvPr/>
        </p:nvGrpSpPr>
        <p:grpSpPr>
          <a:xfrm>
            <a:off x="646113" y="431800"/>
            <a:ext cx="7605712" cy="787400"/>
            <a:chOff x="603478" y="431122"/>
            <a:chExt cx="7605040" cy="788078"/>
          </a:xfrm>
        </p:grpSpPr>
        <p:grpSp>
          <p:nvGrpSpPr>
            <p:cNvPr id="29712" name="组合 62"/>
            <p:cNvGrpSpPr/>
            <p:nvPr/>
          </p:nvGrpSpPr>
          <p:grpSpPr>
            <a:xfrm>
              <a:off x="603478" y="431122"/>
              <a:ext cx="788080" cy="788078"/>
              <a:chOff x="715963" y="600758"/>
              <a:chExt cx="2201410" cy="2201406"/>
            </a:xfrm>
          </p:grpSpPr>
          <p:sp>
            <p:nvSpPr>
              <p:cNvPr id="29714"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9715"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29716"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9717"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9718"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29719"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29720"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9721"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29722"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29723"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29724"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29725"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29726"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29727"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6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5" name="TextBox 603"/>
          <p:cNvSpPr txBox="1"/>
          <p:nvPr/>
        </p:nvSpPr>
        <p:spPr bwMode="auto">
          <a:xfrm>
            <a:off x="3730625" y="1714500"/>
            <a:ext cx="1735138" cy="369888"/>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800" b="0"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1800" b="0"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TextBox 603"/>
          <p:cNvSpPr txBox="1"/>
          <p:nvPr/>
        </p:nvSpPr>
        <p:spPr bwMode="auto">
          <a:xfrm>
            <a:off x="4872038" y="4540250"/>
            <a:ext cx="1735138" cy="369888"/>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800" b="0"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1800" b="0"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TextBox 603"/>
          <p:cNvSpPr txBox="1"/>
          <p:nvPr/>
        </p:nvSpPr>
        <p:spPr bwMode="auto">
          <a:xfrm>
            <a:off x="3678238" y="6178550"/>
            <a:ext cx="1735138" cy="36830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800" b="0"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1800" b="0"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TextBox 603"/>
          <p:cNvSpPr txBox="1"/>
          <p:nvPr/>
        </p:nvSpPr>
        <p:spPr bwMode="auto">
          <a:xfrm>
            <a:off x="269875" y="4440238"/>
            <a:ext cx="1735138" cy="36830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1800" b="0"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1800" b="0"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TextBox 4"/>
          <p:cNvSpPr txBox="1"/>
          <p:nvPr/>
        </p:nvSpPr>
        <p:spPr>
          <a:xfrm>
            <a:off x="6605588" y="1697038"/>
            <a:ext cx="5438775"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0" name="TextBox 4"/>
          <p:cNvSpPr txBox="1"/>
          <p:nvPr/>
        </p:nvSpPr>
        <p:spPr>
          <a:xfrm>
            <a:off x="6605588" y="3168650"/>
            <a:ext cx="5438775"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1" name="TextBox 4"/>
          <p:cNvSpPr txBox="1"/>
          <p:nvPr/>
        </p:nvSpPr>
        <p:spPr>
          <a:xfrm>
            <a:off x="6675438" y="4530725"/>
            <a:ext cx="5438775"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2" name="TextBox 4"/>
          <p:cNvSpPr txBox="1"/>
          <p:nvPr/>
        </p:nvSpPr>
        <p:spPr>
          <a:xfrm>
            <a:off x="6605588" y="5875338"/>
            <a:ext cx="5438775"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图片 51"/>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3" name="组合 2"/>
          <p:cNvGrpSpPr/>
          <p:nvPr/>
        </p:nvGrpSpPr>
        <p:grpSpPr>
          <a:xfrm>
            <a:off x="983877" y="1603499"/>
            <a:ext cx="5463844" cy="4490221"/>
            <a:chOff x="737907" y="1202624"/>
            <a:chExt cx="4097883" cy="3367666"/>
          </a:xfrm>
          <a:solidFill>
            <a:schemeClr val="bg1">
              <a:alpha val="30000"/>
            </a:schemeClr>
          </a:solidFill>
        </p:grpSpPr>
        <p:sp>
          <p:nvSpPr>
            <p:cNvPr id="4" name="Freeform 4"/>
            <p:cNvSpPr/>
            <p:nvPr/>
          </p:nvSpPr>
          <p:spPr bwMode="auto">
            <a:xfrm>
              <a:off x="3907547" y="1202624"/>
              <a:ext cx="928243" cy="824280"/>
            </a:xfrm>
            <a:custGeom>
              <a:avLst/>
              <a:gdLst>
                <a:gd name="T0" fmla="*/ 363316 w 1088"/>
                <a:gd name="T1" fmla="*/ 863584 h 988"/>
                <a:gd name="T2" fmla="*/ 431164 w 1088"/>
                <a:gd name="T3" fmla="*/ 940632 h 988"/>
                <a:gd name="T4" fmla="*/ 482597 w 1088"/>
                <a:gd name="T5" fmla="*/ 929931 h 988"/>
                <a:gd name="T6" fmla="*/ 549351 w 1088"/>
                <a:gd name="T7" fmla="*/ 935282 h 988"/>
                <a:gd name="T8" fmla="*/ 620482 w 1088"/>
                <a:gd name="T9" fmla="*/ 919230 h 988"/>
                <a:gd name="T10" fmla="*/ 671915 w 1088"/>
                <a:gd name="T11" fmla="*/ 979157 h 988"/>
                <a:gd name="T12" fmla="*/ 712405 w 1088"/>
                <a:gd name="T13" fmla="*/ 994138 h 988"/>
                <a:gd name="T14" fmla="*/ 760555 w 1088"/>
                <a:gd name="T15" fmla="*/ 1024101 h 988"/>
                <a:gd name="T16" fmla="*/ 773687 w 1088"/>
                <a:gd name="T17" fmla="*/ 966315 h 988"/>
                <a:gd name="T18" fmla="*/ 825121 w 1088"/>
                <a:gd name="T19" fmla="*/ 1026242 h 988"/>
                <a:gd name="T20" fmla="*/ 872177 w 1088"/>
                <a:gd name="T21" fmla="*/ 1052995 h 988"/>
                <a:gd name="T22" fmla="*/ 922516 w 1088"/>
                <a:gd name="T23" fmla="*/ 991998 h 988"/>
                <a:gd name="T24" fmla="*/ 955345 w 1088"/>
                <a:gd name="T25" fmla="*/ 986647 h 988"/>
                <a:gd name="T26" fmla="*/ 1008967 w 1088"/>
                <a:gd name="T27" fmla="*/ 1024101 h 988"/>
                <a:gd name="T28" fmla="*/ 1054929 w 1088"/>
                <a:gd name="T29" fmla="*/ 1026242 h 988"/>
                <a:gd name="T30" fmla="*/ 1039608 w 1088"/>
                <a:gd name="T31" fmla="*/ 942773 h 988"/>
                <a:gd name="T32" fmla="*/ 1016627 w 1088"/>
                <a:gd name="T33" fmla="*/ 841111 h 988"/>
                <a:gd name="T34" fmla="*/ 1132626 w 1088"/>
                <a:gd name="T35" fmla="*/ 796167 h 988"/>
                <a:gd name="T36" fmla="*/ 1143569 w 1088"/>
                <a:gd name="T37" fmla="*/ 745871 h 988"/>
                <a:gd name="T38" fmla="*/ 1157795 w 1088"/>
                <a:gd name="T39" fmla="*/ 696646 h 988"/>
                <a:gd name="T40" fmla="*/ 1163267 w 1088"/>
                <a:gd name="T41" fmla="*/ 500814 h 988"/>
                <a:gd name="T42" fmla="*/ 1158890 w 1088"/>
                <a:gd name="T43" fmla="*/ 415205 h 988"/>
                <a:gd name="T44" fmla="*/ 1152324 w 1088"/>
                <a:gd name="T45" fmla="*/ 376681 h 988"/>
                <a:gd name="T46" fmla="*/ 1075721 w 1088"/>
                <a:gd name="T47" fmla="*/ 434467 h 988"/>
                <a:gd name="T48" fmla="*/ 994741 w 1088"/>
                <a:gd name="T49" fmla="*/ 506165 h 988"/>
                <a:gd name="T50" fmla="*/ 850290 w 1088"/>
                <a:gd name="T51" fmla="*/ 506165 h 988"/>
                <a:gd name="T52" fmla="*/ 832781 w 1088"/>
                <a:gd name="T53" fmla="*/ 451589 h 988"/>
                <a:gd name="T54" fmla="*/ 782442 w 1088"/>
                <a:gd name="T55" fmla="*/ 415205 h 988"/>
                <a:gd name="T56" fmla="*/ 688330 w 1088"/>
                <a:gd name="T57" fmla="*/ 391663 h 988"/>
                <a:gd name="T58" fmla="*/ 611727 w 1088"/>
                <a:gd name="T59" fmla="*/ 383102 h 988"/>
                <a:gd name="T60" fmla="*/ 543879 w 1088"/>
                <a:gd name="T61" fmla="*/ 336017 h 988"/>
                <a:gd name="T62" fmla="*/ 511050 w 1088"/>
                <a:gd name="T63" fmla="*/ 281441 h 988"/>
                <a:gd name="T64" fmla="*/ 463994 w 1088"/>
                <a:gd name="T65" fmla="*/ 222584 h 988"/>
                <a:gd name="T66" fmla="*/ 404900 w 1088"/>
                <a:gd name="T67" fmla="*/ 130554 h 988"/>
                <a:gd name="T68" fmla="*/ 342524 w 1088"/>
                <a:gd name="T69" fmla="*/ 37454 h 988"/>
                <a:gd name="T70" fmla="*/ 241846 w 1088"/>
                <a:gd name="T71" fmla="*/ 22472 h 988"/>
                <a:gd name="T72" fmla="*/ 129130 w 1088"/>
                <a:gd name="T73" fmla="*/ 0 h 988"/>
                <a:gd name="T74" fmla="*/ 4377 w 1088"/>
                <a:gd name="T75" fmla="*/ 52436 h 988"/>
                <a:gd name="T76" fmla="*/ 0 w 1088"/>
                <a:gd name="T77" fmla="*/ 148746 h 988"/>
                <a:gd name="T78" fmla="*/ 54716 w 1088"/>
                <a:gd name="T79" fmla="*/ 185130 h 988"/>
                <a:gd name="T80" fmla="*/ 120376 w 1088"/>
                <a:gd name="T81" fmla="*/ 172289 h 988"/>
                <a:gd name="T82" fmla="*/ 134602 w 1088"/>
                <a:gd name="T83" fmla="*/ 238636 h 988"/>
                <a:gd name="T84" fmla="*/ 215582 w 1088"/>
                <a:gd name="T85" fmla="*/ 275020 h 988"/>
                <a:gd name="T86" fmla="*/ 264827 w 1088"/>
                <a:gd name="T87" fmla="*/ 254688 h 988"/>
                <a:gd name="T88" fmla="*/ 404900 w 1088"/>
                <a:gd name="T89" fmla="*/ 262179 h 988"/>
                <a:gd name="T90" fmla="*/ 383014 w 1088"/>
                <a:gd name="T91" fmla="*/ 446239 h 988"/>
                <a:gd name="T92" fmla="*/ 363316 w 1088"/>
                <a:gd name="T93" fmla="*/ 504025 h 988"/>
                <a:gd name="T94" fmla="*/ 355655 w 1088"/>
                <a:gd name="T95" fmla="*/ 622808 h 988"/>
                <a:gd name="T96" fmla="*/ 322826 w 1088"/>
                <a:gd name="T97" fmla="*/ 597125 h 988"/>
                <a:gd name="T98" fmla="*/ 250600 w 1088"/>
                <a:gd name="T99" fmla="*/ 705207 h 988"/>
                <a:gd name="T100" fmla="*/ 221054 w 1088"/>
                <a:gd name="T101" fmla="*/ 757642 h 988"/>
                <a:gd name="T102" fmla="*/ 322826 w 1088"/>
                <a:gd name="T103" fmla="*/ 794026 h 988"/>
                <a:gd name="T104" fmla="*/ 322826 w 1088"/>
                <a:gd name="T105" fmla="*/ 815429 h 988"/>
                <a:gd name="T106" fmla="*/ 286713 w 1088"/>
                <a:gd name="T107" fmla="*/ 860374 h 98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5" name="Freeform 5"/>
            <p:cNvSpPr/>
            <p:nvPr/>
          </p:nvSpPr>
          <p:spPr bwMode="auto">
            <a:xfrm>
              <a:off x="2434735" y="1243467"/>
              <a:ext cx="1804504" cy="1589152"/>
            </a:xfrm>
            <a:custGeom>
              <a:avLst/>
              <a:gdLst>
                <a:gd name="T0" fmla="*/ 754396 w 2117"/>
                <a:gd name="T1" fmla="*/ 1974083 h 1903"/>
                <a:gd name="T2" fmla="*/ 854982 w 2117"/>
                <a:gd name="T3" fmla="*/ 1802703 h 1903"/>
                <a:gd name="T4" fmla="*/ 928235 w 2117"/>
                <a:gd name="T5" fmla="*/ 1963371 h 1903"/>
                <a:gd name="T6" fmla="*/ 1018982 w 2117"/>
                <a:gd name="T7" fmla="*/ 1998718 h 1903"/>
                <a:gd name="T8" fmla="*/ 1135968 w 2117"/>
                <a:gd name="T9" fmla="*/ 1827338 h 1903"/>
                <a:gd name="T10" fmla="*/ 1258420 w 2117"/>
                <a:gd name="T11" fmla="*/ 1769498 h 1903"/>
                <a:gd name="T12" fmla="*/ 1398366 w 2117"/>
                <a:gd name="T13" fmla="*/ 1660243 h 1903"/>
                <a:gd name="T14" fmla="*/ 1482553 w 2117"/>
                <a:gd name="T15" fmla="*/ 1550988 h 1903"/>
                <a:gd name="T16" fmla="*/ 1563459 w 2117"/>
                <a:gd name="T17" fmla="*/ 1428880 h 1903"/>
                <a:gd name="T18" fmla="*/ 1645458 w 2117"/>
                <a:gd name="T19" fmla="*/ 1434236 h 1903"/>
                <a:gd name="T20" fmla="*/ 1739485 w 2117"/>
                <a:gd name="T21" fmla="*/ 1405315 h 1903"/>
                <a:gd name="T22" fmla="*/ 1858657 w 2117"/>
                <a:gd name="T23" fmla="*/ 1395675 h 1903"/>
                <a:gd name="T24" fmla="*/ 1971270 w 2117"/>
                <a:gd name="T25" fmla="*/ 1437449 h 1903"/>
                <a:gd name="T26" fmla="*/ 2032496 w 2117"/>
                <a:gd name="T27" fmla="*/ 1392462 h 1903"/>
                <a:gd name="T28" fmla="*/ 2150576 w 2117"/>
                <a:gd name="T29" fmla="*/ 1283207 h 1903"/>
                <a:gd name="T30" fmla="*/ 2252255 w 2117"/>
                <a:gd name="T31" fmla="*/ 1227509 h 1903"/>
                <a:gd name="T32" fmla="*/ 2279589 w 2117"/>
                <a:gd name="T33" fmla="*/ 1135392 h 1903"/>
                <a:gd name="T34" fmla="*/ 2154949 w 2117"/>
                <a:gd name="T35" fmla="*/ 1066840 h 1903"/>
                <a:gd name="T36" fmla="*/ 2125429 w 2117"/>
                <a:gd name="T37" fmla="*/ 931878 h 1903"/>
                <a:gd name="T38" fmla="*/ 2163696 w 2117"/>
                <a:gd name="T39" fmla="*/ 886891 h 1903"/>
                <a:gd name="T40" fmla="*/ 2177909 w 2117"/>
                <a:gd name="T41" fmla="*/ 780850 h 1903"/>
                <a:gd name="T42" fmla="*/ 2177909 w 2117"/>
                <a:gd name="T43" fmla="*/ 754072 h 1903"/>
                <a:gd name="T44" fmla="*/ 2205242 w 2117"/>
                <a:gd name="T45" fmla="*/ 554843 h 1903"/>
                <a:gd name="T46" fmla="*/ 2250069 w 2117"/>
                <a:gd name="T47" fmla="*/ 576265 h 1903"/>
                <a:gd name="T48" fmla="*/ 2266469 w 2117"/>
                <a:gd name="T49" fmla="*/ 318124 h 1903"/>
                <a:gd name="T50" fmla="*/ 2119963 w 2117"/>
                <a:gd name="T51" fmla="*/ 207798 h 1903"/>
                <a:gd name="T52" fmla="*/ 2007350 w 2117"/>
                <a:gd name="T53" fmla="*/ 141388 h 1903"/>
                <a:gd name="T54" fmla="*/ 1895830 w 2117"/>
                <a:gd name="T55" fmla="*/ 104970 h 1903"/>
                <a:gd name="T56" fmla="*/ 1875057 w 2117"/>
                <a:gd name="T57" fmla="*/ 0 h 1903"/>
                <a:gd name="T58" fmla="*/ 1830231 w 2117"/>
                <a:gd name="T59" fmla="*/ 104970 h 1903"/>
                <a:gd name="T60" fmla="*/ 1773378 w 2117"/>
                <a:gd name="T61" fmla="*/ 383463 h 1903"/>
                <a:gd name="T62" fmla="*/ 1623592 w 2117"/>
                <a:gd name="T63" fmla="*/ 495931 h 1903"/>
                <a:gd name="T64" fmla="*/ 1523006 w 2117"/>
                <a:gd name="T65" fmla="*/ 691946 h 1903"/>
                <a:gd name="T66" fmla="*/ 1680445 w 2117"/>
                <a:gd name="T67" fmla="*/ 727294 h 1903"/>
                <a:gd name="T68" fmla="*/ 1901297 w 2117"/>
                <a:gd name="T69" fmla="*/ 799059 h 1903"/>
                <a:gd name="T70" fmla="*/ 1744951 w 2117"/>
                <a:gd name="T71" fmla="*/ 864398 h 1903"/>
                <a:gd name="T72" fmla="*/ 1617032 w 2117"/>
                <a:gd name="T73" fmla="*/ 946874 h 1903"/>
                <a:gd name="T74" fmla="*/ 1449753 w 2117"/>
                <a:gd name="T75" fmla="*/ 1095760 h 1903"/>
                <a:gd name="T76" fmla="*/ 1249674 w 2117"/>
                <a:gd name="T77" fmla="*/ 1125752 h 1903"/>
                <a:gd name="T78" fmla="*/ 1207034 w 2117"/>
                <a:gd name="T79" fmla="*/ 1313199 h 1903"/>
                <a:gd name="T80" fmla="*/ 901995 w 2117"/>
                <a:gd name="T81" fmla="*/ 1440663 h 1903"/>
                <a:gd name="T82" fmla="*/ 637410 w 2117"/>
                <a:gd name="T83" fmla="*/ 1520997 h 1903"/>
                <a:gd name="T84" fmla="*/ 231785 w 2117"/>
                <a:gd name="T85" fmla="*/ 1426738 h 1903"/>
                <a:gd name="T86" fmla="*/ 13120 w 2117"/>
                <a:gd name="T87" fmla="*/ 1497432 h 1903"/>
                <a:gd name="T88" fmla="*/ 138853 w 2117"/>
                <a:gd name="T89" fmla="*/ 1635607 h 1903"/>
                <a:gd name="T90" fmla="*/ 262399 w 2117"/>
                <a:gd name="T91" fmla="*/ 1688092 h 1903"/>
                <a:gd name="T92" fmla="*/ 299572 w 2117"/>
                <a:gd name="T93" fmla="*/ 1797347 h 1903"/>
                <a:gd name="T94" fmla="*/ 430771 w 2117"/>
                <a:gd name="T95" fmla="*/ 1868041 h 1903"/>
                <a:gd name="T96" fmla="*/ 618824 w 2117"/>
                <a:gd name="T97" fmla="*/ 1851974 h 1903"/>
                <a:gd name="T98" fmla="*/ 557597 w 2117"/>
                <a:gd name="T99" fmla="*/ 1948376 h 190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6" name="Freeform 6"/>
            <p:cNvSpPr/>
            <p:nvPr/>
          </p:nvSpPr>
          <p:spPr bwMode="auto">
            <a:xfrm>
              <a:off x="737907" y="1684073"/>
              <a:ext cx="1638658" cy="1215380"/>
            </a:xfrm>
            <a:custGeom>
              <a:avLst/>
              <a:gdLst>
                <a:gd name="T0" fmla="*/ 1441331 w 1922"/>
                <a:gd name="T1" fmla="*/ 53535 h 1456"/>
                <a:gd name="T2" fmla="*/ 1505852 w 1922"/>
                <a:gd name="T3" fmla="*/ 131695 h 1456"/>
                <a:gd name="T4" fmla="*/ 1596619 w 1922"/>
                <a:gd name="T5" fmla="*/ 189512 h 1456"/>
                <a:gd name="T6" fmla="*/ 1675356 w 1922"/>
                <a:gd name="T7" fmla="*/ 341550 h 1456"/>
                <a:gd name="T8" fmla="*/ 1631613 w 1922"/>
                <a:gd name="T9" fmla="*/ 457185 h 1456"/>
                <a:gd name="T10" fmla="*/ 1860170 w 1922"/>
                <a:gd name="T11" fmla="*/ 557830 h 1456"/>
                <a:gd name="T12" fmla="*/ 2018738 w 1922"/>
                <a:gd name="T13" fmla="*/ 671323 h 1456"/>
                <a:gd name="T14" fmla="*/ 2100756 w 1922"/>
                <a:gd name="T15" fmla="*/ 843704 h 1456"/>
                <a:gd name="T16" fmla="*/ 2041703 w 1922"/>
                <a:gd name="T17" fmla="*/ 918652 h 1456"/>
                <a:gd name="T18" fmla="*/ 1829550 w 1922"/>
                <a:gd name="T19" fmla="*/ 1033216 h 1456"/>
                <a:gd name="T20" fmla="*/ 1798930 w 1922"/>
                <a:gd name="T21" fmla="*/ 1213092 h 1456"/>
                <a:gd name="T22" fmla="*/ 1498197 w 1922"/>
                <a:gd name="T23" fmla="*/ 1300889 h 1456"/>
                <a:gd name="T24" fmla="*/ 1551782 w 1922"/>
                <a:gd name="T25" fmla="*/ 1463634 h 1456"/>
                <a:gd name="T26" fmla="*/ 1518975 w 1922"/>
                <a:gd name="T27" fmla="*/ 1516097 h 1456"/>
                <a:gd name="T28" fmla="*/ 1475232 w 1922"/>
                <a:gd name="T29" fmla="*/ 1557854 h 1456"/>
                <a:gd name="T30" fmla="*/ 1356032 w 1922"/>
                <a:gd name="T31" fmla="*/ 1527875 h 1456"/>
                <a:gd name="T32" fmla="*/ 1151534 w 1922"/>
                <a:gd name="T33" fmla="*/ 1500037 h 1456"/>
                <a:gd name="T34" fmla="*/ 945942 w 1922"/>
                <a:gd name="T35" fmla="*/ 1535370 h 1456"/>
                <a:gd name="T36" fmla="*/ 786280 w 1922"/>
                <a:gd name="T37" fmla="*/ 1510744 h 1456"/>
                <a:gd name="T38" fmla="*/ 604747 w 1922"/>
                <a:gd name="T39" fmla="*/ 1525734 h 1456"/>
                <a:gd name="T40" fmla="*/ 501951 w 1922"/>
                <a:gd name="T41" fmla="*/ 1476482 h 1456"/>
                <a:gd name="T42" fmla="*/ 392593 w 1922"/>
                <a:gd name="T43" fmla="*/ 1403675 h 1456"/>
                <a:gd name="T44" fmla="*/ 159662 w 1922"/>
                <a:gd name="T45" fmla="*/ 1361918 h 1456"/>
                <a:gd name="T46" fmla="*/ 129042 w 1922"/>
                <a:gd name="T47" fmla="*/ 1273051 h 1456"/>
                <a:gd name="T48" fmla="*/ 80925 w 1922"/>
                <a:gd name="T49" fmla="*/ 1210951 h 1456"/>
                <a:gd name="T50" fmla="*/ 44837 w 1922"/>
                <a:gd name="T51" fmla="*/ 1149921 h 1456"/>
                <a:gd name="T52" fmla="*/ 77644 w 1922"/>
                <a:gd name="T53" fmla="*/ 1078185 h 1456"/>
                <a:gd name="T54" fmla="*/ 9842 w 1922"/>
                <a:gd name="T55" fmla="*/ 991459 h 1456"/>
                <a:gd name="T56" fmla="*/ 7655 w 1922"/>
                <a:gd name="T57" fmla="*/ 899380 h 1456"/>
                <a:gd name="T58" fmla="*/ 48117 w 1922"/>
                <a:gd name="T59" fmla="*/ 838350 h 1456"/>
                <a:gd name="T60" fmla="*/ 165130 w 1922"/>
                <a:gd name="T61" fmla="*/ 798735 h 1456"/>
                <a:gd name="T62" fmla="*/ 221996 w 1922"/>
                <a:gd name="T63" fmla="*/ 803018 h 1456"/>
                <a:gd name="T64" fmla="*/ 291984 w 1922"/>
                <a:gd name="T65" fmla="*/ 835138 h 1456"/>
                <a:gd name="T66" fmla="*/ 501951 w 1922"/>
                <a:gd name="T67" fmla="*/ 763402 h 1456"/>
                <a:gd name="T68" fmla="*/ 683484 w 1922"/>
                <a:gd name="T69" fmla="*/ 648838 h 1456"/>
                <a:gd name="T70" fmla="*/ 739256 w 1922"/>
                <a:gd name="T71" fmla="*/ 599587 h 1456"/>
                <a:gd name="T72" fmla="*/ 707543 w 1922"/>
                <a:gd name="T73" fmla="*/ 406862 h 1456"/>
                <a:gd name="T74" fmla="*/ 868298 w 1922"/>
                <a:gd name="T75" fmla="*/ 373671 h 1456"/>
                <a:gd name="T76" fmla="*/ 937193 w 1922"/>
                <a:gd name="T77" fmla="*/ 406862 h 1456"/>
                <a:gd name="T78" fmla="*/ 1019211 w 1922"/>
                <a:gd name="T79" fmla="*/ 195936 h 1456"/>
                <a:gd name="T80" fmla="*/ 1146066 w 1922"/>
                <a:gd name="T81" fmla="*/ 221633 h 1456"/>
                <a:gd name="T82" fmla="*/ 1254330 w 1922"/>
                <a:gd name="T83" fmla="*/ 98504 h 1456"/>
                <a:gd name="T84" fmla="*/ 1353845 w 1922"/>
                <a:gd name="T85" fmla="*/ 43898 h 1456"/>
                <a:gd name="T86" fmla="*/ 1432582 w 1922"/>
                <a:gd name="T87" fmla="*/ 13919 h 145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grpFill/>
            <a:ln w="12700" cap="flat" cmpd="sng">
              <a:solidFill>
                <a:schemeClr val="bg1">
                  <a:alpha val="62000"/>
                </a:schemeClr>
              </a:solidFill>
              <a:prstDash val="solid"/>
              <a:rou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7" name="Freeform 7"/>
            <p:cNvSpPr/>
            <p:nvPr/>
          </p:nvSpPr>
          <p:spPr bwMode="auto">
            <a:xfrm>
              <a:off x="3947152" y="2128392"/>
              <a:ext cx="465359" cy="443081"/>
            </a:xfrm>
            <a:custGeom>
              <a:avLst/>
              <a:gdLst>
                <a:gd name="T0" fmla="*/ 493423 w 548"/>
                <a:gd name="T1" fmla="*/ 394611 h 530"/>
                <a:gd name="T2" fmla="*/ 553331 w 548"/>
                <a:gd name="T3" fmla="*/ 301319 h 530"/>
                <a:gd name="T4" fmla="*/ 595811 w 548"/>
                <a:gd name="T5" fmla="*/ 256282 h 530"/>
                <a:gd name="T6" fmla="*/ 590365 w 548"/>
                <a:gd name="T7" fmla="*/ 211245 h 530"/>
                <a:gd name="T8" fmla="*/ 547884 w 548"/>
                <a:gd name="T9" fmla="*/ 164064 h 530"/>
                <a:gd name="T10" fmla="*/ 541349 w 548"/>
                <a:gd name="T11" fmla="*/ 125460 h 530"/>
                <a:gd name="T12" fmla="*/ 467281 w 548"/>
                <a:gd name="T13" fmla="*/ 23591 h 530"/>
                <a:gd name="T14" fmla="*/ 460746 w 548"/>
                <a:gd name="T15" fmla="*/ 34314 h 530"/>
                <a:gd name="T16" fmla="*/ 447675 w 548"/>
                <a:gd name="T17" fmla="*/ 48254 h 530"/>
                <a:gd name="T18" fmla="*/ 416087 w 548"/>
                <a:gd name="T19" fmla="*/ 13940 h 530"/>
                <a:gd name="T20" fmla="*/ 367072 w 548"/>
                <a:gd name="T21" fmla="*/ 0 h 530"/>
                <a:gd name="T22" fmla="*/ 367072 w 548"/>
                <a:gd name="T23" fmla="*/ 13940 h 530"/>
                <a:gd name="T24" fmla="*/ 367072 w 548"/>
                <a:gd name="T25" fmla="*/ 34314 h 530"/>
                <a:gd name="T26" fmla="*/ 348555 w 548"/>
                <a:gd name="T27" fmla="*/ 50399 h 530"/>
                <a:gd name="T28" fmla="*/ 308253 w 548"/>
                <a:gd name="T29" fmla="*/ 87930 h 530"/>
                <a:gd name="T30" fmla="*/ 267951 w 548"/>
                <a:gd name="T31" fmla="*/ 87930 h 530"/>
                <a:gd name="T32" fmla="*/ 252702 w 548"/>
                <a:gd name="T33" fmla="*/ 114737 h 530"/>
                <a:gd name="T34" fmla="*/ 237453 w 548"/>
                <a:gd name="T35" fmla="*/ 114737 h 530"/>
                <a:gd name="T36" fmla="*/ 208044 w 548"/>
                <a:gd name="T37" fmla="*/ 143690 h 530"/>
                <a:gd name="T38" fmla="*/ 190616 w 548"/>
                <a:gd name="T39" fmla="*/ 143690 h 530"/>
                <a:gd name="T40" fmla="*/ 156850 w 548"/>
                <a:gd name="T41" fmla="*/ 178004 h 530"/>
                <a:gd name="T42" fmla="*/ 136154 w 548"/>
                <a:gd name="T43" fmla="*/ 183365 h 530"/>
                <a:gd name="T44" fmla="*/ 89317 w 548"/>
                <a:gd name="T45" fmla="*/ 251993 h 530"/>
                <a:gd name="T46" fmla="*/ 59908 w 548"/>
                <a:gd name="T47" fmla="*/ 210173 h 530"/>
                <a:gd name="T48" fmla="*/ 28320 w 548"/>
                <a:gd name="T49" fmla="*/ 188727 h 530"/>
                <a:gd name="T50" fmla="*/ 13071 w 548"/>
                <a:gd name="T51" fmla="*/ 203739 h 530"/>
                <a:gd name="T52" fmla="*/ 30499 w 548"/>
                <a:gd name="T53" fmla="*/ 297030 h 530"/>
                <a:gd name="T54" fmla="*/ 15249 w 548"/>
                <a:gd name="T55" fmla="*/ 329200 h 530"/>
                <a:gd name="T56" fmla="*/ 0 w 548"/>
                <a:gd name="T57" fmla="*/ 375309 h 530"/>
                <a:gd name="T58" fmla="*/ 45748 w 548"/>
                <a:gd name="T59" fmla="*/ 404261 h 530"/>
                <a:gd name="T60" fmla="*/ 67532 w 548"/>
                <a:gd name="T61" fmla="*/ 407478 h 530"/>
                <a:gd name="T62" fmla="*/ 100209 w 548"/>
                <a:gd name="T63" fmla="*/ 451443 h 530"/>
                <a:gd name="T64" fmla="*/ 125262 w 548"/>
                <a:gd name="T65" fmla="*/ 438575 h 530"/>
                <a:gd name="T66" fmla="*/ 162296 w 548"/>
                <a:gd name="T67" fmla="*/ 394611 h 530"/>
                <a:gd name="T68" fmla="*/ 198241 w 548"/>
                <a:gd name="T69" fmla="*/ 330272 h 530"/>
                <a:gd name="T70" fmla="*/ 261416 w 548"/>
                <a:gd name="T71" fmla="*/ 317404 h 530"/>
                <a:gd name="T72" fmla="*/ 300628 w 548"/>
                <a:gd name="T73" fmla="*/ 356007 h 530"/>
                <a:gd name="T74" fmla="*/ 273398 w 548"/>
                <a:gd name="T75" fmla="*/ 420346 h 530"/>
                <a:gd name="T76" fmla="*/ 237453 w 548"/>
                <a:gd name="T77" fmla="*/ 477179 h 530"/>
                <a:gd name="T78" fmla="*/ 267951 w 548"/>
                <a:gd name="T79" fmla="*/ 500769 h 530"/>
                <a:gd name="T80" fmla="*/ 267951 w 548"/>
                <a:gd name="T81" fmla="*/ 529722 h 530"/>
                <a:gd name="T82" fmla="*/ 242899 w 548"/>
                <a:gd name="T83" fmla="*/ 555457 h 530"/>
                <a:gd name="T84" fmla="*/ 248345 w 548"/>
                <a:gd name="T85" fmla="*/ 567253 h 530"/>
                <a:gd name="T86" fmla="*/ 293004 w 548"/>
                <a:gd name="T87" fmla="*/ 543662 h 530"/>
                <a:gd name="T88" fmla="*/ 359447 w 548"/>
                <a:gd name="T89" fmla="*/ 455732 h 530"/>
                <a:gd name="T90" fmla="*/ 460746 w 548"/>
                <a:gd name="T91" fmla="*/ 401044 h 530"/>
                <a:gd name="T92" fmla="*/ 493423 w 548"/>
                <a:gd name="T93" fmla="*/ 394611 h 5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8" name="Freeform 8"/>
            <p:cNvSpPr/>
            <p:nvPr/>
          </p:nvSpPr>
          <p:spPr bwMode="auto">
            <a:xfrm>
              <a:off x="4059779" y="1878385"/>
              <a:ext cx="678236" cy="451745"/>
            </a:xfrm>
            <a:custGeom>
              <a:avLst/>
              <a:gdLst>
                <a:gd name="T0" fmla="*/ 842524 w 793"/>
                <a:gd name="T1" fmla="*/ 158809 h 540"/>
                <a:gd name="T2" fmla="*/ 773411 w 793"/>
                <a:gd name="T3" fmla="*/ 145933 h 540"/>
                <a:gd name="T4" fmla="*/ 747082 w 793"/>
                <a:gd name="T5" fmla="*/ 142713 h 540"/>
                <a:gd name="T6" fmla="*/ 685648 w 793"/>
                <a:gd name="T7" fmla="*/ 174904 h 540"/>
                <a:gd name="T8" fmla="*/ 658222 w 793"/>
                <a:gd name="T9" fmla="*/ 191000 h 540"/>
                <a:gd name="T10" fmla="*/ 607758 w 793"/>
                <a:gd name="T11" fmla="*/ 154517 h 540"/>
                <a:gd name="T12" fmla="*/ 560586 w 793"/>
                <a:gd name="T13" fmla="*/ 115888 h 540"/>
                <a:gd name="T14" fmla="*/ 552906 w 793"/>
                <a:gd name="T15" fmla="*/ 167393 h 540"/>
                <a:gd name="T16" fmla="*/ 504637 w 793"/>
                <a:gd name="T17" fmla="*/ 115888 h 540"/>
                <a:gd name="T18" fmla="*/ 464046 w 793"/>
                <a:gd name="T19" fmla="*/ 75112 h 540"/>
                <a:gd name="T20" fmla="*/ 375187 w 793"/>
                <a:gd name="T21" fmla="*/ 75112 h 540"/>
                <a:gd name="T22" fmla="*/ 330208 w 793"/>
                <a:gd name="T23" fmla="*/ 41848 h 540"/>
                <a:gd name="T24" fmla="*/ 264386 w 793"/>
                <a:gd name="T25" fmla="*/ 65455 h 540"/>
                <a:gd name="T26" fmla="*/ 197467 w 793"/>
                <a:gd name="T27" fmla="*/ 48287 h 540"/>
                <a:gd name="T28" fmla="*/ 107510 w 793"/>
                <a:gd name="T29" fmla="*/ 9657 h 540"/>
                <a:gd name="T30" fmla="*/ 80084 w 793"/>
                <a:gd name="T31" fmla="*/ 70820 h 540"/>
                <a:gd name="T32" fmla="*/ 0 w 793"/>
                <a:gd name="T33" fmla="*/ 75112 h 540"/>
                <a:gd name="T34" fmla="*/ 42784 w 793"/>
                <a:gd name="T35" fmla="*/ 115888 h 540"/>
                <a:gd name="T36" fmla="*/ 48270 w 793"/>
                <a:gd name="T37" fmla="*/ 188854 h 540"/>
                <a:gd name="T38" fmla="*/ 72404 w 793"/>
                <a:gd name="T39" fmla="*/ 247871 h 540"/>
                <a:gd name="T40" fmla="*/ 142615 w 793"/>
                <a:gd name="T41" fmla="*/ 209242 h 540"/>
                <a:gd name="T42" fmla="*/ 197467 w 793"/>
                <a:gd name="T43" fmla="*/ 317618 h 540"/>
                <a:gd name="T44" fmla="*/ 228184 w 793"/>
                <a:gd name="T45" fmla="*/ 319764 h 540"/>
                <a:gd name="T46" fmla="*/ 310461 w 793"/>
                <a:gd name="T47" fmla="*/ 369123 h 540"/>
                <a:gd name="T48" fmla="*/ 330208 w 793"/>
                <a:gd name="T49" fmla="*/ 343371 h 540"/>
                <a:gd name="T50" fmla="*/ 411389 w 793"/>
                <a:gd name="T51" fmla="*/ 485011 h 540"/>
                <a:gd name="T52" fmla="*/ 458561 w 793"/>
                <a:gd name="T53" fmla="*/ 578365 h 540"/>
                <a:gd name="T54" fmla="*/ 529869 w 793"/>
                <a:gd name="T55" fmla="*/ 457112 h 540"/>
                <a:gd name="T56" fmla="*/ 585818 w 793"/>
                <a:gd name="T57" fmla="*/ 472135 h 540"/>
                <a:gd name="T58" fmla="*/ 668095 w 793"/>
                <a:gd name="T59" fmla="*/ 445309 h 540"/>
                <a:gd name="T60" fmla="*/ 648349 w 793"/>
                <a:gd name="T61" fmla="*/ 390584 h 540"/>
                <a:gd name="T62" fmla="*/ 728432 w 793"/>
                <a:gd name="T63" fmla="*/ 329421 h 540"/>
                <a:gd name="T64" fmla="*/ 761343 w 793"/>
                <a:gd name="T65" fmla="*/ 270404 h 540"/>
                <a:gd name="T66" fmla="*/ 785478 w 793"/>
                <a:gd name="T67" fmla="*/ 236067 h 540"/>
                <a:gd name="T68" fmla="*/ 817292 w 793"/>
                <a:gd name="T69" fmla="*/ 263966 h 540"/>
                <a:gd name="T70" fmla="*/ 868853 w 793"/>
                <a:gd name="T71" fmla="*/ 171685 h 5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solidFill>
              <a:schemeClr val="bg1"/>
            </a:solid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9" name="Freeform 9"/>
            <p:cNvSpPr/>
            <p:nvPr/>
          </p:nvSpPr>
          <p:spPr bwMode="auto">
            <a:xfrm>
              <a:off x="2376565" y="3572738"/>
              <a:ext cx="738882" cy="750020"/>
            </a:xfrm>
            <a:custGeom>
              <a:avLst/>
              <a:gdLst>
                <a:gd name="T0" fmla="*/ 826401 w 867"/>
                <a:gd name="T1" fmla="*/ 148579 h 900"/>
                <a:gd name="T2" fmla="*/ 759721 w 867"/>
                <a:gd name="T3" fmla="*/ 166751 h 900"/>
                <a:gd name="T4" fmla="*/ 733486 w 867"/>
                <a:gd name="T5" fmla="*/ 117581 h 900"/>
                <a:gd name="T6" fmla="*/ 719275 w 867"/>
                <a:gd name="T7" fmla="*/ 83376 h 900"/>
                <a:gd name="T8" fmla="*/ 673364 w 867"/>
                <a:gd name="T9" fmla="*/ 85513 h 900"/>
                <a:gd name="T10" fmla="*/ 646036 w 867"/>
                <a:gd name="T11" fmla="*/ 125063 h 900"/>
                <a:gd name="T12" fmla="*/ 646036 w 867"/>
                <a:gd name="T13" fmla="*/ 167820 h 900"/>
                <a:gd name="T14" fmla="*/ 590287 w 867"/>
                <a:gd name="T15" fmla="*/ 334571 h 900"/>
                <a:gd name="T16" fmla="*/ 543282 w 867"/>
                <a:gd name="T17" fmla="*/ 344191 h 900"/>
                <a:gd name="T18" fmla="*/ 454739 w 867"/>
                <a:gd name="T19" fmla="*/ 368776 h 900"/>
                <a:gd name="T20" fmla="*/ 323565 w 867"/>
                <a:gd name="T21" fmla="*/ 166751 h 900"/>
                <a:gd name="T22" fmla="*/ 278746 w 867"/>
                <a:gd name="T23" fmla="*/ 132546 h 900"/>
                <a:gd name="T24" fmla="*/ 267815 w 867"/>
                <a:gd name="T25" fmla="*/ 85513 h 900"/>
                <a:gd name="T26" fmla="*/ 205507 w 867"/>
                <a:gd name="T27" fmla="*/ 117581 h 900"/>
                <a:gd name="T28" fmla="*/ 178179 w 867"/>
                <a:gd name="T29" fmla="*/ 0 h 900"/>
                <a:gd name="T30" fmla="*/ 132268 w 867"/>
                <a:gd name="T31" fmla="*/ 47032 h 900"/>
                <a:gd name="T32" fmla="*/ 126802 w 867"/>
                <a:gd name="T33" fmla="*/ 119719 h 900"/>
                <a:gd name="T34" fmla="*/ 96195 w 867"/>
                <a:gd name="T35" fmla="*/ 106892 h 900"/>
                <a:gd name="T36" fmla="*/ 96195 w 867"/>
                <a:gd name="T37" fmla="*/ 194543 h 900"/>
                <a:gd name="T38" fmla="*/ 132268 w 867"/>
                <a:gd name="T39" fmla="*/ 205232 h 900"/>
                <a:gd name="T40" fmla="*/ 127895 w 867"/>
                <a:gd name="T41" fmla="*/ 392292 h 900"/>
                <a:gd name="T42" fmla="*/ 21862 w 867"/>
                <a:gd name="T43" fmla="*/ 515218 h 900"/>
                <a:gd name="T44" fmla="*/ 0 w 867"/>
                <a:gd name="T45" fmla="*/ 549423 h 900"/>
                <a:gd name="T46" fmla="*/ 2186 w 867"/>
                <a:gd name="T47" fmla="*/ 623178 h 900"/>
                <a:gd name="T48" fmla="*/ 62308 w 867"/>
                <a:gd name="T49" fmla="*/ 611420 h 900"/>
                <a:gd name="T50" fmla="*/ 126802 w 867"/>
                <a:gd name="T51" fmla="*/ 638143 h 900"/>
                <a:gd name="T52" fmla="*/ 145385 w 867"/>
                <a:gd name="T53" fmla="*/ 705485 h 900"/>
                <a:gd name="T54" fmla="*/ 195669 w 867"/>
                <a:gd name="T55" fmla="*/ 718312 h 900"/>
                <a:gd name="T56" fmla="*/ 193483 w 867"/>
                <a:gd name="T57" fmla="*/ 757862 h 900"/>
                <a:gd name="T58" fmla="*/ 174900 w 867"/>
                <a:gd name="T59" fmla="*/ 828410 h 900"/>
                <a:gd name="T60" fmla="*/ 213159 w 867"/>
                <a:gd name="T61" fmla="*/ 844444 h 900"/>
                <a:gd name="T62" fmla="*/ 251418 w 867"/>
                <a:gd name="T63" fmla="*/ 876512 h 900"/>
                <a:gd name="T64" fmla="*/ 324658 w 867"/>
                <a:gd name="T65" fmla="*/ 920337 h 900"/>
                <a:gd name="T66" fmla="*/ 394618 w 867"/>
                <a:gd name="T67" fmla="*/ 898959 h 900"/>
                <a:gd name="T68" fmla="*/ 402269 w 867"/>
                <a:gd name="T69" fmla="*/ 942785 h 900"/>
                <a:gd name="T70" fmla="*/ 447087 w 867"/>
                <a:gd name="T71" fmla="*/ 952405 h 900"/>
                <a:gd name="T72" fmla="*/ 467857 w 867"/>
                <a:gd name="T73" fmla="*/ 947060 h 900"/>
                <a:gd name="T74" fmla="*/ 448181 w 867"/>
                <a:gd name="T75" fmla="*/ 828410 h 900"/>
                <a:gd name="T76" fmla="*/ 508302 w 867"/>
                <a:gd name="T77" fmla="*/ 808101 h 900"/>
                <a:gd name="T78" fmla="*/ 543282 w 867"/>
                <a:gd name="T79" fmla="*/ 778171 h 900"/>
                <a:gd name="T80" fmla="*/ 631825 w 867"/>
                <a:gd name="T81" fmla="*/ 776034 h 900"/>
                <a:gd name="T82" fmla="*/ 673364 w 867"/>
                <a:gd name="T83" fmla="*/ 770689 h 900"/>
                <a:gd name="T84" fmla="*/ 707251 w 867"/>
                <a:gd name="T85" fmla="*/ 796343 h 900"/>
                <a:gd name="T86" fmla="*/ 738951 w 867"/>
                <a:gd name="T87" fmla="*/ 763207 h 900"/>
                <a:gd name="T88" fmla="*/ 779397 w 867"/>
                <a:gd name="T89" fmla="*/ 765344 h 900"/>
                <a:gd name="T90" fmla="*/ 832960 w 867"/>
                <a:gd name="T91" fmla="*/ 705485 h 900"/>
                <a:gd name="T92" fmla="*/ 884337 w 867"/>
                <a:gd name="T93" fmla="*/ 718312 h 900"/>
                <a:gd name="T94" fmla="*/ 924782 w 867"/>
                <a:gd name="T95" fmla="*/ 679831 h 900"/>
                <a:gd name="T96" fmla="*/ 946645 w 867"/>
                <a:gd name="T97" fmla="*/ 636005 h 900"/>
                <a:gd name="T98" fmla="*/ 842798 w 867"/>
                <a:gd name="T99" fmla="*/ 599662 h 900"/>
                <a:gd name="T100" fmla="*/ 802353 w 867"/>
                <a:gd name="T101" fmla="*/ 575077 h 900"/>
                <a:gd name="T102" fmla="*/ 758628 w 867"/>
                <a:gd name="T103" fmla="*/ 547285 h 900"/>
                <a:gd name="T104" fmla="*/ 771745 w 867"/>
                <a:gd name="T105" fmla="*/ 468186 h 900"/>
                <a:gd name="T106" fmla="*/ 759721 w 867"/>
                <a:gd name="T107" fmla="*/ 322813 h 900"/>
                <a:gd name="T108" fmla="*/ 686482 w 867"/>
                <a:gd name="T109" fmla="*/ 327089 h 900"/>
                <a:gd name="T110" fmla="*/ 673364 w 867"/>
                <a:gd name="T111" fmla="*/ 275781 h 900"/>
                <a:gd name="T112" fmla="*/ 688668 w 867"/>
                <a:gd name="T113" fmla="*/ 224473 h 900"/>
                <a:gd name="T114" fmla="*/ 733486 w 867"/>
                <a:gd name="T115" fmla="*/ 221266 h 900"/>
                <a:gd name="T116" fmla="*/ 822029 w 867"/>
                <a:gd name="T117" fmla="*/ 221266 h 9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0" name="Freeform 10"/>
            <p:cNvSpPr/>
            <p:nvPr/>
          </p:nvSpPr>
          <p:spPr bwMode="auto">
            <a:xfrm>
              <a:off x="3726849" y="3416793"/>
              <a:ext cx="384911" cy="524767"/>
            </a:xfrm>
            <a:custGeom>
              <a:avLst/>
              <a:gdLst>
                <a:gd name="T0" fmla="*/ 9896 w 449"/>
                <a:gd name="T1" fmla="*/ 147441 h 630"/>
                <a:gd name="T2" fmla="*/ 41784 w 449"/>
                <a:gd name="T3" fmla="*/ 207272 h 630"/>
                <a:gd name="T4" fmla="*/ 43983 w 449"/>
                <a:gd name="T5" fmla="*/ 238256 h 630"/>
                <a:gd name="T6" fmla="*/ 29689 w 449"/>
                <a:gd name="T7" fmla="*/ 270308 h 630"/>
                <a:gd name="T8" fmla="*/ 4398 w 449"/>
                <a:gd name="T9" fmla="*/ 288471 h 630"/>
                <a:gd name="T10" fmla="*/ 0 w 449"/>
                <a:gd name="T11" fmla="*/ 344029 h 630"/>
                <a:gd name="T12" fmla="*/ 7697 w 449"/>
                <a:gd name="T13" fmla="*/ 353645 h 630"/>
                <a:gd name="T14" fmla="*/ 20892 w 449"/>
                <a:gd name="T15" fmla="*/ 348303 h 630"/>
                <a:gd name="T16" fmla="*/ 29689 w 449"/>
                <a:gd name="T17" fmla="*/ 353645 h 630"/>
                <a:gd name="T18" fmla="*/ 29689 w 449"/>
                <a:gd name="T19" fmla="*/ 391039 h 630"/>
                <a:gd name="T20" fmla="*/ 43983 w 449"/>
                <a:gd name="T21" fmla="*/ 432707 h 630"/>
                <a:gd name="T22" fmla="*/ 63776 w 449"/>
                <a:gd name="T23" fmla="*/ 440186 h 630"/>
                <a:gd name="T24" fmla="*/ 67074 w 449"/>
                <a:gd name="T25" fmla="*/ 503222 h 630"/>
                <a:gd name="T26" fmla="*/ 54979 w 449"/>
                <a:gd name="T27" fmla="*/ 544890 h 630"/>
                <a:gd name="T28" fmla="*/ 67074 w 449"/>
                <a:gd name="T29" fmla="*/ 564122 h 630"/>
                <a:gd name="T30" fmla="*/ 89066 w 449"/>
                <a:gd name="T31" fmla="*/ 584422 h 630"/>
                <a:gd name="T32" fmla="*/ 138547 w 449"/>
                <a:gd name="T33" fmla="*/ 571601 h 630"/>
                <a:gd name="T34" fmla="*/ 149543 w 449"/>
                <a:gd name="T35" fmla="*/ 590832 h 630"/>
                <a:gd name="T36" fmla="*/ 131950 w 449"/>
                <a:gd name="T37" fmla="*/ 611132 h 630"/>
                <a:gd name="T38" fmla="*/ 106659 w 449"/>
                <a:gd name="T39" fmla="*/ 649595 h 630"/>
                <a:gd name="T40" fmla="*/ 106659 w 449"/>
                <a:gd name="T41" fmla="*/ 660279 h 630"/>
                <a:gd name="T42" fmla="*/ 123153 w 449"/>
                <a:gd name="T43" fmla="*/ 672032 h 630"/>
                <a:gd name="T44" fmla="*/ 229812 w 449"/>
                <a:gd name="T45" fmla="*/ 628227 h 630"/>
                <a:gd name="T46" fmla="*/ 268298 w 449"/>
                <a:gd name="T47" fmla="*/ 649595 h 630"/>
                <a:gd name="T48" fmla="*/ 278194 w 449"/>
                <a:gd name="T49" fmla="*/ 638911 h 630"/>
                <a:gd name="T50" fmla="*/ 268298 w 449"/>
                <a:gd name="T51" fmla="*/ 615406 h 630"/>
                <a:gd name="T52" fmla="*/ 270497 w 449"/>
                <a:gd name="T53" fmla="*/ 600448 h 630"/>
                <a:gd name="T54" fmla="*/ 286991 w 449"/>
                <a:gd name="T55" fmla="*/ 504291 h 630"/>
                <a:gd name="T56" fmla="*/ 302385 w 449"/>
                <a:gd name="T57" fmla="*/ 482923 h 630"/>
                <a:gd name="T58" fmla="*/ 310082 w 449"/>
                <a:gd name="T59" fmla="*/ 456212 h 630"/>
                <a:gd name="T60" fmla="*/ 328775 w 449"/>
                <a:gd name="T61" fmla="*/ 416681 h 630"/>
                <a:gd name="T62" fmla="*/ 317779 w 449"/>
                <a:gd name="T63" fmla="*/ 400655 h 630"/>
                <a:gd name="T64" fmla="*/ 321078 w 449"/>
                <a:gd name="T65" fmla="*/ 367534 h 630"/>
                <a:gd name="T66" fmla="*/ 367260 w 449"/>
                <a:gd name="T67" fmla="*/ 316250 h 630"/>
                <a:gd name="T68" fmla="*/ 366161 w 449"/>
                <a:gd name="T69" fmla="*/ 282061 h 630"/>
                <a:gd name="T70" fmla="*/ 393650 w 449"/>
                <a:gd name="T71" fmla="*/ 232914 h 630"/>
                <a:gd name="T72" fmla="*/ 423339 w 449"/>
                <a:gd name="T73" fmla="*/ 241461 h 630"/>
                <a:gd name="T74" fmla="*/ 481617 w 449"/>
                <a:gd name="T75" fmla="*/ 198725 h 630"/>
                <a:gd name="T76" fmla="*/ 492612 w 449"/>
                <a:gd name="T77" fmla="*/ 177357 h 630"/>
                <a:gd name="T78" fmla="*/ 455227 w 449"/>
                <a:gd name="T79" fmla="*/ 110047 h 630"/>
                <a:gd name="T80" fmla="*/ 431036 w 449"/>
                <a:gd name="T81" fmla="*/ 74789 h 630"/>
                <a:gd name="T82" fmla="*/ 448629 w 449"/>
                <a:gd name="T83" fmla="*/ 59831 h 630"/>
                <a:gd name="T84" fmla="*/ 426638 w 449"/>
                <a:gd name="T85" fmla="*/ 39531 h 630"/>
                <a:gd name="T86" fmla="*/ 369459 w 449"/>
                <a:gd name="T87" fmla="*/ 39531 h 630"/>
                <a:gd name="T88" fmla="*/ 346368 w 449"/>
                <a:gd name="T89" fmla="*/ 12821 h 630"/>
                <a:gd name="T90" fmla="*/ 300186 w 449"/>
                <a:gd name="T91" fmla="*/ 57694 h 630"/>
                <a:gd name="T92" fmla="*/ 283692 w 449"/>
                <a:gd name="T93" fmla="*/ 49147 h 630"/>
                <a:gd name="T94" fmla="*/ 302385 w 449"/>
                <a:gd name="T95" fmla="*/ 14958 h 630"/>
                <a:gd name="T96" fmla="*/ 300186 w 449"/>
                <a:gd name="T97" fmla="*/ 4274 h 630"/>
                <a:gd name="T98" fmla="*/ 283692 w 449"/>
                <a:gd name="T99" fmla="*/ 0 h 630"/>
                <a:gd name="T100" fmla="*/ 229812 w 449"/>
                <a:gd name="T101" fmla="*/ 28847 h 630"/>
                <a:gd name="T102" fmla="*/ 188028 w 449"/>
                <a:gd name="T103" fmla="*/ 41668 h 630"/>
                <a:gd name="T104" fmla="*/ 151742 w 449"/>
                <a:gd name="T105" fmla="*/ 39531 h 630"/>
                <a:gd name="T106" fmla="*/ 76971 w 449"/>
                <a:gd name="T107" fmla="*/ 106841 h 630"/>
                <a:gd name="T108" fmla="*/ 37386 w 449"/>
                <a:gd name="T109" fmla="*/ 119662 h 630"/>
                <a:gd name="T110" fmla="*/ 9896 w 449"/>
                <a:gd name="T111" fmla="*/ 147441 h 63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solidFill>
              <a:schemeClr val="bg1"/>
            </a:solid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1" name="Freeform 11"/>
            <p:cNvSpPr/>
            <p:nvPr/>
          </p:nvSpPr>
          <p:spPr bwMode="auto">
            <a:xfrm>
              <a:off x="2891430" y="3570263"/>
              <a:ext cx="512390" cy="422041"/>
            </a:xfrm>
            <a:custGeom>
              <a:avLst/>
              <a:gdLst>
                <a:gd name="T0" fmla="*/ 178546 w 600"/>
                <a:gd name="T1" fmla="*/ 180802 h 506"/>
                <a:gd name="T2" fmla="*/ 166497 w 600"/>
                <a:gd name="T3" fmla="*/ 224666 h 506"/>
                <a:gd name="T4" fmla="*/ 138017 w 600"/>
                <a:gd name="T5" fmla="*/ 232154 h 506"/>
                <a:gd name="T6" fmla="*/ 76676 w 600"/>
                <a:gd name="T7" fmla="*/ 224666 h 506"/>
                <a:gd name="T8" fmla="*/ 62436 w 600"/>
                <a:gd name="T9" fmla="*/ 237504 h 506"/>
                <a:gd name="T10" fmla="*/ 30671 w 600"/>
                <a:gd name="T11" fmla="*/ 226805 h 506"/>
                <a:gd name="T12" fmla="*/ 0 w 600"/>
                <a:gd name="T13" fmla="*/ 266389 h 506"/>
                <a:gd name="T14" fmla="*/ 14240 w 600"/>
                <a:gd name="T15" fmla="*/ 279227 h 506"/>
                <a:gd name="T16" fmla="*/ 14240 w 600"/>
                <a:gd name="T17" fmla="*/ 305973 h 506"/>
                <a:gd name="T18" fmla="*/ 28480 w 600"/>
                <a:gd name="T19" fmla="*/ 329509 h 506"/>
                <a:gd name="T20" fmla="*/ 87630 w 600"/>
                <a:gd name="T21" fmla="*/ 311322 h 506"/>
                <a:gd name="T22" fmla="*/ 104061 w 600"/>
                <a:gd name="T23" fmla="*/ 325230 h 506"/>
                <a:gd name="T24" fmla="*/ 76676 w 600"/>
                <a:gd name="T25" fmla="*/ 435423 h 506"/>
                <a:gd name="T26" fmla="*/ 116110 w 600"/>
                <a:gd name="T27" fmla="*/ 469658 h 506"/>
                <a:gd name="T28" fmla="*/ 102965 w 600"/>
                <a:gd name="T29" fmla="*/ 530639 h 506"/>
                <a:gd name="T30" fmla="*/ 142399 w 600"/>
                <a:gd name="T31" fmla="*/ 534918 h 506"/>
                <a:gd name="T32" fmla="*/ 178546 w 600"/>
                <a:gd name="T33" fmla="*/ 499613 h 506"/>
                <a:gd name="T34" fmla="*/ 193881 w 600"/>
                <a:gd name="T35" fmla="*/ 509242 h 506"/>
                <a:gd name="T36" fmla="*/ 269462 w 600"/>
                <a:gd name="T37" fmla="*/ 540267 h 506"/>
                <a:gd name="T38" fmla="*/ 281511 w 600"/>
                <a:gd name="T39" fmla="*/ 530639 h 506"/>
                <a:gd name="T40" fmla="*/ 284798 w 600"/>
                <a:gd name="T41" fmla="*/ 509242 h 506"/>
                <a:gd name="T42" fmla="*/ 300133 w 600"/>
                <a:gd name="T43" fmla="*/ 495334 h 506"/>
                <a:gd name="T44" fmla="*/ 407480 w 600"/>
                <a:gd name="T45" fmla="*/ 430074 h 506"/>
                <a:gd name="T46" fmla="*/ 422815 w 600"/>
                <a:gd name="T47" fmla="*/ 451471 h 506"/>
                <a:gd name="T48" fmla="*/ 490728 w 600"/>
                <a:gd name="T49" fmla="*/ 469658 h 506"/>
                <a:gd name="T50" fmla="*/ 523589 w 600"/>
                <a:gd name="T51" fmla="*/ 424725 h 506"/>
                <a:gd name="T52" fmla="*/ 540020 w 600"/>
                <a:gd name="T53" fmla="*/ 435423 h 506"/>
                <a:gd name="T54" fmla="*/ 566309 w 600"/>
                <a:gd name="T55" fmla="*/ 435423 h 506"/>
                <a:gd name="T56" fmla="*/ 566309 w 600"/>
                <a:gd name="T57" fmla="*/ 422585 h 506"/>
                <a:gd name="T58" fmla="*/ 600266 w 600"/>
                <a:gd name="T59" fmla="*/ 411887 h 506"/>
                <a:gd name="T60" fmla="*/ 600266 w 600"/>
                <a:gd name="T61" fmla="*/ 403328 h 506"/>
                <a:gd name="T62" fmla="*/ 612315 w 600"/>
                <a:gd name="T63" fmla="*/ 389420 h 506"/>
                <a:gd name="T64" fmla="*/ 619982 w 600"/>
                <a:gd name="T65" fmla="*/ 391560 h 506"/>
                <a:gd name="T66" fmla="*/ 656130 w 600"/>
                <a:gd name="T67" fmla="*/ 360535 h 506"/>
                <a:gd name="T68" fmla="*/ 625459 w 600"/>
                <a:gd name="T69" fmla="*/ 313462 h 506"/>
                <a:gd name="T70" fmla="*/ 640794 w 600"/>
                <a:gd name="T71" fmla="*/ 248202 h 506"/>
                <a:gd name="T72" fmla="*/ 624364 w 600"/>
                <a:gd name="T73" fmla="*/ 226805 h 506"/>
                <a:gd name="T74" fmla="*/ 573977 w 600"/>
                <a:gd name="T75" fmla="*/ 239643 h 506"/>
                <a:gd name="T76" fmla="*/ 568500 w 600"/>
                <a:gd name="T77" fmla="*/ 232154 h 506"/>
                <a:gd name="T78" fmla="*/ 624364 w 600"/>
                <a:gd name="T79" fmla="*/ 175453 h 506"/>
                <a:gd name="T80" fmla="*/ 600266 w 600"/>
                <a:gd name="T81" fmla="*/ 83447 h 506"/>
                <a:gd name="T82" fmla="*/ 563023 w 600"/>
                <a:gd name="T83" fmla="*/ 110193 h 506"/>
                <a:gd name="T84" fmla="*/ 529066 w 600"/>
                <a:gd name="T85" fmla="*/ 79168 h 506"/>
                <a:gd name="T86" fmla="*/ 499491 w 600"/>
                <a:gd name="T87" fmla="*/ 40654 h 506"/>
                <a:gd name="T88" fmla="*/ 495110 w 600"/>
                <a:gd name="T89" fmla="*/ 16048 h 506"/>
                <a:gd name="T90" fmla="*/ 477584 w 600"/>
                <a:gd name="T91" fmla="*/ 10698 h 506"/>
                <a:gd name="T92" fmla="*/ 449104 w 600"/>
                <a:gd name="T93" fmla="*/ 18187 h 506"/>
                <a:gd name="T94" fmla="*/ 407480 w 600"/>
                <a:gd name="T95" fmla="*/ 0 h 506"/>
                <a:gd name="T96" fmla="*/ 387763 w 600"/>
                <a:gd name="T97" fmla="*/ 43863 h 506"/>
                <a:gd name="T98" fmla="*/ 352711 w 600"/>
                <a:gd name="T99" fmla="*/ 47073 h 506"/>
                <a:gd name="T100" fmla="*/ 326422 w 600"/>
                <a:gd name="T101" fmla="*/ 83447 h 506"/>
                <a:gd name="T102" fmla="*/ 309991 w 600"/>
                <a:gd name="T103" fmla="*/ 75958 h 506"/>
                <a:gd name="T104" fmla="*/ 284798 w 600"/>
                <a:gd name="T105" fmla="*/ 83447 h 506"/>
                <a:gd name="T106" fmla="*/ 246459 w 600"/>
                <a:gd name="T107" fmla="*/ 62050 h 506"/>
                <a:gd name="T108" fmla="*/ 215789 w 600"/>
                <a:gd name="T109" fmla="*/ 96285 h 506"/>
                <a:gd name="T110" fmla="*/ 215789 w 600"/>
                <a:gd name="T111" fmla="*/ 113403 h 506"/>
                <a:gd name="T112" fmla="*/ 276035 w 600"/>
                <a:gd name="T113" fmla="*/ 142288 h 506"/>
                <a:gd name="T114" fmla="*/ 290274 w 600"/>
                <a:gd name="T115" fmla="*/ 166894 h 506"/>
                <a:gd name="T116" fmla="*/ 246459 w 600"/>
                <a:gd name="T117" fmla="*/ 181872 h 506"/>
                <a:gd name="T118" fmla="*/ 178546 w 600"/>
                <a:gd name="T119" fmla="*/ 180802 h 5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2" name="Freeform 12"/>
            <p:cNvSpPr/>
            <p:nvPr/>
          </p:nvSpPr>
          <p:spPr bwMode="auto">
            <a:xfrm>
              <a:off x="2400081" y="3124706"/>
              <a:ext cx="1006215" cy="743832"/>
            </a:xfrm>
            <a:custGeom>
              <a:avLst/>
              <a:gdLst>
                <a:gd name="T0" fmla="*/ 504889 w 1181"/>
                <a:gd name="T1" fmla="*/ 80130 h 893"/>
                <a:gd name="T2" fmla="*/ 481940 w 1181"/>
                <a:gd name="T3" fmla="*/ 28847 h 893"/>
                <a:gd name="T4" fmla="*/ 564995 w 1181"/>
                <a:gd name="T5" fmla="*/ 0 h 893"/>
                <a:gd name="T6" fmla="*/ 579202 w 1181"/>
                <a:gd name="T7" fmla="*/ 55557 h 893"/>
                <a:gd name="T8" fmla="*/ 655700 w 1181"/>
                <a:gd name="T9" fmla="*/ 118593 h 893"/>
                <a:gd name="T10" fmla="*/ 695042 w 1181"/>
                <a:gd name="T11" fmla="*/ 118593 h 893"/>
                <a:gd name="T12" fmla="*/ 728920 w 1181"/>
                <a:gd name="T13" fmla="*/ 177355 h 893"/>
                <a:gd name="T14" fmla="*/ 807604 w 1181"/>
                <a:gd name="T15" fmla="*/ 170945 h 893"/>
                <a:gd name="T16" fmla="*/ 842575 w 1181"/>
                <a:gd name="T17" fmla="*/ 144235 h 893"/>
                <a:gd name="T18" fmla="*/ 867710 w 1181"/>
                <a:gd name="T19" fmla="*/ 170945 h 893"/>
                <a:gd name="T20" fmla="*/ 957323 w 1181"/>
                <a:gd name="T21" fmla="*/ 160261 h 893"/>
                <a:gd name="T22" fmla="*/ 975901 w 1181"/>
                <a:gd name="T23" fmla="*/ 182698 h 893"/>
                <a:gd name="T24" fmla="*/ 1064420 w 1181"/>
                <a:gd name="T25" fmla="*/ 221160 h 893"/>
                <a:gd name="T26" fmla="*/ 1175889 w 1181"/>
                <a:gd name="T27" fmla="*/ 233981 h 893"/>
                <a:gd name="T28" fmla="*/ 1228345 w 1181"/>
                <a:gd name="T29" fmla="*/ 245733 h 893"/>
                <a:gd name="T30" fmla="*/ 1277523 w 1181"/>
                <a:gd name="T31" fmla="*/ 279923 h 893"/>
                <a:gd name="T32" fmla="*/ 1280801 w 1181"/>
                <a:gd name="T33" fmla="*/ 362190 h 893"/>
                <a:gd name="T34" fmla="*/ 1218510 w 1181"/>
                <a:gd name="T35" fmla="*/ 392105 h 893"/>
                <a:gd name="T36" fmla="*/ 1120155 w 1181"/>
                <a:gd name="T37" fmla="*/ 425226 h 893"/>
                <a:gd name="T38" fmla="*/ 1137640 w 1181"/>
                <a:gd name="T39" fmla="*/ 492535 h 893"/>
                <a:gd name="T40" fmla="*/ 1213046 w 1181"/>
                <a:gd name="T41" fmla="*/ 563050 h 893"/>
                <a:gd name="T42" fmla="*/ 1181354 w 1181"/>
                <a:gd name="T43" fmla="*/ 676301 h 893"/>
                <a:gd name="T44" fmla="*/ 1120155 w 1181"/>
                <a:gd name="T45" fmla="*/ 604718 h 893"/>
                <a:gd name="T46" fmla="*/ 1097205 w 1181"/>
                <a:gd name="T47" fmla="*/ 575871 h 893"/>
                <a:gd name="T48" fmla="*/ 1029450 w 1181"/>
                <a:gd name="T49" fmla="*/ 564119 h 893"/>
                <a:gd name="T50" fmla="*/ 975901 w 1181"/>
                <a:gd name="T51" fmla="*/ 612197 h 893"/>
                <a:gd name="T52" fmla="*/ 936559 w 1181"/>
                <a:gd name="T53" fmla="*/ 642112 h 893"/>
                <a:gd name="T54" fmla="*/ 873174 w 1181"/>
                <a:gd name="T55" fmla="*/ 628223 h 893"/>
                <a:gd name="T56" fmla="*/ 842575 w 1181"/>
                <a:gd name="T57" fmla="*/ 679507 h 893"/>
                <a:gd name="T58" fmla="*/ 916888 w 1181"/>
                <a:gd name="T59" fmla="*/ 732927 h 893"/>
                <a:gd name="T60" fmla="*/ 807604 w 1181"/>
                <a:gd name="T61" fmla="*/ 746816 h 893"/>
                <a:gd name="T62" fmla="*/ 775912 w 1181"/>
                <a:gd name="T63" fmla="*/ 713696 h 893"/>
                <a:gd name="T64" fmla="*/ 709249 w 1181"/>
                <a:gd name="T65" fmla="*/ 723311 h 893"/>
                <a:gd name="T66" fmla="*/ 695042 w 1181"/>
                <a:gd name="T67" fmla="*/ 674164 h 893"/>
                <a:gd name="T68" fmla="*/ 655700 w 1181"/>
                <a:gd name="T69" fmla="*/ 647454 h 893"/>
                <a:gd name="T70" fmla="*/ 652422 w 1181"/>
                <a:gd name="T71" fmla="*/ 684849 h 893"/>
                <a:gd name="T72" fmla="*/ 613080 w 1181"/>
                <a:gd name="T73" fmla="*/ 713696 h 893"/>
                <a:gd name="T74" fmla="*/ 551881 w 1181"/>
                <a:gd name="T75" fmla="*/ 816263 h 893"/>
                <a:gd name="T76" fmla="*/ 533303 w 1181"/>
                <a:gd name="T77" fmla="*/ 930582 h 893"/>
                <a:gd name="T78" fmla="*/ 452433 w 1181"/>
                <a:gd name="T79" fmla="*/ 953019 h 893"/>
                <a:gd name="T80" fmla="*/ 332222 w 1181"/>
                <a:gd name="T81" fmla="*/ 762842 h 893"/>
                <a:gd name="T82" fmla="*/ 266652 w 1181"/>
                <a:gd name="T83" fmla="*/ 727585 h 893"/>
                <a:gd name="T84" fmla="*/ 269930 w 1181"/>
                <a:gd name="T85" fmla="*/ 679507 h 893"/>
                <a:gd name="T86" fmla="*/ 209824 w 1181"/>
                <a:gd name="T87" fmla="*/ 684849 h 893"/>
                <a:gd name="T88" fmla="*/ 155182 w 1181"/>
                <a:gd name="T89" fmla="*/ 595102 h 893"/>
                <a:gd name="T90" fmla="*/ 144254 w 1181"/>
                <a:gd name="T91" fmla="*/ 417747 h 893"/>
                <a:gd name="T92" fmla="*/ 135511 w 1181"/>
                <a:gd name="T93" fmla="*/ 326932 h 893"/>
                <a:gd name="T94" fmla="*/ 0 w 1181"/>
                <a:gd name="T95" fmla="*/ 157056 h 893"/>
                <a:gd name="T96" fmla="*/ 17485 w 1181"/>
                <a:gd name="T97" fmla="*/ 113251 h 893"/>
                <a:gd name="T98" fmla="*/ 201081 w 1181"/>
                <a:gd name="T99" fmla="*/ 118593 h 893"/>
                <a:gd name="T100" fmla="*/ 262280 w 1181"/>
                <a:gd name="T101" fmla="*/ 130346 h 893"/>
                <a:gd name="T102" fmla="*/ 357357 w 1181"/>
                <a:gd name="T103" fmla="*/ 176287 h 893"/>
                <a:gd name="T104" fmla="*/ 368285 w 1181"/>
                <a:gd name="T105" fmla="*/ 123935 h 893"/>
                <a:gd name="T106" fmla="*/ 428391 w 1181"/>
                <a:gd name="T107" fmla="*/ 134619 h 893"/>
                <a:gd name="T108" fmla="*/ 487404 w 1181"/>
                <a:gd name="T109" fmla="*/ 119662 h 8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3" name="Freeform 13"/>
            <p:cNvSpPr/>
            <p:nvPr/>
          </p:nvSpPr>
          <p:spPr bwMode="auto">
            <a:xfrm>
              <a:off x="930982" y="2841282"/>
              <a:ext cx="1586676" cy="839132"/>
            </a:xfrm>
            <a:custGeom>
              <a:avLst/>
              <a:gdLst>
                <a:gd name="T0" fmla="*/ 1236617 w 1863"/>
                <a:gd name="T1" fmla="*/ 1025989 h 1005"/>
                <a:gd name="T2" fmla="*/ 1268297 w 1863"/>
                <a:gd name="T3" fmla="*/ 1060260 h 1005"/>
                <a:gd name="T4" fmla="*/ 1372077 w 1863"/>
                <a:gd name="T5" fmla="*/ 1025989 h 1005"/>
                <a:gd name="T6" fmla="*/ 1437622 w 1863"/>
                <a:gd name="T7" fmla="*/ 979938 h 1005"/>
                <a:gd name="T8" fmla="*/ 1514092 w 1863"/>
                <a:gd name="T9" fmla="*/ 949951 h 1005"/>
                <a:gd name="T10" fmla="*/ 1596023 w 1863"/>
                <a:gd name="T11" fmla="*/ 924247 h 1005"/>
                <a:gd name="T12" fmla="*/ 1728206 w 1863"/>
                <a:gd name="T13" fmla="*/ 902828 h 1005"/>
                <a:gd name="T14" fmla="*/ 1730390 w 1863"/>
                <a:gd name="T15" fmla="*/ 949951 h 1005"/>
                <a:gd name="T16" fmla="*/ 1771902 w 1863"/>
                <a:gd name="T17" fmla="*/ 958518 h 1005"/>
                <a:gd name="T18" fmla="*/ 1746777 w 1863"/>
                <a:gd name="T19" fmla="*/ 1018493 h 1005"/>
                <a:gd name="T20" fmla="*/ 1771902 w 1863"/>
                <a:gd name="T21" fmla="*/ 1025989 h 1005"/>
                <a:gd name="T22" fmla="*/ 1884421 w 1863"/>
                <a:gd name="T23" fmla="*/ 1018493 h 1005"/>
                <a:gd name="T24" fmla="*/ 1952151 w 1863"/>
                <a:gd name="T25" fmla="*/ 1039912 h 1005"/>
                <a:gd name="T26" fmla="*/ 1982739 w 1863"/>
                <a:gd name="T27" fmla="*/ 1052764 h 1005"/>
                <a:gd name="T28" fmla="*/ 1988201 w 1863"/>
                <a:gd name="T29" fmla="*/ 979938 h 1005"/>
                <a:gd name="T30" fmla="*/ 2034083 w 1863"/>
                <a:gd name="T31" fmla="*/ 931744 h 1005"/>
                <a:gd name="T32" fmla="*/ 1998033 w 1863"/>
                <a:gd name="T33" fmla="*/ 701485 h 1005"/>
                <a:gd name="T34" fmla="*/ 1957613 w 1863"/>
                <a:gd name="T35" fmla="*/ 576182 h 1005"/>
                <a:gd name="T36" fmla="*/ 1860388 w 1863"/>
                <a:gd name="T37" fmla="*/ 530130 h 1005"/>
                <a:gd name="T38" fmla="*/ 1799213 w 1863"/>
                <a:gd name="T39" fmla="*/ 644724 h 1005"/>
                <a:gd name="T40" fmla="*/ 1682324 w 1863"/>
                <a:gd name="T41" fmla="*/ 585821 h 1005"/>
                <a:gd name="T42" fmla="*/ 1466025 w 1863"/>
                <a:gd name="T43" fmla="*/ 508711 h 1005"/>
                <a:gd name="T44" fmla="*/ 1376447 w 1863"/>
                <a:gd name="T45" fmla="*/ 495859 h 1005"/>
                <a:gd name="T46" fmla="*/ 1203845 w 1863"/>
                <a:gd name="T47" fmla="*/ 425175 h 1005"/>
                <a:gd name="T48" fmla="*/ 1120821 w 1863"/>
                <a:gd name="T49" fmla="*/ 229188 h 1005"/>
                <a:gd name="T50" fmla="*/ 1152501 w 1863"/>
                <a:gd name="T51" fmla="*/ 168142 h 1005"/>
                <a:gd name="T52" fmla="*/ 1151409 w 1863"/>
                <a:gd name="T53" fmla="*/ 83536 h 1005"/>
                <a:gd name="T54" fmla="*/ 1164518 w 1863"/>
                <a:gd name="T55" fmla="*/ 41768 h 1005"/>
                <a:gd name="T56" fmla="*/ 1012672 w 1863"/>
                <a:gd name="T57" fmla="*/ 0 h 1005"/>
                <a:gd name="T58" fmla="*/ 903430 w 1863"/>
                <a:gd name="T59" fmla="*/ 13923 h 1005"/>
                <a:gd name="T60" fmla="*/ 767970 w 1863"/>
                <a:gd name="T61" fmla="*/ 57832 h 1005"/>
                <a:gd name="T62" fmla="*/ 631418 w 1863"/>
                <a:gd name="T63" fmla="*/ 71755 h 1005"/>
                <a:gd name="T64" fmla="*/ 539655 w 1863"/>
                <a:gd name="T65" fmla="*/ 25703 h 1005"/>
                <a:gd name="T66" fmla="*/ 391086 w 1863"/>
                <a:gd name="T67" fmla="*/ 52478 h 1005"/>
                <a:gd name="T68" fmla="*/ 332095 w 1863"/>
                <a:gd name="T69" fmla="*/ 19277 h 1005"/>
                <a:gd name="T70" fmla="*/ 220668 w 1863"/>
                <a:gd name="T71" fmla="*/ 29987 h 1005"/>
                <a:gd name="T72" fmla="*/ 167140 w 1863"/>
                <a:gd name="T73" fmla="*/ 100671 h 1005"/>
                <a:gd name="T74" fmla="*/ 135460 w 1863"/>
                <a:gd name="T75" fmla="*/ 136013 h 1005"/>
                <a:gd name="T76" fmla="*/ 97225 w 1863"/>
                <a:gd name="T77" fmla="*/ 157433 h 1005"/>
                <a:gd name="T78" fmla="*/ 80839 w 1863"/>
                <a:gd name="T79" fmla="*/ 184207 h 1005"/>
                <a:gd name="T80" fmla="*/ 110334 w 1863"/>
                <a:gd name="T81" fmla="*/ 247394 h 1005"/>
                <a:gd name="T82" fmla="*/ 102687 w 1863"/>
                <a:gd name="T83" fmla="*/ 308439 h 1005"/>
                <a:gd name="T84" fmla="*/ 29495 w 1863"/>
                <a:gd name="T85" fmla="*/ 285949 h 1005"/>
                <a:gd name="T86" fmla="*/ 0 w 1863"/>
                <a:gd name="T87" fmla="*/ 313794 h 1005"/>
                <a:gd name="T88" fmla="*/ 18571 w 1863"/>
                <a:gd name="T89" fmla="*/ 371627 h 1005"/>
                <a:gd name="T90" fmla="*/ 9832 w 1863"/>
                <a:gd name="T91" fmla="*/ 425175 h 1005"/>
                <a:gd name="T92" fmla="*/ 46974 w 1863"/>
                <a:gd name="T93" fmla="*/ 444453 h 1005"/>
                <a:gd name="T94" fmla="*/ 135460 w 1863"/>
                <a:gd name="T95" fmla="*/ 530130 h 1005"/>
                <a:gd name="T96" fmla="*/ 187896 w 1863"/>
                <a:gd name="T97" fmla="*/ 605098 h 1005"/>
                <a:gd name="T98" fmla="*/ 223946 w 1863"/>
                <a:gd name="T99" fmla="*/ 629730 h 1005"/>
                <a:gd name="T100" fmla="*/ 285121 w 1863"/>
                <a:gd name="T101" fmla="*/ 625447 h 1005"/>
                <a:gd name="T102" fmla="*/ 431505 w 1863"/>
                <a:gd name="T103" fmla="*/ 781808 h 1005"/>
                <a:gd name="T104" fmla="*/ 475202 w 1863"/>
                <a:gd name="T105" fmla="*/ 765744 h 1005"/>
                <a:gd name="T106" fmla="*/ 488311 w 1863"/>
                <a:gd name="T107" fmla="*/ 825718 h 1005"/>
                <a:gd name="T108" fmla="*/ 577889 w 1863"/>
                <a:gd name="T109" fmla="*/ 862131 h 1005"/>
                <a:gd name="T110" fmla="*/ 651081 w 1863"/>
                <a:gd name="T111" fmla="*/ 937099 h 1005"/>
                <a:gd name="T112" fmla="*/ 664190 w 1863"/>
                <a:gd name="T113" fmla="*/ 969228 h 1005"/>
                <a:gd name="T114" fmla="*/ 745029 w 1863"/>
                <a:gd name="T115" fmla="*/ 967086 h 1005"/>
                <a:gd name="T116" fmla="*/ 888136 w 1863"/>
                <a:gd name="T117" fmla="*/ 993860 h 1005"/>
                <a:gd name="T118" fmla="*/ 952589 w 1863"/>
                <a:gd name="T119" fmla="*/ 1013138 h 1005"/>
                <a:gd name="T120" fmla="*/ 952589 w 1863"/>
                <a:gd name="T121" fmla="*/ 1075254 h 1005"/>
                <a:gd name="T122" fmla="*/ 1074939 w 1863"/>
                <a:gd name="T123" fmla="*/ 983151 h 1005"/>
                <a:gd name="T124" fmla="*/ 1172165 w 1863"/>
                <a:gd name="T125" fmla="*/ 1018493 h 100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4" name="Freeform 14"/>
            <p:cNvSpPr/>
            <p:nvPr/>
          </p:nvSpPr>
          <p:spPr bwMode="auto">
            <a:xfrm>
              <a:off x="3396394" y="2884601"/>
              <a:ext cx="493826" cy="423279"/>
            </a:xfrm>
            <a:custGeom>
              <a:avLst/>
              <a:gdLst>
                <a:gd name="T0" fmla="*/ 73170 w 580"/>
                <a:gd name="T1" fmla="*/ 376942 h 507"/>
                <a:gd name="T2" fmla="*/ 164906 w 580"/>
                <a:gd name="T3" fmla="*/ 452973 h 507"/>
                <a:gd name="T4" fmla="*/ 240260 w 580"/>
                <a:gd name="T5" fmla="*/ 467965 h 507"/>
                <a:gd name="T6" fmla="*/ 307970 w 580"/>
                <a:gd name="T7" fmla="*/ 460469 h 507"/>
                <a:gd name="T8" fmla="*/ 330904 w 580"/>
                <a:gd name="T9" fmla="*/ 467965 h 507"/>
                <a:gd name="T10" fmla="*/ 356022 w 580"/>
                <a:gd name="T11" fmla="*/ 455115 h 507"/>
                <a:gd name="T12" fmla="*/ 371311 w 580"/>
                <a:gd name="T13" fmla="*/ 474390 h 507"/>
                <a:gd name="T14" fmla="*/ 378956 w 580"/>
                <a:gd name="T15" fmla="*/ 497949 h 507"/>
                <a:gd name="T16" fmla="*/ 412811 w 580"/>
                <a:gd name="T17" fmla="*/ 514012 h 507"/>
                <a:gd name="T18" fmla="*/ 456494 w 580"/>
                <a:gd name="T19" fmla="*/ 514012 h 507"/>
                <a:gd name="T20" fmla="*/ 489257 w 580"/>
                <a:gd name="T21" fmla="*/ 541854 h 507"/>
                <a:gd name="T22" fmla="*/ 518743 w 580"/>
                <a:gd name="T23" fmla="*/ 529004 h 507"/>
                <a:gd name="T24" fmla="*/ 541677 w 580"/>
                <a:gd name="T25" fmla="*/ 541854 h 507"/>
                <a:gd name="T26" fmla="*/ 560243 w 580"/>
                <a:gd name="T27" fmla="*/ 504374 h 507"/>
                <a:gd name="T28" fmla="*/ 587545 w 580"/>
                <a:gd name="T29" fmla="*/ 492595 h 507"/>
                <a:gd name="T30" fmla="*/ 593006 w 580"/>
                <a:gd name="T31" fmla="*/ 462611 h 507"/>
                <a:gd name="T32" fmla="*/ 582085 w 580"/>
                <a:gd name="T33" fmla="*/ 409068 h 507"/>
                <a:gd name="T34" fmla="*/ 577716 w 580"/>
                <a:gd name="T35" fmla="*/ 404784 h 507"/>
                <a:gd name="T36" fmla="*/ 549322 w 580"/>
                <a:gd name="T37" fmla="*/ 433697 h 507"/>
                <a:gd name="T38" fmla="*/ 507822 w 580"/>
                <a:gd name="T39" fmla="*/ 400501 h 507"/>
                <a:gd name="T40" fmla="*/ 477244 w 580"/>
                <a:gd name="T41" fmla="*/ 364092 h 507"/>
                <a:gd name="T42" fmla="*/ 507822 w 580"/>
                <a:gd name="T43" fmla="*/ 342675 h 507"/>
                <a:gd name="T44" fmla="*/ 517651 w 580"/>
                <a:gd name="T45" fmla="*/ 306265 h 507"/>
                <a:gd name="T46" fmla="*/ 535125 w 580"/>
                <a:gd name="T47" fmla="*/ 293415 h 507"/>
                <a:gd name="T48" fmla="*/ 534033 w 580"/>
                <a:gd name="T49" fmla="*/ 243085 h 507"/>
                <a:gd name="T50" fmla="*/ 547138 w 580"/>
                <a:gd name="T51" fmla="*/ 232376 h 507"/>
                <a:gd name="T52" fmla="*/ 572256 w 580"/>
                <a:gd name="T53" fmla="*/ 251652 h 507"/>
                <a:gd name="T54" fmla="*/ 587545 w 580"/>
                <a:gd name="T55" fmla="*/ 271998 h 507"/>
                <a:gd name="T56" fmla="*/ 621400 w 580"/>
                <a:gd name="T57" fmla="*/ 251652 h 507"/>
                <a:gd name="T58" fmla="*/ 632321 w 580"/>
                <a:gd name="T59" fmla="*/ 238801 h 507"/>
                <a:gd name="T60" fmla="*/ 626860 w 580"/>
                <a:gd name="T61" fmla="*/ 213101 h 507"/>
                <a:gd name="T62" fmla="*/ 587545 w 580"/>
                <a:gd name="T63" fmla="*/ 193825 h 507"/>
                <a:gd name="T64" fmla="*/ 578808 w 580"/>
                <a:gd name="T65" fmla="*/ 165983 h 507"/>
                <a:gd name="T66" fmla="*/ 512191 w 580"/>
                <a:gd name="T67" fmla="*/ 175621 h 507"/>
                <a:gd name="T68" fmla="*/ 467415 w 580"/>
                <a:gd name="T69" fmla="*/ 140282 h 507"/>
                <a:gd name="T70" fmla="*/ 447757 w 580"/>
                <a:gd name="T71" fmla="*/ 135999 h 507"/>
                <a:gd name="T72" fmla="*/ 447757 w 580"/>
                <a:gd name="T73" fmla="*/ 110298 h 507"/>
                <a:gd name="T74" fmla="*/ 543862 w 580"/>
                <a:gd name="T75" fmla="*/ 9638 h 507"/>
                <a:gd name="T76" fmla="*/ 507822 w 580"/>
                <a:gd name="T77" fmla="*/ 18205 h 507"/>
                <a:gd name="T78" fmla="*/ 485981 w 580"/>
                <a:gd name="T79" fmla="*/ 29984 h 507"/>
                <a:gd name="T80" fmla="*/ 477244 w 580"/>
                <a:gd name="T81" fmla="*/ 18205 h 507"/>
                <a:gd name="T82" fmla="*/ 477244 w 580"/>
                <a:gd name="T83" fmla="*/ 4283 h 507"/>
                <a:gd name="T84" fmla="*/ 461955 w 580"/>
                <a:gd name="T85" fmla="*/ 0 h 507"/>
                <a:gd name="T86" fmla="*/ 418271 w 580"/>
                <a:gd name="T87" fmla="*/ 14992 h 507"/>
                <a:gd name="T88" fmla="*/ 307970 w 580"/>
                <a:gd name="T89" fmla="*/ 2142 h 507"/>
                <a:gd name="T90" fmla="*/ 302509 w 580"/>
                <a:gd name="T91" fmla="*/ 87810 h 507"/>
                <a:gd name="T92" fmla="*/ 251181 w 580"/>
                <a:gd name="T93" fmla="*/ 129574 h 507"/>
                <a:gd name="T94" fmla="*/ 178011 w 580"/>
                <a:gd name="T95" fmla="*/ 140282 h 507"/>
                <a:gd name="T96" fmla="*/ 78631 w 580"/>
                <a:gd name="T97" fmla="*/ 203463 h 507"/>
                <a:gd name="T98" fmla="*/ 0 w 580"/>
                <a:gd name="T99" fmla="*/ 225951 h 507"/>
                <a:gd name="T100" fmla="*/ 0 w 580"/>
                <a:gd name="T101" fmla="*/ 238801 h 507"/>
                <a:gd name="T102" fmla="*/ 73170 w 580"/>
                <a:gd name="T103" fmla="*/ 344816 h 507"/>
                <a:gd name="T104" fmla="*/ 73170 w 580"/>
                <a:gd name="T105" fmla="*/ 376942 h 50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5" name="Freeform 15"/>
            <p:cNvSpPr/>
            <p:nvPr/>
          </p:nvSpPr>
          <p:spPr bwMode="auto">
            <a:xfrm>
              <a:off x="1808481" y="2629643"/>
              <a:ext cx="1027255" cy="714128"/>
            </a:xfrm>
            <a:custGeom>
              <a:avLst/>
              <a:gdLst>
                <a:gd name="T0" fmla="*/ 107427 w 1202"/>
                <a:gd name="T1" fmla="*/ 342425 h 856"/>
                <a:gd name="T2" fmla="*/ 168814 w 1202"/>
                <a:gd name="T3" fmla="*/ 300692 h 856"/>
                <a:gd name="T4" fmla="*/ 141409 w 1202"/>
                <a:gd name="T5" fmla="*/ 284641 h 856"/>
                <a:gd name="T6" fmla="*/ 181968 w 1202"/>
                <a:gd name="T7" fmla="*/ 248258 h 856"/>
                <a:gd name="T8" fmla="*/ 133736 w 1202"/>
                <a:gd name="T9" fmla="*/ 149811 h 856"/>
                <a:gd name="T10" fmla="*/ 163333 w 1202"/>
                <a:gd name="T11" fmla="*/ 59924 h 856"/>
                <a:gd name="T12" fmla="*/ 429708 w 1202"/>
                <a:gd name="T13" fmla="*/ 0 h 856"/>
                <a:gd name="T14" fmla="*/ 590848 w 1202"/>
                <a:gd name="T15" fmla="*/ 33172 h 856"/>
                <a:gd name="T16" fmla="*/ 682929 w 1202"/>
                <a:gd name="T17" fmla="*/ 85606 h 856"/>
                <a:gd name="T18" fmla="*/ 772817 w 1202"/>
                <a:gd name="T19" fmla="*/ 52434 h 856"/>
                <a:gd name="T20" fmla="*/ 889013 w 1202"/>
                <a:gd name="T21" fmla="*/ 39593 h 856"/>
                <a:gd name="T22" fmla="*/ 1034807 w 1202"/>
                <a:gd name="T23" fmla="*/ 78116 h 856"/>
                <a:gd name="T24" fmla="*/ 1126887 w 1202"/>
                <a:gd name="T25" fmla="*/ 180843 h 856"/>
                <a:gd name="T26" fmla="*/ 1209102 w 1202"/>
                <a:gd name="T27" fmla="*/ 210805 h 856"/>
                <a:gd name="T28" fmla="*/ 1288028 w 1202"/>
                <a:gd name="T29" fmla="*/ 352056 h 856"/>
                <a:gd name="T30" fmla="*/ 1307759 w 1202"/>
                <a:gd name="T31" fmla="*/ 452643 h 856"/>
                <a:gd name="T32" fmla="*/ 1265008 w 1202"/>
                <a:gd name="T33" fmla="*/ 517918 h 856"/>
                <a:gd name="T34" fmla="*/ 1214583 w 1202"/>
                <a:gd name="T35" fmla="*/ 562861 h 856"/>
                <a:gd name="T36" fmla="*/ 1192659 w 1202"/>
                <a:gd name="T37" fmla="*/ 628136 h 856"/>
                <a:gd name="T38" fmla="*/ 1136753 w 1202"/>
                <a:gd name="T39" fmla="*/ 596034 h 856"/>
                <a:gd name="T40" fmla="*/ 1140042 w 1202"/>
                <a:gd name="T41" fmla="*/ 643117 h 856"/>
                <a:gd name="T42" fmla="*/ 1224449 w 1202"/>
                <a:gd name="T43" fmla="*/ 688060 h 856"/>
                <a:gd name="T44" fmla="*/ 1267200 w 1202"/>
                <a:gd name="T45" fmla="*/ 709462 h 856"/>
                <a:gd name="T46" fmla="*/ 1250757 w 1202"/>
                <a:gd name="T47" fmla="*/ 749055 h 856"/>
                <a:gd name="T48" fmla="*/ 1192659 w 1202"/>
                <a:gd name="T49" fmla="*/ 762966 h 856"/>
                <a:gd name="T50" fmla="*/ 1132368 w 1202"/>
                <a:gd name="T51" fmla="*/ 752265 h 856"/>
                <a:gd name="T52" fmla="*/ 1121406 w 1202"/>
                <a:gd name="T53" fmla="*/ 805769 h 856"/>
                <a:gd name="T54" fmla="*/ 1023845 w 1202"/>
                <a:gd name="T55" fmla="*/ 758685 h 856"/>
                <a:gd name="T56" fmla="*/ 964651 w 1202"/>
                <a:gd name="T57" fmla="*/ 747985 h 856"/>
                <a:gd name="T58" fmla="*/ 779394 w 1202"/>
                <a:gd name="T59" fmla="*/ 742634 h 856"/>
                <a:gd name="T60" fmla="*/ 761855 w 1202"/>
                <a:gd name="T61" fmla="*/ 786508 h 856"/>
                <a:gd name="T62" fmla="*/ 742123 w 1202"/>
                <a:gd name="T63" fmla="*/ 834661 h 856"/>
                <a:gd name="T64" fmla="*/ 568925 w 1202"/>
                <a:gd name="T65" fmla="*/ 893515 h 856"/>
                <a:gd name="T66" fmla="*/ 494383 w 1202"/>
                <a:gd name="T67" fmla="*/ 801489 h 856"/>
                <a:gd name="T68" fmla="*/ 280626 w 1202"/>
                <a:gd name="T69" fmla="*/ 768316 h 856"/>
                <a:gd name="T70" fmla="*/ 199507 w 1202"/>
                <a:gd name="T71" fmla="*/ 719093 h 856"/>
                <a:gd name="T72" fmla="*/ 1096 w 1202"/>
                <a:gd name="T73" fmla="*/ 541460 h 856"/>
                <a:gd name="T74" fmla="*/ 30693 w 1202"/>
                <a:gd name="T75" fmla="*/ 485816 h 856"/>
                <a:gd name="T76" fmla="*/ 55906 w 1202"/>
                <a:gd name="T77" fmla="*/ 380948 h 856"/>
                <a:gd name="T78" fmla="*/ 63579 w 1202"/>
                <a:gd name="T79" fmla="*/ 325304 h 8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solidFill>
              <a:schemeClr val="bg1"/>
            </a:solid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6" name="Freeform 16"/>
            <p:cNvSpPr/>
            <p:nvPr/>
          </p:nvSpPr>
          <p:spPr bwMode="auto">
            <a:xfrm>
              <a:off x="2950838" y="2648208"/>
              <a:ext cx="211640" cy="370060"/>
            </a:xfrm>
            <a:custGeom>
              <a:avLst/>
              <a:gdLst>
                <a:gd name="T0" fmla="*/ 249918 w 252"/>
                <a:gd name="T1" fmla="*/ 264654 h 443"/>
                <a:gd name="T2" fmla="*/ 254227 w 252"/>
                <a:gd name="T3" fmla="*/ 214295 h 443"/>
                <a:gd name="T4" fmla="*/ 270386 w 252"/>
                <a:gd name="T5" fmla="*/ 190722 h 443"/>
                <a:gd name="T6" fmla="*/ 265000 w 252"/>
                <a:gd name="T7" fmla="*/ 167150 h 443"/>
                <a:gd name="T8" fmla="*/ 177744 w 252"/>
                <a:gd name="T9" fmla="*/ 136077 h 443"/>
                <a:gd name="T10" fmla="*/ 187439 w 252"/>
                <a:gd name="T11" fmla="*/ 102862 h 443"/>
                <a:gd name="T12" fmla="*/ 211138 w 252"/>
                <a:gd name="T13" fmla="*/ 65360 h 443"/>
                <a:gd name="T14" fmla="*/ 194979 w 252"/>
                <a:gd name="T15" fmla="*/ 7500 h 443"/>
                <a:gd name="T16" fmla="*/ 187439 w 252"/>
                <a:gd name="T17" fmla="*/ 0 h 443"/>
                <a:gd name="T18" fmla="*/ 133577 w 252"/>
                <a:gd name="T19" fmla="*/ 36430 h 443"/>
                <a:gd name="T20" fmla="*/ 109878 w 252"/>
                <a:gd name="T21" fmla="*/ 118934 h 443"/>
                <a:gd name="T22" fmla="*/ 98028 w 252"/>
                <a:gd name="T23" fmla="*/ 176793 h 443"/>
                <a:gd name="T24" fmla="*/ 56016 w 252"/>
                <a:gd name="T25" fmla="*/ 214295 h 443"/>
                <a:gd name="T26" fmla="*/ 30163 w 252"/>
                <a:gd name="T27" fmla="*/ 225010 h 443"/>
                <a:gd name="T28" fmla="*/ 0 w 252"/>
                <a:gd name="T29" fmla="*/ 229295 h 443"/>
                <a:gd name="T30" fmla="*/ 67866 w 252"/>
                <a:gd name="T31" fmla="*/ 320371 h 443"/>
                <a:gd name="T32" fmla="*/ 86179 w 252"/>
                <a:gd name="T33" fmla="*/ 381445 h 443"/>
                <a:gd name="T34" fmla="*/ 77561 w 252"/>
                <a:gd name="T35" fmla="*/ 416803 h 443"/>
                <a:gd name="T36" fmla="*/ 123882 w 252"/>
                <a:gd name="T37" fmla="*/ 442519 h 443"/>
                <a:gd name="T38" fmla="*/ 123882 w 252"/>
                <a:gd name="T39" fmla="*/ 459662 h 443"/>
                <a:gd name="T40" fmla="*/ 168049 w 252"/>
                <a:gd name="T41" fmla="*/ 473592 h 443"/>
                <a:gd name="T42" fmla="*/ 182053 w 252"/>
                <a:gd name="T43" fmla="*/ 473592 h 443"/>
                <a:gd name="T44" fmla="*/ 182053 w 252"/>
                <a:gd name="T45" fmla="*/ 437161 h 443"/>
                <a:gd name="T46" fmla="*/ 215447 w 252"/>
                <a:gd name="T47" fmla="*/ 430733 h 443"/>
                <a:gd name="T48" fmla="*/ 226219 w 252"/>
                <a:gd name="T49" fmla="*/ 386802 h 443"/>
                <a:gd name="T50" fmla="*/ 200366 w 252"/>
                <a:gd name="T51" fmla="*/ 368587 h 443"/>
                <a:gd name="T52" fmla="*/ 182053 w 252"/>
                <a:gd name="T53" fmla="*/ 350372 h 443"/>
                <a:gd name="T54" fmla="*/ 189593 w 252"/>
                <a:gd name="T55" fmla="*/ 268940 h 443"/>
                <a:gd name="T56" fmla="*/ 206829 w 252"/>
                <a:gd name="T57" fmla="*/ 256082 h 443"/>
                <a:gd name="T58" fmla="*/ 240223 w 252"/>
                <a:gd name="T59" fmla="*/ 270011 h 443"/>
                <a:gd name="T60" fmla="*/ 249918 w 252"/>
                <a:gd name="T61" fmla="*/ 264654 h 44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7" name="Freeform 17"/>
            <p:cNvSpPr/>
            <p:nvPr/>
          </p:nvSpPr>
          <p:spPr bwMode="auto">
            <a:xfrm>
              <a:off x="3594420" y="2281861"/>
              <a:ext cx="434418" cy="612641"/>
            </a:xfrm>
            <a:custGeom>
              <a:avLst/>
              <a:gdLst>
                <a:gd name="T0" fmla="*/ 220907 w 507"/>
                <a:gd name="T1" fmla="*/ 761156 h 733"/>
                <a:gd name="T2" fmla="*/ 267067 w 507"/>
                <a:gd name="T3" fmla="*/ 613213 h 733"/>
                <a:gd name="T4" fmla="*/ 369277 w 507"/>
                <a:gd name="T5" fmla="*/ 551034 h 733"/>
                <a:gd name="T6" fmla="*/ 394555 w 507"/>
                <a:gd name="T7" fmla="*/ 489927 h 733"/>
                <a:gd name="T8" fmla="*/ 348396 w 507"/>
                <a:gd name="T9" fmla="*/ 465270 h 733"/>
                <a:gd name="T10" fmla="*/ 294543 w 507"/>
                <a:gd name="T11" fmla="*/ 440613 h 733"/>
                <a:gd name="T12" fmla="*/ 265968 w 507"/>
                <a:gd name="T13" fmla="*/ 364497 h 733"/>
                <a:gd name="T14" fmla="*/ 214313 w 507"/>
                <a:gd name="T15" fmla="*/ 370929 h 733"/>
                <a:gd name="T16" fmla="*/ 160460 w 507"/>
                <a:gd name="T17" fmla="*/ 358065 h 733"/>
                <a:gd name="T18" fmla="*/ 201124 w 507"/>
                <a:gd name="T19" fmla="*/ 279805 h 733"/>
                <a:gd name="T20" fmla="*/ 242888 w 507"/>
                <a:gd name="T21" fmla="*/ 199401 h 733"/>
                <a:gd name="T22" fmla="*/ 322019 w 507"/>
                <a:gd name="T23" fmla="*/ 231563 h 733"/>
                <a:gd name="T24" fmla="*/ 349495 w 507"/>
                <a:gd name="T25" fmla="*/ 285165 h 733"/>
                <a:gd name="T26" fmla="*/ 356089 w 507"/>
                <a:gd name="T27" fmla="*/ 331264 h 733"/>
                <a:gd name="T28" fmla="*/ 400050 w 507"/>
                <a:gd name="T29" fmla="*/ 379506 h 733"/>
                <a:gd name="T30" fmla="*/ 509954 w 507"/>
                <a:gd name="T31" fmla="*/ 349488 h 733"/>
                <a:gd name="T32" fmla="*/ 556114 w 507"/>
                <a:gd name="T33" fmla="*/ 260508 h 733"/>
                <a:gd name="T34" fmla="*/ 500063 w 507"/>
                <a:gd name="T35" fmla="*/ 213338 h 733"/>
                <a:gd name="T36" fmla="*/ 470389 w 507"/>
                <a:gd name="T37" fmla="*/ 137222 h 733"/>
                <a:gd name="T38" fmla="*/ 369277 w 507"/>
                <a:gd name="T39" fmla="*/ 85764 h 733"/>
                <a:gd name="T40" fmla="*/ 314325 w 507"/>
                <a:gd name="T41" fmla="*/ 0 h 733"/>
                <a:gd name="T42" fmla="*/ 242888 w 507"/>
                <a:gd name="T43" fmla="*/ 49314 h 733"/>
                <a:gd name="T44" fmla="*/ 246185 w 507"/>
                <a:gd name="T45" fmla="*/ 87908 h 733"/>
                <a:gd name="T46" fmla="*/ 179143 w 507"/>
                <a:gd name="T47" fmla="*/ 110421 h 733"/>
                <a:gd name="T48" fmla="*/ 141776 w 507"/>
                <a:gd name="T49" fmla="*/ 120070 h 733"/>
                <a:gd name="T50" fmla="*/ 80230 w 507"/>
                <a:gd name="T51" fmla="*/ 139367 h 733"/>
                <a:gd name="T52" fmla="*/ 63744 w 507"/>
                <a:gd name="T53" fmla="*/ 87908 h 733"/>
                <a:gd name="T54" fmla="*/ 9891 w 507"/>
                <a:gd name="T55" fmla="*/ 160808 h 733"/>
                <a:gd name="T56" fmla="*/ 35169 w 507"/>
                <a:gd name="T57" fmla="*/ 276589 h 733"/>
                <a:gd name="T58" fmla="*/ 63744 w 507"/>
                <a:gd name="T59" fmla="*/ 349488 h 733"/>
                <a:gd name="T60" fmla="*/ 74735 w 507"/>
                <a:gd name="T61" fmla="*/ 435252 h 733"/>
                <a:gd name="T62" fmla="*/ 7693 w 507"/>
                <a:gd name="T63" fmla="*/ 531737 h 733"/>
                <a:gd name="T64" fmla="*/ 71438 w 507"/>
                <a:gd name="T65" fmla="*/ 626077 h 733"/>
                <a:gd name="T66" fmla="*/ 49457 w 507"/>
                <a:gd name="T67" fmla="*/ 690401 h 733"/>
                <a:gd name="T68" fmla="*/ 25278 w 507"/>
                <a:gd name="T69" fmla="*/ 740787 h 733"/>
                <a:gd name="T70" fmla="*/ 157163 w 507"/>
                <a:gd name="T71" fmla="*/ 784741 h 733"/>
                <a:gd name="T72" fmla="*/ 216511 w 507"/>
                <a:gd name="T73" fmla="*/ 774020 h 73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8" name="Freeform 18"/>
            <p:cNvSpPr/>
            <p:nvPr/>
          </p:nvSpPr>
          <p:spPr bwMode="auto">
            <a:xfrm>
              <a:off x="3822148" y="2497214"/>
              <a:ext cx="89111" cy="143568"/>
            </a:xfrm>
            <a:custGeom>
              <a:avLst/>
              <a:gdLst>
                <a:gd name="T0" fmla="*/ 93617 w 105"/>
                <a:gd name="T1" fmla="*/ 169248 h 173"/>
                <a:gd name="T2" fmla="*/ 65314 w 105"/>
                <a:gd name="T3" fmla="*/ 183086 h 173"/>
                <a:gd name="T4" fmla="*/ 15240 w 105"/>
                <a:gd name="T5" fmla="*/ 172441 h 173"/>
                <a:gd name="T6" fmla="*/ 3266 w 105"/>
                <a:gd name="T7" fmla="*/ 159668 h 173"/>
                <a:gd name="T8" fmla="*/ 0 w 105"/>
                <a:gd name="T9" fmla="*/ 78769 h 173"/>
                <a:gd name="T10" fmla="*/ 44631 w 105"/>
                <a:gd name="T11" fmla="*/ 60674 h 173"/>
                <a:gd name="T12" fmla="*/ 40277 w 105"/>
                <a:gd name="T13" fmla="*/ 45771 h 173"/>
                <a:gd name="T14" fmla="*/ 47897 w 105"/>
                <a:gd name="T15" fmla="*/ 14902 h 173"/>
                <a:gd name="T16" fmla="*/ 51163 w 105"/>
                <a:gd name="T17" fmla="*/ 0 h 173"/>
                <a:gd name="T18" fmla="*/ 67491 w 105"/>
                <a:gd name="T19" fmla="*/ 8516 h 173"/>
                <a:gd name="T20" fmla="*/ 75111 w 105"/>
                <a:gd name="T21" fmla="*/ 35127 h 173"/>
                <a:gd name="T22" fmla="*/ 71846 w 105"/>
                <a:gd name="T23" fmla="*/ 53223 h 173"/>
                <a:gd name="T24" fmla="*/ 107769 w 105"/>
                <a:gd name="T25" fmla="*/ 78769 h 173"/>
                <a:gd name="T26" fmla="*/ 113211 w 105"/>
                <a:gd name="T27" fmla="*/ 98994 h 173"/>
                <a:gd name="T28" fmla="*/ 93617 w 105"/>
                <a:gd name="T29" fmla="*/ 113896 h 173"/>
                <a:gd name="T30" fmla="*/ 84909 w 105"/>
                <a:gd name="T31" fmla="*/ 147959 h 173"/>
                <a:gd name="T32" fmla="*/ 93617 w 105"/>
                <a:gd name="T33" fmla="*/ 169248 h 1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19" name="Freeform 19"/>
            <p:cNvSpPr/>
            <p:nvPr/>
          </p:nvSpPr>
          <p:spPr bwMode="auto">
            <a:xfrm>
              <a:off x="3716948" y="2435331"/>
              <a:ext cx="141093" cy="142331"/>
            </a:xfrm>
            <a:custGeom>
              <a:avLst/>
              <a:gdLst>
                <a:gd name="T0" fmla="*/ 137938 w 164"/>
                <a:gd name="T1" fmla="*/ 152316 h 169"/>
                <a:gd name="T2" fmla="*/ 136835 w 164"/>
                <a:gd name="T3" fmla="*/ 127470 h 169"/>
                <a:gd name="T4" fmla="*/ 129110 w 164"/>
                <a:gd name="T5" fmla="*/ 108025 h 169"/>
                <a:gd name="T6" fmla="*/ 175457 w 164"/>
                <a:gd name="T7" fmla="*/ 90741 h 169"/>
                <a:gd name="T8" fmla="*/ 179871 w 164"/>
                <a:gd name="T9" fmla="*/ 74538 h 169"/>
                <a:gd name="T10" fmla="*/ 167733 w 164"/>
                <a:gd name="T11" fmla="*/ 32408 h 169"/>
                <a:gd name="T12" fmla="*/ 153387 w 164"/>
                <a:gd name="T13" fmla="*/ 32408 h 169"/>
                <a:gd name="T14" fmla="*/ 81659 w 164"/>
                <a:gd name="T15" fmla="*/ 0 h 169"/>
                <a:gd name="T16" fmla="*/ 51865 w 164"/>
                <a:gd name="T17" fmla="*/ 32408 h 169"/>
                <a:gd name="T18" fmla="*/ 38623 w 164"/>
                <a:gd name="T19" fmla="*/ 71297 h 169"/>
                <a:gd name="T20" fmla="*/ 5518 w 164"/>
                <a:gd name="T21" fmla="*/ 117748 h 169"/>
                <a:gd name="T22" fmla="*/ 0 w 164"/>
                <a:gd name="T23" fmla="*/ 150155 h 169"/>
                <a:gd name="T24" fmla="*/ 12139 w 164"/>
                <a:gd name="T25" fmla="*/ 171760 h 169"/>
                <a:gd name="T26" fmla="*/ 62900 w 164"/>
                <a:gd name="T27" fmla="*/ 168520 h 169"/>
                <a:gd name="T28" fmla="*/ 89384 w 164"/>
                <a:gd name="T29" fmla="*/ 181483 h 169"/>
                <a:gd name="T30" fmla="*/ 113661 w 164"/>
                <a:gd name="T31" fmla="*/ 163118 h 169"/>
                <a:gd name="T32" fmla="*/ 137938 w 164"/>
                <a:gd name="T33" fmla="*/ 152316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0" name="Freeform 20"/>
            <p:cNvSpPr/>
            <p:nvPr/>
          </p:nvSpPr>
          <p:spPr bwMode="auto">
            <a:xfrm>
              <a:off x="3382781" y="2493501"/>
              <a:ext cx="274760" cy="559421"/>
            </a:xfrm>
            <a:custGeom>
              <a:avLst/>
              <a:gdLst>
                <a:gd name="T0" fmla="*/ 22913 w 323"/>
                <a:gd name="T1" fmla="*/ 716482 h 672"/>
                <a:gd name="T2" fmla="*/ 98199 w 323"/>
                <a:gd name="T3" fmla="*/ 694059 h 672"/>
                <a:gd name="T4" fmla="*/ 195307 w 323"/>
                <a:gd name="T5" fmla="*/ 632127 h 672"/>
                <a:gd name="T6" fmla="*/ 262955 w 323"/>
                <a:gd name="T7" fmla="*/ 619314 h 672"/>
                <a:gd name="T8" fmla="*/ 314237 w 323"/>
                <a:gd name="T9" fmla="*/ 578738 h 672"/>
                <a:gd name="T10" fmla="*/ 319692 w 323"/>
                <a:gd name="T11" fmla="*/ 493316 h 672"/>
                <a:gd name="T12" fmla="*/ 294597 w 323"/>
                <a:gd name="T13" fmla="*/ 462350 h 672"/>
                <a:gd name="T14" fmla="*/ 303326 w 323"/>
                <a:gd name="T15" fmla="*/ 433520 h 672"/>
                <a:gd name="T16" fmla="*/ 319692 w 323"/>
                <a:gd name="T17" fmla="*/ 412164 h 672"/>
                <a:gd name="T18" fmla="*/ 322965 w 323"/>
                <a:gd name="T19" fmla="*/ 374792 h 672"/>
                <a:gd name="T20" fmla="*/ 340423 w 323"/>
                <a:gd name="T21" fmla="*/ 348097 h 672"/>
                <a:gd name="T22" fmla="*/ 314237 w 323"/>
                <a:gd name="T23" fmla="*/ 296844 h 672"/>
                <a:gd name="T24" fmla="*/ 276048 w 323"/>
                <a:gd name="T25" fmla="*/ 254132 h 672"/>
                <a:gd name="T26" fmla="*/ 298961 w 323"/>
                <a:gd name="T27" fmla="*/ 185794 h 672"/>
                <a:gd name="T28" fmla="*/ 342605 w 323"/>
                <a:gd name="T29" fmla="*/ 158032 h 672"/>
                <a:gd name="T30" fmla="*/ 351334 w 323"/>
                <a:gd name="T31" fmla="*/ 112117 h 672"/>
                <a:gd name="T32" fmla="*/ 332785 w 323"/>
                <a:gd name="T33" fmla="*/ 72609 h 672"/>
                <a:gd name="T34" fmla="*/ 332785 w 323"/>
                <a:gd name="T35" fmla="*/ 26695 h 672"/>
                <a:gd name="T36" fmla="*/ 303326 w 323"/>
                <a:gd name="T37" fmla="*/ 0 h 672"/>
                <a:gd name="T38" fmla="*/ 234586 w 323"/>
                <a:gd name="T39" fmla="*/ 34169 h 672"/>
                <a:gd name="T40" fmla="*/ 223675 w 323"/>
                <a:gd name="T41" fmla="*/ 23491 h 672"/>
                <a:gd name="T42" fmla="*/ 187669 w 323"/>
                <a:gd name="T43" fmla="*/ 51254 h 672"/>
                <a:gd name="T44" fmla="*/ 157118 w 323"/>
                <a:gd name="T45" fmla="*/ 48050 h 672"/>
                <a:gd name="T46" fmla="*/ 98199 w 323"/>
                <a:gd name="T47" fmla="*/ 131337 h 672"/>
                <a:gd name="T48" fmla="*/ 81832 w 323"/>
                <a:gd name="T49" fmla="*/ 131337 h 672"/>
                <a:gd name="T50" fmla="*/ 49099 w 323"/>
                <a:gd name="T51" fmla="*/ 158032 h 672"/>
                <a:gd name="T52" fmla="*/ 51282 w 323"/>
                <a:gd name="T53" fmla="*/ 193269 h 672"/>
                <a:gd name="T54" fmla="*/ 36006 w 323"/>
                <a:gd name="T55" fmla="*/ 225302 h 672"/>
                <a:gd name="T56" fmla="*/ 30551 w 323"/>
                <a:gd name="T57" fmla="*/ 269081 h 672"/>
                <a:gd name="T58" fmla="*/ 2182 w 323"/>
                <a:gd name="T59" fmla="*/ 311793 h 672"/>
                <a:gd name="T60" fmla="*/ 33824 w 323"/>
                <a:gd name="T61" fmla="*/ 374792 h 672"/>
                <a:gd name="T62" fmla="*/ 22913 w 323"/>
                <a:gd name="T63" fmla="*/ 412164 h 672"/>
                <a:gd name="T64" fmla="*/ 0 w 323"/>
                <a:gd name="T65" fmla="*/ 451672 h 672"/>
                <a:gd name="T66" fmla="*/ 33824 w 323"/>
                <a:gd name="T67" fmla="*/ 605433 h 672"/>
                <a:gd name="T68" fmla="*/ 10911 w 323"/>
                <a:gd name="T69" fmla="*/ 683381 h 672"/>
                <a:gd name="T70" fmla="*/ 22913 w 323"/>
                <a:gd name="T71" fmla="*/ 716482 h 67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1" name="Freeform 21"/>
            <p:cNvSpPr/>
            <p:nvPr/>
          </p:nvSpPr>
          <p:spPr bwMode="auto">
            <a:xfrm>
              <a:off x="3823387" y="2507115"/>
              <a:ext cx="32179" cy="45794"/>
            </a:xfrm>
            <a:custGeom>
              <a:avLst/>
              <a:gdLst>
                <a:gd name="T0" fmla="*/ 40189 w 38"/>
                <a:gd name="T1" fmla="*/ 0 h 53"/>
                <a:gd name="T2" fmla="*/ 33672 w 38"/>
                <a:gd name="T3" fmla="*/ 29923 h 53"/>
                <a:gd name="T4" fmla="*/ 36930 w 38"/>
                <a:gd name="T5" fmla="*/ 43222 h 53"/>
                <a:gd name="T6" fmla="*/ 8689 w 38"/>
                <a:gd name="T7" fmla="*/ 57630 h 53"/>
                <a:gd name="T8" fmla="*/ 5431 w 38"/>
                <a:gd name="T9" fmla="*/ 33248 h 53"/>
                <a:gd name="T10" fmla="*/ 0 w 38"/>
                <a:gd name="T11" fmla="*/ 16624 h 53"/>
                <a:gd name="T12" fmla="*/ 40189 w 38"/>
                <a:gd name="T13" fmla="*/ 0 h 5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8" h="53">
                  <a:moveTo>
                    <a:pt x="37" y="0"/>
                  </a:moveTo>
                  <a:lnTo>
                    <a:pt x="31" y="27"/>
                  </a:lnTo>
                  <a:lnTo>
                    <a:pt x="34" y="39"/>
                  </a:lnTo>
                  <a:lnTo>
                    <a:pt x="8" y="52"/>
                  </a:lnTo>
                  <a:lnTo>
                    <a:pt x="5" y="30"/>
                  </a:lnTo>
                  <a:lnTo>
                    <a:pt x="0" y="15"/>
                  </a:lnTo>
                  <a:lnTo>
                    <a:pt x="37" y="0"/>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2" name="Freeform 22"/>
            <p:cNvSpPr/>
            <p:nvPr/>
          </p:nvSpPr>
          <p:spPr bwMode="auto">
            <a:xfrm>
              <a:off x="3801109" y="4129684"/>
              <a:ext cx="61883" cy="43318"/>
            </a:xfrm>
            <a:custGeom>
              <a:avLst/>
              <a:gdLst>
                <a:gd name="T0" fmla="*/ 4410 w 72"/>
                <a:gd name="T1" fmla="*/ 14741 h 49"/>
                <a:gd name="T2" fmla="*/ 33073 w 72"/>
                <a:gd name="T3" fmla="*/ 20411 h 49"/>
                <a:gd name="T4" fmla="*/ 62839 w 72"/>
                <a:gd name="T5" fmla="*/ 0 h 49"/>
                <a:gd name="T6" fmla="*/ 78273 w 72"/>
                <a:gd name="T7" fmla="*/ 40821 h 49"/>
                <a:gd name="T8" fmla="*/ 46302 w 72"/>
                <a:gd name="T9" fmla="*/ 54428 h 49"/>
                <a:gd name="T10" fmla="*/ 6615 w 72"/>
                <a:gd name="T11" fmla="*/ 51026 h 49"/>
                <a:gd name="T12" fmla="*/ 0 w 72"/>
                <a:gd name="T13" fmla="*/ 20411 h 49"/>
                <a:gd name="T14" fmla="*/ 4410 w 72"/>
                <a:gd name="T15" fmla="*/ 14741 h 4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2" h="49">
                  <a:moveTo>
                    <a:pt x="4" y="13"/>
                  </a:moveTo>
                  <a:lnTo>
                    <a:pt x="30" y="18"/>
                  </a:lnTo>
                  <a:lnTo>
                    <a:pt x="57" y="0"/>
                  </a:lnTo>
                  <a:lnTo>
                    <a:pt x="71" y="36"/>
                  </a:lnTo>
                  <a:lnTo>
                    <a:pt x="42" y="48"/>
                  </a:lnTo>
                  <a:lnTo>
                    <a:pt x="6" y="45"/>
                  </a:lnTo>
                  <a:lnTo>
                    <a:pt x="0" y="18"/>
                  </a:lnTo>
                  <a:lnTo>
                    <a:pt x="4" y="13"/>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3" name="Freeform 23"/>
            <p:cNvSpPr/>
            <p:nvPr/>
          </p:nvSpPr>
          <p:spPr bwMode="auto">
            <a:xfrm>
              <a:off x="3442188" y="3856161"/>
              <a:ext cx="622541" cy="503727"/>
            </a:xfrm>
            <a:custGeom>
              <a:avLst/>
              <a:gdLst>
                <a:gd name="T0" fmla="*/ 234405 w 729"/>
                <a:gd name="T1" fmla="*/ 93066 h 604"/>
                <a:gd name="T2" fmla="*/ 245359 w 729"/>
                <a:gd name="T3" fmla="*/ 52416 h 604"/>
                <a:gd name="T4" fmla="*/ 318748 w 729"/>
                <a:gd name="T5" fmla="*/ 74881 h 604"/>
                <a:gd name="T6" fmla="*/ 316557 w 729"/>
                <a:gd name="T7" fmla="*/ 41719 h 604"/>
                <a:gd name="T8" fmla="*/ 347227 w 729"/>
                <a:gd name="T9" fmla="*/ 4279 h 604"/>
                <a:gd name="T10" fmla="*/ 429378 w 729"/>
                <a:gd name="T11" fmla="*/ 0 h 604"/>
                <a:gd name="T12" fmla="*/ 501671 w 729"/>
                <a:gd name="T13" fmla="*/ 7488 h 604"/>
                <a:gd name="T14" fmla="*/ 495099 w 729"/>
                <a:gd name="T15" fmla="*/ 47068 h 604"/>
                <a:gd name="T16" fmla="*/ 466620 w 729"/>
                <a:gd name="T17" fmla="*/ 95205 h 604"/>
                <a:gd name="T18" fmla="*/ 593681 w 729"/>
                <a:gd name="T19" fmla="*/ 63114 h 604"/>
                <a:gd name="T20" fmla="*/ 640781 w 729"/>
                <a:gd name="T21" fmla="*/ 74881 h 604"/>
                <a:gd name="T22" fmla="*/ 633114 w 729"/>
                <a:gd name="T23" fmla="*/ 36371 h 604"/>
                <a:gd name="T24" fmla="*/ 716361 w 729"/>
                <a:gd name="T25" fmla="*/ 60974 h 604"/>
                <a:gd name="T26" fmla="*/ 764556 w 729"/>
                <a:gd name="T27" fmla="*/ 95205 h 604"/>
                <a:gd name="T28" fmla="*/ 775510 w 729"/>
                <a:gd name="T29" fmla="*/ 178644 h 604"/>
                <a:gd name="T30" fmla="*/ 739363 w 729"/>
                <a:gd name="T31" fmla="*/ 220363 h 604"/>
                <a:gd name="T32" fmla="*/ 670356 w 729"/>
                <a:gd name="T33" fmla="*/ 275989 h 604"/>
                <a:gd name="T34" fmla="*/ 635304 w 729"/>
                <a:gd name="T35" fmla="*/ 286686 h 604"/>
                <a:gd name="T36" fmla="*/ 619970 w 729"/>
                <a:gd name="T37" fmla="*/ 294174 h 604"/>
                <a:gd name="T38" fmla="*/ 563011 w 729"/>
                <a:gd name="T39" fmla="*/ 313429 h 604"/>
                <a:gd name="T40" fmla="*/ 519197 w 729"/>
                <a:gd name="T41" fmla="*/ 316638 h 604"/>
                <a:gd name="T42" fmla="*/ 411853 w 729"/>
                <a:gd name="T43" fmla="*/ 304871 h 604"/>
                <a:gd name="T44" fmla="*/ 426092 w 729"/>
                <a:gd name="T45" fmla="*/ 378682 h 604"/>
                <a:gd name="T46" fmla="*/ 358180 w 729"/>
                <a:gd name="T47" fmla="*/ 426820 h 604"/>
                <a:gd name="T48" fmla="*/ 288078 w 729"/>
                <a:gd name="T49" fmla="*/ 447144 h 604"/>
                <a:gd name="T50" fmla="*/ 207022 w 729"/>
                <a:gd name="T51" fmla="*/ 481376 h 604"/>
                <a:gd name="T52" fmla="*/ 76675 w 729"/>
                <a:gd name="T53" fmla="*/ 537001 h 604"/>
                <a:gd name="T54" fmla="*/ 96391 w 729"/>
                <a:gd name="T55" fmla="*/ 622579 h 604"/>
                <a:gd name="T56" fmla="*/ 38337 w 729"/>
                <a:gd name="T57" fmla="*/ 640764 h 604"/>
                <a:gd name="T58" fmla="*/ 8763 w 729"/>
                <a:gd name="T59" fmla="*/ 525234 h 604"/>
                <a:gd name="T60" fmla="*/ 36147 w 729"/>
                <a:gd name="T61" fmla="*/ 461051 h 604"/>
                <a:gd name="T62" fmla="*/ 66817 w 729"/>
                <a:gd name="T63" fmla="*/ 431099 h 604"/>
                <a:gd name="T64" fmla="*/ 107345 w 729"/>
                <a:gd name="T65" fmla="*/ 376543 h 604"/>
                <a:gd name="T66" fmla="*/ 167589 w 729"/>
                <a:gd name="T67" fmla="*/ 263152 h 604"/>
                <a:gd name="T68" fmla="*/ 212498 w 729"/>
                <a:gd name="T69" fmla="*/ 181853 h 604"/>
                <a:gd name="T70" fmla="*/ 212498 w 729"/>
                <a:gd name="T71" fmla="*/ 110182 h 60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4" name="Freeform 24"/>
            <p:cNvSpPr/>
            <p:nvPr/>
          </p:nvSpPr>
          <p:spPr bwMode="auto">
            <a:xfrm>
              <a:off x="2976829" y="3802942"/>
              <a:ext cx="641106" cy="452983"/>
            </a:xfrm>
            <a:custGeom>
              <a:avLst/>
              <a:gdLst>
                <a:gd name="T0" fmla="*/ 37130 w 753"/>
                <a:gd name="T1" fmla="*/ 226192 h 542"/>
                <a:gd name="T2" fmla="*/ 87365 w 753"/>
                <a:gd name="T3" fmla="*/ 200464 h 542"/>
                <a:gd name="T4" fmla="*/ 173638 w 753"/>
                <a:gd name="T5" fmla="*/ 221904 h 542"/>
                <a:gd name="T6" fmla="*/ 191111 w 753"/>
                <a:gd name="T7" fmla="*/ 185456 h 542"/>
                <a:gd name="T8" fmla="*/ 310146 w 753"/>
                <a:gd name="T9" fmla="*/ 142576 h 542"/>
                <a:gd name="T10" fmla="*/ 407340 w 753"/>
                <a:gd name="T11" fmla="*/ 114704 h 542"/>
                <a:gd name="T12" fmla="*/ 447747 w 753"/>
                <a:gd name="T13" fmla="*/ 125424 h 542"/>
                <a:gd name="T14" fmla="*/ 478325 w 753"/>
                <a:gd name="T15" fmla="*/ 101840 h 542"/>
                <a:gd name="T16" fmla="*/ 491429 w 753"/>
                <a:gd name="T17" fmla="*/ 78256 h 542"/>
                <a:gd name="T18" fmla="*/ 534020 w 753"/>
                <a:gd name="T19" fmla="*/ 49312 h 542"/>
                <a:gd name="T20" fmla="*/ 586439 w 753"/>
                <a:gd name="T21" fmla="*/ 20368 h 542"/>
                <a:gd name="T22" fmla="*/ 608280 w 753"/>
                <a:gd name="T23" fmla="*/ 47168 h 542"/>
                <a:gd name="T24" fmla="*/ 661791 w 753"/>
                <a:gd name="T25" fmla="*/ 9648 h 542"/>
                <a:gd name="T26" fmla="*/ 716395 w 753"/>
                <a:gd name="T27" fmla="*/ 9648 h 542"/>
                <a:gd name="T28" fmla="*/ 743696 w 753"/>
                <a:gd name="T29" fmla="*/ 50384 h 542"/>
                <a:gd name="T30" fmla="*/ 710934 w 753"/>
                <a:gd name="T31" fmla="*/ 127568 h 542"/>
                <a:gd name="T32" fmla="*/ 710934 w 753"/>
                <a:gd name="T33" fmla="*/ 161872 h 542"/>
                <a:gd name="T34" fmla="*/ 764446 w 753"/>
                <a:gd name="T35" fmla="*/ 188672 h 542"/>
                <a:gd name="T36" fmla="*/ 803760 w 753"/>
                <a:gd name="T37" fmla="*/ 175808 h 542"/>
                <a:gd name="T38" fmla="*/ 803760 w 753"/>
                <a:gd name="T39" fmla="*/ 247632 h 542"/>
                <a:gd name="T40" fmla="*/ 757893 w 753"/>
                <a:gd name="T41" fmla="*/ 330177 h 542"/>
                <a:gd name="T42" fmla="*/ 698922 w 753"/>
                <a:gd name="T43" fmla="*/ 442737 h 542"/>
                <a:gd name="T44" fmla="*/ 658515 w 753"/>
                <a:gd name="T45" fmla="*/ 498481 h 542"/>
                <a:gd name="T46" fmla="*/ 626845 w 753"/>
                <a:gd name="T47" fmla="*/ 528497 h 542"/>
                <a:gd name="T48" fmla="*/ 529652 w 753"/>
                <a:gd name="T49" fmla="*/ 579953 h 542"/>
                <a:gd name="T50" fmla="*/ 455391 w 753"/>
                <a:gd name="T51" fmla="*/ 539217 h 542"/>
                <a:gd name="T52" fmla="*/ 378947 w 753"/>
                <a:gd name="T53" fmla="*/ 579953 h 542"/>
                <a:gd name="T54" fmla="*/ 253359 w 753"/>
                <a:gd name="T55" fmla="*/ 534929 h 542"/>
                <a:gd name="T56" fmla="*/ 258819 w 753"/>
                <a:gd name="T57" fmla="*/ 448097 h 542"/>
                <a:gd name="T58" fmla="*/ 202032 w 753"/>
                <a:gd name="T59" fmla="*/ 433089 h 542"/>
                <a:gd name="T60" fmla="*/ 160534 w 753"/>
                <a:gd name="T61" fmla="*/ 433089 h 542"/>
                <a:gd name="T62" fmla="*/ 138692 w 753"/>
                <a:gd name="T63" fmla="*/ 370913 h 542"/>
                <a:gd name="T64" fmla="*/ 175822 w 753"/>
                <a:gd name="T65" fmla="*/ 361265 h 542"/>
                <a:gd name="T66" fmla="*/ 173638 w 753"/>
                <a:gd name="T67" fmla="*/ 309809 h 542"/>
                <a:gd name="T68" fmla="*/ 67708 w 753"/>
                <a:gd name="T69" fmla="*/ 266928 h 542"/>
                <a:gd name="T70" fmla="*/ 15289 w 753"/>
                <a:gd name="T71" fmla="*/ 266928 h 542"/>
                <a:gd name="T72" fmla="*/ 0 w 753"/>
                <a:gd name="T73" fmla="*/ 221904 h 54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5" name="Freeform 25"/>
            <p:cNvSpPr/>
            <p:nvPr/>
          </p:nvSpPr>
          <p:spPr bwMode="auto">
            <a:xfrm>
              <a:off x="3330799" y="3467537"/>
              <a:ext cx="444319" cy="485162"/>
            </a:xfrm>
            <a:custGeom>
              <a:avLst/>
              <a:gdLst>
                <a:gd name="T0" fmla="*/ 487871 w 521"/>
                <a:gd name="T1" fmla="*/ 74847 h 582"/>
                <a:gd name="T2" fmla="*/ 475838 w 521"/>
                <a:gd name="T3" fmla="*/ 22454 h 582"/>
                <a:gd name="T4" fmla="*/ 436459 w 521"/>
                <a:gd name="T5" fmla="*/ 29939 h 582"/>
                <a:gd name="T6" fmla="*/ 405830 w 521"/>
                <a:gd name="T7" fmla="*/ 49185 h 582"/>
                <a:gd name="T8" fmla="*/ 375201 w 521"/>
                <a:gd name="T9" fmla="*/ 27800 h 582"/>
                <a:gd name="T10" fmla="*/ 322695 w 521"/>
                <a:gd name="T11" fmla="*/ 35285 h 582"/>
                <a:gd name="T12" fmla="*/ 154237 w 521"/>
                <a:gd name="T13" fmla="*/ 0 h 582"/>
                <a:gd name="T14" fmla="*/ 165176 w 521"/>
                <a:gd name="T15" fmla="*/ 41701 h 582"/>
                <a:gd name="T16" fmla="*/ 89698 w 521"/>
                <a:gd name="T17" fmla="*/ 41701 h 582"/>
                <a:gd name="T18" fmla="*/ 27347 w 521"/>
                <a:gd name="T19" fmla="*/ 117617 h 582"/>
                <a:gd name="T20" fmla="*/ 53600 w 521"/>
                <a:gd name="T21" fmla="*/ 296181 h 582"/>
                <a:gd name="T22" fmla="*/ 4376 w 521"/>
                <a:gd name="T23" fmla="*/ 361404 h 582"/>
                <a:gd name="T24" fmla="*/ 68915 w 521"/>
                <a:gd name="T25" fmla="*/ 368889 h 582"/>
                <a:gd name="T26" fmla="*/ 83135 w 521"/>
                <a:gd name="T27" fmla="*/ 482229 h 582"/>
                <a:gd name="T28" fmla="*/ 135641 w 521"/>
                <a:gd name="T29" fmla="*/ 452290 h 582"/>
                <a:gd name="T30" fmla="*/ 157519 w 521"/>
                <a:gd name="T31" fmla="*/ 477952 h 582"/>
                <a:gd name="T32" fmla="*/ 212213 w 521"/>
                <a:gd name="T33" fmla="*/ 442667 h 582"/>
                <a:gd name="T34" fmla="*/ 264719 w 521"/>
                <a:gd name="T35" fmla="*/ 442667 h 582"/>
                <a:gd name="T36" fmla="*/ 292066 w 521"/>
                <a:gd name="T37" fmla="*/ 483298 h 582"/>
                <a:gd name="T38" fmla="*/ 259250 w 521"/>
                <a:gd name="T39" fmla="*/ 560284 h 582"/>
                <a:gd name="T40" fmla="*/ 259250 w 521"/>
                <a:gd name="T41" fmla="*/ 593430 h 582"/>
                <a:gd name="T42" fmla="*/ 315038 w 521"/>
                <a:gd name="T43" fmla="*/ 621231 h 582"/>
                <a:gd name="T44" fmla="*/ 353324 w 521"/>
                <a:gd name="T45" fmla="*/ 607331 h 582"/>
                <a:gd name="T46" fmla="*/ 375201 w 521"/>
                <a:gd name="T47" fmla="*/ 560284 h 582"/>
                <a:gd name="T48" fmla="*/ 413487 w 521"/>
                <a:gd name="T49" fmla="*/ 552799 h 582"/>
                <a:gd name="T50" fmla="*/ 465993 w 521"/>
                <a:gd name="T51" fmla="*/ 558145 h 582"/>
                <a:gd name="T52" fmla="*/ 458336 w 521"/>
                <a:gd name="T53" fmla="*/ 527137 h 582"/>
                <a:gd name="T54" fmla="*/ 538189 w 521"/>
                <a:gd name="T55" fmla="*/ 515376 h 582"/>
                <a:gd name="T56" fmla="*/ 556785 w 521"/>
                <a:gd name="T57" fmla="*/ 477952 h 582"/>
                <a:gd name="T58" fmla="*/ 565536 w 521"/>
                <a:gd name="T59" fmla="*/ 374235 h 582"/>
                <a:gd name="T60" fmla="*/ 530532 w 521"/>
                <a:gd name="T61" fmla="*/ 323981 h 582"/>
                <a:gd name="T62" fmla="*/ 520687 w 521"/>
                <a:gd name="T63" fmla="*/ 282280 h 582"/>
                <a:gd name="T64" fmla="*/ 500997 w 521"/>
                <a:gd name="T65" fmla="*/ 278003 h 582"/>
                <a:gd name="T66" fmla="*/ 530532 w 521"/>
                <a:gd name="T67" fmla="*/ 203156 h 582"/>
                <a:gd name="T68" fmla="*/ 543659 w 521"/>
                <a:gd name="T69" fmla="*/ 142209 h 58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6" name="Freeform 26"/>
            <p:cNvSpPr/>
            <p:nvPr/>
          </p:nvSpPr>
          <p:spPr bwMode="auto">
            <a:xfrm>
              <a:off x="3278817" y="3180400"/>
              <a:ext cx="625016" cy="382437"/>
            </a:xfrm>
            <a:custGeom>
              <a:avLst/>
              <a:gdLst>
                <a:gd name="T0" fmla="*/ 108277 w 733"/>
                <a:gd name="T1" fmla="*/ 451811 h 456"/>
                <a:gd name="T2" fmla="*/ 201242 w 733"/>
                <a:gd name="T3" fmla="*/ 430296 h 456"/>
                <a:gd name="T4" fmla="*/ 206711 w 733"/>
                <a:gd name="T5" fmla="*/ 382964 h 456"/>
                <a:gd name="T6" fmla="*/ 344518 w 733"/>
                <a:gd name="T7" fmla="*/ 377585 h 456"/>
                <a:gd name="T8" fmla="*/ 410140 w 733"/>
                <a:gd name="T9" fmla="*/ 420615 h 456"/>
                <a:gd name="T10" fmla="*/ 467013 w 733"/>
                <a:gd name="T11" fmla="*/ 390494 h 456"/>
                <a:gd name="T12" fmla="*/ 489981 w 733"/>
                <a:gd name="T13" fmla="*/ 420615 h 456"/>
                <a:gd name="T14" fmla="*/ 531541 w 733"/>
                <a:gd name="T15" fmla="*/ 375434 h 456"/>
                <a:gd name="T16" fmla="*/ 544666 w 733"/>
                <a:gd name="T17" fmla="*/ 430296 h 456"/>
                <a:gd name="T18" fmla="*/ 579665 w 733"/>
                <a:gd name="T19" fmla="*/ 451811 h 456"/>
                <a:gd name="T20" fmla="*/ 646381 w 733"/>
                <a:gd name="T21" fmla="*/ 413085 h 456"/>
                <a:gd name="T22" fmla="*/ 756845 w 733"/>
                <a:gd name="T23" fmla="*/ 346389 h 456"/>
                <a:gd name="T24" fmla="*/ 748095 w 733"/>
                <a:gd name="T25" fmla="*/ 238815 h 456"/>
                <a:gd name="T26" fmla="*/ 757939 w 733"/>
                <a:gd name="T27" fmla="*/ 201164 h 456"/>
                <a:gd name="T28" fmla="*/ 686848 w 733"/>
                <a:gd name="T29" fmla="*/ 164588 h 456"/>
                <a:gd name="T30" fmla="*/ 636537 w 733"/>
                <a:gd name="T31" fmla="*/ 164588 h 456"/>
                <a:gd name="T32" fmla="*/ 561072 w 733"/>
                <a:gd name="T33" fmla="*/ 137695 h 456"/>
                <a:gd name="T34" fmla="*/ 520604 w 733"/>
                <a:gd name="T35" fmla="*/ 97892 h 456"/>
                <a:gd name="T36" fmla="*/ 480137 w 733"/>
                <a:gd name="T37" fmla="*/ 91438 h 456"/>
                <a:gd name="T38" fmla="*/ 391547 w 733"/>
                <a:gd name="T39" fmla="*/ 91438 h 456"/>
                <a:gd name="T40" fmla="*/ 229678 w 733"/>
                <a:gd name="T41" fmla="*/ 0 h 456"/>
                <a:gd name="T42" fmla="*/ 196867 w 733"/>
                <a:gd name="T43" fmla="*/ 10757 h 456"/>
                <a:gd name="T44" fmla="*/ 95152 w 733"/>
                <a:gd name="T45" fmla="*/ 10757 h 456"/>
                <a:gd name="T46" fmla="*/ 108277 w 733"/>
                <a:gd name="T47" fmla="*/ 45181 h 456"/>
                <a:gd name="T48" fmla="*/ 155306 w 733"/>
                <a:gd name="T49" fmla="*/ 55939 h 456"/>
                <a:gd name="T50" fmla="*/ 102808 w 733"/>
                <a:gd name="T51" fmla="*/ 91438 h 456"/>
                <a:gd name="T52" fmla="*/ 102808 w 733"/>
                <a:gd name="T53" fmla="*/ 132316 h 456"/>
                <a:gd name="T54" fmla="*/ 133432 w 733"/>
                <a:gd name="T55" fmla="*/ 176422 h 456"/>
                <a:gd name="T56" fmla="*/ 168431 w 733"/>
                <a:gd name="T57" fmla="*/ 267860 h 456"/>
                <a:gd name="T58" fmla="*/ 145463 w 733"/>
                <a:gd name="T59" fmla="*/ 283996 h 456"/>
                <a:gd name="T60" fmla="*/ 20780 w 733"/>
                <a:gd name="T61" fmla="*/ 331328 h 456"/>
                <a:gd name="T62" fmla="*/ 15312 w 733"/>
                <a:gd name="T63" fmla="*/ 372206 h 456"/>
                <a:gd name="T64" fmla="*/ 39373 w 733"/>
                <a:gd name="T65" fmla="*/ 422766 h 4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7" name="Freeform 27"/>
            <p:cNvSpPr/>
            <p:nvPr/>
          </p:nvSpPr>
          <p:spPr bwMode="auto">
            <a:xfrm>
              <a:off x="3362978" y="4389592"/>
              <a:ext cx="201738" cy="180698"/>
            </a:xfrm>
            <a:custGeom>
              <a:avLst/>
              <a:gdLst>
                <a:gd name="T0" fmla="*/ 257675 w 238"/>
                <a:gd name="T1" fmla="*/ 38809 h 215"/>
                <a:gd name="T2" fmla="*/ 208749 w 238"/>
                <a:gd name="T3" fmla="*/ 118583 h 215"/>
                <a:gd name="T4" fmla="*/ 208749 w 238"/>
                <a:gd name="T5" fmla="*/ 155235 h 215"/>
                <a:gd name="T6" fmla="*/ 114160 w 238"/>
                <a:gd name="T7" fmla="*/ 230697 h 215"/>
                <a:gd name="T8" fmla="*/ 19570 w 238"/>
                <a:gd name="T9" fmla="*/ 196200 h 215"/>
                <a:gd name="T10" fmla="*/ 0 w 238"/>
                <a:gd name="T11" fmla="*/ 129363 h 215"/>
                <a:gd name="T12" fmla="*/ 4349 w 238"/>
                <a:gd name="T13" fmla="*/ 97022 h 215"/>
                <a:gd name="T14" fmla="*/ 58711 w 238"/>
                <a:gd name="T15" fmla="*/ 46355 h 215"/>
                <a:gd name="T16" fmla="*/ 75019 w 238"/>
                <a:gd name="T17" fmla="*/ 30185 h 215"/>
                <a:gd name="T18" fmla="*/ 163085 w 238"/>
                <a:gd name="T19" fmla="*/ 17248 h 215"/>
                <a:gd name="T20" fmla="*/ 202226 w 238"/>
                <a:gd name="T21" fmla="*/ 12936 h 215"/>
                <a:gd name="T22" fmla="*/ 215273 w 238"/>
                <a:gd name="T23" fmla="*/ 0 h 215"/>
                <a:gd name="T24" fmla="*/ 243541 w 238"/>
                <a:gd name="T25" fmla="*/ 4312 h 215"/>
                <a:gd name="T26" fmla="*/ 257675 w 238"/>
                <a:gd name="T27" fmla="*/ 38809 h 2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28" name="Oval 28"/>
            <p:cNvSpPr>
              <a:spLocks noChangeArrowheads="1"/>
            </p:cNvSpPr>
            <p:nvPr/>
          </p:nvSpPr>
          <p:spPr bwMode="auto">
            <a:xfrm>
              <a:off x="4079581" y="3233620"/>
              <a:ext cx="51982" cy="50744"/>
            </a:xfrm>
            <a:prstGeom prst="ellipse">
              <a:avLst/>
            </a:prstGeom>
            <a:grpFill/>
            <a:ln w="9525">
              <a:solidFill>
                <a:schemeClr val="bg1">
                  <a:alpha val="62000"/>
                </a:schemeClr>
              </a:solidFill>
              <a:round/>
            </a:ln>
            <a:effectLst/>
          </p:spPr>
          <p:txBody>
            <a:bodyPr lIns="69495" tIns="34747" rIns="69495" bIns="34747"/>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zh-CN" sz="2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9" name="Freeform 29"/>
            <p:cNvSpPr/>
            <p:nvPr/>
          </p:nvSpPr>
          <p:spPr bwMode="auto">
            <a:xfrm>
              <a:off x="2156262" y="2342507"/>
              <a:ext cx="1105228" cy="924530"/>
            </a:xfrm>
            <a:custGeom>
              <a:avLst/>
              <a:gdLst>
                <a:gd name="T0" fmla="*/ 0 w 1299"/>
                <a:gd name="T1" fmla="*/ 221747 h 1107"/>
                <a:gd name="T2" fmla="*/ 53475 w 1299"/>
                <a:gd name="T3" fmla="*/ 168185 h 1107"/>
                <a:gd name="T4" fmla="*/ 218266 w 1299"/>
                <a:gd name="T5" fmla="*/ 76058 h 1107"/>
                <a:gd name="T6" fmla="*/ 258645 w 1299"/>
                <a:gd name="T7" fmla="*/ 20354 h 1107"/>
                <a:gd name="T8" fmla="*/ 293568 w 1299"/>
                <a:gd name="T9" fmla="*/ 2142 h 1107"/>
                <a:gd name="T10" fmla="*/ 356865 w 1299"/>
                <a:gd name="T11" fmla="*/ 41778 h 1107"/>
                <a:gd name="T12" fmla="*/ 362322 w 1299"/>
                <a:gd name="T13" fmla="*/ 159615 h 1107"/>
                <a:gd name="T14" fmla="*/ 449628 w 1299"/>
                <a:gd name="T15" fmla="*/ 261382 h 1107"/>
                <a:gd name="T16" fmla="*/ 591501 w 1299"/>
                <a:gd name="T17" fmla="*/ 227103 h 1107"/>
                <a:gd name="T18" fmla="*/ 629698 w 1299"/>
                <a:gd name="T19" fmla="*/ 256026 h 1107"/>
                <a:gd name="T20" fmla="*/ 566400 w 1299"/>
                <a:gd name="T21" fmla="*/ 320301 h 1107"/>
                <a:gd name="T22" fmla="*/ 632972 w 1299"/>
                <a:gd name="T23" fmla="*/ 387789 h 1107"/>
                <a:gd name="T24" fmla="*/ 664620 w 1299"/>
                <a:gd name="T25" fmla="*/ 397430 h 1107"/>
                <a:gd name="T26" fmla="*/ 697360 w 1299"/>
                <a:gd name="T27" fmla="*/ 446707 h 1107"/>
                <a:gd name="T28" fmla="*/ 825046 w 1299"/>
                <a:gd name="T29" fmla="*/ 448849 h 1107"/>
                <a:gd name="T30" fmla="*/ 947275 w 1299"/>
                <a:gd name="T31" fmla="*/ 400644 h 1107"/>
                <a:gd name="T32" fmla="*/ 959279 w 1299"/>
                <a:gd name="T33" fmla="*/ 477773 h 1107"/>
                <a:gd name="T34" fmla="*/ 926539 w 1299"/>
                <a:gd name="T35" fmla="*/ 519551 h 1107"/>
                <a:gd name="T36" fmla="*/ 916717 w 1299"/>
                <a:gd name="T37" fmla="*/ 581683 h 1107"/>
                <a:gd name="T38" fmla="*/ 1007298 w 1299"/>
                <a:gd name="T39" fmla="*/ 617034 h 1107"/>
                <a:gd name="T40" fmla="*/ 1096787 w 1299"/>
                <a:gd name="T41" fmla="*/ 770221 h 1107"/>
                <a:gd name="T42" fmla="*/ 1136075 w 1299"/>
                <a:gd name="T43" fmla="*/ 832353 h 1107"/>
                <a:gd name="T44" fmla="*/ 1181911 w 1299"/>
                <a:gd name="T45" fmla="*/ 863419 h 1107"/>
                <a:gd name="T46" fmla="*/ 1196098 w 1299"/>
                <a:gd name="T47" fmla="*/ 826997 h 1107"/>
                <a:gd name="T48" fmla="*/ 1241934 w 1299"/>
                <a:gd name="T49" fmla="*/ 775577 h 1107"/>
                <a:gd name="T50" fmla="*/ 1196098 w 1299"/>
                <a:gd name="T51" fmla="*/ 738084 h 1107"/>
                <a:gd name="T52" fmla="*/ 1222290 w 1299"/>
                <a:gd name="T53" fmla="*/ 642744 h 1107"/>
                <a:gd name="T54" fmla="*/ 1268126 w 1299"/>
                <a:gd name="T55" fmla="*/ 652385 h 1107"/>
                <a:gd name="T56" fmla="*/ 1360889 w 1299"/>
                <a:gd name="T57" fmla="*/ 709160 h 1107"/>
                <a:gd name="T58" fmla="*/ 1416547 w 1299"/>
                <a:gd name="T59" fmla="*/ 764865 h 1107"/>
                <a:gd name="T60" fmla="*/ 1405633 w 1299"/>
                <a:gd name="T61" fmla="*/ 839852 h 1107"/>
                <a:gd name="T62" fmla="*/ 1334697 w 1299"/>
                <a:gd name="T63" fmla="*/ 863419 h 1107"/>
                <a:gd name="T64" fmla="*/ 1324875 w 1299"/>
                <a:gd name="T65" fmla="*/ 882701 h 1107"/>
                <a:gd name="T66" fmla="*/ 1273582 w 1299"/>
                <a:gd name="T67" fmla="*/ 903055 h 1107"/>
                <a:gd name="T68" fmla="*/ 1214651 w 1299"/>
                <a:gd name="T69" fmla="*/ 889129 h 1107"/>
                <a:gd name="T70" fmla="*/ 1214651 w 1299"/>
                <a:gd name="T71" fmla="*/ 915910 h 1107"/>
                <a:gd name="T72" fmla="*/ 1190641 w 1299"/>
                <a:gd name="T73" fmla="*/ 955546 h 1107"/>
                <a:gd name="T74" fmla="*/ 1201555 w 1299"/>
                <a:gd name="T75" fmla="*/ 1030532 h 1107"/>
                <a:gd name="T76" fmla="*/ 1207011 w 1299"/>
                <a:gd name="T77" fmla="*/ 1066954 h 1107"/>
                <a:gd name="T78" fmla="*/ 1141531 w 1299"/>
                <a:gd name="T79" fmla="*/ 1079809 h 1107"/>
                <a:gd name="T80" fmla="*/ 1149171 w 1299"/>
                <a:gd name="T81" fmla="*/ 1146226 h 1107"/>
                <a:gd name="T82" fmla="*/ 1113157 w 1299"/>
                <a:gd name="T83" fmla="*/ 1173007 h 1107"/>
                <a:gd name="T84" fmla="*/ 1034581 w 1299"/>
                <a:gd name="T85" fmla="*/ 1179435 h 1107"/>
                <a:gd name="T86" fmla="*/ 1000750 w 1299"/>
                <a:gd name="T87" fmla="*/ 1120516 h 1107"/>
                <a:gd name="T88" fmla="*/ 961462 w 1299"/>
                <a:gd name="T89" fmla="*/ 1120516 h 1107"/>
                <a:gd name="T90" fmla="*/ 886160 w 1299"/>
                <a:gd name="T91" fmla="*/ 1057313 h 1107"/>
                <a:gd name="T92" fmla="*/ 870882 w 1299"/>
                <a:gd name="T93" fmla="*/ 1000538 h 1107"/>
                <a:gd name="T94" fmla="*/ 789032 w 1299"/>
                <a:gd name="T95" fmla="*/ 1030532 h 1107"/>
                <a:gd name="T96" fmla="*/ 768296 w 1299"/>
                <a:gd name="T97" fmla="*/ 1062669 h 1107"/>
                <a:gd name="T98" fmla="*/ 683173 w 1299"/>
                <a:gd name="T99" fmla="*/ 1015535 h 1107"/>
                <a:gd name="T100" fmla="*/ 679899 w 1299"/>
                <a:gd name="T101" fmla="*/ 968400 h 1107"/>
                <a:gd name="T102" fmla="*/ 735557 w 1299"/>
                <a:gd name="T103" fmla="*/ 1000538 h 1107"/>
                <a:gd name="T104" fmla="*/ 758475 w 1299"/>
                <a:gd name="T105" fmla="*/ 935192 h 1107"/>
                <a:gd name="T106" fmla="*/ 808676 w 1299"/>
                <a:gd name="T107" fmla="*/ 889129 h 1107"/>
                <a:gd name="T108" fmla="*/ 850146 w 1299"/>
                <a:gd name="T109" fmla="*/ 824854 h 1107"/>
                <a:gd name="T110" fmla="*/ 830502 w 1299"/>
                <a:gd name="T111" fmla="*/ 723087 h 1107"/>
                <a:gd name="T112" fmla="*/ 753018 w 1299"/>
                <a:gd name="T113" fmla="*/ 581683 h 1107"/>
                <a:gd name="T114" fmla="*/ 670077 w 1299"/>
                <a:gd name="T115" fmla="*/ 550617 h 1107"/>
                <a:gd name="T116" fmla="*/ 579496 w 1299"/>
                <a:gd name="T117" fmla="*/ 448849 h 1107"/>
                <a:gd name="T118" fmla="*/ 433258 w 1299"/>
                <a:gd name="T119" fmla="*/ 409213 h 1107"/>
                <a:gd name="T120" fmla="*/ 318668 w 1299"/>
                <a:gd name="T121" fmla="*/ 422068 h 1107"/>
                <a:gd name="T122" fmla="*/ 228088 w 1299"/>
                <a:gd name="T123" fmla="*/ 457419 h 1107"/>
                <a:gd name="T124" fmla="*/ 136416 w 1299"/>
                <a:gd name="T125" fmla="*/ 402786 h 110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0" name="Freeform 30"/>
            <p:cNvSpPr/>
            <p:nvPr/>
          </p:nvSpPr>
          <p:spPr bwMode="auto">
            <a:xfrm>
              <a:off x="3046138" y="2611078"/>
              <a:ext cx="413377" cy="707940"/>
            </a:xfrm>
            <a:custGeom>
              <a:avLst/>
              <a:gdLst>
                <a:gd name="T0" fmla="*/ 441121 w 482"/>
                <a:gd name="T1" fmla="*/ 539054 h 849"/>
                <a:gd name="T2" fmla="*/ 429020 w 482"/>
                <a:gd name="T3" fmla="*/ 306962 h 849"/>
                <a:gd name="T4" fmla="*/ 466422 w 482"/>
                <a:gd name="T5" fmla="*/ 227815 h 849"/>
                <a:gd name="T6" fmla="*/ 463122 w 482"/>
                <a:gd name="T7" fmla="*/ 121929 h 849"/>
                <a:gd name="T8" fmla="*/ 485123 w 482"/>
                <a:gd name="T9" fmla="*/ 47060 h 849"/>
                <a:gd name="T10" fmla="*/ 468622 w 482"/>
                <a:gd name="T11" fmla="*/ 0 h 849"/>
                <a:gd name="T12" fmla="*/ 388318 w 482"/>
                <a:gd name="T13" fmla="*/ 26739 h 849"/>
                <a:gd name="T14" fmla="*/ 359717 w 482"/>
                <a:gd name="T15" fmla="*/ 91982 h 849"/>
                <a:gd name="T16" fmla="*/ 328916 w 482"/>
                <a:gd name="T17" fmla="*/ 116581 h 849"/>
                <a:gd name="T18" fmla="*/ 225511 w 482"/>
                <a:gd name="T19" fmla="*/ 232093 h 849"/>
                <a:gd name="T20" fmla="*/ 149607 w 482"/>
                <a:gd name="T21" fmla="*/ 227815 h 849"/>
                <a:gd name="T22" fmla="*/ 129806 w 482"/>
                <a:gd name="T23" fmla="*/ 302683 h 849"/>
                <a:gd name="T24" fmla="*/ 225511 w 482"/>
                <a:gd name="T25" fmla="*/ 360439 h 849"/>
                <a:gd name="T26" fmla="*/ 282713 w 482"/>
                <a:gd name="T27" fmla="*/ 416056 h 849"/>
                <a:gd name="T28" fmla="*/ 271713 w 482"/>
                <a:gd name="T29" fmla="*/ 489855 h 849"/>
                <a:gd name="T30" fmla="*/ 199109 w 482"/>
                <a:gd name="T31" fmla="*/ 513385 h 849"/>
                <a:gd name="T32" fmla="*/ 188109 w 482"/>
                <a:gd name="T33" fmla="*/ 531568 h 849"/>
                <a:gd name="T34" fmla="*/ 134206 w 482"/>
                <a:gd name="T35" fmla="*/ 552959 h 849"/>
                <a:gd name="T36" fmla="*/ 74804 w 482"/>
                <a:gd name="T37" fmla="*/ 539054 h 849"/>
                <a:gd name="T38" fmla="*/ 74804 w 482"/>
                <a:gd name="T39" fmla="*/ 565793 h 849"/>
                <a:gd name="T40" fmla="*/ 49502 w 482"/>
                <a:gd name="T41" fmla="*/ 605367 h 849"/>
                <a:gd name="T42" fmla="*/ 60503 w 482"/>
                <a:gd name="T43" fmla="*/ 680235 h 849"/>
                <a:gd name="T44" fmla="*/ 66003 w 482"/>
                <a:gd name="T45" fmla="*/ 716600 h 849"/>
                <a:gd name="T46" fmla="*/ 0 w 482"/>
                <a:gd name="T47" fmla="*/ 729435 h 849"/>
                <a:gd name="T48" fmla="*/ 7700 w 482"/>
                <a:gd name="T49" fmla="*/ 795747 h 849"/>
                <a:gd name="T50" fmla="*/ 33002 w 482"/>
                <a:gd name="T51" fmla="*/ 822486 h 849"/>
                <a:gd name="T52" fmla="*/ 124306 w 482"/>
                <a:gd name="T53" fmla="*/ 811790 h 849"/>
                <a:gd name="T54" fmla="*/ 144107 w 482"/>
                <a:gd name="T55" fmla="*/ 833181 h 849"/>
                <a:gd name="T56" fmla="*/ 234311 w 482"/>
                <a:gd name="T57" fmla="*/ 871685 h 849"/>
                <a:gd name="T58" fmla="*/ 348716 w 482"/>
                <a:gd name="T59" fmla="*/ 884520 h 849"/>
                <a:gd name="T60" fmla="*/ 403719 w 482"/>
                <a:gd name="T61" fmla="*/ 897354 h 849"/>
                <a:gd name="T62" fmla="*/ 391618 w 482"/>
                <a:gd name="T63" fmla="*/ 847086 h 849"/>
                <a:gd name="T64" fmla="*/ 441121 w 482"/>
                <a:gd name="T65" fmla="*/ 798956 h 849"/>
                <a:gd name="T66" fmla="*/ 429020 w 482"/>
                <a:gd name="T67" fmla="*/ 775426 h 849"/>
                <a:gd name="T68" fmla="*/ 380618 w 482"/>
                <a:gd name="T69" fmla="*/ 745478 h 849"/>
                <a:gd name="T70" fmla="*/ 474122 w 482"/>
                <a:gd name="T71" fmla="*/ 735852 h 849"/>
                <a:gd name="T72" fmla="*/ 503824 w 482"/>
                <a:gd name="T73" fmla="*/ 742269 h 849"/>
                <a:gd name="T74" fmla="*/ 529125 w 482"/>
                <a:gd name="T75" fmla="*/ 692000 h 849"/>
                <a:gd name="T76" fmla="*/ 453221 w 482"/>
                <a:gd name="T77" fmla="*/ 571141 h 8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1" name="Freeform 31"/>
            <p:cNvSpPr/>
            <p:nvPr/>
          </p:nvSpPr>
          <p:spPr bwMode="auto">
            <a:xfrm>
              <a:off x="3771405" y="3010842"/>
              <a:ext cx="384911" cy="454220"/>
            </a:xfrm>
            <a:custGeom>
              <a:avLst/>
              <a:gdLst>
                <a:gd name="T0" fmla="*/ 118228 w 451"/>
                <a:gd name="T1" fmla="*/ 0 h 543"/>
                <a:gd name="T2" fmla="*/ 203615 w 451"/>
                <a:gd name="T3" fmla="*/ 49356 h 543"/>
                <a:gd name="T4" fmla="*/ 270392 w 451"/>
                <a:gd name="T5" fmla="*/ 78325 h 543"/>
                <a:gd name="T6" fmla="*/ 302139 w 451"/>
                <a:gd name="T7" fmla="*/ 82617 h 543"/>
                <a:gd name="T8" fmla="*/ 319654 w 451"/>
                <a:gd name="T9" fmla="*/ 153432 h 543"/>
                <a:gd name="T10" fmla="*/ 371105 w 451"/>
                <a:gd name="T11" fmla="*/ 183474 h 543"/>
                <a:gd name="T12" fmla="*/ 411609 w 451"/>
                <a:gd name="T13" fmla="*/ 158797 h 543"/>
                <a:gd name="T14" fmla="*/ 424746 w 451"/>
                <a:gd name="T15" fmla="*/ 200642 h 543"/>
                <a:gd name="T16" fmla="*/ 376579 w 451"/>
                <a:gd name="T17" fmla="*/ 227465 h 543"/>
                <a:gd name="T18" fmla="*/ 359063 w 451"/>
                <a:gd name="T19" fmla="*/ 261800 h 543"/>
                <a:gd name="T20" fmla="*/ 411609 w 451"/>
                <a:gd name="T21" fmla="*/ 313301 h 543"/>
                <a:gd name="T22" fmla="*/ 492617 w 451"/>
                <a:gd name="T23" fmla="*/ 351928 h 543"/>
                <a:gd name="T24" fmla="*/ 479481 w 451"/>
                <a:gd name="T25" fmla="*/ 416305 h 543"/>
                <a:gd name="T26" fmla="*/ 479481 w 451"/>
                <a:gd name="T27" fmla="*/ 448493 h 543"/>
                <a:gd name="T28" fmla="*/ 435693 w 451"/>
                <a:gd name="T29" fmla="*/ 473171 h 543"/>
                <a:gd name="T30" fmla="*/ 398473 w 451"/>
                <a:gd name="T31" fmla="*/ 572955 h 543"/>
                <a:gd name="T32" fmla="*/ 368916 w 451"/>
                <a:gd name="T33" fmla="*/ 559007 h 543"/>
                <a:gd name="T34" fmla="*/ 289002 w 451"/>
                <a:gd name="T35" fmla="*/ 532183 h 543"/>
                <a:gd name="T36" fmla="*/ 226604 w 451"/>
                <a:gd name="T37" fmla="*/ 569737 h 543"/>
                <a:gd name="T38" fmla="*/ 244119 w 451"/>
                <a:gd name="T39" fmla="*/ 525746 h 543"/>
                <a:gd name="T40" fmla="*/ 174058 w 451"/>
                <a:gd name="T41" fmla="*/ 549351 h 543"/>
                <a:gd name="T42" fmla="*/ 139028 w 451"/>
                <a:gd name="T43" fmla="*/ 427034 h 543"/>
                <a:gd name="T44" fmla="*/ 107281 w 451"/>
                <a:gd name="T45" fmla="*/ 407721 h 543"/>
                <a:gd name="T46" fmla="*/ 79913 w 451"/>
                <a:gd name="T47" fmla="*/ 343344 h 543"/>
                <a:gd name="T48" fmla="*/ 112755 w 451"/>
                <a:gd name="T49" fmla="*/ 301499 h 543"/>
                <a:gd name="T50" fmla="*/ 96334 w 451"/>
                <a:gd name="T51" fmla="*/ 242487 h 543"/>
                <a:gd name="T52" fmla="*/ 29557 w 451"/>
                <a:gd name="T53" fmla="*/ 239268 h 543"/>
                <a:gd name="T54" fmla="*/ 29557 w 451"/>
                <a:gd name="T55" fmla="*/ 181329 h 543"/>
                <a:gd name="T56" fmla="*/ 54735 w 451"/>
                <a:gd name="T57" fmla="*/ 131973 h 543"/>
                <a:gd name="T58" fmla="*/ 66777 w 451"/>
                <a:gd name="T59" fmla="*/ 69742 h 543"/>
                <a:gd name="T60" fmla="*/ 107281 w 451"/>
                <a:gd name="T61" fmla="*/ 110514 h 543"/>
                <a:gd name="T62" fmla="*/ 148880 w 451"/>
                <a:gd name="T63" fmla="*/ 76179 h 543"/>
                <a:gd name="T64" fmla="*/ 107281 w 451"/>
                <a:gd name="T65" fmla="*/ 31116 h 54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2" name="Freeform 32"/>
            <p:cNvSpPr/>
            <p:nvPr/>
          </p:nvSpPr>
          <p:spPr bwMode="auto">
            <a:xfrm>
              <a:off x="3864229" y="2944008"/>
              <a:ext cx="455458" cy="353970"/>
            </a:xfrm>
            <a:custGeom>
              <a:avLst/>
              <a:gdLst>
                <a:gd name="T0" fmla="*/ 541454 w 533"/>
                <a:gd name="T1" fmla="*/ 359392 h 427"/>
                <a:gd name="T2" fmla="*/ 529397 w 533"/>
                <a:gd name="T3" fmla="*/ 397671 h 427"/>
                <a:gd name="T4" fmla="*/ 512956 w 533"/>
                <a:gd name="T5" fmla="*/ 418936 h 427"/>
                <a:gd name="T6" fmla="*/ 483362 w 533"/>
                <a:gd name="T7" fmla="*/ 452962 h 427"/>
                <a:gd name="T8" fmla="*/ 436232 w 533"/>
                <a:gd name="T9" fmla="*/ 444455 h 427"/>
                <a:gd name="T10" fmla="*/ 400062 w 533"/>
                <a:gd name="T11" fmla="*/ 424253 h 427"/>
                <a:gd name="T12" fmla="*/ 375949 w 533"/>
                <a:gd name="T13" fmla="*/ 434886 h 427"/>
                <a:gd name="T14" fmla="*/ 298128 w 533"/>
                <a:gd name="T15" fmla="*/ 425316 h 427"/>
                <a:gd name="T16" fmla="*/ 295936 w 533"/>
                <a:gd name="T17" fmla="*/ 396607 h 427"/>
                <a:gd name="T18" fmla="*/ 254286 w 533"/>
                <a:gd name="T19" fmla="*/ 368962 h 427"/>
                <a:gd name="T20" fmla="*/ 243325 w 533"/>
                <a:gd name="T21" fmla="*/ 344506 h 427"/>
                <a:gd name="T22" fmla="*/ 259766 w 533"/>
                <a:gd name="T23" fmla="*/ 325367 h 427"/>
                <a:gd name="T24" fmla="*/ 259766 w 533"/>
                <a:gd name="T25" fmla="*/ 310481 h 427"/>
                <a:gd name="T26" fmla="*/ 259766 w 533"/>
                <a:gd name="T27" fmla="*/ 291342 h 427"/>
                <a:gd name="T28" fmla="*/ 309089 w 533"/>
                <a:gd name="T29" fmla="*/ 283899 h 427"/>
                <a:gd name="T30" fmla="*/ 311281 w 533"/>
                <a:gd name="T31" fmla="*/ 264759 h 427"/>
                <a:gd name="T32" fmla="*/ 295936 w 533"/>
                <a:gd name="T33" fmla="*/ 243494 h 427"/>
                <a:gd name="T34" fmla="*/ 267439 w 533"/>
                <a:gd name="T35" fmla="*/ 241367 h 427"/>
                <a:gd name="T36" fmla="*/ 254286 w 533"/>
                <a:gd name="T37" fmla="*/ 266886 h 427"/>
                <a:gd name="T38" fmla="*/ 214828 w 533"/>
                <a:gd name="T39" fmla="*/ 260506 h 427"/>
                <a:gd name="T40" fmla="*/ 203867 w 533"/>
                <a:gd name="T41" fmla="*/ 239240 h 427"/>
                <a:gd name="T42" fmla="*/ 177562 w 533"/>
                <a:gd name="T43" fmla="*/ 226481 h 427"/>
                <a:gd name="T44" fmla="*/ 185234 w 533"/>
                <a:gd name="T45" fmla="*/ 168000 h 427"/>
                <a:gd name="T46" fmla="*/ 179754 w 533"/>
                <a:gd name="T47" fmla="*/ 161620 h 427"/>
                <a:gd name="T48" fmla="*/ 152352 w 533"/>
                <a:gd name="T49" fmla="*/ 163747 h 427"/>
                <a:gd name="T50" fmla="*/ 134815 w 533"/>
                <a:gd name="T51" fmla="*/ 147797 h 427"/>
                <a:gd name="T52" fmla="*/ 85493 w 533"/>
                <a:gd name="T53" fmla="*/ 135038 h 427"/>
                <a:gd name="T54" fmla="*/ 59187 w 533"/>
                <a:gd name="T55" fmla="*/ 109519 h 427"/>
                <a:gd name="T56" fmla="*/ 0 w 533"/>
                <a:gd name="T57" fmla="*/ 85063 h 427"/>
                <a:gd name="T58" fmla="*/ 4384 w 533"/>
                <a:gd name="T59" fmla="*/ 59544 h 427"/>
                <a:gd name="T60" fmla="*/ 29594 w 533"/>
                <a:gd name="T61" fmla="*/ 52101 h 427"/>
                <a:gd name="T62" fmla="*/ 72340 w 533"/>
                <a:gd name="T63" fmla="*/ 85063 h 427"/>
                <a:gd name="T64" fmla="*/ 85493 w 533"/>
                <a:gd name="T65" fmla="*/ 85063 h 427"/>
                <a:gd name="T66" fmla="*/ 127143 w 533"/>
                <a:gd name="T67" fmla="*/ 82937 h 427"/>
                <a:gd name="T68" fmla="*/ 149064 w 533"/>
                <a:gd name="T69" fmla="*/ 64861 h 427"/>
                <a:gd name="T70" fmla="*/ 181946 w 533"/>
                <a:gd name="T71" fmla="*/ 90380 h 427"/>
                <a:gd name="T72" fmla="*/ 197291 w 533"/>
                <a:gd name="T73" fmla="*/ 66987 h 427"/>
                <a:gd name="T74" fmla="*/ 198387 w 533"/>
                <a:gd name="T75" fmla="*/ 54228 h 427"/>
                <a:gd name="T76" fmla="*/ 225788 w 533"/>
                <a:gd name="T77" fmla="*/ 38278 h 427"/>
                <a:gd name="T78" fmla="*/ 234557 w 533"/>
                <a:gd name="T79" fmla="*/ 4253 h 427"/>
                <a:gd name="T80" fmla="*/ 259766 w 533"/>
                <a:gd name="T81" fmla="*/ 0 h 427"/>
                <a:gd name="T82" fmla="*/ 328818 w 533"/>
                <a:gd name="T83" fmla="*/ 46785 h 427"/>
                <a:gd name="T84" fmla="*/ 375949 w 533"/>
                <a:gd name="T85" fmla="*/ 64861 h 427"/>
                <a:gd name="T86" fmla="*/ 468018 w 533"/>
                <a:gd name="T87" fmla="*/ 212658 h 427"/>
                <a:gd name="T88" fmla="*/ 462537 w 533"/>
                <a:gd name="T89" fmla="*/ 226481 h 427"/>
                <a:gd name="T90" fmla="*/ 525013 w 533"/>
                <a:gd name="T91" fmla="*/ 255190 h 427"/>
                <a:gd name="T92" fmla="*/ 541454 w 533"/>
                <a:gd name="T93" fmla="*/ 280709 h 427"/>
                <a:gd name="T94" fmla="*/ 568855 w 533"/>
                <a:gd name="T95" fmla="*/ 293468 h 427"/>
                <a:gd name="T96" fmla="*/ 583104 w 533"/>
                <a:gd name="T97" fmla="*/ 321114 h 427"/>
                <a:gd name="T98" fmla="*/ 564471 w 533"/>
                <a:gd name="T99" fmla="*/ 327493 h 427"/>
                <a:gd name="T100" fmla="*/ 533781 w 533"/>
                <a:gd name="T101" fmla="*/ 316861 h 427"/>
                <a:gd name="T102" fmla="*/ 488843 w 533"/>
                <a:gd name="T103" fmla="*/ 316861 h 427"/>
                <a:gd name="T104" fmla="*/ 448289 w 533"/>
                <a:gd name="T105" fmla="*/ 304101 h 427"/>
                <a:gd name="T106" fmla="*/ 436232 w 533"/>
                <a:gd name="T107" fmla="*/ 316861 h 427"/>
                <a:gd name="T108" fmla="*/ 470210 w 533"/>
                <a:gd name="T109" fmla="*/ 327493 h 427"/>
                <a:gd name="T110" fmla="*/ 507476 w 533"/>
                <a:gd name="T111" fmla="*/ 343443 h 427"/>
                <a:gd name="T112" fmla="*/ 541454 w 533"/>
                <a:gd name="T113" fmla="*/ 359392 h 4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3" name="Freeform 33"/>
            <p:cNvSpPr/>
            <p:nvPr/>
          </p:nvSpPr>
          <p:spPr bwMode="auto">
            <a:xfrm>
              <a:off x="4268943" y="3229907"/>
              <a:ext cx="64358" cy="66833"/>
            </a:xfrm>
            <a:custGeom>
              <a:avLst/>
              <a:gdLst>
                <a:gd name="T0" fmla="*/ 34758 w 76"/>
                <a:gd name="T1" fmla="*/ 84653 h 80"/>
                <a:gd name="T2" fmla="*/ 0 w 76"/>
                <a:gd name="T3" fmla="*/ 55721 h 80"/>
                <a:gd name="T4" fmla="*/ 15207 w 76"/>
                <a:gd name="T5" fmla="*/ 35362 h 80"/>
                <a:gd name="T6" fmla="*/ 27155 w 76"/>
                <a:gd name="T7" fmla="*/ 0 h 80"/>
                <a:gd name="T8" fmla="*/ 62999 w 76"/>
                <a:gd name="T9" fmla="*/ 13930 h 80"/>
                <a:gd name="T10" fmla="*/ 81464 w 76"/>
                <a:gd name="T11" fmla="*/ 37505 h 80"/>
                <a:gd name="T12" fmla="*/ 69516 w 76"/>
                <a:gd name="T13" fmla="*/ 55721 h 80"/>
                <a:gd name="T14" fmla="*/ 34758 w 76"/>
                <a:gd name="T15" fmla="*/ 84653 h 8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76" h="80">
                  <a:moveTo>
                    <a:pt x="32" y="79"/>
                  </a:moveTo>
                  <a:lnTo>
                    <a:pt x="0" y="52"/>
                  </a:lnTo>
                  <a:lnTo>
                    <a:pt x="14" y="33"/>
                  </a:lnTo>
                  <a:lnTo>
                    <a:pt x="25" y="0"/>
                  </a:lnTo>
                  <a:lnTo>
                    <a:pt x="58" y="13"/>
                  </a:lnTo>
                  <a:lnTo>
                    <a:pt x="75" y="35"/>
                  </a:lnTo>
                  <a:lnTo>
                    <a:pt x="64" y="52"/>
                  </a:lnTo>
                  <a:lnTo>
                    <a:pt x="32" y="79"/>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4" name="Freeform 34"/>
            <p:cNvSpPr/>
            <p:nvPr/>
          </p:nvSpPr>
          <p:spPr bwMode="auto">
            <a:xfrm>
              <a:off x="3940964" y="3557886"/>
              <a:ext cx="351495" cy="429467"/>
            </a:xfrm>
            <a:custGeom>
              <a:avLst/>
              <a:gdLst>
                <a:gd name="T0" fmla="*/ 0 w 410"/>
                <a:gd name="T1" fmla="*/ 420367 h 515"/>
                <a:gd name="T2" fmla="*/ 16495 w 410"/>
                <a:gd name="T3" fmla="*/ 326239 h 515"/>
                <a:gd name="T4" fmla="*/ 32989 w 410"/>
                <a:gd name="T5" fmla="*/ 303776 h 515"/>
                <a:gd name="T6" fmla="*/ 39587 w 410"/>
                <a:gd name="T7" fmla="*/ 277035 h 515"/>
                <a:gd name="T8" fmla="*/ 57181 w 410"/>
                <a:gd name="T9" fmla="*/ 237459 h 515"/>
                <a:gd name="T10" fmla="*/ 47284 w 410"/>
                <a:gd name="T11" fmla="*/ 222484 h 515"/>
                <a:gd name="T12" fmla="*/ 49484 w 410"/>
                <a:gd name="T13" fmla="*/ 188256 h 515"/>
                <a:gd name="T14" fmla="*/ 95668 w 410"/>
                <a:gd name="T15" fmla="*/ 136913 h 515"/>
                <a:gd name="T16" fmla="*/ 94569 w 410"/>
                <a:gd name="T17" fmla="*/ 103755 h 515"/>
                <a:gd name="T18" fmla="*/ 122059 w 410"/>
                <a:gd name="T19" fmla="*/ 53482 h 515"/>
                <a:gd name="T20" fmla="*/ 152849 w 410"/>
                <a:gd name="T21" fmla="*/ 62039 h 515"/>
                <a:gd name="T22" fmla="*/ 211130 w 410"/>
                <a:gd name="T23" fmla="*/ 20323 h 515"/>
                <a:gd name="T24" fmla="*/ 222126 w 410"/>
                <a:gd name="T25" fmla="*/ 0 h 515"/>
                <a:gd name="T26" fmla="*/ 258414 w 410"/>
                <a:gd name="T27" fmla="*/ 4279 h 515"/>
                <a:gd name="T28" fmla="*/ 276008 w 410"/>
                <a:gd name="T29" fmla="*/ 51342 h 515"/>
                <a:gd name="T30" fmla="*/ 291403 w 410"/>
                <a:gd name="T31" fmla="*/ 83432 h 515"/>
                <a:gd name="T32" fmla="*/ 329890 w 410"/>
                <a:gd name="T33" fmla="*/ 83432 h 515"/>
                <a:gd name="T34" fmla="*/ 350783 w 410"/>
                <a:gd name="T35" fmla="*/ 53482 h 515"/>
                <a:gd name="T36" fmla="*/ 387071 w 410"/>
                <a:gd name="T37" fmla="*/ 87710 h 515"/>
                <a:gd name="T38" fmla="*/ 449750 w 410"/>
                <a:gd name="T39" fmla="*/ 67387 h 515"/>
                <a:gd name="T40" fmla="*/ 411263 w 410"/>
                <a:gd name="T41" fmla="*/ 155097 h 515"/>
                <a:gd name="T42" fmla="*/ 387071 w 410"/>
                <a:gd name="T43" fmla="*/ 144401 h 515"/>
                <a:gd name="T44" fmla="*/ 373876 w 410"/>
                <a:gd name="T45" fmla="*/ 154027 h 515"/>
                <a:gd name="T46" fmla="*/ 371676 w 410"/>
                <a:gd name="T47" fmla="*/ 160445 h 515"/>
                <a:gd name="T48" fmla="*/ 392569 w 410"/>
                <a:gd name="T49" fmla="*/ 183977 h 515"/>
                <a:gd name="T50" fmla="*/ 387071 w 410"/>
                <a:gd name="T51" fmla="*/ 266339 h 515"/>
                <a:gd name="T52" fmla="*/ 392569 w 410"/>
                <a:gd name="T53" fmla="*/ 292010 h 515"/>
                <a:gd name="T54" fmla="*/ 387071 w 410"/>
                <a:gd name="T55" fmla="*/ 300567 h 515"/>
                <a:gd name="T56" fmla="*/ 359580 w 410"/>
                <a:gd name="T57" fmla="*/ 295219 h 515"/>
                <a:gd name="T58" fmla="*/ 346385 w 410"/>
                <a:gd name="T59" fmla="*/ 310194 h 515"/>
                <a:gd name="T60" fmla="*/ 356281 w 410"/>
                <a:gd name="T61" fmla="*/ 332656 h 515"/>
                <a:gd name="T62" fmla="*/ 324392 w 410"/>
                <a:gd name="T63" fmla="*/ 360467 h 515"/>
                <a:gd name="T64" fmla="*/ 333189 w 410"/>
                <a:gd name="T65" fmla="*/ 371163 h 515"/>
                <a:gd name="T66" fmla="*/ 302399 w 410"/>
                <a:gd name="T67" fmla="*/ 387208 h 515"/>
                <a:gd name="T68" fmla="*/ 306798 w 410"/>
                <a:gd name="T69" fmla="*/ 407531 h 515"/>
                <a:gd name="T70" fmla="*/ 296901 w 410"/>
                <a:gd name="T71" fmla="*/ 418227 h 515"/>
                <a:gd name="T72" fmla="*/ 258414 w 410"/>
                <a:gd name="T73" fmla="*/ 418227 h 515"/>
                <a:gd name="T74" fmla="*/ 236421 w 410"/>
                <a:gd name="T75" fmla="*/ 436411 h 515"/>
                <a:gd name="T76" fmla="*/ 233122 w 410"/>
                <a:gd name="T77" fmla="*/ 443899 h 515"/>
                <a:gd name="T78" fmla="*/ 251816 w 410"/>
                <a:gd name="T79" fmla="*/ 456734 h 515"/>
                <a:gd name="T80" fmla="*/ 230923 w 410"/>
                <a:gd name="T81" fmla="*/ 488823 h 515"/>
                <a:gd name="T82" fmla="*/ 203432 w 410"/>
                <a:gd name="T83" fmla="*/ 523051 h 515"/>
                <a:gd name="T84" fmla="*/ 190237 w 410"/>
                <a:gd name="T85" fmla="*/ 518773 h 515"/>
                <a:gd name="T86" fmla="*/ 163845 w 410"/>
                <a:gd name="T87" fmla="*/ 549792 h 515"/>
                <a:gd name="T88" fmla="*/ 130856 w 410"/>
                <a:gd name="T89" fmla="*/ 481336 h 515"/>
                <a:gd name="T90" fmla="*/ 101166 w 410"/>
                <a:gd name="T91" fmla="*/ 443899 h 515"/>
                <a:gd name="T92" fmla="*/ 82473 w 410"/>
                <a:gd name="T93" fmla="*/ 446038 h 515"/>
                <a:gd name="T94" fmla="*/ 69277 w 410"/>
                <a:gd name="T95" fmla="*/ 436411 h 515"/>
                <a:gd name="T96" fmla="*/ 0 w 410"/>
                <a:gd name="T97" fmla="*/ 420367 h 51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5" name="Freeform 35"/>
            <p:cNvSpPr/>
            <p:nvPr/>
          </p:nvSpPr>
          <p:spPr bwMode="auto">
            <a:xfrm>
              <a:off x="4051115" y="3260849"/>
              <a:ext cx="308176" cy="352732"/>
            </a:xfrm>
            <a:custGeom>
              <a:avLst/>
              <a:gdLst>
                <a:gd name="T0" fmla="*/ 285789 w 361"/>
                <a:gd name="T1" fmla="*/ 429815 h 420"/>
                <a:gd name="T2" fmla="*/ 224470 w 361"/>
                <a:gd name="T3" fmla="*/ 451360 h 420"/>
                <a:gd name="T4" fmla="*/ 188336 w 361"/>
                <a:gd name="T5" fmla="*/ 415811 h 420"/>
                <a:gd name="T6" fmla="*/ 166437 w 361"/>
                <a:gd name="T7" fmla="*/ 445974 h 420"/>
                <a:gd name="T8" fmla="*/ 129207 w 361"/>
                <a:gd name="T9" fmla="*/ 445974 h 420"/>
                <a:gd name="T10" fmla="*/ 113878 w 361"/>
                <a:gd name="T11" fmla="*/ 413657 h 420"/>
                <a:gd name="T12" fmla="*/ 96358 w 361"/>
                <a:gd name="T13" fmla="*/ 366259 h 420"/>
                <a:gd name="T14" fmla="*/ 60224 w 361"/>
                <a:gd name="T15" fmla="*/ 361950 h 420"/>
                <a:gd name="T16" fmla="*/ 24090 w 361"/>
                <a:gd name="T17" fmla="*/ 293007 h 420"/>
                <a:gd name="T18" fmla="*/ 0 w 361"/>
                <a:gd name="T19" fmla="*/ 259613 h 420"/>
                <a:gd name="T20" fmla="*/ 16425 w 361"/>
                <a:gd name="T21" fmla="*/ 243454 h 420"/>
                <a:gd name="T22" fmla="*/ 24090 w 361"/>
                <a:gd name="T23" fmla="*/ 235914 h 420"/>
                <a:gd name="T24" fmla="*/ 62414 w 361"/>
                <a:gd name="T25" fmla="*/ 180975 h 420"/>
                <a:gd name="T26" fmla="*/ 60224 w 361"/>
                <a:gd name="T27" fmla="*/ 135731 h 420"/>
                <a:gd name="T28" fmla="*/ 74458 w 361"/>
                <a:gd name="T29" fmla="*/ 116341 h 420"/>
                <a:gd name="T30" fmla="*/ 102928 w 361"/>
                <a:gd name="T31" fmla="*/ 112032 h 420"/>
                <a:gd name="T32" fmla="*/ 113878 w 361"/>
                <a:gd name="T33" fmla="*/ 99105 h 420"/>
                <a:gd name="T34" fmla="*/ 102928 w 361"/>
                <a:gd name="T35" fmla="*/ 78638 h 420"/>
                <a:gd name="T36" fmla="*/ 116068 w 361"/>
                <a:gd name="T37" fmla="*/ 54939 h 420"/>
                <a:gd name="T38" fmla="*/ 116068 w 361"/>
                <a:gd name="T39" fmla="*/ 15081 h 420"/>
                <a:gd name="T40" fmla="*/ 140157 w 361"/>
                <a:gd name="T41" fmla="*/ 4309 h 420"/>
                <a:gd name="T42" fmla="*/ 175196 w 361"/>
                <a:gd name="T43" fmla="*/ 25854 h 420"/>
                <a:gd name="T44" fmla="*/ 224470 w 361"/>
                <a:gd name="T45" fmla="*/ 33394 h 420"/>
                <a:gd name="T46" fmla="*/ 251845 w 361"/>
                <a:gd name="T47" fmla="*/ 0 h 420"/>
                <a:gd name="T48" fmla="*/ 291264 w 361"/>
                <a:gd name="T49" fmla="*/ 30162 h 420"/>
                <a:gd name="T50" fmla="*/ 273744 w 361"/>
                <a:gd name="T51" fmla="*/ 39858 h 420"/>
                <a:gd name="T52" fmla="*/ 254035 w 361"/>
                <a:gd name="T53" fmla="*/ 68943 h 420"/>
                <a:gd name="T54" fmla="*/ 224470 w 361"/>
                <a:gd name="T55" fmla="*/ 78638 h 420"/>
                <a:gd name="T56" fmla="*/ 216806 w 361"/>
                <a:gd name="T57" fmla="*/ 85101 h 420"/>
                <a:gd name="T58" fmla="*/ 240895 w 361"/>
                <a:gd name="T59" fmla="*/ 101260 h 420"/>
                <a:gd name="T60" fmla="*/ 295644 w 361"/>
                <a:gd name="T61" fmla="*/ 78638 h 420"/>
                <a:gd name="T62" fmla="*/ 383242 w 361"/>
                <a:gd name="T63" fmla="*/ 113109 h 420"/>
                <a:gd name="T64" fmla="*/ 394192 w 361"/>
                <a:gd name="T65" fmla="*/ 187438 h 420"/>
                <a:gd name="T66" fmla="*/ 356963 w 361"/>
                <a:gd name="T67" fmla="*/ 187438 h 420"/>
                <a:gd name="T68" fmla="*/ 354773 w 361"/>
                <a:gd name="T69" fmla="*/ 208983 h 420"/>
                <a:gd name="T70" fmla="*/ 372292 w 361"/>
                <a:gd name="T71" fmla="*/ 241300 h 420"/>
                <a:gd name="T72" fmla="*/ 356963 w 361"/>
                <a:gd name="T73" fmla="*/ 259613 h 420"/>
                <a:gd name="T74" fmla="*/ 375577 w 361"/>
                <a:gd name="T75" fmla="*/ 286543 h 420"/>
                <a:gd name="T76" fmla="*/ 346013 w 361"/>
                <a:gd name="T77" fmla="*/ 323169 h 420"/>
                <a:gd name="T78" fmla="*/ 335063 w 361"/>
                <a:gd name="T79" fmla="*/ 305934 h 420"/>
                <a:gd name="T80" fmla="*/ 291264 w 361"/>
                <a:gd name="T81" fmla="*/ 413657 h 420"/>
                <a:gd name="T82" fmla="*/ 285789 w 361"/>
                <a:gd name="T83" fmla="*/ 429815 h 42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6" name="Freeform 36"/>
            <p:cNvSpPr/>
            <p:nvPr/>
          </p:nvSpPr>
          <p:spPr bwMode="auto">
            <a:xfrm>
              <a:off x="4328351" y="3828933"/>
              <a:ext cx="131192" cy="259908"/>
            </a:xfrm>
            <a:custGeom>
              <a:avLst/>
              <a:gdLst>
                <a:gd name="T0" fmla="*/ 0 w 152"/>
                <a:gd name="T1" fmla="*/ 160829 h 313"/>
                <a:gd name="T2" fmla="*/ 0 w 152"/>
                <a:gd name="T3" fmla="*/ 213019 h 313"/>
                <a:gd name="T4" fmla="*/ 11071 w 152"/>
                <a:gd name="T5" fmla="*/ 268404 h 313"/>
                <a:gd name="T6" fmla="*/ 44283 w 152"/>
                <a:gd name="T7" fmla="*/ 288641 h 313"/>
                <a:gd name="T8" fmla="*/ 65317 w 152"/>
                <a:gd name="T9" fmla="*/ 332310 h 313"/>
                <a:gd name="T10" fmla="*/ 77495 w 152"/>
                <a:gd name="T11" fmla="*/ 268404 h 313"/>
                <a:gd name="T12" fmla="*/ 109600 w 152"/>
                <a:gd name="T13" fmla="*/ 231126 h 313"/>
                <a:gd name="T14" fmla="*/ 167168 w 152"/>
                <a:gd name="T15" fmla="*/ 69231 h 313"/>
                <a:gd name="T16" fmla="*/ 167168 w 152"/>
                <a:gd name="T17" fmla="*/ 17042 h 313"/>
                <a:gd name="T18" fmla="*/ 137277 w 152"/>
                <a:gd name="T19" fmla="*/ 0 h 313"/>
                <a:gd name="T20" fmla="*/ 83030 w 152"/>
                <a:gd name="T21" fmla="*/ 22367 h 313"/>
                <a:gd name="T22" fmla="*/ 0 w 152"/>
                <a:gd name="T23" fmla="*/ 160829 h 31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grpFill/>
            <a:ln w="9525" cap="flat" cmpd="sng">
              <a:solidFill>
                <a:schemeClr val="bg1">
                  <a:alpha val="62000"/>
                </a:schemeClr>
              </a:solidFill>
              <a:prstDash val="solid"/>
              <a:roun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7" name="Freeform 37"/>
            <p:cNvSpPr/>
            <p:nvPr/>
          </p:nvSpPr>
          <p:spPr bwMode="auto">
            <a:xfrm>
              <a:off x="3737988" y="2671724"/>
              <a:ext cx="539618" cy="349019"/>
            </a:xfrm>
            <a:custGeom>
              <a:avLst/>
              <a:gdLst>
                <a:gd name="T0" fmla="*/ 152955 w 629"/>
                <a:gd name="T1" fmla="*/ 431610 h 418"/>
                <a:gd name="T2" fmla="*/ 158457 w 629"/>
                <a:gd name="T3" fmla="*/ 406977 h 418"/>
                <a:gd name="T4" fmla="*/ 182666 w 629"/>
                <a:gd name="T5" fmla="*/ 399480 h 418"/>
                <a:gd name="T6" fmla="*/ 226682 w 629"/>
                <a:gd name="T7" fmla="*/ 431610 h 418"/>
                <a:gd name="T8" fmla="*/ 240987 w 629"/>
                <a:gd name="T9" fmla="*/ 431610 h 418"/>
                <a:gd name="T10" fmla="*/ 283903 w 629"/>
                <a:gd name="T11" fmla="*/ 429468 h 418"/>
                <a:gd name="T12" fmla="*/ 307011 w 629"/>
                <a:gd name="T13" fmla="*/ 411261 h 418"/>
                <a:gd name="T14" fmla="*/ 341123 w 629"/>
                <a:gd name="T15" fmla="*/ 436965 h 418"/>
                <a:gd name="T16" fmla="*/ 355428 w 629"/>
                <a:gd name="T17" fmla="*/ 413403 h 418"/>
                <a:gd name="T18" fmla="*/ 357629 w 629"/>
                <a:gd name="T19" fmla="*/ 402693 h 418"/>
                <a:gd name="T20" fmla="*/ 385139 w 629"/>
                <a:gd name="T21" fmla="*/ 385557 h 418"/>
                <a:gd name="T22" fmla="*/ 395043 w 629"/>
                <a:gd name="T23" fmla="*/ 350215 h 418"/>
                <a:gd name="T24" fmla="*/ 420352 w 629"/>
                <a:gd name="T25" fmla="*/ 344860 h 418"/>
                <a:gd name="T26" fmla="*/ 499580 w 629"/>
                <a:gd name="T27" fmla="*/ 222767 h 418"/>
                <a:gd name="T28" fmla="*/ 484175 w 629"/>
                <a:gd name="T29" fmla="*/ 203489 h 418"/>
                <a:gd name="T30" fmla="*/ 499580 w 629"/>
                <a:gd name="T31" fmla="*/ 190637 h 418"/>
                <a:gd name="T32" fmla="*/ 517187 w 629"/>
                <a:gd name="T33" fmla="*/ 195992 h 418"/>
                <a:gd name="T34" fmla="*/ 540295 w 629"/>
                <a:gd name="T35" fmla="*/ 184211 h 418"/>
                <a:gd name="T36" fmla="*/ 553500 w 629"/>
                <a:gd name="T37" fmla="*/ 154223 h 418"/>
                <a:gd name="T38" fmla="*/ 616223 w 629"/>
                <a:gd name="T39" fmla="*/ 100673 h 418"/>
                <a:gd name="T40" fmla="*/ 664640 w 629"/>
                <a:gd name="T41" fmla="*/ 83537 h 418"/>
                <a:gd name="T42" fmla="*/ 691050 w 629"/>
                <a:gd name="T43" fmla="*/ 63189 h 418"/>
                <a:gd name="T44" fmla="*/ 683347 w 629"/>
                <a:gd name="T45" fmla="*/ 19278 h 418"/>
                <a:gd name="T46" fmla="*/ 651435 w 629"/>
                <a:gd name="T47" fmla="*/ 16065 h 418"/>
                <a:gd name="T48" fmla="*/ 574407 w 629"/>
                <a:gd name="T49" fmla="*/ 23562 h 418"/>
                <a:gd name="T50" fmla="*/ 523789 w 629"/>
                <a:gd name="T51" fmla="*/ 0 h 418"/>
                <a:gd name="T52" fmla="*/ 494078 w 629"/>
                <a:gd name="T53" fmla="*/ 4284 h 418"/>
                <a:gd name="T54" fmla="*/ 415950 w 629"/>
                <a:gd name="T55" fmla="*/ 100673 h 418"/>
                <a:gd name="T56" fmla="*/ 395043 w 629"/>
                <a:gd name="T57" fmla="*/ 111383 h 418"/>
                <a:gd name="T58" fmla="*/ 343324 w 629"/>
                <a:gd name="T59" fmla="*/ 92105 h 418"/>
                <a:gd name="T60" fmla="*/ 341123 w 629"/>
                <a:gd name="T61" fmla="*/ 67473 h 418"/>
                <a:gd name="T62" fmla="*/ 330119 w 629"/>
                <a:gd name="T63" fmla="*/ 26775 h 418"/>
                <a:gd name="T64" fmla="*/ 301509 w 629"/>
                <a:gd name="T65" fmla="*/ 9639 h 418"/>
                <a:gd name="T66" fmla="*/ 258593 w 629"/>
                <a:gd name="T67" fmla="*/ 21420 h 418"/>
                <a:gd name="T68" fmla="*/ 229983 w 629"/>
                <a:gd name="T69" fmla="*/ 2142 h 418"/>
                <a:gd name="T70" fmla="*/ 188168 w 629"/>
                <a:gd name="T71" fmla="*/ 52479 h 418"/>
                <a:gd name="T72" fmla="*/ 144152 w 629"/>
                <a:gd name="T73" fmla="*/ 63189 h 418"/>
                <a:gd name="T74" fmla="*/ 82530 w 629"/>
                <a:gd name="T75" fmla="*/ 114596 h 418"/>
                <a:gd name="T76" fmla="*/ 17606 w 629"/>
                <a:gd name="T77" fmla="*/ 231334 h 418"/>
                <a:gd name="T78" fmla="*/ 35213 w 629"/>
                <a:gd name="T79" fmla="*/ 261322 h 418"/>
                <a:gd name="T80" fmla="*/ 30811 w 629"/>
                <a:gd name="T81" fmla="*/ 274174 h 418"/>
                <a:gd name="T82" fmla="*/ 30811 w 629"/>
                <a:gd name="T83" fmla="*/ 288097 h 418"/>
                <a:gd name="T84" fmla="*/ 39614 w 629"/>
                <a:gd name="T85" fmla="*/ 299878 h 418"/>
                <a:gd name="T86" fmla="*/ 60522 w 629"/>
                <a:gd name="T87" fmla="*/ 288097 h 418"/>
                <a:gd name="T88" fmla="*/ 96835 w 629"/>
                <a:gd name="T89" fmla="*/ 279529 h 418"/>
                <a:gd name="T90" fmla="*/ 0 w 629"/>
                <a:gd name="T91" fmla="*/ 380202 h 418"/>
                <a:gd name="T92" fmla="*/ 0 w 629"/>
                <a:gd name="T93" fmla="*/ 406977 h 418"/>
                <a:gd name="T94" fmla="*/ 19807 w 629"/>
                <a:gd name="T95" fmla="*/ 411261 h 418"/>
                <a:gd name="T96" fmla="*/ 64923 w 629"/>
                <a:gd name="T97" fmla="*/ 446604 h 418"/>
                <a:gd name="T98" fmla="*/ 133148 w 629"/>
                <a:gd name="T99" fmla="*/ 436965 h 418"/>
                <a:gd name="T100" fmla="*/ 152955 w 629"/>
                <a:gd name="T101" fmla="*/ 431610 h 41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sp>
          <p:nvSpPr>
            <p:cNvPr id="38" name="Freeform 38"/>
            <p:cNvSpPr>
              <a:spLocks noChangeAspect="1"/>
            </p:cNvSpPr>
            <p:nvPr/>
          </p:nvSpPr>
          <p:spPr bwMode="auto">
            <a:xfrm>
              <a:off x="2983017" y="3275700"/>
              <a:ext cx="424517" cy="381198"/>
            </a:xfrm>
            <a:custGeom>
              <a:avLst/>
              <a:gdLst>
                <a:gd name="T0" fmla="*/ 134200 w 353"/>
                <a:gd name="T1" fmla="*/ 454872 h 330"/>
                <a:gd name="T2" fmla="*/ 180476 w 353"/>
                <a:gd name="T3" fmla="*/ 422275 h 330"/>
                <a:gd name="T4" fmla="*/ 240635 w 353"/>
                <a:gd name="T5" fmla="*/ 374862 h 330"/>
                <a:gd name="T6" fmla="*/ 331644 w 353"/>
                <a:gd name="T7" fmla="*/ 386715 h 330"/>
                <a:gd name="T8" fmla="*/ 337814 w 353"/>
                <a:gd name="T9" fmla="*/ 422275 h 330"/>
                <a:gd name="T10" fmla="*/ 456589 w 353"/>
                <a:gd name="T11" fmla="*/ 468207 h 330"/>
                <a:gd name="T12" fmla="*/ 393345 w 353"/>
                <a:gd name="T13" fmla="*/ 308187 h 330"/>
                <a:gd name="T14" fmla="*/ 364037 w 353"/>
                <a:gd name="T15" fmla="*/ 250402 h 330"/>
                <a:gd name="T16" fmla="*/ 368665 w 353"/>
                <a:gd name="T17" fmla="*/ 201507 h 330"/>
                <a:gd name="T18" fmla="*/ 453504 w 353"/>
                <a:gd name="T19" fmla="*/ 191135 h 330"/>
                <a:gd name="T20" fmla="*/ 518290 w 353"/>
                <a:gd name="T21" fmla="*/ 151130 h 330"/>
                <a:gd name="T22" fmla="*/ 544513 w 353"/>
                <a:gd name="T23" fmla="*/ 134832 h 330"/>
                <a:gd name="T24" fmla="*/ 530630 w 353"/>
                <a:gd name="T25" fmla="*/ 77047 h 330"/>
                <a:gd name="T26" fmla="*/ 465844 w 353"/>
                <a:gd name="T27" fmla="*/ 35560 h 330"/>
                <a:gd name="T28" fmla="*/ 401058 w 353"/>
                <a:gd name="T29" fmla="*/ 22225 h 330"/>
                <a:gd name="T30" fmla="*/ 331644 w 353"/>
                <a:gd name="T31" fmla="*/ 0 h 330"/>
                <a:gd name="T32" fmla="*/ 340899 w 353"/>
                <a:gd name="T33" fmla="*/ 45932 h 330"/>
                <a:gd name="T34" fmla="*/ 342442 w 353"/>
                <a:gd name="T35" fmla="*/ 71120 h 330"/>
                <a:gd name="T36" fmla="*/ 314676 w 353"/>
                <a:gd name="T37" fmla="*/ 97790 h 330"/>
                <a:gd name="T38" fmla="*/ 300793 w 353"/>
                <a:gd name="T39" fmla="*/ 139277 h 330"/>
                <a:gd name="T40" fmla="*/ 282283 w 353"/>
                <a:gd name="T41" fmla="*/ 170392 h 330"/>
                <a:gd name="T42" fmla="*/ 236007 w 353"/>
                <a:gd name="T43" fmla="*/ 173355 h 330"/>
                <a:gd name="T44" fmla="*/ 231379 w 353"/>
                <a:gd name="T45" fmla="*/ 204470 h 330"/>
                <a:gd name="T46" fmla="*/ 203614 w 353"/>
                <a:gd name="T47" fmla="*/ 254847 h 330"/>
                <a:gd name="T48" fmla="*/ 165051 w 353"/>
                <a:gd name="T49" fmla="*/ 263737 h 330"/>
                <a:gd name="T50" fmla="*/ 155796 w 353"/>
                <a:gd name="T51" fmla="*/ 226695 h 330"/>
                <a:gd name="T52" fmla="*/ 106435 w 353"/>
                <a:gd name="T53" fmla="*/ 248920 h 330"/>
                <a:gd name="T54" fmla="*/ 67871 w 353"/>
                <a:gd name="T55" fmla="*/ 217805 h 330"/>
                <a:gd name="T56" fmla="*/ 40106 w 353"/>
                <a:gd name="T57" fmla="*/ 241512 h 330"/>
                <a:gd name="T58" fmla="*/ 37021 w 353"/>
                <a:gd name="T59" fmla="*/ 285962 h 330"/>
                <a:gd name="T60" fmla="*/ 9255 w 353"/>
                <a:gd name="T61" fmla="*/ 308187 h 330"/>
                <a:gd name="T62" fmla="*/ 16968 w 353"/>
                <a:gd name="T63" fmla="*/ 339302 h 330"/>
                <a:gd name="T64" fmla="*/ 46276 w 353"/>
                <a:gd name="T65" fmla="*/ 360045 h 330"/>
                <a:gd name="T66" fmla="*/ 60159 w 353"/>
                <a:gd name="T67" fmla="*/ 397087 h 330"/>
                <a:gd name="T68" fmla="*/ 97179 w 353"/>
                <a:gd name="T69" fmla="*/ 404495 h 330"/>
                <a:gd name="T70" fmla="*/ 118775 w 353"/>
                <a:gd name="T71" fmla="*/ 441537 h 3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grpFill/>
            <a:ln w="12700" cap="flat" cmpd="sng">
              <a:solidFill>
                <a:schemeClr val="bg1">
                  <a:alpha val="62000"/>
                </a:schemeClr>
              </a:solid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tx1"/>
                </a:solidFill>
                <a:effectLst/>
                <a:uLnTx/>
                <a:uFillTx/>
                <a:latin typeface="+mn-lt"/>
                <a:ea typeface="+mn-ea"/>
                <a:cs typeface="+mn-cs"/>
              </a:endParaRPr>
            </a:p>
          </p:txBody>
        </p:sp>
      </p:grpSp>
      <p:sp>
        <p:nvSpPr>
          <p:cNvPr id="30724" name="TextBox 86"/>
          <p:cNvSpPr txBox="1"/>
          <p:nvPr/>
        </p:nvSpPr>
        <p:spPr>
          <a:xfrm>
            <a:off x="7307263" y="2838450"/>
            <a:ext cx="4068762"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0725" name="TextBox 86"/>
          <p:cNvSpPr txBox="1"/>
          <p:nvPr/>
        </p:nvSpPr>
        <p:spPr>
          <a:xfrm>
            <a:off x="7307263" y="3911600"/>
            <a:ext cx="4068762"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0726" name="TextBox 86"/>
          <p:cNvSpPr txBox="1"/>
          <p:nvPr/>
        </p:nvSpPr>
        <p:spPr>
          <a:xfrm>
            <a:off x="7285038" y="4906963"/>
            <a:ext cx="4068762"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0727" name="文本框 55"/>
          <p:cNvSpPr txBox="1"/>
          <p:nvPr/>
        </p:nvSpPr>
        <p:spPr>
          <a:xfrm>
            <a:off x="8221663" y="2152650"/>
            <a:ext cx="2424112" cy="40005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2000" dirty="0">
                <a:solidFill>
                  <a:schemeClr val="bg1"/>
                </a:solidFill>
                <a:latin typeface="微软雅黑" panose="020B0503020204020204" pitchFamily="34" charset="-122"/>
                <a:ea typeface="微软雅黑" panose="020B0503020204020204" pitchFamily="34" charset="-122"/>
              </a:rPr>
              <a:t>YOU TITLE</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30728" name="组合 51"/>
          <p:cNvGrpSpPr/>
          <p:nvPr/>
        </p:nvGrpSpPr>
        <p:grpSpPr>
          <a:xfrm>
            <a:off x="646113" y="431800"/>
            <a:ext cx="7605712" cy="787400"/>
            <a:chOff x="603478" y="431122"/>
            <a:chExt cx="7605040" cy="788078"/>
          </a:xfrm>
        </p:grpSpPr>
        <p:grpSp>
          <p:nvGrpSpPr>
            <p:cNvPr id="30729" name="组合 52"/>
            <p:cNvGrpSpPr/>
            <p:nvPr/>
          </p:nvGrpSpPr>
          <p:grpSpPr>
            <a:xfrm>
              <a:off x="603478" y="431122"/>
              <a:ext cx="788080" cy="788078"/>
              <a:chOff x="715963" y="600758"/>
              <a:chExt cx="2201410" cy="2201406"/>
            </a:xfrm>
          </p:grpSpPr>
          <p:sp>
            <p:nvSpPr>
              <p:cNvPr id="30731"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0732"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0733"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0734"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0735"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0736"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0737"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0738"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0739"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0740"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0741"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0742"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0743"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0744"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5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MOMODA POWER TEMPLATE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1746" name="图片 2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3" name="矩形 2"/>
          <p:cNvSpPr/>
          <p:nvPr/>
        </p:nvSpPr>
        <p:spPr>
          <a:xfrm>
            <a:off x="3080212" y="2636490"/>
            <a:ext cx="1249251" cy="1249251"/>
          </a:xfrm>
          <a:prstGeom prst="rect">
            <a:avLst/>
          </a:prstGeom>
          <a:solidFill>
            <a:schemeClr val="bg1">
              <a:alpha val="35000"/>
            </a:schemeClr>
          </a:solidFill>
          <a:ln>
            <a:noFill/>
          </a:ln>
          <a:effectLst>
            <a:reflection blurRad="6350" stA="52000" endA="300" endPos="35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4" name="矩形 3"/>
          <p:cNvSpPr/>
          <p:nvPr/>
        </p:nvSpPr>
        <p:spPr>
          <a:xfrm>
            <a:off x="4728708" y="2636490"/>
            <a:ext cx="1249251" cy="1249251"/>
          </a:xfrm>
          <a:prstGeom prst="rect">
            <a:avLst/>
          </a:prstGeom>
          <a:solidFill>
            <a:schemeClr val="bg1">
              <a:alpha val="35000"/>
            </a:schemeClr>
          </a:solidFill>
          <a:ln>
            <a:noFill/>
          </a:ln>
          <a:effectLst>
            <a:reflection blurRad="6350" stA="52000" endA="300" endPos="35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6377204" y="2636490"/>
            <a:ext cx="1249251" cy="1249251"/>
          </a:xfrm>
          <a:prstGeom prst="rect">
            <a:avLst/>
          </a:prstGeom>
          <a:solidFill>
            <a:schemeClr val="bg1">
              <a:alpha val="35000"/>
            </a:schemeClr>
          </a:solidFill>
          <a:ln>
            <a:noFill/>
          </a:ln>
          <a:effectLst>
            <a:reflection blurRad="6350" stA="52000" endA="300" endPos="35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8025700" y="2636490"/>
            <a:ext cx="1249251" cy="1249251"/>
          </a:xfrm>
          <a:prstGeom prst="rect">
            <a:avLst/>
          </a:prstGeom>
          <a:solidFill>
            <a:schemeClr val="bg1">
              <a:alpha val="35000"/>
            </a:schemeClr>
          </a:solidFill>
          <a:ln>
            <a:noFill/>
          </a:ln>
          <a:effectLst>
            <a:reflection blurRad="6350" stA="52000" endA="300" endPos="35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1083987" y="2636490"/>
            <a:ext cx="1493505" cy="1249251"/>
            <a:chOff x="553792" y="2768958"/>
            <a:chExt cx="1493505" cy="1249251"/>
          </a:xfrm>
          <a:solidFill>
            <a:schemeClr val="bg1">
              <a:alpha val="50000"/>
            </a:schemeClr>
          </a:solidFill>
          <a:effectLst>
            <a:reflection blurRad="6350" stA="52000" endA="300" endPos="35000" dist="25400" dir="5400000" sy="-100000" algn="bl" rotWithShape="0"/>
          </a:effectLst>
        </p:grpSpPr>
        <p:sp>
          <p:nvSpPr>
            <p:cNvPr id="8" name="矩形 7"/>
            <p:cNvSpPr/>
            <p:nvPr/>
          </p:nvSpPr>
          <p:spPr>
            <a:xfrm>
              <a:off x="553792" y="2768958"/>
              <a:ext cx="1249251" cy="124925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9" name="等腰三角形 8"/>
            <p:cNvSpPr/>
            <p:nvPr/>
          </p:nvSpPr>
          <p:spPr>
            <a:xfrm rot="5400000">
              <a:off x="1783502" y="2788499"/>
              <a:ext cx="283335" cy="24425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sp>
        <p:nvSpPr>
          <p:cNvPr id="31752" name="文本框 12"/>
          <p:cNvSpPr txBox="1"/>
          <p:nvPr/>
        </p:nvSpPr>
        <p:spPr>
          <a:xfrm>
            <a:off x="1211263" y="4960938"/>
            <a:ext cx="10331450" cy="10779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THIS IS A SUMMARY PART. CLICK HERE TO ADD YOUR DESCRIPTION SENTENCES ABOUT THIS PARTTHIS IS A SUMMARY PART. CLICK HERE TO ADD YOUR DESCRIPTION SENTENCES ABOUT THIS PART</a:t>
            </a:r>
            <a:endParaRPr lang="zh-CN" altLang="en-US" sz="1600" dirty="0">
              <a:solidFill>
                <a:schemeClr val="bg1"/>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9674196" y="2636490"/>
            <a:ext cx="1249251" cy="1249251"/>
          </a:xfrm>
          <a:prstGeom prst="rect">
            <a:avLst/>
          </a:prstGeom>
          <a:solidFill>
            <a:schemeClr val="bg1">
              <a:alpha val="35000"/>
            </a:schemeClr>
          </a:solidFill>
          <a:ln>
            <a:noFill/>
          </a:ln>
          <a:effectLst>
            <a:reflection blurRad="6350" stA="52000" endA="300" endPos="35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grpSp>
        <p:nvGrpSpPr>
          <p:cNvPr id="31754" name="组合 39"/>
          <p:cNvGrpSpPr/>
          <p:nvPr/>
        </p:nvGrpSpPr>
        <p:grpSpPr>
          <a:xfrm>
            <a:off x="646113" y="431800"/>
            <a:ext cx="7605712" cy="787400"/>
            <a:chOff x="603478" y="431122"/>
            <a:chExt cx="7605040" cy="788078"/>
          </a:xfrm>
        </p:grpSpPr>
        <p:grpSp>
          <p:nvGrpSpPr>
            <p:cNvPr id="31761" name="组合 40"/>
            <p:cNvGrpSpPr/>
            <p:nvPr/>
          </p:nvGrpSpPr>
          <p:grpSpPr>
            <a:xfrm>
              <a:off x="603478" y="431122"/>
              <a:ext cx="788080" cy="788078"/>
              <a:chOff x="715963" y="600758"/>
              <a:chExt cx="2201410" cy="2201406"/>
            </a:xfrm>
          </p:grpSpPr>
          <p:sp>
            <p:nvSpPr>
              <p:cNvPr id="31763"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1764"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1765"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1766"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1767"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1768"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1769"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1770"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1771"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1772"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1773"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1774"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1775"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1776"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2"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9" name="Copyright Notice"/>
          <p:cNvSpPr/>
          <p:nvPr/>
        </p:nvSpPr>
        <p:spPr bwMode="auto">
          <a:xfrm>
            <a:off x="1346219" y="3014732"/>
            <a:ext cx="883375" cy="55787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0" name="Copyright Notice"/>
          <p:cNvSpPr/>
          <p:nvPr/>
        </p:nvSpPr>
        <p:spPr bwMode="auto">
          <a:xfrm>
            <a:off x="3370505" y="3014731"/>
            <a:ext cx="883375" cy="55787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1" name="Copyright Notice"/>
          <p:cNvSpPr/>
          <p:nvPr/>
        </p:nvSpPr>
        <p:spPr bwMode="auto">
          <a:xfrm>
            <a:off x="5003750" y="2982177"/>
            <a:ext cx="883375"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2" name="Copyright Notice"/>
          <p:cNvSpPr/>
          <p:nvPr/>
        </p:nvSpPr>
        <p:spPr bwMode="auto">
          <a:xfrm>
            <a:off x="6641655" y="2982176"/>
            <a:ext cx="883374"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3" name="Copyright Notice"/>
          <p:cNvSpPr/>
          <p:nvPr/>
        </p:nvSpPr>
        <p:spPr bwMode="auto">
          <a:xfrm>
            <a:off x="8300380" y="3017596"/>
            <a:ext cx="883375"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4" name="Copyright Notice"/>
          <p:cNvSpPr/>
          <p:nvPr/>
        </p:nvSpPr>
        <p:spPr bwMode="auto">
          <a:xfrm>
            <a:off x="9857133" y="3014731"/>
            <a:ext cx="883375" cy="557876"/>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6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2770" name="图片 47"/>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32771" name="组合 1"/>
          <p:cNvGrpSpPr/>
          <p:nvPr/>
        </p:nvGrpSpPr>
        <p:grpSpPr>
          <a:xfrm>
            <a:off x="1355725" y="2032000"/>
            <a:ext cx="10093325" cy="4065588"/>
            <a:chOff x="1889125" y="2619375"/>
            <a:chExt cx="8397875" cy="3382963"/>
          </a:xfrm>
        </p:grpSpPr>
        <p:sp>
          <p:nvSpPr>
            <p:cNvPr id="49" name="圆角矩形 48"/>
            <p:cNvSpPr/>
            <p:nvPr/>
          </p:nvSpPr>
          <p:spPr>
            <a:xfrm>
              <a:off x="1889125" y="2619375"/>
              <a:ext cx="2179379" cy="3382963"/>
            </a:xfrm>
            <a:prstGeom prst="roundRect">
              <a:avLst>
                <a:gd name="adj" fmla="val 6667"/>
              </a:avLst>
            </a:prstGeom>
            <a:noFill/>
            <a:ln>
              <a:solidFill>
                <a:schemeClr val="bg1">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0" name="圆角矩形 49"/>
            <p:cNvSpPr/>
            <p:nvPr/>
          </p:nvSpPr>
          <p:spPr>
            <a:xfrm>
              <a:off x="1889125" y="2619375"/>
              <a:ext cx="2179379" cy="944482"/>
            </a:xfrm>
            <a:prstGeom prst="roundRect">
              <a:avLst>
                <a:gd name="adj" fmla="val 6667"/>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2797" name="组合 8"/>
            <p:cNvGrpSpPr/>
            <p:nvPr/>
          </p:nvGrpSpPr>
          <p:grpSpPr>
            <a:xfrm>
              <a:off x="4999038" y="2619375"/>
              <a:ext cx="2179637" cy="3382963"/>
              <a:chOff x="1981200" y="2545080"/>
              <a:chExt cx="2179320" cy="3383280"/>
            </a:xfrm>
          </p:grpSpPr>
          <p:sp>
            <p:nvSpPr>
              <p:cNvPr id="52" name="圆角矩形 51"/>
              <p:cNvSpPr/>
              <p:nvPr/>
            </p:nvSpPr>
            <p:spPr>
              <a:xfrm>
                <a:off x="1981856" y="2545080"/>
                <a:ext cx="2179062" cy="3383280"/>
              </a:xfrm>
              <a:prstGeom prst="roundRect">
                <a:avLst>
                  <a:gd name="adj" fmla="val 6667"/>
                </a:avLst>
              </a:prstGeom>
              <a:noFill/>
              <a:ln>
                <a:solidFill>
                  <a:schemeClr val="bg1">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3" name="圆角矩形 52"/>
              <p:cNvSpPr/>
              <p:nvPr/>
            </p:nvSpPr>
            <p:spPr>
              <a:xfrm>
                <a:off x="1981856" y="2545080"/>
                <a:ext cx="2179062" cy="944571"/>
              </a:xfrm>
              <a:prstGeom prst="roundRect">
                <a:avLst>
                  <a:gd name="adj" fmla="val 6667"/>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
          <p:nvSpPr>
            <p:cNvPr id="54" name="圆角矩形 53"/>
            <p:cNvSpPr/>
            <p:nvPr/>
          </p:nvSpPr>
          <p:spPr>
            <a:xfrm>
              <a:off x="8107621" y="2619375"/>
              <a:ext cx="2179379" cy="3382963"/>
            </a:xfrm>
            <a:prstGeom prst="roundRect">
              <a:avLst>
                <a:gd name="adj" fmla="val 6667"/>
              </a:avLst>
            </a:prstGeom>
            <a:noFill/>
            <a:ln>
              <a:solidFill>
                <a:schemeClr val="bg1">
                  <a:alpha val="3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55" name="圆角矩形 54"/>
            <p:cNvSpPr/>
            <p:nvPr/>
          </p:nvSpPr>
          <p:spPr>
            <a:xfrm>
              <a:off x="8107621" y="2619375"/>
              <a:ext cx="2179379" cy="944482"/>
            </a:xfrm>
            <a:prstGeom prst="roundRect">
              <a:avLst>
                <a:gd name="adj" fmla="val 6667"/>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800" name="Freeform 27"/>
            <p:cNvSpPr>
              <a:spLocks noEditPoints="1"/>
            </p:cNvSpPr>
            <p:nvPr/>
          </p:nvSpPr>
          <p:spPr>
            <a:xfrm>
              <a:off x="5922963" y="2979738"/>
              <a:ext cx="331787" cy="222250"/>
            </a:xfrm>
            <a:custGeom>
              <a:avLst/>
              <a:gdLst>
                <a:gd name="txL" fmla="*/ 0 w 87"/>
                <a:gd name="txT" fmla="*/ 0 h 59"/>
                <a:gd name="txR" fmla="*/ 87 w 87"/>
                <a:gd name="txB" fmla="*/ 59 h 59"/>
              </a:gdLst>
              <a:ahLst/>
              <a:cxnLst>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7" h="59">
                  <a:moveTo>
                    <a:pt x="87" y="50"/>
                  </a:moveTo>
                  <a:cubicBezTo>
                    <a:pt x="87" y="54"/>
                    <a:pt x="87" y="54"/>
                    <a:pt x="87" y="54"/>
                  </a:cubicBezTo>
                  <a:cubicBezTo>
                    <a:pt x="87" y="57"/>
                    <a:pt x="84" y="59"/>
                    <a:pt x="80" y="59"/>
                  </a:cubicBezTo>
                  <a:cubicBezTo>
                    <a:pt x="7" y="59"/>
                    <a:pt x="7" y="59"/>
                    <a:pt x="7" y="59"/>
                  </a:cubicBezTo>
                  <a:cubicBezTo>
                    <a:pt x="3" y="59"/>
                    <a:pt x="0" y="57"/>
                    <a:pt x="0" y="54"/>
                  </a:cubicBezTo>
                  <a:cubicBezTo>
                    <a:pt x="0" y="50"/>
                    <a:pt x="0" y="50"/>
                    <a:pt x="0" y="50"/>
                  </a:cubicBezTo>
                  <a:cubicBezTo>
                    <a:pt x="7" y="50"/>
                    <a:pt x="7" y="50"/>
                    <a:pt x="7" y="50"/>
                  </a:cubicBezTo>
                  <a:cubicBezTo>
                    <a:pt x="80" y="50"/>
                    <a:pt x="80" y="50"/>
                    <a:pt x="80" y="50"/>
                  </a:cubicBezTo>
                  <a:lnTo>
                    <a:pt x="87" y="50"/>
                  </a:lnTo>
                  <a:close/>
                  <a:moveTo>
                    <a:pt x="11" y="40"/>
                  </a:moveTo>
                  <a:cubicBezTo>
                    <a:pt x="11" y="8"/>
                    <a:pt x="11" y="8"/>
                    <a:pt x="11" y="8"/>
                  </a:cubicBezTo>
                  <a:cubicBezTo>
                    <a:pt x="11" y="4"/>
                    <a:pt x="15" y="0"/>
                    <a:pt x="19" y="0"/>
                  </a:cubicBezTo>
                  <a:cubicBezTo>
                    <a:pt x="68" y="0"/>
                    <a:pt x="68" y="0"/>
                    <a:pt x="68" y="0"/>
                  </a:cubicBezTo>
                  <a:cubicBezTo>
                    <a:pt x="72" y="0"/>
                    <a:pt x="76" y="4"/>
                    <a:pt x="76" y="8"/>
                  </a:cubicBezTo>
                  <a:cubicBezTo>
                    <a:pt x="76" y="40"/>
                    <a:pt x="76" y="40"/>
                    <a:pt x="76" y="40"/>
                  </a:cubicBezTo>
                  <a:cubicBezTo>
                    <a:pt x="76" y="44"/>
                    <a:pt x="72" y="47"/>
                    <a:pt x="68" y="47"/>
                  </a:cubicBezTo>
                  <a:cubicBezTo>
                    <a:pt x="19" y="47"/>
                    <a:pt x="19" y="47"/>
                    <a:pt x="19" y="47"/>
                  </a:cubicBezTo>
                  <a:cubicBezTo>
                    <a:pt x="15" y="47"/>
                    <a:pt x="11" y="44"/>
                    <a:pt x="11" y="40"/>
                  </a:cubicBezTo>
                  <a:close/>
                  <a:moveTo>
                    <a:pt x="17" y="40"/>
                  </a:moveTo>
                  <a:cubicBezTo>
                    <a:pt x="17" y="41"/>
                    <a:pt x="18" y="41"/>
                    <a:pt x="19" y="41"/>
                  </a:cubicBezTo>
                  <a:cubicBezTo>
                    <a:pt x="68" y="41"/>
                    <a:pt x="68" y="41"/>
                    <a:pt x="68" y="41"/>
                  </a:cubicBezTo>
                  <a:cubicBezTo>
                    <a:pt x="69" y="41"/>
                    <a:pt x="70" y="41"/>
                    <a:pt x="70" y="40"/>
                  </a:cubicBezTo>
                  <a:cubicBezTo>
                    <a:pt x="70" y="8"/>
                    <a:pt x="70" y="8"/>
                    <a:pt x="70" y="8"/>
                  </a:cubicBezTo>
                  <a:cubicBezTo>
                    <a:pt x="70" y="7"/>
                    <a:pt x="69" y="6"/>
                    <a:pt x="68" y="6"/>
                  </a:cubicBezTo>
                  <a:cubicBezTo>
                    <a:pt x="19" y="6"/>
                    <a:pt x="19" y="6"/>
                    <a:pt x="19" y="6"/>
                  </a:cubicBezTo>
                  <a:cubicBezTo>
                    <a:pt x="18" y="6"/>
                    <a:pt x="17" y="7"/>
                    <a:pt x="17" y="8"/>
                  </a:cubicBezTo>
                  <a:lnTo>
                    <a:pt x="17" y="40"/>
                  </a:lnTo>
                  <a:close/>
                  <a:moveTo>
                    <a:pt x="48" y="54"/>
                  </a:moveTo>
                  <a:cubicBezTo>
                    <a:pt x="48" y="53"/>
                    <a:pt x="48" y="53"/>
                    <a:pt x="47" y="53"/>
                  </a:cubicBezTo>
                  <a:cubicBezTo>
                    <a:pt x="40" y="53"/>
                    <a:pt x="40" y="53"/>
                    <a:pt x="40" y="53"/>
                  </a:cubicBezTo>
                  <a:cubicBezTo>
                    <a:pt x="39" y="53"/>
                    <a:pt x="39" y="53"/>
                    <a:pt x="39" y="54"/>
                  </a:cubicBezTo>
                  <a:cubicBezTo>
                    <a:pt x="39" y="54"/>
                    <a:pt x="39" y="54"/>
                    <a:pt x="40" y="54"/>
                  </a:cubicBezTo>
                  <a:cubicBezTo>
                    <a:pt x="47" y="54"/>
                    <a:pt x="47" y="54"/>
                    <a:pt x="47" y="54"/>
                  </a:cubicBezTo>
                  <a:cubicBezTo>
                    <a:pt x="48" y="54"/>
                    <a:pt x="48" y="54"/>
                    <a:pt x="48" y="54"/>
                  </a:cubicBezTo>
                  <a:close/>
                </a:path>
              </a:pathLst>
            </a:custGeom>
            <a:noFill/>
            <a:ln w="9525" cap="flat" cmpd="sng">
              <a:solidFill>
                <a:schemeClr val="bg1">
                  <a:alpha val="70195"/>
                </a:schemeClr>
              </a:solidFill>
              <a:prstDash val="solid"/>
              <a:round/>
              <a:headEnd type="none" w="med" len="med"/>
              <a:tailEnd type="none" w="med" len="med"/>
            </a:ln>
          </p:spPr>
          <p:txBody>
            <a:bodyPr/>
            <a:p>
              <a:endParaRPr lang="zh-CN" altLang="en-US"/>
            </a:p>
          </p:txBody>
        </p:sp>
        <p:sp>
          <p:nvSpPr>
            <p:cNvPr id="32801" name="Freeform 29"/>
            <p:cNvSpPr>
              <a:spLocks noEditPoints="1"/>
            </p:cNvSpPr>
            <p:nvPr/>
          </p:nvSpPr>
          <p:spPr>
            <a:xfrm>
              <a:off x="9028113" y="2925763"/>
              <a:ext cx="339725" cy="255587"/>
            </a:xfrm>
            <a:custGeom>
              <a:avLst/>
              <a:gdLst>
                <a:gd name="txL" fmla="*/ 0 w 89"/>
                <a:gd name="txT" fmla="*/ 0 h 68"/>
                <a:gd name="txR" fmla="*/ 89 w 89"/>
                <a:gd name="txB" fmla="*/ 68 h 68"/>
              </a:gdLst>
              <a:ahLst/>
              <a:cxnLst>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9" h="68">
                  <a:moveTo>
                    <a:pt x="86" y="56"/>
                  </a:moveTo>
                  <a:cubicBezTo>
                    <a:pt x="86" y="63"/>
                    <a:pt x="81" y="68"/>
                    <a:pt x="74" y="68"/>
                  </a:cubicBezTo>
                  <a:cubicBezTo>
                    <a:pt x="12" y="68"/>
                    <a:pt x="12" y="68"/>
                    <a:pt x="12" y="68"/>
                  </a:cubicBezTo>
                  <a:cubicBezTo>
                    <a:pt x="5" y="68"/>
                    <a:pt x="0" y="63"/>
                    <a:pt x="0" y="56"/>
                  </a:cubicBezTo>
                  <a:lnTo>
                    <a:pt x="86" y="56"/>
                  </a:lnTo>
                  <a:close/>
                  <a:moveTo>
                    <a:pt x="71" y="37"/>
                  </a:moveTo>
                  <a:cubicBezTo>
                    <a:pt x="68" y="37"/>
                    <a:pt x="68" y="37"/>
                    <a:pt x="68" y="37"/>
                  </a:cubicBezTo>
                  <a:cubicBezTo>
                    <a:pt x="68" y="39"/>
                    <a:pt x="68" y="39"/>
                    <a:pt x="68" y="39"/>
                  </a:cubicBezTo>
                  <a:cubicBezTo>
                    <a:pt x="68" y="45"/>
                    <a:pt x="63" y="50"/>
                    <a:pt x="57" y="50"/>
                  </a:cubicBezTo>
                  <a:cubicBezTo>
                    <a:pt x="23" y="50"/>
                    <a:pt x="23" y="50"/>
                    <a:pt x="23" y="50"/>
                  </a:cubicBezTo>
                  <a:cubicBezTo>
                    <a:pt x="17" y="50"/>
                    <a:pt x="12" y="45"/>
                    <a:pt x="12" y="39"/>
                  </a:cubicBezTo>
                  <a:cubicBezTo>
                    <a:pt x="12" y="3"/>
                    <a:pt x="12" y="3"/>
                    <a:pt x="12" y="3"/>
                  </a:cubicBezTo>
                  <a:cubicBezTo>
                    <a:pt x="12" y="2"/>
                    <a:pt x="13" y="0"/>
                    <a:pt x="15" y="0"/>
                  </a:cubicBezTo>
                  <a:cubicBezTo>
                    <a:pt x="71" y="0"/>
                    <a:pt x="71" y="0"/>
                    <a:pt x="71" y="0"/>
                  </a:cubicBezTo>
                  <a:cubicBezTo>
                    <a:pt x="81" y="0"/>
                    <a:pt x="89" y="9"/>
                    <a:pt x="89" y="19"/>
                  </a:cubicBezTo>
                  <a:cubicBezTo>
                    <a:pt x="89" y="29"/>
                    <a:pt x="81" y="37"/>
                    <a:pt x="71" y="37"/>
                  </a:cubicBezTo>
                  <a:close/>
                  <a:moveTo>
                    <a:pt x="71" y="10"/>
                  </a:moveTo>
                  <a:cubicBezTo>
                    <a:pt x="68" y="10"/>
                    <a:pt x="68" y="10"/>
                    <a:pt x="68" y="10"/>
                  </a:cubicBezTo>
                  <a:cubicBezTo>
                    <a:pt x="68" y="28"/>
                    <a:pt x="68" y="28"/>
                    <a:pt x="68" y="28"/>
                  </a:cubicBezTo>
                  <a:cubicBezTo>
                    <a:pt x="71" y="28"/>
                    <a:pt x="71" y="28"/>
                    <a:pt x="71" y="28"/>
                  </a:cubicBezTo>
                  <a:cubicBezTo>
                    <a:pt x="76" y="28"/>
                    <a:pt x="80" y="24"/>
                    <a:pt x="80" y="19"/>
                  </a:cubicBezTo>
                  <a:cubicBezTo>
                    <a:pt x="80" y="14"/>
                    <a:pt x="76" y="10"/>
                    <a:pt x="71" y="10"/>
                  </a:cubicBezTo>
                  <a:close/>
                </a:path>
              </a:pathLst>
            </a:custGeom>
            <a:noFill/>
            <a:ln w="9525" cap="flat" cmpd="sng">
              <a:solidFill>
                <a:schemeClr val="bg1">
                  <a:alpha val="70195"/>
                </a:schemeClr>
              </a:solidFill>
              <a:prstDash val="solid"/>
              <a:round/>
              <a:headEnd type="none" w="med" len="med"/>
              <a:tailEnd type="none" w="med" len="med"/>
            </a:ln>
          </p:spPr>
          <p:txBody>
            <a:bodyPr/>
            <a:p>
              <a:endParaRPr lang="zh-CN" altLang="en-US"/>
            </a:p>
          </p:txBody>
        </p:sp>
        <p:sp>
          <p:nvSpPr>
            <p:cNvPr id="32802" name="Freeform 99"/>
            <p:cNvSpPr>
              <a:spLocks noEditPoints="1"/>
            </p:cNvSpPr>
            <p:nvPr/>
          </p:nvSpPr>
          <p:spPr>
            <a:xfrm>
              <a:off x="2879725" y="2925763"/>
              <a:ext cx="201613" cy="330200"/>
            </a:xfrm>
            <a:custGeom>
              <a:avLst/>
              <a:gdLst>
                <a:gd name="txL" fmla="*/ 0 w 53"/>
                <a:gd name="txT" fmla="*/ 0 h 88"/>
                <a:gd name="txR" fmla="*/ 53 w 53"/>
                <a:gd name="txB" fmla="*/ 88 h 88"/>
              </a:gdLst>
              <a:ahLst/>
              <a:cxnLst>
                <a:cxn ang="0">
                  <a:pos x="2147483646" y="2147483646"/>
                </a:cxn>
                <a:cxn ang="0">
                  <a:pos x="2147483646" y="2147483646"/>
                </a:cxn>
                <a:cxn ang="0">
                  <a:pos x="2147483646" y="2147483646"/>
                </a:cxn>
                <a:cxn ang="0">
                  <a:pos x="0" y="2147483646"/>
                </a:cxn>
                <a:cxn ang="0">
                  <a:pos x="0" y="2147483646"/>
                </a:cxn>
                <a:cxn ang="0">
                  <a:pos x="2147483646"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53" h="88">
                  <a:moveTo>
                    <a:pt x="53" y="79"/>
                  </a:moveTo>
                  <a:cubicBezTo>
                    <a:pt x="53" y="84"/>
                    <a:pt x="49" y="88"/>
                    <a:pt x="44" y="88"/>
                  </a:cubicBezTo>
                  <a:cubicBezTo>
                    <a:pt x="9" y="88"/>
                    <a:pt x="9" y="88"/>
                    <a:pt x="9" y="88"/>
                  </a:cubicBezTo>
                  <a:cubicBezTo>
                    <a:pt x="4" y="88"/>
                    <a:pt x="0" y="84"/>
                    <a:pt x="0" y="79"/>
                  </a:cubicBezTo>
                  <a:cubicBezTo>
                    <a:pt x="0" y="9"/>
                    <a:pt x="0" y="9"/>
                    <a:pt x="0" y="9"/>
                  </a:cubicBezTo>
                  <a:cubicBezTo>
                    <a:pt x="0" y="4"/>
                    <a:pt x="4" y="0"/>
                    <a:pt x="9" y="0"/>
                  </a:cubicBezTo>
                  <a:cubicBezTo>
                    <a:pt x="44" y="0"/>
                    <a:pt x="44" y="0"/>
                    <a:pt x="44" y="0"/>
                  </a:cubicBezTo>
                  <a:cubicBezTo>
                    <a:pt x="49" y="0"/>
                    <a:pt x="53" y="4"/>
                    <a:pt x="53" y="9"/>
                  </a:cubicBezTo>
                  <a:lnTo>
                    <a:pt x="53" y="79"/>
                  </a:lnTo>
                  <a:close/>
                  <a:moveTo>
                    <a:pt x="46" y="20"/>
                  </a:moveTo>
                  <a:cubicBezTo>
                    <a:pt x="46" y="18"/>
                    <a:pt x="45" y="17"/>
                    <a:pt x="44" y="17"/>
                  </a:cubicBezTo>
                  <a:cubicBezTo>
                    <a:pt x="9" y="17"/>
                    <a:pt x="9" y="17"/>
                    <a:pt x="9" y="17"/>
                  </a:cubicBezTo>
                  <a:cubicBezTo>
                    <a:pt x="8" y="17"/>
                    <a:pt x="7" y="18"/>
                    <a:pt x="7" y="20"/>
                  </a:cubicBezTo>
                  <a:cubicBezTo>
                    <a:pt x="7" y="68"/>
                    <a:pt x="7" y="68"/>
                    <a:pt x="7" y="68"/>
                  </a:cubicBezTo>
                  <a:cubicBezTo>
                    <a:pt x="7" y="69"/>
                    <a:pt x="8" y="70"/>
                    <a:pt x="9" y="70"/>
                  </a:cubicBezTo>
                  <a:cubicBezTo>
                    <a:pt x="44" y="70"/>
                    <a:pt x="44" y="70"/>
                    <a:pt x="44" y="70"/>
                  </a:cubicBezTo>
                  <a:cubicBezTo>
                    <a:pt x="45" y="70"/>
                    <a:pt x="46" y="69"/>
                    <a:pt x="46" y="68"/>
                  </a:cubicBezTo>
                  <a:lnTo>
                    <a:pt x="46" y="20"/>
                  </a:lnTo>
                  <a:close/>
                  <a:moveTo>
                    <a:pt x="32" y="9"/>
                  </a:moveTo>
                  <a:cubicBezTo>
                    <a:pt x="21" y="9"/>
                    <a:pt x="21" y="9"/>
                    <a:pt x="21" y="9"/>
                  </a:cubicBezTo>
                  <a:cubicBezTo>
                    <a:pt x="20" y="9"/>
                    <a:pt x="20" y="9"/>
                    <a:pt x="20" y="10"/>
                  </a:cubicBezTo>
                  <a:cubicBezTo>
                    <a:pt x="20" y="10"/>
                    <a:pt x="20" y="11"/>
                    <a:pt x="21" y="11"/>
                  </a:cubicBezTo>
                  <a:cubicBezTo>
                    <a:pt x="32" y="11"/>
                    <a:pt x="32" y="11"/>
                    <a:pt x="32" y="11"/>
                  </a:cubicBezTo>
                  <a:cubicBezTo>
                    <a:pt x="33" y="11"/>
                    <a:pt x="33" y="10"/>
                    <a:pt x="33" y="10"/>
                  </a:cubicBezTo>
                  <a:cubicBezTo>
                    <a:pt x="33" y="9"/>
                    <a:pt x="33" y="9"/>
                    <a:pt x="32" y="9"/>
                  </a:cubicBezTo>
                  <a:close/>
                  <a:moveTo>
                    <a:pt x="27" y="74"/>
                  </a:moveTo>
                  <a:cubicBezTo>
                    <a:pt x="24" y="74"/>
                    <a:pt x="21" y="76"/>
                    <a:pt x="21" y="79"/>
                  </a:cubicBezTo>
                  <a:cubicBezTo>
                    <a:pt x="21" y="82"/>
                    <a:pt x="24" y="85"/>
                    <a:pt x="27" y="85"/>
                  </a:cubicBezTo>
                  <a:cubicBezTo>
                    <a:pt x="30" y="85"/>
                    <a:pt x="32" y="82"/>
                    <a:pt x="32" y="79"/>
                  </a:cubicBezTo>
                  <a:cubicBezTo>
                    <a:pt x="32" y="76"/>
                    <a:pt x="30" y="74"/>
                    <a:pt x="27" y="74"/>
                  </a:cubicBezTo>
                  <a:close/>
                </a:path>
              </a:pathLst>
            </a:custGeom>
            <a:noFill/>
            <a:ln w="9525" cap="flat" cmpd="sng">
              <a:solidFill>
                <a:schemeClr val="bg1">
                  <a:alpha val="70195"/>
                </a:schemeClr>
              </a:solidFill>
              <a:prstDash val="solid"/>
              <a:round/>
              <a:headEnd type="none" w="med" len="med"/>
              <a:tailEnd type="none" w="med" len="med"/>
            </a:ln>
          </p:spPr>
          <p:txBody>
            <a:bodyPr/>
            <a:p>
              <a:endParaRPr lang="zh-CN" altLang="en-US"/>
            </a:p>
          </p:txBody>
        </p:sp>
      </p:grpSp>
      <p:sp>
        <p:nvSpPr>
          <p:cNvPr id="32772" name="TextBox 86"/>
          <p:cNvSpPr txBox="1"/>
          <p:nvPr/>
        </p:nvSpPr>
        <p:spPr>
          <a:xfrm>
            <a:off x="1512888" y="3895725"/>
            <a:ext cx="2413000" cy="20320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2773" name="TextBox 86"/>
          <p:cNvSpPr txBox="1"/>
          <p:nvPr/>
        </p:nvSpPr>
        <p:spPr>
          <a:xfrm>
            <a:off x="5233988" y="3895725"/>
            <a:ext cx="2414587" cy="20320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2774" name="TextBox 86"/>
          <p:cNvSpPr txBox="1"/>
          <p:nvPr/>
        </p:nvSpPr>
        <p:spPr>
          <a:xfrm>
            <a:off x="9034463" y="3895725"/>
            <a:ext cx="2414587" cy="20320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endParaRPr lang="en-US" altLang="zh-CN" sz="1800" dirty="0">
              <a:solidFill>
                <a:srgbClr val="FFFFFF"/>
              </a:solidFill>
              <a:latin typeface="微软雅黑" panose="020B0503020204020204" pitchFamily="34" charset="-122"/>
              <a:ea typeface="微软雅黑" panose="020B0503020204020204" pitchFamily="34" charset="-122"/>
            </a:endParaRPr>
          </a:p>
        </p:txBody>
      </p:sp>
      <p:grpSp>
        <p:nvGrpSpPr>
          <p:cNvPr id="32775" name="组合 37"/>
          <p:cNvGrpSpPr/>
          <p:nvPr/>
        </p:nvGrpSpPr>
        <p:grpSpPr>
          <a:xfrm>
            <a:off x="646113" y="431800"/>
            <a:ext cx="7605712" cy="787400"/>
            <a:chOff x="603478" y="431122"/>
            <a:chExt cx="7605040" cy="788078"/>
          </a:xfrm>
        </p:grpSpPr>
        <p:grpSp>
          <p:nvGrpSpPr>
            <p:cNvPr id="32779" name="组合 38"/>
            <p:cNvGrpSpPr/>
            <p:nvPr/>
          </p:nvGrpSpPr>
          <p:grpSpPr>
            <a:xfrm>
              <a:off x="603478" y="431122"/>
              <a:ext cx="788080" cy="788078"/>
              <a:chOff x="715963" y="600758"/>
              <a:chExt cx="2201410" cy="2201406"/>
            </a:xfrm>
          </p:grpSpPr>
          <p:sp>
            <p:nvSpPr>
              <p:cNvPr id="32781"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2782"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2783"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2784"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2785"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2786"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2787"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2788"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2789"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2790"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2791"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2792"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2793"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2794"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32"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7" name="Copyright Notice"/>
          <p:cNvSpPr/>
          <p:nvPr/>
        </p:nvSpPr>
        <p:spPr bwMode="auto">
          <a:xfrm>
            <a:off x="1512888" y="3360664"/>
            <a:ext cx="24622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48" name="Copyright Notice"/>
          <p:cNvSpPr/>
          <p:nvPr/>
        </p:nvSpPr>
        <p:spPr bwMode="auto">
          <a:xfrm>
            <a:off x="5210175" y="3360664"/>
            <a:ext cx="24622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1" name="Copyright Notice"/>
          <p:cNvSpPr/>
          <p:nvPr/>
        </p:nvSpPr>
        <p:spPr bwMode="auto">
          <a:xfrm>
            <a:off x="8986838" y="3401778"/>
            <a:ext cx="24622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4" name="图片 14"/>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8" name="Copyright Notice"/>
          <p:cNvSpPr/>
          <p:nvPr/>
        </p:nvSpPr>
        <p:spPr bwMode="auto">
          <a:xfrm>
            <a:off x="2479476" y="2467770"/>
            <a:ext cx="3616524" cy="183514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04</a:t>
            </a:r>
            <a:endPar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33796" name="组合 36"/>
          <p:cNvGrpSpPr/>
          <p:nvPr/>
        </p:nvGrpSpPr>
        <p:grpSpPr>
          <a:xfrm>
            <a:off x="5567363" y="2989263"/>
            <a:ext cx="5003800" cy="790575"/>
            <a:chOff x="4481127" y="526351"/>
            <a:chExt cx="5006797" cy="790112"/>
          </a:xfrm>
        </p:grpSpPr>
        <p:sp>
          <p:nvSpPr>
            <p:cNvPr id="33797" name="文本框 16"/>
            <p:cNvSpPr/>
            <p:nvPr/>
          </p:nvSpPr>
          <p:spPr>
            <a:xfrm>
              <a:off x="4554489" y="526351"/>
              <a:ext cx="4572796" cy="522914"/>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3798" name="图片 22"/>
            <p:cNvPicPr>
              <a:picLocks noChangeAspect="1"/>
            </p:cNvPicPr>
            <p:nvPr/>
          </p:nvPicPr>
          <p:blipFill>
            <a:blip r:embed="rId2"/>
            <a:srcRect r="-4947"/>
            <a:stretch>
              <a:fillRect/>
            </a:stretch>
          </p:blipFill>
          <p:spPr>
            <a:xfrm>
              <a:off x="4481127" y="1033115"/>
              <a:ext cx="5006797" cy="283348"/>
            </a:xfrm>
            <a:prstGeom prst="rect">
              <a:avLst/>
            </a:prstGeom>
            <a:noFill/>
            <a:ln w="9525">
              <a:noFill/>
            </a:ln>
          </p:spPr>
        </p:pic>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8" name="图片 51"/>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34819" name="组合 56"/>
          <p:cNvGrpSpPr/>
          <p:nvPr/>
        </p:nvGrpSpPr>
        <p:grpSpPr>
          <a:xfrm>
            <a:off x="1319213" y="1700213"/>
            <a:ext cx="1255712" cy="1252537"/>
            <a:chOff x="0" y="0"/>
            <a:chExt cx="1585240" cy="1584192"/>
          </a:xfrm>
        </p:grpSpPr>
        <p:sp>
          <p:nvSpPr>
            <p:cNvPr id="34874" name="椭圆 58"/>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75" name="椭圆 59"/>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20" name="Freeform 36"/>
          <p:cNvSpPr>
            <a:spLocks noEditPoints="1"/>
          </p:cNvSpPr>
          <p:nvPr/>
        </p:nvSpPr>
        <p:spPr>
          <a:xfrm>
            <a:off x="1620838" y="2070100"/>
            <a:ext cx="646112" cy="487363"/>
          </a:xfrm>
          <a:custGeom>
            <a:avLst/>
            <a:gdLst>
              <a:gd name="txL" fmla="*/ 0 w 286"/>
              <a:gd name="txT" fmla="*/ 0 h 217"/>
              <a:gd name="txR" fmla="*/ 286 w 286"/>
              <a:gd name="txB" fmla="*/ 217 h 217"/>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286" h="217">
                <a:moveTo>
                  <a:pt x="100" y="62"/>
                </a:moveTo>
                <a:cubicBezTo>
                  <a:pt x="89" y="53"/>
                  <a:pt x="89" y="53"/>
                  <a:pt x="89" y="53"/>
                </a:cubicBezTo>
                <a:cubicBezTo>
                  <a:pt x="102" y="38"/>
                  <a:pt x="122" y="28"/>
                  <a:pt x="144" y="28"/>
                </a:cubicBezTo>
                <a:cubicBezTo>
                  <a:pt x="165" y="28"/>
                  <a:pt x="184" y="37"/>
                  <a:pt x="197" y="51"/>
                </a:cubicBezTo>
                <a:cubicBezTo>
                  <a:pt x="191" y="56"/>
                  <a:pt x="191" y="56"/>
                  <a:pt x="191" y="56"/>
                </a:cubicBezTo>
                <a:cubicBezTo>
                  <a:pt x="187" y="60"/>
                  <a:pt x="187" y="60"/>
                  <a:pt x="187" y="60"/>
                </a:cubicBezTo>
                <a:cubicBezTo>
                  <a:pt x="176" y="49"/>
                  <a:pt x="161" y="41"/>
                  <a:pt x="144" y="41"/>
                </a:cubicBezTo>
                <a:cubicBezTo>
                  <a:pt x="126" y="41"/>
                  <a:pt x="110" y="50"/>
                  <a:pt x="100" y="62"/>
                </a:cubicBezTo>
                <a:close/>
                <a:moveTo>
                  <a:pt x="110" y="71"/>
                </a:moveTo>
                <a:cubicBezTo>
                  <a:pt x="120" y="80"/>
                  <a:pt x="120" y="80"/>
                  <a:pt x="120" y="80"/>
                </a:cubicBezTo>
                <a:cubicBezTo>
                  <a:pt x="126" y="73"/>
                  <a:pt x="134" y="69"/>
                  <a:pt x="144" y="69"/>
                </a:cubicBezTo>
                <a:cubicBezTo>
                  <a:pt x="153" y="69"/>
                  <a:pt x="160" y="72"/>
                  <a:pt x="166" y="78"/>
                </a:cubicBezTo>
                <a:cubicBezTo>
                  <a:pt x="176" y="69"/>
                  <a:pt x="176" y="69"/>
                  <a:pt x="176" y="69"/>
                </a:cubicBezTo>
                <a:cubicBezTo>
                  <a:pt x="168" y="60"/>
                  <a:pt x="157" y="55"/>
                  <a:pt x="144" y="55"/>
                </a:cubicBezTo>
                <a:cubicBezTo>
                  <a:pt x="130" y="55"/>
                  <a:pt x="118" y="61"/>
                  <a:pt x="110" y="71"/>
                </a:cubicBezTo>
                <a:close/>
                <a:moveTo>
                  <a:pt x="144" y="82"/>
                </a:moveTo>
                <a:cubicBezTo>
                  <a:pt x="135" y="82"/>
                  <a:pt x="128" y="90"/>
                  <a:pt x="128" y="99"/>
                </a:cubicBezTo>
                <a:cubicBezTo>
                  <a:pt x="128" y="108"/>
                  <a:pt x="135" y="115"/>
                  <a:pt x="144" y="115"/>
                </a:cubicBezTo>
                <a:cubicBezTo>
                  <a:pt x="153" y="115"/>
                  <a:pt x="160" y="108"/>
                  <a:pt x="160" y="99"/>
                </a:cubicBezTo>
                <a:cubicBezTo>
                  <a:pt x="160" y="90"/>
                  <a:pt x="153" y="82"/>
                  <a:pt x="144" y="82"/>
                </a:cubicBezTo>
                <a:close/>
                <a:moveTo>
                  <a:pt x="275" y="206"/>
                </a:moveTo>
                <a:cubicBezTo>
                  <a:pt x="11" y="206"/>
                  <a:pt x="11" y="206"/>
                  <a:pt x="11" y="206"/>
                </a:cubicBezTo>
                <a:cubicBezTo>
                  <a:pt x="8" y="206"/>
                  <a:pt x="5" y="205"/>
                  <a:pt x="2" y="204"/>
                </a:cubicBezTo>
                <a:cubicBezTo>
                  <a:pt x="2" y="207"/>
                  <a:pt x="2" y="217"/>
                  <a:pt x="11" y="217"/>
                </a:cubicBezTo>
                <a:cubicBezTo>
                  <a:pt x="13" y="217"/>
                  <a:pt x="273" y="217"/>
                  <a:pt x="275" y="217"/>
                </a:cubicBezTo>
                <a:cubicBezTo>
                  <a:pt x="284" y="217"/>
                  <a:pt x="284" y="207"/>
                  <a:pt x="284" y="204"/>
                </a:cubicBezTo>
                <a:cubicBezTo>
                  <a:pt x="281" y="205"/>
                  <a:pt x="278" y="206"/>
                  <a:pt x="275" y="206"/>
                </a:cubicBezTo>
                <a:close/>
                <a:moveTo>
                  <a:pt x="282" y="177"/>
                </a:moveTo>
                <a:cubicBezTo>
                  <a:pt x="255" y="134"/>
                  <a:pt x="255" y="134"/>
                  <a:pt x="255" y="134"/>
                </a:cubicBezTo>
                <a:cubicBezTo>
                  <a:pt x="255" y="21"/>
                  <a:pt x="255" y="21"/>
                  <a:pt x="255" y="21"/>
                </a:cubicBezTo>
                <a:cubicBezTo>
                  <a:pt x="255" y="9"/>
                  <a:pt x="245" y="0"/>
                  <a:pt x="234" y="0"/>
                </a:cubicBezTo>
                <a:cubicBezTo>
                  <a:pt x="52" y="0"/>
                  <a:pt x="52" y="0"/>
                  <a:pt x="52" y="0"/>
                </a:cubicBezTo>
                <a:cubicBezTo>
                  <a:pt x="41" y="0"/>
                  <a:pt x="31" y="9"/>
                  <a:pt x="31" y="21"/>
                </a:cubicBezTo>
                <a:cubicBezTo>
                  <a:pt x="31" y="134"/>
                  <a:pt x="31" y="134"/>
                  <a:pt x="31" y="134"/>
                </a:cubicBezTo>
                <a:cubicBezTo>
                  <a:pt x="4" y="177"/>
                  <a:pt x="4" y="177"/>
                  <a:pt x="4" y="177"/>
                </a:cubicBezTo>
                <a:cubicBezTo>
                  <a:pt x="1" y="181"/>
                  <a:pt x="0" y="185"/>
                  <a:pt x="2" y="189"/>
                </a:cubicBezTo>
                <a:cubicBezTo>
                  <a:pt x="4" y="192"/>
                  <a:pt x="7" y="194"/>
                  <a:pt x="11" y="194"/>
                </a:cubicBezTo>
                <a:cubicBezTo>
                  <a:pt x="275" y="194"/>
                  <a:pt x="275" y="194"/>
                  <a:pt x="275" y="194"/>
                </a:cubicBezTo>
                <a:cubicBezTo>
                  <a:pt x="279" y="194"/>
                  <a:pt x="283" y="192"/>
                  <a:pt x="284" y="188"/>
                </a:cubicBezTo>
                <a:cubicBezTo>
                  <a:pt x="286" y="184"/>
                  <a:pt x="284" y="180"/>
                  <a:pt x="282" y="177"/>
                </a:cubicBezTo>
                <a:close/>
                <a:moveTo>
                  <a:pt x="46" y="24"/>
                </a:moveTo>
                <a:cubicBezTo>
                  <a:pt x="46" y="22"/>
                  <a:pt x="47" y="19"/>
                  <a:pt x="49" y="17"/>
                </a:cubicBezTo>
                <a:cubicBezTo>
                  <a:pt x="51" y="15"/>
                  <a:pt x="53" y="14"/>
                  <a:pt x="56" y="14"/>
                </a:cubicBezTo>
                <a:cubicBezTo>
                  <a:pt x="230" y="14"/>
                  <a:pt x="230" y="14"/>
                  <a:pt x="230" y="14"/>
                </a:cubicBezTo>
                <a:cubicBezTo>
                  <a:pt x="233" y="14"/>
                  <a:pt x="235" y="15"/>
                  <a:pt x="237" y="17"/>
                </a:cubicBezTo>
                <a:cubicBezTo>
                  <a:pt x="239" y="19"/>
                  <a:pt x="240" y="22"/>
                  <a:pt x="240" y="24"/>
                </a:cubicBezTo>
                <a:cubicBezTo>
                  <a:pt x="240" y="120"/>
                  <a:pt x="240" y="120"/>
                  <a:pt x="240" y="120"/>
                </a:cubicBezTo>
                <a:cubicBezTo>
                  <a:pt x="240" y="123"/>
                  <a:pt x="239" y="125"/>
                  <a:pt x="237" y="127"/>
                </a:cubicBezTo>
                <a:cubicBezTo>
                  <a:pt x="235" y="129"/>
                  <a:pt x="233" y="130"/>
                  <a:pt x="230" y="130"/>
                </a:cubicBezTo>
                <a:cubicBezTo>
                  <a:pt x="228" y="130"/>
                  <a:pt x="56" y="130"/>
                  <a:pt x="56" y="130"/>
                </a:cubicBezTo>
                <a:cubicBezTo>
                  <a:pt x="53" y="130"/>
                  <a:pt x="51" y="129"/>
                  <a:pt x="49" y="127"/>
                </a:cubicBezTo>
                <a:cubicBezTo>
                  <a:pt x="47" y="125"/>
                  <a:pt x="46" y="123"/>
                  <a:pt x="46" y="120"/>
                </a:cubicBezTo>
                <a:lnTo>
                  <a:pt x="46" y="24"/>
                </a:lnTo>
                <a:close/>
                <a:moveTo>
                  <a:pt x="43" y="143"/>
                </a:moveTo>
                <a:cubicBezTo>
                  <a:pt x="243" y="143"/>
                  <a:pt x="243" y="143"/>
                  <a:pt x="243" y="143"/>
                </a:cubicBezTo>
                <a:cubicBezTo>
                  <a:pt x="248" y="151"/>
                  <a:pt x="248" y="151"/>
                  <a:pt x="248" y="151"/>
                </a:cubicBezTo>
                <a:cubicBezTo>
                  <a:pt x="38" y="151"/>
                  <a:pt x="38" y="151"/>
                  <a:pt x="38" y="151"/>
                </a:cubicBezTo>
                <a:lnTo>
                  <a:pt x="43" y="143"/>
                </a:lnTo>
                <a:close/>
                <a:moveTo>
                  <a:pt x="34" y="157"/>
                </a:moveTo>
                <a:cubicBezTo>
                  <a:pt x="252" y="157"/>
                  <a:pt x="252" y="157"/>
                  <a:pt x="252" y="157"/>
                </a:cubicBezTo>
                <a:cubicBezTo>
                  <a:pt x="257" y="165"/>
                  <a:pt x="257" y="165"/>
                  <a:pt x="257" y="165"/>
                </a:cubicBezTo>
                <a:cubicBezTo>
                  <a:pt x="29" y="165"/>
                  <a:pt x="29" y="165"/>
                  <a:pt x="29" y="165"/>
                </a:cubicBezTo>
                <a:lnTo>
                  <a:pt x="34" y="157"/>
                </a:lnTo>
                <a:close/>
                <a:moveTo>
                  <a:pt x="97" y="179"/>
                </a:moveTo>
                <a:cubicBezTo>
                  <a:pt x="20" y="179"/>
                  <a:pt x="20" y="179"/>
                  <a:pt x="20" y="179"/>
                </a:cubicBezTo>
                <a:cubicBezTo>
                  <a:pt x="25" y="171"/>
                  <a:pt x="25" y="171"/>
                  <a:pt x="25" y="171"/>
                </a:cubicBezTo>
                <a:cubicBezTo>
                  <a:pt x="100" y="171"/>
                  <a:pt x="100" y="171"/>
                  <a:pt x="100" y="171"/>
                </a:cubicBezTo>
                <a:lnTo>
                  <a:pt x="97" y="179"/>
                </a:lnTo>
                <a:close/>
                <a:moveTo>
                  <a:pt x="189" y="179"/>
                </a:moveTo>
                <a:cubicBezTo>
                  <a:pt x="186" y="171"/>
                  <a:pt x="186" y="171"/>
                  <a:pt x="186" y="171"/>
                </a:cubicBezTo>
                <a:cubicBezTo>
                  <a:pt x="261" y="171"/>
                  <a:pt x="261" y="171"/>
                  <a:pt x="261" y="171"/>
                </a:cubicBezTo>
                <a:cubicBezTo>
                  <a:pt x="266" y="179"/>
                  <a:pt x="266" y="179"/>
                  <a:pt x="266" y="179"/>
                </a:cubicBezTo>
                <a:lnTo>
                  <a:pt x="189" y="179"/>
                </a:lnTo>
                <a:close/>
              </a:path>
            </a:pathLst>
          </a:custGeom>
          <a:solidFill>
            <a:schemeClr val="bg1">
              <a:alpha val="100000"/>
            </a:schemeClr>
          </a:solidFill>
          <a:ln w="9525">
            <a:noFill/>
          </a:ln>
        </p:spPr>
        <p:txBody>
          <a:bodyPr/>
          <a:p>
            <a:endParaRPr lang="zh-CN" altLang="en-US"/>
          </a:p>
        </p:txBody>
      </p:sp>
      <p:sp>
        <p:nvSpPr>
          <p:cNvPr id="34821" name="圆角矩形 61"/>
          <p:cNvSpPr/>
          <p:nvPr/>
        </p:nvSpPr>
        <p:spPr>
          <a:xfrm>
            <a:off x="2693988" y="1895475"/>
            <a:ext cx="2978150" cy="347663"/>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22" name="圆角矩形 65"/>
          <p:cNvSpPr/>
          <p:nvPr/>
        </p:nvSpPr>
        <p:spPr>
          <a:xfrm>
            <a:off x="7874000" y="1895475"/>
            <a:ext cx="2979738" cy="347663"/>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23" name="圆角矩形 69"/>
          <p:cNvSpPr/>
          <p:nvPr/>
        </p:nvSpPr>
        <p:spPr>
          <a:xfrm>
            <a:off x="2693988" y="3476625"/>
            <a:ext cx="2978150" cy="346075"/>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24" name="圆角矩形 73"/>
          <p:cNvSpPr/>
          <p:nvPr/>
        </p:nvSpPr>
        <p:spPr>
          <a:xfrm>
            <a:off x="7874000" y="3476625"/>
            <a:ext cx="2979738" cy="346075"/>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25" name="圆角矩形 77"/>
          <p:cNvSpPr/>
          <p:nvPr/>
        </p:nvSpPr>
        <p:spPr>
          <a:xfrm>
            <a:off x="2693988" y="5054600"/>
            <a:ext cx="2978150" cy="347663"/>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26" name="圆角矩形 81"/>
          <p:cNvSpPr/>
          <p:nvPr/>
        </p:nvSpPr>
        <p:spPr>
          <a:xfrm>
            <a:off x="7874000" y="5054600"/>
            <a:ext cx="2979738" cy="347663"/>
          </a:xfrm>
          <a:prstGeom prst="roundRect">
            <a:avLst>
              <a:gd name="adj" fmla="val 16667"/>
            </a:avLst>
          </a:prstGeom>
          <a:gradFill rotWithShape="1">
            <a:gsLst>
              <a:gs pos="0">
                <a:srgbClr val="F6F9FC"/>
              </a:gs>
              <a:gs pos="100000">
                <a:srgbClr val="FFFFFF"/>
              </a:gs>
            </a:gsLst>
            <a:lin ang="0" scaled="1"/>
            <a:tileRect/>
          </a:gra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nvGrpSpPr>
          <p:cNvPr id="34827" name="组合 85"/>
          <p:cNvGrpSpPr/>
          <p:nvPr/>
        </p:nvGrpSpPr>
        <p:grpSpPr>
          <a:xfrm>
            <a:off x="1319213" y="3302000"/>
            <a:ext cx="1255712" cy="1254125"/>
            <a:chOff x="0" y="0"/>
            <a:chExt cx="1585240" cy="1584192"/>
          </a:xfrm>
        </p:grpSpPr>
        <p:sp>
          <p:nvSpPr>
            <p:cNvPr id="34872" name="椭圆 87"/>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73" name="椭圆 88"/>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28" name="Freeform 12"/>
          <p:cNvSpPr>
            <a:spLocks noEditPoints="1"/>
          </p:cNvSpPr>
          <p:nvPr/>
        </p:nvSpPr>
        <p:spPr>
          <a:xfrm>
            <a:off x="1652588" y="3617913"/>
            <a:ext cx="581025" cy="612775"/>
          </a:xfrm>
          <a:custGeom>
            <a:avLst/>
            <a:gdLst>
              <a:gd name="txL" fmla="*/ 0 w 96"/>
              <a:gd name="txT" fmla="*/ 0 h 101"/>
              <a:gd name="txR" fmla="*/ 96 w 96"/>
              <a:gd name="txB" fmla="*/ 101 h 101"/>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bg1">
              <a:alpha val="100000"/>
            </a:schemeClr>
          </a:solidFill>
          <a:ln w="9525">
            <a:noFill/>
          </a:ln>
        </p:spPr>
        <p:txBody>
          <a:bodyPr/>
          <a:p>
            <a:endParaRPr lang="zh-CN" altLang="en-US"/>
          </a:p>
        </p:txBody>
      </p:sp>
      <p:grpSp>
        <p:nvGrpSpPr>
          <p:cNvPr id="34829" name="组合 90"/>
          <p:cNvGrpSpPr/>
          <p:nvPr/>
        </p:nvGrpSpPr>
        <p:grpSpPr>
          <a:xfrm>
            <a:off x="1319213" y="4903788"/>
            <a:ext cx="1255712" cy="1254125"/>
            <a:chOff x="0" y="0"/>
            <a:chExt cx="1585240" cy="1584192"/>
          </a:xfrm>
        </p:grpSpPr>
        <p:sp>
          <p:nvSpPr>
            <p:cNvPr id="34870" name="椭圆 92"/>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71" name="椭圆 93"/>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30" name="Freeform 15"/>
          <p:cNvSpPr>
            <a:spLocks noEditPoints="1"/>
          </p:cNvSpPr>
          <p:nvPr/>
        </p:nvSpPr>
        <p:spPr>
          <a:xfrm>
            <a:off x="1716088" y="5264150"/>
            <a:ext cx="423862" cy="552450"/>
          </a:xfrm>
          <a:custGeom>
            <a:avLst/>
            <a:gdLst>
              <a:gd name="txL" fmla="*/ 0 w 74"/>
              <a:gd name="txT" fmla="*/ 0 h 97"/>
              <a:gd name="txR" fmla="*/ 74 w 74"/>
              <a:gd name="txB" fmla="*/ 97 h 97"/>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74" h="97">
                <a:moveTo>
                  <a:pt x="21" y="0"/>
                </a:moveTo>
                <a:cubicBezTo>
                  <a:pt x="60" y="0"/>
                  <a:pt x="60" y="0"/>
                  <a:pt x="60" y="0"/>
                </a:cubicBezTo>
                <a:cubicBezTo>
                  <a:pt x="64" y="0"/>
                  <a:pt x="66" y="1"/>
                  <a:pt x="68" y="3"/>
                </a:cubicBezTo>
                <a:cubicBezTo>
                  <a:pt x="70" y="5"/>
                  <a:pt x="72" y="8"/>
                  <a:pt x="72" y="11"/>
                </a:cubicBezTo>
                <a:cubicBezTo>
                  <a:pt x="72" y="56"/>
                  <a:pt x="72" y="56"/>
                  <a:pt x="72" y="56"/>
                </a:cubicBezTo>
                <a:cubicBezTo>
                  <a:pt x="71" y="55"/>
                  <a:pt x="70" y="53"/>
                  <a:pt x="70" y="52"/>
                </a:cubicBezTo>
                <a:cubicBezTo>
                  <a:pt x="68" y="50"/>
                  <a:pt x="66" y="48"/>
                  <a:pt x="63" y="47"/>
                </a:cubicBezTo>
                <a:cubicBezTo>
                  <a:pt x="63" y="11"/>
                  <a:pt x="63" y="11"/>
                  <a:pt x="63" y="11"/>
                </a:cubicBezTo>
                <a:cubicBezTo>
                  <a:pt x="63" y="10"/>
                  <a:pt x="63" y="9"/>
                  <a:pt x="62" y="9"/>
                </a:cubicBezTo>
                <a:cubicBezTo>
                  <a:pt x="62" y="8"/>
                  <a:pt x="61" y="8"/>
                  <a:pt x="60" y="8"/>
                </a:cubicBezTo>
                <a:cubicBezTo>
                  <a:pt x="25" y="8"/>
                  <a:pt x="25" y="8"/>
                  <a:pt x="25" y="8"/>
                </a:cubicBezTo>
                <a:cubicBezTo>
                  <a:pt x="26" y="11"/>
                  <a:pt x="26" y="11"/>
                  <a:pt x="26" y="11"/>
                </a:cubicBezTo>
                <a:cubicBezTo>
                  <a:pt x="26" y="14"/>
                  <a:pt x="26" y="14"/>
                  <a:pt x="26" y="14"/>
                </a:cubicBezTo>
                <a:cubicBezTo>
                  <a:pt x="26" y="16"/>
                  <a:pt x="26" y="17"/>
                  <a:pt x="26" y="18"/>
                </a:cubicBezTo>
                <a:cubicBezTo>
                  <a:pt x="26" y="19"/>
                  <a:pt x="25" y="21"/>
                  <a:pt x="23" y="22"/>
                </a:cubicBezTo>
                <a:cubicBezTo>
                  <a:pt x="22" y="23"/>
                  <a:pt x="21" y="24"/>
                  <a:pt x="19" y="24"/>
                </a:cubicBezTo>
                <a:cubicBezTo>
                  <a:pt x="18" y="24"/>
                  <a:pt x="17" y="24"/>
                  <a:pt x="16" y="24"/>
                </a:cubicBezTo>
                <a:cubicBezTo>
                  <a:pt x="12" y="24"/>
                  <a:pt x="12" y="24"/>
                  <a:pt x="12" y="24"/>
                </a:cubicBezTo>
                <a:cubicBezTo>
                  <a:pt x="8" y="23"/>
                  <a:pt x="8" y="23"/>
                  <a:pt x="8" y="23"/>
                </a:cubicBezTo>
                <a:cubicBezTo>
                  <a:pt x="8" y="79"/>
                  <a:pt x="8" y="79"/>
                  <a:pt x="8" y="79"/>
                </a:cubicBezTo>
                <a:cubicBezTo>
                  <a:pt x="8" y="80"/>
                  <a:pt x="9" y="80"/>
                  <a:pt x="9" y="81"/>
                </a:cubicBezTo>
                <a:cubicBezTo>
                  <a:pt x="9" y="81"/>
                  <a:pt x="9" y="81"/>
                  <a:pt x="9" y="81"/>
                </a:cubicBezTo>
                <a:cubicBezTo>
                  <a:pt x="10" y="81"/>
                  <a:pt x="10" y="82"/>
                  <a:pt x="11" y="82"/>
                </a:cubicBezTo>
                <a:cubicBezTo>
                  <a:pt x="28" y="82"/>
                  <a:pt x="28" y="82"/>
                  <a:pt x="28" y="82"/>
                </a:cubicBezTo>
                <a:cubicBezTo>
                  <a:pt x="28" y="82"/>
                  <a:pt x="29" y="83"/>
                  <a:pt x="29" y="84"/>
                </a:cubicBezTo>
                <a:cubicBezTo>
                  <a:pt x="31" y="86"/>
                  <a:pt x="34" y="88"/>
                  <a:pt x="37" y="90"/>
                </a:cubicBezTo>
                <a:cubicBezTo>
                  <a:pt x="11" y="90"/>
                  <a:pt x="11" y="90"/>
                  <a:pt x="11" y="90"/>
                </a:cubicBezTo>
                <a:cubicBezTo>
                  <a:pt x="8" y="90"/>
                  <a:pt x="5" y="89"/>
                  <a:pt x="3" y="87"/>
                </a:cubicBezTo>
                <a:cubicBezTo>
                  <a:pt x="3" y="87"/>
                  <a:pt x="3" y="87"/>
                  <a:pt x="3" y="87"/>
                </a:cubicBezTo>
                <a:cubicBezTo>
                  <a:pt x="3" y="87"/>
                  <a:pt x="3" y="87"/>
                  <a:pt x="3" y="87"/>
                </a:cubicBezTo>
                <a:cubicBezTo>
                  <a:pt x="1" y="85"/>
                  <a:pt x="0" y="82"/>
                  <a:pt x="0" y="79"/>
                </a:cubicBezTo>
                <a:cubicBezTo>
                  <a:pt x="0" y="20"/>
                  <a:pt x="0" y="20"/>
                  <a:pt x="0" y="20"/>
                </a:cubicBezTo>
                <a:cubicBezTo>
                  <a:pt x="0" y="18"/>
                  <a:pt x="0" y="18"/>
                  <a:pt x="0" y="18"/>
                </a:cubicBezTo>
                <a:cubicBezTo>
                  <a:pt x="1" y="17"/>
                  <a:pt x="1" y="17"/>
                  <a:pt x="1" y="17"/>
                </a:cubicBezTo>
                <a:cubicBezTo>
                  <a:pt x="18" y="1"/>
                  <a:pt x="18" y="1"/>
                  <a:pt x="18" y="1"/>
                </a:cubicBezTo>
                <a:cubicBezTo>
                  <a:pt x="19" y="0"/>
                  <a:pt x="19" y="0"/>
                  <a:pt x="19" y="0"/>
                </a:cubicBezTo>
                <a:cubicBezTo>
                  <a:pt x="21" y="0"/>
                  <a:pt x="21" y="0"/>
                  <a:pt x="21" y="0"/>
                </a:cubicBezTo>
                <a:close/>
                <a:moveTo>
                  <a:pt x="17" y="52"/>
                </a:moveTo>
                <a:cubicBezTo>
                  <a:pt x="17" y="56"/>
                  <a:pt x="17" y="56"/>
                  <a:pt x="17" y="56"/>
                </a:cubicBezTo>
                <a:cubicBezTo>
                  <a:pt x="27" y="56"/>
                  <a:pt x="27" y="56"/>
                  <a:pt x="27" y="56"/>
                </a:cubicBezTo>
                <a:cubicBezTo>
                  <a:pt x="27" y="52"/>
                  <a:pt x="27" y="52"/>
                  <a:pt x="27" y="52"/>
                </a:cubicBezTo>
                <a:cubicBezTo>
                  <a:pt x="17" y="52"/>
                  <a:pt x="17" y="52"/>
                  <a:pt x="17" y="52"/>
                </a:cubicBezTo>
                <a:close/>
                <a:moveTo>
                  <a:pt x="17" y="40"/>
                </a:moveTo>
                <a:cubicBezTo>
                  <a:pt x="17" y="44"/>
                  <a:pt x="17" y="44"/>
                  <a:pt x="17" y="44"/>
                </a:cubicBezTo>
                <a:cubicBezTo>
                  <a:pt x="56" y="44"/>
                  <a:pt x="56" y="44"/>
                  <a:pt x="56" y="44"/>
                </a:cubicBezTo>
                <a:cubicBezTo>
                  <a:pt x="56" y="40"/>
                  <a:pt x="56" y="40"/>
                  <a:pt x="56" y="40"/>
                </a:cubicBezTo>
                <a:cubicBezTo>
                  <a:pt x="17" y="40"/>
                  <a:pt x="17" y="40"/>
                  <a:pt x="17" y="40"/>
                </a:cubicBezTo>
                <a:close/>
                <a:moveTo>
                  <a:pt x="17" y="28"/>
                </a:moveTo>
                <a:cubicBezTo>
                  <a:pt x="17" y="33"/>
                  <a:pt x="17" y="33"/>
                  <a:pt x="17" y="33"/>
                </a:cubicBezTo>
                <a:cubicBezTo>
                  <a:pt x="56" y="33"/>
                  <a:pt x="56" y="33"/>
                  <a:pt x="56" y="33"/>
                </a:cubicBezTo>
                <a:cubicBezTo>
                  <a:pt x="56" y="28"/>
                  <a:pt x="56" y="28"/>
                  <a:pt x="56" y="28"/>
                </a:cubicBezTo>
                <a:cubicBezTo>
                  <a:pt x="17" y="28"/>
                  <a:pt x="17" y="28"/>
                  <a:pt x="17" y="28"/>
                </a:cubicBezTo>
                <a:close/>
                <a:moveTo>
                  <a:pt x="34" y="17"/>
                </a:moveTo>
                <a:cubicBezTo>
                  <a:pt x="34" y="22"/>
                  <a:pt x="34" y="22"/>
                  <a:pt x="34" y="22"/>
                </a:cubicBezTo>
                <a:cubicBezTo>
                  <a:pt x="56" y="22"/>
                  <a:pt x="56" y="22"/>
                  <a:pt x="56" y="22"/>
                </a:cubicBezTo>
                <a:cubicBezTo>
                  <a:pt x="56" y="17"/>
                  <a:pt x="56" y="17"/>
                  <a:pt x="56" y="17"/>
                </a:cubicBezTo>
                <a:cubicBezTo>
                  <a:pt x="34" y="17"/>
                  <a:pt x="34" y="17"/>
                  <a:pt x="34" y="17"/>
                </a:cubicBezTo>
                <a:close/>
                <a:moveTo>
                  <a:pt x="41" y="69"/>
                </a:moveTo>
                <a:cubicBezTo>
                  <a:pt x="43" y="64"/>
                  <a:pt x="48" y="61"/>
                  <a:pt x="55" y="60"/>
                </a:cubicBezTo>
                <a:cubicBezTo>
                  <a:pt x="48" y="56"/>
                  <a:pt x="39" y="62"/>
                  <a:pt x="41" y="69"/>
                </a:cubicBezTo>
                <a:close/>
                <a:moveTo>
                  <a:pt x="38" y="54"/>
                </a:moveTo>
                <a:cubicBezTo>
                  <a:pt x="34" y="57"/>
                  <a:pt x="32" y="61"/>
                  <a:pt x="31" y="66"/>
                </a:cubicBezTo>
                <a:cubicBezTo>
                  <a:pt x="31" y="70"/>
                  <a:pt x="32" y="75"/>
                  <a:pt x="35" y="79"/>
                </a:cubicBezTo>
                <a:cubicBezTo>
                  <a:pt x="38" y="83"/>
                  <a:pt x="43" y="86"/>
                  <a:pt x="47" y="86"/>
                </a:cubicBezTo>
                <a:cubicBezTo>
                  <a:pt x="51" y="87"/>
                  <a:pt x="55" y="86"/>
                  <a:pt x="58" y="84"/>
                </a:cubicBezTo>
                <a:cubicBezTo>
                  <a:pt x="58" y="85"/>
                  <a:pt x="58" y="86"/>
                  <a:pt x="59" y="87"/>
                </a:cubicBezTo>
                <a:cubicBezTo>
                  <a:pt x="65" y="95"/>
                  <a:pt x="65" y="95"/>
                  <a:pt x="65" y="95"/>
                </a:cubicBezTo>
                <a:cubicBezTo>
                  <a:pt x="67" y="97"/>
                  <a:pt x="69" y="97"/>
                  <a:pt x="71" y="96"/>
                </a:cubicBezTo>
                <a:cubicBezTo>
                  <a:pt x="71" y="96"/>
                  <a:pt x="71" y="96"/>
                  <a:pt x="71" y="96"/>
                </a:cubicBezTo>
                <a:cubicBezTo>
                  <a:pt x="73" y="94"/>
                  <a:pt x="74" y="91"/>
                  <a:pt x="72" y="90"/>
                </a:cubicBezTo>
                <a:cubicBezTo>
                  <a:pt x="66" y="82"/>
                  <a:pt x="66" y="82"/>
                  <a:pt x="66" y="82"/>
                </a:cubicBezTo>
                <a:cubicBezTo>
                  <a:pt x="65" y="81"/>
                  <a:pt x="64" y="80"/>
                  <a:pt x="63" y="80"/>
                </a:cubicBezTo>
                <a:cubicBezTo>
                  <a:pt x="66" y="77"/>
                  <a:pt x="67" y="74"/>
                  <a:pt x="68" y="70"/>
                </a:cubicBezTo>
                <a:cubicBezTo>
                  <a:pt x="68" y="66"/>
                  <a:pt x="67" y="61"/>
                  <a:pt x="64" y="57"/>
                </a:cubicBezTo>
                <a:cubicBezTo>
                  <a:pt x="61" y="53"/>
                  <a:pt x="56" y="50"/>
                  <a:pt x="52" y="50"/>
                </a:cubicBezTo>
                <a:cubicBezTo>
                  <a:pt x="47" y="49"/>
                  <a:pt x="42" y="50"/>
                  <a:pt x="38" y="54"/>
                </a:cubicBezTo>
                <a:close/>
                <a:moveTo>
                  <a:pt x="51" y="56"/>
                </a:moveTo>
                <a:cubicBezTo>
                  <a:pt x="48" y="56"/>
                  <a:pt x="45" y="56"/>
                  <a:pt x="42" y="58"/>
                </a:cubicBezTo>
                <a:cubicBezTo>
                  <a:pt x="39" y="61"/>
                  <a:pt x="38" y="63"/>
                  <a:pt x="37" y="67"/>
                </a:cubicBezTo>
                <a:cubicBezTo>
                  <a:pt x="37" y="70"/>
                  <a:pt x="38" y="73"/>
                  <a:pt x="40" y="76"/>
                </a:cubicBezTo>
                <a:cubicBezTo>
                  <a:pt x="42" y="78"/>
                  <a:pt x="45" y="80"/>
                  <a:pt x="48" y="80"/>
                </a:cubicBezTo>
                <a:cubicBezTo>
                  <a:pt x="51" y="80"/>
                  <a:pt x="54" y="80"/>
                  <a:pt x="57" y="78"/>
                </a:cubicBezTo>
                <a:cubicBezTo>
                  <a:pt x="60" y="76"/>
                  <a:pt x="61" y="73"/>
                  <a:pt x="61" y="69"/>
                </a:cubicBezTo>
                <a:cubicBezTo>
                  <a:pt x="62" y="66"/>
                  <a:pt x="61" y="63"/>
                  <a:pt x="59" y="61"/>
                </a:cubicBezTo>
                <a:cubicBezTo>
                  <a:pt x="57" y="58"/>
                  <a:pt x="54" y="56"/>
                  <a:pt x="51" y="56"/>
                </a:cubicBezTo>
                <a:close/>
                <a:moveTo>
                  <a:pt x="21" y="9"/>
                </a:moveTo>
                <a:cubicBezTo>
                  <a:pt x="11" y="19"/>
                  <a:pt x="11" y="19"/>
                  <a:pt x="11" y="19"/>
                </a:cubicBezTo>
                <a:cubicBezTo>
                  <a:pt x="13" y="19"/>
                  <a:pt x="13" y="19"/>
                  <a:pt x="13" y="19"/>
                </a:cubicBezTo>
                <a:cubicBezTo>
                  <a:pt x="17" y="20"/>
                  <a:pt x="17" y="20"/>
                  <a:pt x="17" y="20"/>
                </a:cubicBezTo>
                <a:cubicBezTo>
                  <a:pt x="17" y="20"/>
                  <a:pt x="17" y="20"/>
                  <a:pt x="17" y="20"/>
                </a:cubicBezTo>
                <a:cubicBezTo>
                  <a:pt x="17" y="20"/>
                  <a:pt x="17" y="20"/>
                  <a:pt x="17" y="20"/>
                </a:cubicBezTo>
                <a:cubicBezTo>
                  <a:pt x="17" y="20"/>
                  <a:pt x="18" y="20"/>
                  <a:pt x="18" y="20"/>
                </a:cubicBezTo>
                <a:cubicBezTo>
                  <a:pt x="19" y="20"/>
                  <a:pt x="20" y="19"/>
                  <a:pt x="21" y="19"/>
                </a:cubicBezTo>
                <a:cubicBezTo>
                  <a:pt x="21" y="18"/>
                  <a:pt x="22" y="17"/>
                  <a:pt x="22" y="17"/>
                </a:cubicBezTo>
                <a:cubicBezTo>
                  <a:pt x="22" y="16"/>
                  <a:pt x="22" y="16"/>
                  <a:pt x="22" y="15"/>
                </a:cubicBezTo>
                <a:cubicBezTo>
                  <a:pt x="22" y="15"/>
                  <a:pt x="22" y="15"/>
                  <a:pt x="22" y="15"/>
                </a:cubicBezTo>
                <a:cubicBezTo>
                  <a:pt x="22" y="15"/>
                  <a:pt x="22" y="15"/>
                  <a:pt x="22" y="15"/>
                </a:cubicBezTo>
                <a:cubicBezTo>
                  <a:pt x="21" y="11"/>
                  <a:pt x="21" y="11"/>
                  <a:pt x="21" y="11"/>
                </a:cubicBezTo>
                <a:lnTo>
                  <a:pt x="21" y="9"/>
                </a:lnTo>
                <a:close/>
              </a:path>
            </a:pathLst>
          </a:custGeom>
          <a:solidFill>
            <a:schemeClr val="bg1">
              <a:alpha val="100000"/>
            </a:schemeClr>
          </a:solidFill>
          <a:ln w="9525">
            <a:noFill/>
          </a:ln>
        </p:spPr>
        <p:txBody>
          <a:bodyPr/>
          <a:p>
            <a:endParaRPr lang="zh-CN" altLang="en-US"/>
          </a:p>
        </p:txBody>
      </p:sp>
      <p:grpSp>
        <p:nvGrpSpPr>
          <p:cNvPr id="34831" name="组合 95"/>
          <p:cNvGrpSpPr/>
          <p:nvPr/>
        </p:nvGrpSpPr>
        <p:grpSpPr>
          <a:xfrm>
            <a:off x="6530975" y="1700213"/>
            <a:ext cx="1254125" cy="1252537"/>
            <a:chOff x="0" y="0"/>
            <a:chExt cx="1585240" cy="1584192"/>
          </a:xfrm>
        </p:grpSpPr>
        <p:sp>
          <p:nvSpPr>
            <p:cNvPr id="34868" name="椭圆 97"/>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69" name="椭圆 98"/>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32" name="Freeform 28"/>
          <p:cNvSpPr>
            <a:spLocks noEditPoints="1"/>
          </p:cNvSpPr>
          <p:nvPr/>
        </p:nvSpPr>
        <p:spPr>
          <a:xfrm>
            <a:off x="6910388" y="2100263"/>
            <a:ext cx="504825" cy="457200"/>
          </a:xfrm>
          <a:custGeom>
            <a:avLst/>
            <a:gdLst>
              <a:gd name="txL" fmla="*/ 0 w 86"/>
              <a:gd name="txT" fmla="*/ 0 h 78"/>
              <a:gd name="txR" fmla="*/ 86 w 86"/>
              <a:gd name="txB" fmla="*/ 78 h 78"/>
            </a:gdLst>
            <a:ahLst/>
            <a:cxnLst>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0"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86" h="78">
                <a:moveTo>
                  <a:pt x="5" y="10"/>
                </a:moveTo>
                <a:cubicBezTo>
                  <a:pt x="14" y="10"/>
                  <a:pt x="14" y="10"/>
                  <a:pt x="14" y="10"/>
                </a:cubicBezTo>
                <a:cubicBezTo>
                  <a:pt x="14" y="9"/>
                  <a:pt x="14" y="9"/>
                  <a:pt x="14" y="9"/>
                </a:cubicBezTo>
                <a:cubicBezTo>
                  <a:pt x="14" y="6"/>
                  <a:pt x="14" y="4"/>
                  <a:pt x="16" y="3"/>
                </a:cubicBezTo>
                <a:cubicBezTo>
                  <a:pt x="18" y="1"/>
                  <a:pt x="20" y="0"/>
                  <a:pt x="22" y="0"/>
                </a:cubicBezTo>
                <a:cubicBezTo>
                  <a:pt x="22" y="0"/>
                  <a:pt x="22" y="0"/>
                  <a:pt x="22" y="0"/>
                </a:cubicBezTo>
                <a:cubicBezTo>
                  <a:pt x="24" y="0"/>
                  <a:pt x="26" y="1"/>
                  <a:pt x="28" y="3"/>
                </a:cubicBezTo>
                <a:cubicBezTo>
                  <a:pt x="29" y="4"/>
                  <a:pt x="30" y="6"/>
                  <a:pt x="30" y="9"/>
                </a:cubicBezTo>
                <a:cubicBezTo>
                  <a:pt x="30" y="10"/>
                  <a:pt x="30" y="10"/>
                  <a:pt x="30" y="10"/>
                </a:cubicBezTo>
                <a:cubicBezTo>
                  <a:pt x="35" y="10"/>
                  <a:pt x="35" y="10"/>
                  <a:pt x="35" y="10"/>
                </a:cubicBezTo>
                <a:cubicBezTo>
                  <a:pt x="35" y="9"/>
                  <a:pt x="35" y="9"/>
                  <a:pt x="35" y="9"/>
                </a:cubicBezTo>
                <a:cubicBezTo>
                  <a:pt x="35" y="6"/>
                  <a:pt x="36" y="4"/>
                  <a:pt x="37" y="3"/>
                </a:cubicBezTo>
                <a:cubicBezTo>
                  <a:pt x="39" y="1"/>
                  <a:pt x="41" y="0"/>
                  <a:pt x="43" y="0"/>
                </a:cubicBezTo>
                <a:cubicBezTo>
                  <a:pt x="43" y="0"/>
                  <a:pt x="43" y="0"/>
                  <a:pt x="43" y="0"/>
                </a:cubicBezTo>
                <a:cubicBezTo>
                  <a:pt x="46" y="0"/>
                  <a:pt x="48" y="1"/>
                  <a:pt x="49" y="3"/>
                </a:cubicBezTo>
                <a:cubicBezTo>
                  <a:pt x="51" y="4"/>
                  <a:pt x="52" y="6"/>
                  <a:pt x="52" y="9"/>
                </a:cubicBezTo>
                <a:cubicBezTo>
                  <a:pt x="52" y="10"/>
                  <a:pt x="52" y="10"/>
                  <a:pt x="52" y="10"/>
                </a:cubicBezTo>
                <a:cubicBezTo>
                  <a:pt x="56" y="10"/>
                  <a:pt x="56" y="10"/>
                  <a:pt x="56" y="10"/>
                </a:cubicBezTo>
                <a:cubicBezTo>
                  <a:pt x="56" y="9"/>
                  <a:pt x="56" y="9"/>
                  <a:pt x="56" y="9"/>
                </a:cubicBezTo>
                <a:cubicBezTo>
                  <a:pt x="56" y="6"/>
                  <a:pt x="57" y="4"/>
                  <a:pt x="58" y="3"/>
                </a:cubicBezTo>
                <a:cubicBezTo>
                  <a:pt x="60" y="1"/>
                  <a:pt x="62" y="0"/>
                  <a:pt x="64" y="0"/>
                </a:cubicBezTo>
                <a:cubicBezTo>
                  <a:pt x="64" y="0"/>
                  <a:pt x="64" y="0"/>
                  <a:pt x="64" y="0"/>
                </a:cubicBezTo>
                <a:cubicBezTo>
                  <a:pt x="67" y="0"/>
                  <a:pt x="69" y="1"/>
                  <a:pt x="70" y="3"/>
                </a:cubicBezTo>
                <a:cubicBezTo>
                  <a:pt x="72" y="4"/>
                  <a:pt x="73" y="6"/>
                  <a:pt x="73" y="9"/>
                </a:cubicBezTo>
                <a:cubicBezTo>
                  <a:pt x="73" y="10"/>
                  <a:pt x="73" y="10"/>
                  <a:pt x="73" y="10"/>
                </a:cubicBezTo>
                <a:cubicBezTo>
                  <a:pt x="81" y="10"/>
                  <a:pt x="81" y="10"/>
                  <a:pt x="81" y="10"/>
                </a:cubicBezTo>
                <a:cubicBezTo>
                  <a:pt x="86" y="10"/>
                  <a:pt x="86" y="10"/>
                  <a:pt x="86" y="10"/>
                </a:cubicBezTo>
                <a:cubicBezTo>
                  <a:pt x="86" y="15"/>
                  <a:pt x="86" y="15"/>
                  <a:pt x="86" y="15"/>
                </a:cubicBezTo>
                <a:cubicBezTo>
                  <a:pt x="86" y="73"/>
                  <a:pt x="86" y="73"/>
                  <a:pt x="86" y="73"/>
                </a:cubicBezTo>
                <a:cubicBezTo>
                  <a:pt x="86" y="78"/>
                  <a:pt x="86" y="78"/>
                  <a:pt x="86" y="78"/>
                </a:cubicBezTo>
                <a:cubicBezTo>
                  <a:pt x="81" y="78"/>
                  <a:pt x="81" y="78"/>
                  <a:pt x="81" y="78"/>
                </a:cubicBezTo>
                <a:cubicBezTo>
                  <a:pt x="24" y="78"/>
                  <a:pt x="24" y="78"/>
                  <a:pt x="24" y="78"/>
                </a:cubicBezTo>
                <a:cubicBezTo>
                  <a:pt x="23" y="78"/>
                  <a:pt x="23" y="78"/>
                  <a:pt x="23" y="78"/>
                </a:cubicBezTo>
                <a:cubicBezTo>
                  <a:pt x="22" y="78"/>
                  <a:pt x="22" y="78"/>
                  <a:pt x="22" y="78"/>
                </a:cubicBezTo>
                <a:cubicBezTo>
                  <a:pt x="3" y="71"/>
                  <a:pt x="3" y="71"/>
                  <a:pt x="3" y="71"/>
                </a:cubicBezTo>
                <a:cubicBezTo>
                  <a:pt x="0" y="69"/>
                  <a:pt x="0" y="69"/>
                  <a:pt x="0" y="69"/>
                </a:cubicBezTo>
                <a:cubicBezTo>
                  <a:pt x="0" y="66"/>
                  <a:pt x="0" y="66"/>
                  <a:pt x="0" y="66"/>
                </a:cubicBezTo>
                <a:cubicBezTo>
                  <a:pt x="0" y="15"/>
                  <a:pt x="0" y="15"/>
                  <a:pt x="0" y="15"/>
                </a:cubicBezTo>
                <a:cubicBezTo>
                  <a:pt x="0" y="10"/>
                  <a:pt x="0" y="10"/>
                  <a:pt x="0" y="10"/>
                </a:cubicBezTo>
                <a:cubicBezTo>
                  <a:pt x="5" y="10"/>
                  <a:pt x="5" y="10"/>
                  <a:pt x="5" y="10"/>
                </a:cubicBezTo>
                <a:close/>
                <a:moveTo>
                  <a:pt x="10" y="59"/>
                </a:moveTo>
                <a:cubicBezTo>
                  <a:pt x="15" y="56"/>
                  <a:pt x="15" y="56"/>
                  <a:pt x="15" y="56"/>
                </a:cubicBezTo>
                <a:cubicBezTo>
                  <a:pt x="17" y="55"/>
                  <a:pt x="17" y="55"/>
                  <a:pt x="17" y="55"/>
                </a:cubicBezTo>
                <a:cubicBezTo>
                  <a:pt x="18" y="57"/>
                  <a:pt x="18" y="57"/>
                  <a:pt x="18" y="57"/>
                </a:cubicBezTo>
                <a:cubicBezTo>
                  <a:pt x="28" y="68"/>
                  <a:pt x="28" y="68"/>
                  <a:pt x="28" y="68"/>
                </a:cubicBezTo>
                <a:cubicBezTo>
                  <a:pt x="76" y="68"/>
                  <a:pt x="76" y="68"/>
                  <a:pt x="76" y="68"/>
                </a:cubicBezTo>
                <a:cubicBezTo>
                  <a:pt x="76" y="20"/>
                  <a:pt x="76" y="20"/>
                  <a:pt x="76" y="20"/>
                </a:cubicBezTo>
                <a:cubicBezTo>
                  <a:pt x="73" y="20"/>
                  <a:pt x="73" y="20"/>
                  <a:pt x="73" y="20"/>
                </a:cubicBezTo>
                <a:cubicBezTo>
                  <a:pt x="73" y="21"/>
                  <a:pt x="73" y="21"/>
                  <a:pt x="73" y="21"/>
                </a:cubicBezTo>
                <a:cubicBezTo>
                  <a:pt x="73" y="23"/>
                  <a:pt x="72" y="25"/>
                  <a:pt x="70" y="27"/>
                </a:cubicBezTo>
                <a:cubicBezTo>
                  <a:pt x="69" y="29"/>
                  <a:pt x="67" y="29"/>
                  <a:pt x="64" y="29"/>
                </a:cubicBezTo>
                <a:cubicBezTo>
                  <a:pt x="64" y="29"/>
                  <a:pt x="64" y="29"/>
                  <a:pt x="64" y="29"/>
                </a:cubicBezTo>
                <a:cubicBezTo>
                  <a:pt x="62" y="29"/>
                  <a:pt x="60" y="29"/>
                  <a:pt x="58" y="27"/>
                </a:cubicBezTo>
                <a:cubicBezTo>
                  <a:pt x="57" y="25"/>
                  <a:pt x="56" y="23"/>
                  <a:pt x="56" y="21"/>
                </a:cubicBezTo>
                <a:cubicBezTo>
                  <a:pt x="56" y="20"/>
                  <a:pt x="56" y="20"/>
                  <a:pt x="56" y="20"/>
                </a:cubicBezTo>
                <a:cubicBezTo>
                  <a:pt x="52" y="20"/>
                  <a:pt x="52" y="20"/>
                  <a:pt x="52" y="20"/>
                </a:cubicBezTo>
                <a:cubicBezTo>
                  <a:pt x="52" y="21"/>
                  <a:pt x="52" y="21"/>
                  <a:pt x="52" y="21"/>
                </a:cubicBezTo>
                <a:cubicBezTo>
                  <a:pt x="52" y="23"/>
                  <a:pt x="51" y="25"/>
                  <a:pt x="49" y="27"/>
                </a:cubicBezTo>
                <a:cubicBezTo>
                  <a:pt x="48" y="29"/>
                  <a:pt x="46" y="29"/>
                  <a:pt x="43" y="29"/>
                </a:cubicBezTo>
                <a:cubicBezTo>
                  <a:pt x="43" y="29"/>
                  <a:pt x="43" y="29"/>
                  <a:pt x="43" y="29"/>
                </a:cubicBezTo>
                <a:cubicBezTo>
                  <a:pt x="41" y="29"/>
                  <a:pt x="39" y="29"/>
                  <a:pt x="37" y="27"/>
                </a:cubicBezTo>
                <a:cubicBezTo>
                  <a:pt x="36" y="25"/>
                  <a:pt x="35" y="23"/>
                  <a:pt x="35" y="21"/>
                </a:cubicBezTo>
                <a:cubicBezTo>
                  <a:pt x="35" y="20"/>
                  <a:pt x="35" y="20"/>
                  <a:pt x="35" y="20"/>
                </a:cubicBezTo>
                <a:cubicBezTo>
                  <a:pt x="30" y="20"/>
                  <a:pt x="30" y="20"/>
                  <a:pt x="30" y="20"/>
                </a:cubicBezTo>
                <a:cubicBezTo>
                  <a:pt x="30" y="21"/>
                  <a:pt x="30" y="21"/>
                  <a:pt x="30" y="21"/>
                </a:cubicBezTo>
                <a:cubicBezTo>
                  <a:pt x="30" y="23"/>
                  <a:pt x="29" y="25"/>
                  <a:pt x="28" y="27"/>
                </a:cubicBezTo>
                <a:cubicBezTo>
                  <a:pt x="26" y="29"/>
                  <a:pt x="24" y="29"/>
                  <a:pt x="22" y="29"/>
                </a:cubicBezTo>
                <a:cubicBezTo>
                  <a:pt x="22" y="29"/>
                  <a:pt x="22" y="29"/>
                  <a:pt x="22" y="29"/>
                </a:cubicBezTo>
                <a:cubicBezTo>
                  <a:pt x="20" y="29"/>
                  <a:pt x="18" y="29"/>
                  <a:pt x="16" y="27"/>
                </a:cubicBezTo>
                <a:cubicBezTo>
                  <a:pt x="14" y="25"/>
                  <a:pt x="14" y="23"/>
                  <a:pt x="14" y="21"/>
                </a:cubicBezTo>
                <a:cubicBezTo>
                  <a:pt x="14" y="20"/>
                  <a:pt x="14" y="20"/>
                  <a:pt x="14" y="20"/>
                </a:cubicBezTo>
                <a:cubicBezTo>
                  <a:pt x="10" y="20"/>
                  <a:pt x="10" y="20"/>
                  <a:pt x="10" y="20"/>
                </a:cubicBezTo>
                <a:cubicBezTo>
                  <a:pt x="10" y="59"/>
                  <a:pt x="10" y="59"/>
                  <a:pt x="10" y="59"/>
                </a:cubicBezTo>
                <a:close/>
                <a:moveTo>
                  <a:pt x="20" y="67"/>
                </a:moveTo>
                <a:cubicBezTo>
                  <a:pt x="16" y="62"/>
                  <a:pt x="16" y="62"/>
                  <a:pt x="16" y="62"/>
                </a:cubicBezTo>
                <a:cubicBezTo>
                  <a:pt x="13" y="64"/>
                  <a:pt x="13" y="64"/>
                  <a:pt x="13" y="64"/>
                </a:cubicBezTo>
                <a:cubicBezTo>
                  <a:pt x="20" y="67"/>
                  <a:pt x="20" y="67"/>
                  <a:pt x="20" y="67"/>
                </a:cubicBezTo>
                <a:close/>
                <a:moveTo>
                  <a:pt x="54" y="49"/>
                </a:moveTo>
                <a:cubicBezTo>
                  <a:pt x="54" y="56"/>
                  <a:pt x="54" y="56"/>
                  <a:pt x="54" y="56"/>
                </a:cubicBezTo>
                <a:cubicBezTo>
                  <a:pt x="66" y="56"/>
                  <a:pt x="66" y="56"/>
                  <a:pt x="66" y="56"/>
                </a:cubicBezTo>
                <a:cubicBezTo>
                  <a:pt x="66" y="49"/>
                  <a:pt x="66" y="49"/>
                  <a:pt x="66" y="49"/>
                </a:cubicBezTo>
                <a:cubicBezTo>
                  <a:pt x="54" y="49"/>
                  <a:pt x="54" y="49"/>
                  <a:pt x="54" y="49"/>
                </a:cubicBezTo>
                <a:close/>
                <a:moveTo>
                  <a:pt x="38" y="49"/>
                </a:moveTo>
                <a:cubicBezTo>
                  <a:pt x="38" y="56"/>
                  <a:pt x="38" y="56"/>
                  <a:pt x="38" y="56"/>
                </a:cubicBezTo>
                <a:cubicBezTo>
                  <a:pt x="49" y="56"/>
                  <a:pt x="49" y="56"/>
                  <a:pt x="49" y="56"/>
                </a:cubicBezTo>
                <a:cubicBezTo>
                  <a:pt x="49" y="49"/>
                  <a:pt x="49" y="49"/>
                  <a:pt x="49" y="49"/>
                </a:cubicBezTo>
                <a:cubicBezTo>
                  <a:pt x="38" y="49"/>
                  <a:pt x="38" y="49"/>
                  <a:pt x="38" y="49"/>
                </a:cubicBezTo>
                <a:close/>
                <a:moveTo>
                  <a:pt x="20" y="49"/>
                </a:moveTo>
                <a:cubicBezTo>
                  <a:pt x="20" y="56"/>
                  <a:pt x="20" y="56"/>
                  <a:pt x="20" y="56"/>
                </a:cubicBezTo>
                <a:cubicBezTo>
                  <a:pt x="32" y="56"/>
                  <a:pt x="32" y="56"/>
                  <a:pt x="32" y="56"/>
                </a:cubicBezTo>
                <a:cubicBezTo>
                  <a:pt x="32" y="49"/>
                  <a:pt x="32" y="49"/>
                  <a:pt x="32" y="49"/>
                </a:cubicBezTo>
                <a:cubicBezTo>
                  <a:pt x="20" y="49"/>
                  <a:pt x="20" y="49"/>
                  <a:pt x="20" y="49"/>
                </a:cubicBezTo>
                <a:close/>
                <a:moveTo>
                  <a:pt x="54" y="36"/>
                </a:moveTo>
                <a:cubicBezTo>
                  <a:pt x="54" y="43"/>
                  <a:pt x="54" y="43"/>
                  <a:pt x="54" y="43"/>
                </a:cubicBezTo>
                <a:cubicBezTo>
                  <a:pt x="66" y="43"/>
                  <a:pt x="66" y="43"/>
                  <a:pt x="66" y="43"/>
                </a:cubicBezTo>
                <a:cubicBezTo>
                  <a:pt x="66" y="36"/>
                  <a:pt x="66" y="36"/>
                  <a:pt x="66" y="36"/>
                </a:cubicBezTo>
                <a:cubicBezTo>
                  <a:pt x="54" y="36"/>
                  <a:pt x="54" y="36"/>
                  <a:pt x="54" y="36"/>
                </a:cubicBezTo>
                <a:close/>
                <a:moveTo>
                  <a:pt x="38" y="36"/>
                </a:moveTo>
                <a:cubicBezTo>
                  <a:pt x="38" y="43"/>
                  <a:pt x="38" y="43"/>
                  <a:pt x="38" y="43"/>
                </a:cubicBezTo>
                <a:cubicBezTo>
                  <a:pt x="49" y="43"/>
                  <a:pt x="49" y="43"/>
                  <a:pt x="49" y="43"/>
                </a:cubicBezTo>
                <a:cubicBezTo>
                  <a:pt x="49" y="36"/>
                  <a:pt x="49" y="36"/>
                  <a:pt x="49" y="36"/>
                </a:cubicBezTo>
                <a:cubicBezTo>
                  <a:pt x="38" y="36"/>
                  <a:pt x="38" y="36"/>
                  <a:pt x="38" y="36"/>
                </a:cubicBezTo>
                <a:close/>
                <a:moveTo>
                  <a:pt x="20" y="36"/>
                </a:moveTo>
                <a:cubicBezTo>
                  <a:pt x="20" y="43"/>
                  <a:pt x="20" y="43"/>
                  <a:pt x="20" y="43"/>
                </a:cubicBezTo>
                <a:cubicBezTo>
                  <a:pt x="32" y="43"/>
                  <a:pt x="32" y="43"/>
                  <a:pt x="32" y="43"/>
                </a:cubicBezTo>
                <a:cubicBezTo>
                  <a:pt x="32" y="36"/>
                  <a:pt x="32" y="36"/>
                  <a:pt x="32" y="36"/>
                </a:cubicBezTo>
                <a:cubicBezTo>
                  <a:pt x="20" y="36"/>
                  <a:pt x="20" y="36"/>
                  <a:pt x="20" y="36"/>
                </a:cubicBezTo>
                <a:close/>
                <a:moveTo>
                  <a:pt x="64" y="5"/>
                </a:moveTo>
                <a:cubicBezTo>
                  <a:pt x="64" y="5"/>
                  <a:pt x="64" y="5"/>
                  <a:pt x="64" y="5"/>
                </a:cubicBezTo>
                <a:cubicBezTo>
                  <a:pt x="63" y="5"/>
                  <a:pt x="63" y="5"/>
                  <a:pt x="62" y="6"/>
                </a:cubicBezTo>
                <a:cubicBezTo>
                  <a:pt x="61" y="7"/>
                  <a:pt x="61" y="8"/>
                  <a:pt x="61" y="9"/>
                </a:cubicBezTo>
                <a:cubicBezTo>
                  <a:pt x="61" y="21"/>
                  <a:pt x="61" y="21"/>
                  <a:pt x="61" y="21"/>
                </a:cubicBezTo>
                <a:cubicBezTo>
                  <a:pt x="61" y="22"/>
                  <a:pt x="61" y="23"/>
                  <a:pt x="62" y="23"/>
                </a:cubicBezTo>
                <a:cubicBezTo>
                  <a:pt x="63" y="24"/>
                  <a:pt x="63" y="25"/>
                  <a:pt x="64" y="25"/>
                </a:cubicBezTo>
                <a:cubicBezTo>
                  <a:pt x="64" y="25"/>
                  <a:pt x="64" y="25"/>
                  <a:pt x="64" y="25"/>
                </a:cubicBezTo>
                <a:cubicBezTo>
                  <a:pt x="65" y="25"/>
                  <a:pt x="66" y="24"/>
                  <a:pt x="67" y="23"/>
                </a:cubicBezTo>
                <a:cubicBezTo>
                  <a:pt x="67" y="23"/>
                  <a:pt x="68" y="22"/>
                  <a:pt x="68" y="21"/>
                </a:cubicBezTo>
                <a:cubicBezTo>
                  <a:pt x="68" y="9"/>
                  <a:pt x="68" y="9"/>
                  <a:pt x="68" y="9"/>
                </a:cubicBezTo>
                <a:cubicBezTo>
                  <a:pt x="68" y="8"/>
                  <a:pt x="67" y="7"/>
                  <a:pt x="67" y="6"/>
                </a:cubicBezTo>
                <a:cubicBezTo>
                  <a:pt x="66" y="5"/>
                  <a:pt x="65" y="5"/>
                  <a:pt x="64" y="5"/>
                </a:cubicBezTo>
                <a:close/>
                <a:moveTo>
                  <a:pt x="43" y="5"/>
                </a:moveTo>
                <a:cubicBezTo>
                  <a:pt x="43" y="5"/>
                  <a:pt x="43" y="5"/>
                  <a:pt x="43" y="5"/>
                </a:cubicBezTo>
                <a:cubicBezTo>
                  <a:pt x="42" y="5"/>
                  <a:pt x="42" y="5"/>
                  <a:pt x="41" y="6"/>
                </a:cubicBezTo>
                <a:cubicBezTo>
                  <a:pt x="40" y="7"/>
                  <a:pt x="40" y="8"/>
                  <a:pt x="40" y="9"/>
                </a:cubicBezTo>
                <a:cubicBezTo>
                  <a:pt x="40" y="21"/>
                  <a:pt x="40" y="21"/>
                  <a:pt x="40" y="21"/>
                </a:cubicBezTo>
                <a:cubicBezTo>
                  <a:pt x="40" y="22"/>
                  <a:pt x="40" y="23"/>
                  <a:pt x="41" y="23"/>
                </a:cubicBezTo>
                <a:cubicBezTo>
                  <a:pt x="42" y="24"/>
                  <a:pt x="42" y="25"/>
                  <a:pt x="43" y="25"/>
                </a:cubicBezTo>
                <a:cubicBezTo>
                  <a:pt x="43" y="25"/>
                  <a:pt x="43" y="25"/>
                  <a:pt x="43" y="25"/>
                </a:cubicBezTo>
                <a:cubicBezTo>
                  <a:pt x="44" y="25"/>
                  <a:pt x="45" y="24"/>
                  <a:pt x="46" y="23"/>
                </a:cubicBezTo>
                <a:cubicBezTo>
                  <a:pt x="46" y="23"/>
                  <a:pt x="47" y="22"/>
                  <a:pt x="47" y="21"/>
                </a:cubicBezTo>
                <a:cubicBezTo>
                  <a:pt x="47" y="9"/>
                  <a:pt x="47" y="9"/>
                  <a:pt x="47" y="9"/>
                </a:cubicBezTo>
                <a:cubicBezTo>
                  <a:pt x="47" y="8"/>
                  <a:pt x="46" y="7"/>
                  <a:pt x="46" y="6"/>
                </a:cubicBezTo>
                <a:cubicBezTo>
                  <a:pt x="45" y="5"/>
                  <a:pt x="44" y="5"/>
                  <a:pt x="43" y="5"/>
                </a:cubicBezTo>
                <a:close/>
                <a:moveTo>
                  <a:pt x="22" y="5"/>
                </a:moveTo>
                <a:cubicBezTo>
                  <a:pt x="22" y="5"/>
                  <a:pt x="22" y="5"/>
                  <a:pt x="22" y="5"/>
                </a:cubicBezTo>
                <a:cubicBezTo>
                  <a:pt x="21" y="5"/>
                  <a:pt x="20" y="5"/>
                  <a:pt x="20" y="6"/>
                </a:cubicBezTo>
                <a:cubicBezTo>
                  <a:pt x="19" y="7"/>
                  <a:pt x="19" y="8"/>
                  <a:pt x="19" y="9"/>
                </a:cubicBezTo>
                <a:cubicBezTo>
                  <a:pt x="19" y="21"/>
                  <a:pt x="19" y="21"/>
                  <a:pt x="19" y="21"/>
                </a:cubicBezTo>
                <a:cubicBezTo>
                  <a:pt x="19" y="22"/>
                  <a:pt x="19" y="23"/>
                  <a:pt x="20" y="23"/>
                </a:cubicBezTo>
                <a:cubicBezTo>
                  <a:pt x="20" y="24"/>
                  <a:pt x="21" y="25"/>
                  <a:pt x="22" y="25"/>
                </a:cubicBezTo>
                <a:cubicBezTo>
                  <a:pt x="22" y="25"/>
                  <a:pt x="22" y="25"/>
                  <a:pt x="22" y="25"/>
                </a:cubicBezTo>
                <a:cubicBezTo>
                  <a:pt x="23" y="25"/>
                  <a:pt x="24" y="24"/>
                  <a:pt x="24" y="23"/>
                </a:cubicBezTo>
                <a:cubicBezTo>
                  <a:pt x="25" y="23"/>
                  <a:pt x="25" y="22"/>
                  <a:pt x="25" y="21"/>
                </a:cubicBezTo>
                <a:cubicBezTo>
                  <a:pt x="25" y="9"/>
                  <a:pt x="25" y="9"/>
                  <a:pt x="25" y="9"/>
                </a:cubicBezTo>
                <a:cubicBezTo>
                  <a:pt x="25" y="8"/>
                  <a:pt x="25" y="7"/>
                  <a:pt x="24" y="6"/>
                </a:cubicBezTo>
                <a:cubicBezTo>
                  <a:pt x="24" y="5"/>
                  <a:pt x="23" y="5"/>
                  <a:pt x="22" y="5"/>
                </a:cubicBezTo>
                <a:close/>
              </a:path>
            </a:pathLst>
          </a:custGeom>
          <a:solidFill>
            <a:schemeClr val="bg1">
              <a:alpha val="100000"/>
            </a:schemeClr>
          </a:solidFill>
          <a:ln w="9525">
            <a:noFill/>
          </a:ln>
        </p:spPr>
        <p:txBody>
          <a:bodyPr/>
          <a:p>
            <a:endParaRPr lang="zh-CN" altLang="en-US"/>
          </a:p>
        </p:txBody>
      </p:sp>
      <p:grpSp>
        <p:nvGrpSpPr>
          <p:cNvPr id="34833" name="组合 100"/>
          <p:cNvGrpSpPr/>
          <p:nvPr/>
        </p:nvGrpSpPr>
        <p:grpSpPr>
          <a:xfrm>
            <a:off x="6530975" y="3302000"/>
            <a:ext cx="1254125" cy="1254125"/>
            <a:chOff x="0" y="0"/>
            <a:chExt cx="1585240" cy="1584192"/>
          </a:xfrm>
        </p:grpSpPr>
        <p:sp>
          <p:nvSpPr>
            <p:cNvPr id="34866" name="椭圆 102"/>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67" name="椭圆 103"/>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34" name="Freeform 23"/>
          <p:cNvSpPr>
            <a:spLocks noEditPoints="1"/>
          </p:cNvSpPr>
          <p:nvPr/>
        </p:nvSpPr>
        <p:spPr>
          <a:xfrm>
            <a:off x="6845300" y="3636963"/>
            <a:ext cx="642938" cy="576262"/>
          </a:xfrm>
          <a:custGeom>
            <a:avLst/>
            <a:gdLst>
              <a:gd name="txL" fmla="*/ 0 w 105"/>
              <a:gd name="txT" fmla="*/ 0 h 94"/>
              <a:gd name="txR" fmla="*/ 105 w 105"/>
              <a:gd name="txB" fmla="*/ 94 h 94"/>
            </a:gdLst>
            <a:ahLst/>
            <a:cxnLst>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05" h="94">
                <a:moveTo>
                  <a:pt x="52" y="17"/>
                </a:moveTo>
                <a:cubicBezTo>
                  <a:pt x="48" y="17"/>
                  <a:pt x="45" y="20"/>
                  <a:pt x="45" y="24"/>
                </a:cubicBezTo>
                <a:cubicBezTo>
                  <a:pt x="45" y="28"/>
                  <a:pt x="48" y="31"/>
                  <a:pt x="52" y="31"/>
                </a:cubicBezTo>
                <a:cubicBezTo>
                  <a:pt x="56" y="31"/>
                  <a:pt x="59" y="28"/>
                  <a:pt x="59" y="24"/>
                </a:cubicBezTo>
                <a:cubicBezTo>
                  <a:pt x="59" y="20"/>
                  <a:pt x="56" y="17"/>
                  <a:pt x="52" y="17"/>
                </a:cubicBezTo>
                <a:close/>
                <a:moveTo>
                  <a:pt x="11" y="37"/>
                </a:moveTo>
                <a:cubicBezTo>
                  <a:pt x="5" y="49"/>
                  <a:pt x="5" y="49"/>
                  <a:pt x="5" y="49"/>
                </a:cubicBezTo>
                <a:cubicBezTo>
                  <a:pt x="0" y="60"/>
                  <a:pt x="0" y="60"/>
                  <a:pt x="0" y="60"/>
                </a:cubicBezTo>
                <a:cubicBezTo>
                  <a:pt x="7" y="60"/>
                  <a:pt x="7" y="60"/>
                  <a:pt x="7" y="60"/>
                </a:cubicBezTo>
                <a:cubicBezTo>
                  <a:pt x="9" y="68"/>
                  <a:pt x="13" y="75"/>
                  <a:pt x="18" y="80"/>
                </a:cubicBezTo>
                <a:cubicBezTo>
                  <a:pt x="27" y="89"/>
                  <a:pt x="39" y="94"/>
                  <a:pt x="52" y="94"/>
                </a:cubicBezTo>
                <a:cubicBezTo>
                  <a:pt x="65" y="94"/>
                  <a:pt x="76" y="89"/>
                  <a:pt x="85" y="80"/>
                </a:cubicBezTo>
                <a:cubicBezTo>
                  <a:pt x="87" y="78"/>
                  <a:pt x="89" y="75"/>
                  <a:pt x="91" y="73"/>
                </a:cubicBezTo>
                <a:cubicBezTo>
                  <a:pt x="79" y="73"/>
                  <a:pt x="79" y="73"/>
                  <a:pt x="79" y="73"/>
                </a:cubicBezTo>
                <a:cubicBezTo>
                  <a:pt x="79" y="73"/>
                  <a:pt x="78" y="73"/>
                  <a:pt x="78" y="74"/>
                </a:cubicBezTo>
                <a:cubicBezTo>
                  <a:pt x="71" y="80"/>
                  <a:pt x="62" y="85"/>
                  <a:pt x="52" y="85"/>
                </a:cubicBezTo>
                <a:cubicBezTo>
                  <a:pt x="41" y="85"/>
                  <a:pt x="32" y="80"/>
                  <a:pt x="25" y="74"/>
                </a:cubicBezTo>
                <a:cubicBezTo>
                  <a:pt x="21" y="70"/>
                  <a:pt x="18" y="65"/>
                  <a:pt x="17" y="60"/>
                </a:cubicBezTo>
                <a:cubicBezTo>
                  <a:pt x="22" y="60"/>
                  <a:pt x="22" y="60"/>
                  <a:pt x="22" y="60"/>
                </a:cubicBezTo>
                <a:cubicBezTo>
                  <a:pt x="16" y="49"/>
                  <a:pt x="16" y="49"/>
                  <a:pt x="16" y="49"/>
                </a:cubicBezTo>
                <a:cubicBezTo>
                  <a:pt x="11" y="37"/>
                  <a:pt x="11" y="37"/>
                  <a:pt x="11" y="37"/>
                </a:cubicBezTo>
                <a:close/>
                <a:moveTo>
                  <a:pt x="93" y="63"/>
                </a:moveTo>
                <a:cubicBezTo>
                  <a:pt x="88" y="52"/>
                  <a:pt x="88" y="52"/>
                  <a:pt x="88" y="52"/>
                </a:cubicBezTo>
                <a:cubicBezTo>
                  <a:pt x="82" y="40"/>
                  <a:pt x="82" y="40"/>
                  <a:pt x="82" y="40"/>
                </a:cubicBezTo>
                <a:cubicBezTo>
                  <a:pt x="88" y="40"/>
                  <a:pt x="88" y="40"/>
                  <a:pt x="88" y="40"/>
                </a:cubicBezTo>
                <a:cubicBezTo>
                  <a:pt x="87" y="33"/>
                  <a:pt x="83" y="26"/>
                  <a:pt x="78" y="21"/>
                </a:cubicBezTo>
                <a:cubicBezTo>
                  <a:pt x="71" y="14"/>
                  <a:pt x="62" y="10"/>
                  <a:pt x="52" y="10"/>
                </a:cubicBezTo>
                <a:cubicBezTo>
                  <a:pt x="41" y="10"/>
                  <a:pt x="32" y="14"/>
                  <a:pt x="25" y="21"/>
                </a:cubicBezTo>
                <a:cubicBezTo>
                  <a:pt x="24" y="22"/>
                  <a:pt x="23" y="23"/>
                  <a:pt x="22" y="25"/>
                </a:cubicBezTo>
                <a:cubicBezTo>
                  <a:pt x="10" y="25"/>
                  <a:pt x="10" y="25"/>
                  <a:pt x="10" y="25"/>
                </a:cubicBezTo>
                <a:cubicBezTo>
                  <a:pt x="13" y="21"/>
                  <a:pt x="15" y="17"/>
                  <a:pt x="18" y="14"/>
                </a:cubicBezTo>
                <a:cubicBezTo>
                  <a:pt x="27" y="6"/>
                  <a:pt x="39" y="0"/>
                  <a:pt x="52" y="0"/>
                </a:cubicBezTo>
                <a:cubicBezTo>
                  <a:pt x="65" y="0"/>
                  <a:pt x="76" y="6"/>
                  <a:pt x="85" y="14"/>
                </a:cubicBezTo>
                <a:cubicBezTo>
                  <a:pt x="92" y="21"/>
                  <a:pt x="96" y="30"/>
                  <a:pt x="98" y="40"/>
                </a:cubicBezTo>
                <a:cubicBezTo>
                  <a:pt x="105" y="40"/>
                  <a:pt x="105" y="40"/>
                  <a:pt x="105" y="40"/>
                </a:cubicBezTo>
                <a:cubicBezTo>
                  <a:pt x="99" y="52"/>
                  <a:pt x="99" y="52"/>
                  <a:pt x="99" y="52"/>
                </a:cubicBezTo>
                <a:cubicBezTo>
                  <a:pt x="93" y="63"/>
                  <a:pt x="93" y="63"/>
                  <a:pt x="93" y="63"/>
                </a:cubicBezTo>
                <a:close/>
                <a:moveTo>
                  <a:pt x="40" y="50"/>
                </a:moveTo>
                <a:cubicBezTo>
                  <a:pt x="43" y="33"/>
                  <a:pt x="43" y="33"/>
                  <a:pt x="43" y="33"/>
                </a:cubicBezTo>
                <a:cubicBezTo>
                  <a:pt x="62" y="33"/>
                  <a:pt x="42" y="33"/>
                  <a:pt x="60" y="33"/>
                </a:cubicBezTo>
                <a:cubicBezTo>
                  <a:pt x="64" y="51"/>
                  <a:pt x="64" y="51"/>
                  <a:pt x="64" y="51"/>
                </a:cubicBezTo>
                <a:cubicBezTo>
                  <a:pt x="59" y="54"/>
                  <a:pt x="59" y="54"/>
                  <a:pt x="59" y="54"/>
                </a:cubicBezTo>
                <a:cubicBezTo>
                  <a:pt x="60" y="78"/>
                  <a:pt x="60" y="78"/>
                  <a:pt x="60" y="78"/>
                </a:cubicBezTo>
                <a:cubicBezTo>
                  <a:pt x="54" y="78"/>
                  <a:pt x="54" y="78"/>
                  <a:pt x="54" y="78"/>
                </a:cubicBezTo>
                <a:cubicBezTo>
                  <a:pt x="53" y="57"/>
                  <a:pt x="53" y="57"/>
                  <a:pt x="53" y="57"/>
                </a:cubicBezTo>
                <a:cubicBezTo>
                  <a:pt x="50" y="57"/>
                  <a:pt x="50" y="57"/>
                  <a:pt x="50" y="57"/>
                </a:cubicBezTo>
                <a:cubicBezTo>
                  <a:pt x="49" y="78"/>
                  <a:pt x="49" y="78"/>
                  <a:pt x="49" y="78"/>
                </a:cubicBezTo>
                <a:cubicBezTo>
                  <a:pt x="43" y="78"/>
                  <a:pt x="43" y="78"/>
                  <a:pt x="43" y="78"/>
                </a:cubicBezTo>
                <a:cubicBezTo>
                  <a:pt x="44" y="54"/>
                  <a:pt x="44" y="54"/>
                  <a:pt x="44" y="54"/>
                </a:cubicBezTo>
                <a:cubicBezTo>
                  <a:pt x="43" y="52"/>
                  <a:pt x="42" y="51"/>
                  <a:pt x="40" y="50"/>
                </a:cubicBezTo>
                <a:close/>
              </a:path>
            </a:pathLst>
          </a:custGeom>
          <a:solidFill>
            <a:schemeClr val="bg1">
              <a:alpha val="100000"/>
            </a:schemeClr>
          </a:solidFill>
          <a:ln w="9525">
            <a:noFill/>
          </a:ln>
        </p:spPr>
        <p:txBody>
          <a:bodyPr/>
          <a:p>
            <a:endParaRPr lang="zh-CN" altLang="en-US"/>
          </a:p>
        </p:txBody>
      </p:sp>
      <p:grpSp>
        <p:nvGrpSpPr>
          <p:cNvPr id="34835" name="组合 105"/>
          <p:cNvGrpSpPr/>
          <p:nvPr/>
        </p:nvGrpSpPr>
        <p:grpSpPr>
          <a:xfrm>
            <a:off x="6530975" y="4903788"/>
            <a:ext cx="1254125" cy="1254125"/>
            <a:chOff x="0" y="0"/>
            <a:chExt cx="1585240" cy="1584192"/>
          </a:xfrm>
        </p:grpSpPr>
        <p:sp>
          <p:nvSpPr>
            <p:cNvPr id="34864" name="椭圆 107"/>
            <p:cNvSpPr/>
            <p:nvPr/>
          </p:nvSpPr>
          <p:spPr>
            <a:xfrm>
              <a:off x="111591" y="109924"/>
              <a:ext cx="1365244" cy="1364342"/>
            </a:xfrm>
            <a:prstGeom prst="ellipse">
              <a:avLst/>
            </a:prstGeom>
            <a:solidFill>
              <a:srgbClr val="FFFFFF">
                <a:alpha val="18039"/>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sp>
          <p:nvSpPr>
            <p:cNvPr id="34865" name="椭圆 108"/>
            <p:cNvSpPr/>
            <p:nvPr/>
          </p:nvSpPr>
          <p:spPr>
            <a:xfrm>
              <a:off x="0" y="0"/>
              <a:ext cx="1585240" cy="1584192"/>
            </a:xfrm>
            <a:prstGeom prst="ellipse">
              <a:avLst/>
            </a:prstGeom>
            <a:solidFill>
              <a:srgbClr val="FFFFFF">
                <a:alpha val="12157"/>
              </a:srgbClr>
            </a:solidFill>
            <a:ln w="12700">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1400" dirty="0">
                <a:solidFill>
                  <a:schemeClr val="bg1"/>
                </a:solidFill>
                <a:latin typeface="宋体" panose="02010600030101010101" pitchFamily="2" charset="-122"/>
                <a:sym typeface="宋体" panose="02010600030101010101" pitchFamily="2" charset="-122"/>
              </a:endParaRPr>
            </a:p>
          </p:txBody>
        </p:sp>
      </p:grpSp>
      <p:sp>
        <p:nvSpPr>
          <p:cNvPr id="34836" name="Freeform 7"/>
          <p:cNvSpPr>
            <a:spLocks noEditPoints="1"/>
          </p:cNvSpPr>
          <p:nvPr/>
        </p:nvSpPr>
        <p:spPr>
          <a:xfrm>
            <a:off x="6958013" y="5246688"/>
            <a:ext cx="457200" cy="541337"/>
          </a:xfrm>
          <a:custGeom>
            <a:avLst/>
            <a:gdLst>
              <a:gd name="txL" fmla="*/ 0 w 78"/>
              <a:gd name="txT" fmla="*/ 0 h 92"/>
              <a:gd name="txR" fmla="*/ 78 w 78"/>
              <a:gd name="txB" fmla="*/ 92 h 92"/>
            </a:gdLst>
            <a:ahLst/>
            <a:cxnLst>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 ang="0">
                <a:pos x="2147483646" y="2147483646"/>
              </a:cxn>
            </a:cxnLst>
            <a:rect l="txL" t="txT" r="txR" b="txB"/>
            <a:pathLst>
              <a:path w="78" h="92">
                <a:moveTo>
                  <a:pt x="3" y="87"/>
                </a:moveTo>
                <a:cubicBezTo>
                  <a:pt x="2" y="86"/>
                  <a:pt x="1" y="85"/>
                  <a:pt x="0" y="84"/>
                </a:cubicBezTo>
                <a:cubicBezTo>
                  <a:pt x="0" y="71"/>
                  <a:pt x="0" y="58"/>
                  <a:pt x="1" y="44"/>
                </a:cubicBezTo>
                <a:cubicBezTo>
                  <a:pt x="12" y="40"/>
                  <a:pt x="22" y="31"/>
                  <a:pt x="30" y="19"/>
                </a:cubicBezTo>
                <a:cubicBezTo>
                  <a:pt x="38" y="25"/>
                  <a:pt x="38" y="25"/>
                  <a:pt x="38" y="25"/>
                </a:cubicBezTo>
                <a:cubicBezTo>
                  <a:pt x="39" y="26"/>
                  <a:pt x="39" y="26"/>
                  <a:pt x="39" y="26"/>
                </a:cubicBezTo>
                <a:cubicBezTo>
                  <a:pt x="39" y="26"/>
                  <a:pt x="39" y="26"/>
                  <a:pt x="39" y="26"/>
                </a:cubicBezTo>
                <a:cubicBezTo>
                  <a:pt x="39" y="26"/>
                  <a:pt x="39" y="26"/>
                  <a:pt x="39" y="26"/>
                </a:cubicBezTo>
                <a:cubicBezTo>
                  <a:pt x="39" y="26"/>
                  <a:pt x="39" y="26"/>
                  <a:pt x="39" y="26"/>
                </a:cubicBezTo>
                <a:cubicBezTo>
                  <a:pt x="39" y="26"/>
                  <a:pt x="39" y="26"/>
                  <a:pt x="39" y="26"/>
                </a:cubicBezTo>
                <a:cubicBezTo>
                  <a:pt x="40" y="26"/>
                  <a:pt x="40" y="26"/>
                  <a:pt x="40" y="26"/>
                </a:cubicBezTo>
                <a:cubicBezTo>
                  <a:pt x="40" y="26"/>
                  <a:pt x="40" y="26"/>
                  <a:pt x="40" y="26"/>
                </a:cubicBezTo>
                <a:cubicBezTo>
                  <a:pt x="40" y="27"/>
                  <a:pt x="40" y="27"/>
                  <a:pt x="40" y="27"/>
                </a:cubicBezTo>
                <a:cubicBezTo>
                  <a:pt x="40" y="27"/>
                  <a:pt x="40" y="27"/>
                  <a:pt x="40" y="27"/>
                </a:cubicBezTo>
                <a:cubicBezTo>
                  <a:pt x="41" y="27"/>
                  <a:pt x="41" y="27"/>
                  <a:pt x="41" y="27"/>
                </a:cubicBezTo>
                <a:cubicBezTo>
                  <a:pt x="41" y="27"/>
                  <a:pt x="41" y="27"/>
                  <a:pt x="41" y="27"/>
                </a:cubicBezTo>
                <a:cubicBezTo>
                  <a:pt x="41" y="27"/>
                  <a:pt x="41" y="27"/>
                  <a:pt x="41" y="27"/>
                </a:cubicBezTo>
                <a:cubicBezTo>
                  <a:pt x="41" y="27"/>
                  <a:pt x="41" y="27"/>
                  <a:pt x="41" y="27"/>
                </a:cubicBezTo>
                <a:cubicBezTo>
                  <a:pt x="41" y="28"/>
                  <a:pt x="41" y="28"/>
                  <a:pt x="41" y="28"/>
                </a:cubicBezTo>
                <a:cubicBezTo>
                  <a:pt x="42" y="28"/>
                  <a:pt x="42" y="28"/>
                  <a:pt x="42" y="28"/>
                </a:cubicBezTo>
                <a:cubicBezTo>
                  <a:pt x="42" y="28"/>
                  <a:pt x="42" y="28"/>
                  <a:pt x="42" y="28"/>
                </a:cubicBezTo>
                <a:cubicBezTo>
                  <a:pt x="42" y="28"/>
                  <a:pt x="42" y="28"/>
                  <a:pt x="42" y="28"/>
                </a:cubicBezTo>
                <a:cubicBezTo>
                  <a:pt x="42" y="28"/>
                  <a:pt x="42" y="28"/>
                  <a:pt x="42" y="28"/>
                </a:cubicBezTo>
                <a:cubicBezTo>
                  <a:pt x="43" y="28"/>
                  <a:pt x="43" y="28"/>
                  <a:pt x="43" y="28"/>
                </a:cubicBezTo>
                <a:cubicBezTo>
                  <a:pt x="43" y="28"/>
                  <a:pt x="43" y="28"/>
                  <a:pt x="43" y="28"/>
                </a:cubicBezTo>
                <a:cubicBezTo>
                  <a:pt x="43" y="29"/>
                  <a:pt x="43" y="29"/>
                  <a:pt x="43" y="29"/>
                </a:cubicBezTo>
                <a:cubicBezTo>
                  <a:pt x="43" y="29"/>
                  <a:pt x="43" y="29"/>
                  <a:pt x="43" y="29"/>
                </a:cubicBezTo>
                <a:cubicBezTo>
                  <a:pt x="43" y="29"/>
                  <a:pt x="43" y="29"/>
                  <a:pt x="43" y="29"/>
                </a:cubicBezTo>
                <a:cubicBezTo>
                  <a:pt x="44" y="29"/>
                  <a:pt x="44" y="29"/>
                  <a:pt x="44" y="29"/>
                </a:cubicBezTo>
                <a:cubicBezTo>
                  <a:pt x="44" y="29"/>
                  <a:pt x="44" y="29"/>
                  <a:pt x="44" y="29"/>
                </a:cubicBezTo>
                <a:cubicBezTo>
                  <a:pt x="44" y="29"/>
                  <a:pt x="44" y="29"/>
                  <a:pt x="44" y="29"/>
                </a:cubicBezTo>
                <a:cubicBezTo>
                  <a:pt x="48" y="32"/>
                  <a:pt x="48" y="32"/>
                  <a:pt x="48" y="32"/>
                </a:cubicBezTo>
                <a:cubicBezTo>
                  <a:pt x="48" y="32"/>
                  <a:pt x="48" y="32"/>
                  <a:pt x="48" y="32"/>
                </a:cubicBezTo>
                <a:cubicBezTo>
                  <a:pt x="49" y="33"/>
                  <a:pt x="49" y="33"/>
                  <a:pt x="49" y="33"/>
                </a:cubicBezTo>
                <a:cubicBezTo>
                  <a:pt x="49" y="33"/>
                  <a:pt x="49" y="33"/>
                  <a:pt x="49" y="33"/>
                </a:cubicBezTo>
                <a:cubicBezTo>
                  <a:pt x="49" y="33"/>
                  <a:pt x="49" y="33"/>
                  <a:pt x="49" y="33"/>
                </a:cubicBezTo>
                <a:cubicBezTo>
                  <a:pt x="49" y="33"/>
                  <a:pt x="49" y="33"/>
                  <a:pt x="49" y="33"/>
                </a:cubicBezTo>
                <a:cubicBezTo>
                  <a:pt x="49" y="33"/>
                  <a:pt x="49" y="33"/>
                  <a:pt x="49" y="33"/>
                </a:cubicBezTo>
                <a:cubicBezTo>
                  <a:pt x="50" y="33"/>
                  <a:pt x="50" y="33"/>
                  <a:pt x="50" y="33"/>
                </a:cubicBezTo>
                <a:cubicBezTo>
                  <a:pt x="50" y="34"/>
                  <a:pt x="50" y="34"/>
                  <a:pt x="50" y="34"/>
                </a:cubicBezTo>
                <a:cubicBezTo>
                  <a:pt x="50" y="34"/>
                  <a:pt x="50" y="34"/>
                  <a:pt x="50" y="34"/>
                </a:cubicBezTo>
                <a:cubicBezTo>
                  <a:pt x="50" y="34"/>
                  <a:pt x="50" y="34"/>
                  <a:pt x="50" y="34"/>
                </a:cubicBezTo>
                <a:cubicBezTo>
                  <a:pt x="51" y="34"/>
                  <a:pt x="51" y="34"/>
                  <a:pt x="51" y="34"/>
                </a:cubicBezTo>
                <a:cubicBezTo>
                  <a:pt x="51" y="34"/>
                  <a:pt x="51" y="34"/>
                  <a:pt x="51" y="34"/>
                </a:cubicBezTo>
                <a:cubicBezTo>
                  <a:pt x="51" y="34"/>
                  <a:pt x="51" y="34"/>
                  <a:pt x="51" y="34"/>
                </a:cubicBezTo>
                <a:cubicBezTo>
                  <a:pt x="51" y="34"/>
                  <a:pt x="51" y="34"/>
                  <a:pt x="51" y="34"/>
                </a:cubicBezTo>
                <a:cubicBezTo>
                  <a:pt x="51" y="35"/>
                  <a:pt x="51" y="35"/>
                  <a:pt x="51" y="35"/>
                </a:cubicBezTo>
                <a:cubicBezTo>
                  <a:pt x="52" y="35"/>
                  <a:pt x="52" y="35"/>
                  <a:pt x="52" y="35"/>
                </a:cubicBezTo>
                <a:cubicBezTo>
                  <a:pt x="52" y="35"/>
                  <a:pt x="52" y="35"/>
                  <a:pt x="52" y="35"/>
                </a:cubicBezTo>
                <a:cubicBezTo>
                  <a:pt x="52" y="35"/>
                  <a:pt x="52" y="35"/>
                  <a:pt x="52" y="35"/>
                </a:cubicBezTo>
                <a:cubicBezTo>
                  <a:pt x="52" y="35"/>
                  <a:pt x="52" y="35"/>
                  <a:pt x="52" y="35"/>
                </a:cubicBezTo>
                <a:cubicBezTo>
                  <a:pt x="53" y="35"/>
                  <a:pt x="53" y="35"/>
                  <a:pt x="53" y="35"/>
                </a:cubicBezTo>
                <a:cubicBezTo>
                  <a:pt x="53" y="36"/>
                  <a:pt x="53" y="36"/>
                  <a:pt x="53" y="36"/>
                </a:cubicBezTo>
                <a:cubicBezTo>
                  <a:pt x="53" y="36"/>
                  <a:pt x="53" y="36"/>
                  <a:pt x="53" y="36"/>
                </a:cubicBezTo>
                <a:cubicBezTo>
                  <a:pt x="53" y="36"/>
                  <a:pt x="53" y="36"/>
                  <a:pt x="53" y="36"/>
                </a:cubicBezTo>
                <a:cubicBezTo>
                  <a:pt x="53" y="36"/>
                  <a:pt x="53" y="36"/>
                  <a:pt x="53" y="36"/>
                </a:cubicBezTo>
                <a:cubicBezTo>
                  <a:pt x="62" y="42"/>
                  <a:pt x="62" y="42"/>
                  <a:pt x="62" y="42"/>
                </a:cubicBezTo>
                <a:cubicBezTo>
                  <a:pt x="54" y="54"/>
                  <a:pt x="49" y="66"/>
                  <a:pt x="49" y="78"/>
                </a:cubicBezTo>
                <a:cubicBezTo>
                  <a:pt x="36" y="83"/>
                  <a:pt x="24" y="87"/>
                  <a:pt x="11" y="92"/>
                </a:cubicBezTo>
                <a:cubicBezTo>
                  <a:pt x="10" y="91"/>
                  <a:pt x="9" y="91"/>
                  <a:pt x="8" y="90"/>
                </a:cubicBezTo>
                <a:cubicBezTo>
                  <a:pt x="24" y="67"/>
                  <a:pt x="24" y="67"/>
                  <a:pt x="24" y="67"/>
                </a:cubicBezTo>
                <a:cubicBezTo>
                  <a:pt x="28" y="68"/>
                  <a:pt x="32" y="67"/>
                  <a:pt x="35" y="63"/>
                </a:cubicBezTo>
                <a:cubicBezTo>
                  <a:pt x="38" y="59"/>
                  <a:pt x="37" y="53"/>
                  <a:pt x="33" y="50"/>
                </a:cubicBezTo>
                <a:cubicBezTo>
                  <a:pt x="28" y="47"/>
                  <a:pt x="22" y="48"/>
                  <a:pt x="19" y="52"/>
                </a:cubicBezTo>
                <a:cubicBezTo>
                  <a:pt x="16" y="56"/>
                  <a:pt x="17" y="61"/>
                  <a:pt x="20" y="64"/>
                </a:cubicBezTo>
                <a:cubicBezTo>
                  <a:pt x="3" y="87"/>
                  <a:pt x="3" y="87"/>
                  <a:pt x="3" y="87"/>
                </a:cubicBezTo>
                <a:close/>
                <a:moveTo>
                  <a:pt x="27" y="92"/>
                </a:moveTo>
                <a:cubicBezTo>
                  <a:pt x="74" y="92"/>
                  <a:pt x="74" y="92"/>
                  <a:pt x="74" y="92"/>
                </a:cubicBezTo>
                <a:cubicBezTo>
                  <a:pt x="74" y="82"/>
                  <a:pt x="74" y="82"/>
                  <a:pt x="74" y="82"/>
                </a:cubicBezTo>
                <a:cubicBezTo>
                  <a:pt x="54" y="82"/>
                  <a:pt x="54" y="82"/>
                  <a:pt x="54" y="82"/>
                </a:cubicBezTo>
                <a:cubicBezTo>
                  <a:pt x="27" y="92"/>
                  <a:pt x="27" y="92"/>
                  <a:pt x="27" y="92"/>
                </a:cubicBezTo>
                <a:close/>
                <a:moveTo>
                  <a:pt x="69" y="42"/>
                </a:moveTo>
                <a:cubicBezTo>
                  <a:pt x="78" y="30"/>
                  <a:pt x="78" y="30"/>
                  <a:pt x="78" y="30"/>
                </a:cubicBezTo>
                <a:cubicBezTo>
                  <a:pt x="35" y="0"/>
                  <a:pt x="35" y="0"/>
                  <a:pt x="35" y="0"/>
                </a:cubicBezTo>
                <a:cubicBezTo>
                  <a:pt x="26" y="11"/>
                  <a:pt x="26" y="11"/>
                  <a:pt x="26" y="11"/>
                </a:cubicBezTo>
                <a:lnTo>
                  <a:pt x="69" y="42"/>
                </a:lnTo>
                <a:close/>
              </a:path>
            </a:pathLst>
          </a:custGeom>
          <a:solidFill>
            <a:schemeClr val="bg1">
              <a:alpha val="100000"/>
            </a:schemeClr>
          </a:solidFill>
          <a:ln w="9525">
            <a:noFill/>
          </a:ln>
        </p:spPr>
        <p:txBody>
          <a:bodyPr/>
          <a:p>
            <a:endParaRPr lang="zh-CN" altLang="en-US"/>
          </a:p>
        </p:txBody>
      </p:sp>
      <p:sp>
        <p:nvSpPr>
          <p:cNvPr id="34837" name="矩形 53"/>
          <p:cNvSpPr/>
          <p:nvPr/>
        </p:nvSpPr>
        <p:spPr>
          <a:xfrm>
            <a:off x="2762250" y="2382838"/>
            <a:ext cx="3181350"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4838" name="矩形 54"/>
          <p:cNvSpPr/>
          <p:nvPr/>
        </p:nvSpPr>
        <p:spPr>
          <a:xfrm>
            <a:off x="2693988" y="4143375"/>
            <a:ext cx="3181350"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4839" name="矩形 55"/>
          <p:cNvSpPr/>
          <p:nvPr/>
        </p:nvSpPr>
        <p:spPr>
          <a:xfrm>
            <a:off x="7874000" y="2416175"/>
            <a:ext cx="3179763"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4840" name="矩形 56"/>
          <p:cNvSpPr/>
          <p:nvPr/>
        </p:nvSpPr>
        <p:spPr>
          <a:xfrm>
            <a:off x="7847013" y="4137025"/>
            <a:ext cx="3179762"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grpSp>
        <p:nvGrpSpPr>
          <p:cNvPr id="34841" name="组合 74"/>
          <p:cNvGrpSpPr/>
          <p:nvPr/>
        </p:nvGrpSpPr>
        <p:grpSpPr>
          <a:xfrm>
            <a:off x="646113" y="431800"/>
            <a:ext cx="7605712" cy="787400"/>
            <a:chOff x="603478" y="431122"/>
            <a:chExt cx="7605040" cy="788078"/>
          </a:xfrm>
        </p:grpSpPr>
        <p:grpSp>
          <p:nvGrpSpPr>
            <p:cNvPr id="34848" name="组合 75"/>
            <p:cNvGrpSpPr/>
            <p:nvPr/>
          </p:nvGrpSpPr>
          <p:grpSpPr>
            <a:xfrm>
              <a:off x="603478" y="431122"/>
              <a:ext cx="788080" cy="788078"/>
              <a:chOff x="715963" y="600758"/>
              <a:chExt cx="2201410" cy="2201406"/>
            </a:xfrm>
          </p:grpSpPr>
          <p:sp>
            <p:nvSpPr>
              <p:cNvPr id="34850"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4851"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4852"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4853"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4854"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4855"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4856"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4857"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4858"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4859"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4860"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4861"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4862"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4863"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77"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60" name="Copyright Notice"/>
          <p:cNvSpPr/>
          <p:nvPr/>
        </p:nvSpPr>
        <p:spPr bwMode="auto">
          <a:xfrm>
            <a:off x="2762250" y="1883676"/>
            <a:ext cx="2909887" cy="34243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61" name="Copyright Notice"/>
          <p:cNvSpPr/>
          <p:nvPr/>
        </p:nvSpPr>
        <p:spPr bwMode="auto">
          <a:xfrm>
            <a:off x="2734035" y="3504749"/>
            <a:ext cx="2909888" cy="342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62" name="Copyright Notice"/>
          <p:cNvSpPr/>
          <p:nvPr/>
        </p:nvSpPr>
        <p:spPr bwMode="auto">
          <a:xfrm>
            <a:off x="2762250" y="5054600"/>
            <a:ext cx="2909887" cy="34243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63" name="Copyright Notice"/>
          <p:cNvSpPr/>
          <p:nvPr/>
        </p:nvSpPr>
        <p:spPr bwMode="auto">
          <a:xfrm>
            <a:off x="7969231" y="1900706"/>
            <a:ext cx="2909888" cy="342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64" name="Copyright Notice"/>
          <p:cNvSpPr/>
          <p:nvPr/>
        </p:nvSpPr>
        <p:spPr bwMode="auto">
          <a:xfrm>
            <a:off x="7957526" y="3487646"/>
            <a:ext cx="2909888" cy="3424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65" name="Copyright Notice"/>
          <p:cNvSpPr/>
          <p:nvPr/>
        </p:nvSpPr>
        <p:spPr bwMode="auto">
          <a:xfrm>
            <a:off x="7920831" y="5075471"/>
            <a:ext cx="2909888" cy="34243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2" name="图片 47"/>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6" name="剪去对角的矩形 15"/>
          <p:cNvSpPr/>
          <p:nvPr/>
        </p:nvSpPr>
        <p:spPr>
          <a:xfrm>
            <a:off x="1873250" y="2263775"/>
            <a:ext cx="2103438" cy="3803650"/>
          </a:xfrm>
          <a:prstGeom prst="snip2Diag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7" name="剪去对角的矩形 16"/>
          <p:cNvSpPr/>
          <p:nvPr/>
        </p:nvSpPr>
        <p:spPr>
          <a:xfrm>
            <a:off x="5014913" y="2263775"/>
            <a:ext cx="2103438" cy="3803650"/>
          </a:xfrm>
          <a:prstGeom prst="snip2Diag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剪去对角的矩形 17"/>
          <p:cNvSpPr/>
          <p:nvPr/>
        </p:nvSpPr>
        <p:spPr>
          <a:xfrm>
            <a:off x="8156575" y="2263775"/>
            <a:ext cx="2105025" cy="3803650"/>
          </a:xfrm>
          <a:prstGeom prst="snip2Diag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nvGrpSpPr>
          <p:cNvPr id="35846" name="组合 37"/>
          <p:cNvGrpSpPr/>
          <p:nvPr/>
        </p:nvGrpSpPr>
        <p:grpSpPr>
          <a:xfrm>
            <a:off x="646113" y="431800"/>
            <a:ext cx="7605712" cy="787400"/>
            <a:chOff x="603478" y="431122"/>
            <a:chExt cx="7605040" cy="788078"/>
          </a:xfrm>
        </p:grpSpPr>
        <p:grpSp>
          <p:nvGrpSpPr>
            <p:cNvPr id="35853" name="组合 38"/>
            <p:cNvGrpSpPr/>
            <p:nvPr/>
          </p:nvGrpSpPr>
          <p:grpSpPr>
            <a:xfrm>
              <a:off x="603478" y="431122"/>
              <a:ext cx="788080" cy="788078"/>
              <a:chOff x="715963" y="600758"/>
              <a:chExt cx="2201410" cy="2201406"/>
            </a:xfrm>
          </p:grpSpPr>
          <p:sp>
            <p:nvSpPr>
              <p:cNvPr id="35855"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5856"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5857"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5858"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5859"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5860"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5861"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5862"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5863"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5864"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5865"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5866"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5867"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5868"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26"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9" name="Copyright Notice"/>
          <p:cNvSpPr/>
          <p:nvPr/>
        </p:nvSpPr>
        <p:spPr bwMode="auto">
          <a:xfrm>
            <a:off x="2091384" y="2712739"/>
            <a:ext cx="1661466"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4" name="Copyright Notice"/>
          <p:cNvSpPr/>
          <p:nvPr/>
        </p:nvSpPr>
        <p:spPr bwMode="auto">
          <a:xfrm>
            <a:off x="5221464" y="2712738"/>
            <a:ext cx="1661466"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5" name="Copyright Notice"/>
          <p:cNvSpPr/>
          <p:nvPr/>
        </p:nvSpPr>
        <p:spPr bwMode="auto">
          <a:xfrm>
            <a:off x="8378354" y="2712737"/>
            <a:ext cx="1661466"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5850" name="文本框 9"/>
          <p:cNvSpPr txBox="1"/>
          <p:nvPr/>
        </p:nvSpPr>
        <p:spPr>
          <a:xfrm>
            <a:off x="1889125" y="3563938"/>
            <a:ext cx="2301875" cy="15700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851" name="文本框 9"/>
          <p:cNvSpPr txBox="1"/>
          <p:nvPr/>
        </p:nvSpPr>
        <p:spPr>
          <a:xfrm>
            <a:off x="5014913" y="3563938"/>
            <a:ext cx="2301875" cy="15700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35852" name="文本框 9"/>
          <p:cNvSpPr txBox="1"/>
          <p:nvPr/>
        </p:nvSpPr>
        <p:spPr>
          <a:xfrm>
            <a:off x="8156575" y="3563938"/>
            <a:ext cx="2301875" cy="157003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6" name="图片 27"/>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36867" name="文本框 5"/>
          <p:cNvSpPr txBox="1"/>
          <p:nvPr/>
        </p:nvSpPr>
        <p:spPr>
          <a:xfrm>
            <a:off x="617538" y="2070100"/>
            <a:ext cx="11250612" cy="3683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THIS IS A SUMMARY PART. CLICK HERE TO ADD YOUR DESCRIPTION SENTENCES ABOUT THIS PART</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517525" y="2108200"/>
            <a:ext cx="71438" cy="252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sp>
        <p:nvSpPr>
          <p:cNvPr id="5" name="矩形 4"/>
          <p:cNvSpPr/>
          <p:nvPr/>
        </p:nvSpPr>
        <p:spPr>
          <a:xfrm>
            <a:off x="477838" y="3114675"/>
            <a:ext cx="2365375" cy="54292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492125" y="3729038"/>
            <a:ext cx="0" cy="2214563"/>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871" name="文本框 9"/>
          <p:cNvSpPr txBox="1"/>
          <p:nvPr/>
        </p:nvSpPr>
        <p:spPr>
          <a:xfrm>
            <a:off x="541338" y="3959225"/>
            <a:ext cx="2301875" cy="15700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3400425" y="3114675"/>
            <a:ext cx="2366963" cy="54292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9" name="直接连接符 8"/>
          <p:cNvCxnSpPr/>
          <p:nvPr/>
        </p:nvCxnSpPr>
        <p:spPr>
          <a:xfrm>
            <a:off x="3414713" y="3729038"/>
            <a:ext cx="0" cy="2214563"/>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874" name="文本框 12"/>
          <p:cNvSpPr txBox="1"/>
          <p:nvPr/>
        </p:nvSpPr>
        <p:spPr>
          <a:xfrm>
            <a:off x="3463925" y="3959225"/>
            <a:ext cx="2303463" cy="15700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6330950" y="3114675"/>
            <a:ext cx="2365375" cy="54292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12" name="直接连接符 11"/>
          <p:cNvCxnSpPr/>
          <p:nvPr/>
        </p:nvCxnSpPr>
        <p:spPr>
          <a:xfrm>
            <a:off x="6345238" y="3729038"/>
            <a:ext cx="0" cy="2214563"/>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877" name="文本框 15"/>
          <p:cNvSpPr txBox="1"/>
          <p:nvPr/>
        </p:nvSpPr>
        <p:spPr>
          <a:xfrm>
            <a:off x="6394450" y="3959225"/>
            <a:ext cx="2301875" cy="15700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4" name="矩形 13"/>
          <p:cNvSpPr/>
          <p:nvPr/>
        </p:nvSpPr>
        <p:spPr>
          <a:xfrm>
            <a:off x="9247188" y="3114675"/>
            <a:ext cx="2365375" cy="54292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chemeClr val="lt1"/>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9261475" y="3729038"/>
            <a:ext cx="0" cy="2214563"/>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6880" name="文本框 18"/>
          <p:cNvSpPr txBox="1"/>
          <p:nvPr/>
        </p:nvSpPr>
        <p:spPr>
          <a:xfrm>
            <a:off x="9310688" y="3959225"/>
            <a:ext cx="2301875" cy="157003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en-US" altLang="zh-CN"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a:p>
            <a:pPr marL="285750" lvl="0" indent="-285750" eaLnBrk="1" hangingPunct="1">
              <a:lnSpc>
                <a:spcPct val="150000"/>
              </a:lnSpc>
              <a:spcBef>
                <a:spcPct val="0"/>
              </a:spcBef>
              <a:buFont typeface="Wingdings" panose="05000000000000000000" pitchFamily="2" charset="2"/>
              <a:buChar char="n"/>
            </a:pPr>
            <a:r>
              <a:rPr lang="en-US" altLang="zh-CN" sz="1600" dirty="0">
                <a:solidFill>
                  <a:schemeClr val="bg1"/>
                </a:solidFill>
                <a:latin typeface="微软雅黑" panose="020B0503020204020204" pitchFamily="34" charset="-122"/>
                <a:ea typeface="微软雅黑" panose="020B0503020204020204" pitchFamily="34" charset="-122"/>
              </a:rPr>
              <a:t>CONTENTS HERE</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36881" name="组合 44"/>
          <p:cNvGrpSpPr/>
          <p:nvPr/>
        </p:nvGrpSpPr>
        <p:grpSpPr>
          <a:xfrm>
            <a:off x="646113" y="431800"/>
            <a:ext cx="7605712" cy="787400"/>
            <a:chOff x="603478" y="431122"/>
            <a:chExt cx="7605040" cy="788078"/>
          </a:xfrm>
        </p:grpSpPr>
        <p:grpSp>
          <p:nvGrpSpPr>
            <p:cNvPr id="36886" name="组合 45"/>
            <p:cNvGrpSpPr/>
            <p:nvPr/>
          </p:nvGrpSpPr>
          <p:grpSpPr>
            <a:xfrm>
              <a:off x="603478" y="431122"/>
              <a:ext cx="788080" cy="788078"/>
              <a:chOff x="715963" y="600758"/>
              <a:chExt cx="2201410" cy="2201406"/>
            </a:xfrm>
          </p:grpSpPr>
          <p:sp>
            <p:nvSpPr>
              <p:cNvPr id="36888"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6889"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6890"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6891"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6892"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6893"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6894"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6895"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6896"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6897"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6898"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6899"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6900"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6901"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7"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34" name="Copyright Notice"/>
          <p:cNvSpPr/>
          <p:nvPr/>
        </p:nvSpPr>
        <p:spPr bwMode="auto">
          <a:xfrm>
            <a:off x="848521" y="3214921"/>
            <a:ext cx="1649980" cy="3424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5" name="Copyright Notice"/>
          <p:cNvSpPr/>
          <p:nvPr/>
        </p:nvSpPr>
        <p:spPr bwMode="auto">
          <a:xfrm>
            <a:off x="3758915" y="3235834"/>
            <a:ext cx="1649981" cy="342433"/>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6" name="Copyright Notice"/>
          <p:cNvSpPr/>
          <p:nvPr/>
        </p:nvSpPr>
        <p:spPr bwMode="auto">
          <a:xfrm>
            <a:off x="6821941" y="3233086"/>
            <a:ext cx="1649980" cy="3424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37" name="Copyright Notice"/>
          <p:cNvSpPr/>
          <p:nvPr/>
        </p:nvSpPr>
        <p:spPr bwMode="auto">
          <a:xfrm>
            <a:off x="9636634" y="3206044"/>
            <a:ext cx="1649981" cy="34243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1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4" name="图片 53"/>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12" name="Group 105"/>
          <p:cNvGrpSpPr/>
          <p:nvPr/>
        </p:nvGrpSpPr>
        <p:grpSpPr bwMode="auto">
          <a:xfrm rot="1800000">
            <a:off x="5346504" y="2276873"/>
            <a:ext cx="6029601" cy="3301847"/>
            <a:chOff x="3697363" y="1910825"/>
            <a:chExt cx="1897492" cy="1039813"/>
          </a:xfrm>
          <a:solidFill>
            <a:schemeClr val="bg1">
              <a:alpha val="35000"/>
            </a:schemeClr>
          </a:solidFill>
        </p:grpSpPr>
        <p:sp>
          <p:nvSpPr>
            <p:cNvPr id="13" name="AutoShape 1"/>
            <p:cNvSpPr/>
            <p:nvPr/>
          </p:nvSpPr>
          <p:spPr bwMode="auto">
            <a:xfrm>
              <a:off x="5351641" y="2614845"/>
              <a:ext cx="243214" cy="201914"/>
            </a:xfrm>
            <a:custGeom>
              <a:avLst/>
              <a:gdLst>
                <a:gd name="T0" fmla="*/ 2147483647 w 21175"/>
                <a:gd name="T1" fmla="*/ 0 h 21477"/>
                <a:gd name="T2" fmla="*/ 2147483647 w 21175"/>
                <a:gd name="T3" fmla="*/ 2147483647 h 21477"/>
                <a:gd name="T4" fmla="*/ 2147483647 w 21175"/>
                <a:gd name="T5" fmla="*/ 2147483647 h 21477"/>
                <a:gd name="T6" fmla="*/ 0 w 21175"/>
                <a:gd name="T7" fmla="*/ 2147483647 h 21477"/>
                <a:gd name="T8" fmla="*/ 2147483647 w 21175"/>
                <a:gd name="T9" fmla="*/ 0 h 21477"/>
                <a:gd name="T10" fmla="*/ 2147483647 w 21175"/>
                <a:gd name="T11" fmla="*/ 0 h 2147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175" h="21477">
                  <a:moveTo>
                    <a:pt x="2894" y="0"/>
                  </a:moveTo>
                  <a:lnTo>
                    <a:pt x="21157" y="16957"/>
                  </a:lnTo>
                  <a:cubicBezTo>
                    <a:pt x="21157" y="16957"/>
                    <a:pt x="21600" y="21600"/>
                    <a:pt x="18108" y="21474"/>
                  </a:cubicBezTo>
                  <a:lnTo>
                    <a:pt x="0" y="2609"/>
                  </a:lnTo>
                  <a:lnTo>
                    <a:pt x="2894" y="0"/>
                  </a:lnTo>
                  <a:close/>
                  <a:moveTo>
                    <a:pt x="2894" y="0"/>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 name="AutoShape 2"/>
            <p:cNvSpPr/>
            <p:nvPr/>
          </p:nvSpPr>
          <p:spPr bwMode="auto">
            <a:xfrm>
              <a:off x="3697363" y="1973753"/>
              <a:ext cx="398264" cy="486945"/>
            </a:xfrm>
            <a:custGeom>
              <a:avLst/>
              <a:gdLst/>
              <a:ahLst/>
              <a:cxnLst/>
              <a:rect l="0" t="0" r="r" b="b"/>
              <a:pathLst>
                <a:path w="21241" h="21251">
                  <a:moveTo>
                    <a:pt x="48" y="713"/>
                  </a:moveTo>
                  <a:cubicBezTo>
                    <a:pt x="-221" y="142"/>
                    <a:pt x="710" y="-279"/>
                    <a:pt x="1126" y="227"/>
                  </a:cubicBezTo>
                  <a:cubicBezTo>
                    <a:pt x="3513" y="3129"/>
                    <a:pt x="7121" y="6980"/>
                    <a:pt x="11609" y="10149"/>
                  </a:cubicBezTo>
                  <a:cubicBezTo>
                    <a:pt x="11990" y="9799"/>
                    <a:pt x="12489" y="9340"/>
                    <a:pt x="12632" y="9208"/>
                  </a:cubicBezTo>
                  <a:cubicBezTo>
                    <a:pt x="13061" y="8814"/>
                    <a:pt x="12899" y="8530"/>
                    <a:pt x="12899" y="8530"/>
                  </a:cubicBezTo>
                  <a:cubicBezTo>
                    <a:pt x="12766" y="8139"/>
                    <a:pt x="12865" y="7702"/>
                    <a:pt x="13215" y="7380"/>
                  </a:cubicBezTo>
                  <a:cubicBezTo>
                    <a:pt x="13749" y="6889"/>
                    <a:pt x="14656" y="6855"/>
                    <a:pt x="15240" y="7305"/>
                  </a:cubicBezTo>
                  <a:lnTo>
                    <a:pt x="15575" y="7564"/>
                  </a:lnTo>
                  <a:cubicBezTo>
                    <a:pt x="16159" y="8014"/>
                    <a:pt x="16199" y="8777"/>
                    <a:pt x="15664" y="9269"/>
                  </a:cubicBezTo>
                  <a:cubicBezTo>
                    <a:pt x="15664" y="9269"/>
                    <a:pt x="15220" y="9824"/>
                    <a:pt x="14341" y="9644"/>
                  </a:cubicBezTo>
                  <a:cubicBezTo>
                    <a:pt x="14341" y="9644"/>
                    <a:pt x="13916" y="9595"/>
                    <a:pt x="13559" y="9924"/>
                  </a:cubicBezTo>
                  <a:cubicBezTo>
                    <a:pt x="13422" y="10050"/>
                    <a:pt x="12962" y="10473"/>
                    <a:pt x="12589" y="10816"/>
                  </a:cubicBezTo>
                  <a:cubicBezTo>
                    <a:pt x="15102" y="12485"/>
                    <a:pt x="17864" y="13922"/>
                    <a:pt x="20831" y="14853"/>
                  </a:cubicBezTo>
                  <a:cubicBezTo>
                    <a:pt x="21241" y="14982"/>
                    <a:pt x="21379" y="15414"/>
                    <a:pt x="21083" y="15684"/>
                  </a:cubicBezTo>
                  <a:cubicBezTo>
                    <a:pt x="20198" y="16494"/>
                    <a:pt x="19308" y="17237"/>
                    <a:pt x="18451" y="17907"/>
                  </a:cubicBezTo>
                  <a:lnTo>
                    <a:pt x="18432" y="17891"/>
                  </a:lnTo>
                  <a:cubicBezTo>
                    <a:pt x="18423" y="17883"/>
                    <a:pt x="18395" y="17897"/>
                    <a:pt x="18387" y="17896"/>
                  </a:cubicBezTo>
                  <a:cubicBezTo>
                    <a:pt x="18679" y="17004"/>
                    <a:pt x="18155" y="16335"/>
                    <a:pt x="17752" y="16044"/>
                  </a:cubicBezTo>
                  <a:cubicBezTo>
                    <a:pt x="16857" y="15296"/>
                    <a:pt x="15407" y="15281"/>
                    <a:pt x="14491" y="16020"/>
                  </a:cubicBezTo>
                  <a:lnTo>
                    <a:pt x="14163" y="16285"/>
                  </a:lnTo>
                  <a:cubicBezTo>
                    <a:pt x="13234" y="17035"/>
                    <a:pt x="13202" y="18283"/>
                    <a:pt x="14093" y="19065"/>
                  </a:cubicBezTo>
                  <a:cubicBezTo>
                    <a:pt x="14612" y="19522"/>
                    <a:pt x="15345" y="19731"/>
                    <a:pt x="16084" y="19648"/>
                  </a:cubicBezTo>
                  <a:cubicBezTo>
                    <a:pt x="15190" y="20265"/>
                    <a:pt x="14397" y="20771"/>
                    <a:pt x="13770" y="21154"/>
                  </a:cubicBezTo>
                  <a:cubicBezTo>
                    <a:pt x="13496" y="21321"/>
                    <a:pt x="13114" y="21268"/>
                    <a:pt x="12916" y="21037"/>
                  </a:cubicBezTo>
                  <a:cubicBezTo>
                    <a:pt x="7572" y="14828"/>
                    <a:pt x="3434" y="7884"/>
                    <a:pt x="48" y="713"/>
                  </a:cubicBezTo>
                  <a:close/>
                  <a:moveTo>
                    <a:pt x="48" y="713"/>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AutoShape 3"/>
            <p:cNvSpPr/>
            <p:nvPr/>
          </p:nvSpPr>
          <p:spPr bwMode="auto">
            <a:xfrm>
              <a:off x="3748269" y="1961767"/>
              <a:ext cx="556970" cy="337116"/>
            </a:xfrm>
            <a:custGeom>
              <a:avLst/>
              <a:gdLst/>
              <a:ahLst/>
              <a:cxnLst/>
              <a:rect l="0" t="0" r="r" b="b"/>
              <a:pathLst>
                <a:path w="21294" h="21205">
                  <a:moveTo>
                    <a:pt x="94" y="1201"/>
                  </a:moveTo>
                  <a:cubicBezTo>
                    <a:pt x="-205" y="542"/>
                    <a:pt x="265" y="-323"/>
                    <a:pt x="680" y="123"/>
                  </a:cubicBezTo>
                  <a:cubicBezTo>
                    <a:pt x="4038" y="3733"/>
                    <a:pt x="8570" y="4780"/>
                    <a:pt x="12636" y="3933"/>
                  </a:cubicBezTo>
                  <a:cubicBezTo>
                    <a:pt x="14594" y="3525"/>
                    <a:pt x="16516" y="2790"/>
                    <a:pt x="18425" y="1946"/>
                  </a:cubicBezTo>
                  <a:cubicBezTo>
                    <a:pt x="18713" y="1818"/>
                    <a:pt x="18987" y="2198"/>
                    <a:pt x="18978" y="2702"/>
                  </a:cubicBezTo>
                  <a:cubicBezTo>
                    <a:pt x="18935" y="5191"/>
                    <a:pt x="18646" y="7580"/>
                    <a:pt x="18190" y="9849"/>
                  </a:cubicBezTo>
                  <a:cubicBezTo>
                    <a:pt x="18508" y="9974"/>
                    <a:pt x="18826" y="10100"/>
                    <a:pt x="18937" y="10144"/>
                  </a:cubicBezTo>
                  <a:cubicBezTo>
                    <a:pt x="19380" y="10319"/>
                    <a:pt x="19535" y="9949"/>
                    <a:pt x="19535" y="9949"/>
                  </a:cubicBezTo>
                  <a:cubicBezTo>
                    <a:pt x="19778" y="9531"/>
                    <a:pt x="20137" y="9328"/>
                    <a:pt x="20499" y="9471"/>
                  </a:cubicBezTo>
                  <a:cubicBezTo>
                    <a:pt x="21052" y="9689"/>
                    <a:pt x="21395" y="10624"/>
                    <a:pt x="21266" y="11559"/>
                  </a:cubicBezTo>
                  <a:lnTo>
                    <a:pt x="21192" y="12096"/>
                  </a:lnTo>
                  <a:cubicBezTo>
                    <a:pt x="21063" y="13031"/>
                    <a:pt x="20510" y="13612"/>
                    <a:pt x="19958" y="13393"/>
                  </a:cubicBezTo>
                  <a:cubicBezTo>
                    <a:pt x="19958" y="13393"/>
                    <a:pt x="19389" y="13315"/>
                    <a:pt x="19215" y="12259"/>
                  </a:cubicBezTo>
                  <a:cubicBezTo>
                    <a:pt x="19215" y="12259"/>
                    <a:pt x="19102" y="11776"/>
                    <a:pt x="18732" y="11629"/>
                  </a:cubicBezTo>
                  <a:cubicBezTo>
                    <a:pt x="18608" y="11581"/>
                    <a:pt x="18228" y="11430"/>
                    <a:pt x="17876" y="11291"/>
                  </a:cubicBezTo>
                  <a:cubicBezTo>
                    <a:pt x="17025" y="14871"/>
                    <a:pt x="15769" y="18120"/>
                    <a:pt x="14406" y="20931"/>
                  </a:cubicBezTo>
                  <a:cubicBezTo>
                    <a:pt x="14281" y="21191"/>
                    <a:pt x="14066" y="21277"/>
                    <a:pt x="13884" y="21141"/>
                  </a:cubicBezTo>
                  <a:cubicBezTo>
                    <a:pt x="11916" y="19668"/>
                    <a:pt x="10071" y="17702"/>
                    <a:pt x="8372" y="15502"/>
                  </a:cubicBezTo>
                  <a:cubicBezTo>
                    <a:pt x="9137" y="15761"/>
                    <a:pt x="9679" y="15070"/>
                    <a:pt x="9906" y="14557"/>
                  </a:cubicBezTo>
                  <a:cubicBezTo>
                    <a:pt x="10499" y="13404"/>
                    <a:pt x="10444" y="11648"/>
                    <a:pt x="9774" y="10609"/>
                  </a:cubicBezTo>
                  <a:lnTo>
                    <a:pt x="9533" y="10237"/>
                  </a:lnTo>
                  <a:cubicBezTo>
                    <a:pt x="8852" y="9182"/>
                    <a:pt x="7791" y="9261"/>
                    <a:pt x="7167" y="10413"/>
                  </a:cubicBezTo>
                  <a:cubicBezTo>
                    <a:pt x="6788" y="11113"/>
                    <a:pt x="6645" y="12069"/>
                    <a:pt x="6777" y="12991"/>
                  </a:cubicBezTo>
                  <a:cubicBezTo>
                    <a:pt x="6770" y="13007"/>
                    <a:pt x="6761" y="13025"/>
                    <a:pt x="6749" y="13047"/>
                  </a:cubicBezTo>
                  <a:lnTo>
                    <a:pt x="6680" y="13175"/>
                  </a:lnTo>
                  <a:cubicBezTo>
                    <a:pt x="3986" y="9226"/>
                    <a:pt x="1744" y="4837"/>
                    <a:pt x="94" y="1201"/>
                  </a:cubicBezTo>
                  <a:close/>
                  <a:moveTo>
                    <a:pt x="94" y="1201"/>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6" name="AutoShape 4"/>
            <p:cNvSpPr/>
            <p:nvPr/>
          </p:nvSpPr>
          <p:spPr bwMode="auto">
            <a:xfrm>
              <a:off x="4141863" y="1910825"/>
              <a:ext cx="641350" cy="430213"/>
            </a:xfrm>
            <a:custGeom>
              <a:avLst/>
              <a:gdLst>
                <a:gd name="T0" fmla="*/ 2147483647 w 21432"/>
                <a:gd name="T1" fmla="*/ 2147483647 h 21367"/>
                <a:gd name="T2" fmla="*/ 2147483647 w 21432"/>
                <a:gd name="T3" fmla="*/ 2147483647 h 21367"/>
                <a:gd name="T4" fmla="*/ 2147483647 w 21432"/>
                <a:gd name="T5" fmla="*/ 2147483647 h 21367"/>
                <a:gd name="T6" fmla="*/ 2147483647 w 21432"/>
                <a:gd name="T7" fmla="*/ 2147483647 h 21367"/>
                <a:gd name="T8" fmla="*/ 2147483647 w 21432"/>
                <a:gd name="T9" fmla="*/ 2147483647 h 21367"/>
                <a:gd name="T10" fmla="*/ 2147483647 w 21432"/>
                <a:gd name="T11" fmla="*/ 2147483647 h 21367"/>
                <a:gd name="T12" fmla="*/ 2147483647 w 21432"/>
                <a:gd name="T13" fmla="*/ 2147483647 h 21367"/>
                <a:gd name="T14" fmla="*/ 2147483647 w 21432"/>
                <a:gd name="T15" fmla="*/ 2147483647 h 21367"/>
                <a:gd name="T16" fmla="*/ 2147483647 w 21432"/>
                <a:gd name="T17" fmla="*/ 2147483647 h 21367"/>
                <a:gd name="T18" fmla="*/ 2147483647 w 21432"/>
                <a:gd name="T19" fmla="*/ 2147483647 h 21367"/>
                <a:gd name="T20" fmla="*/ 2147483647 w 21432"/>
                <a:gd name="T21" fmla="*/ 2147483647 h 21367"/>
                <a:gd name="T22" fmla="*/ 2147483647 w 21432"/>
                <a:gd name="T23" fmla="*/ 2147483647 h 21367"/>
                <a:gd name="T24" fmla="*/ 2147483647 w 21432"/>
                <a:gd name="T25" fmla="*/ 2147483647 h 21367"/>
                <a:gd name="T26" fmla="*/ 2147483647 w 21432"/>
                <a:gd name="T27" fmla="*/ 2147483647 h 21367"/>
                <a:gd name="T28" fmla="*/ 2147483647 w 21432"/>
                <a:gd name="T29" fmla="*/ 2147483647 h 21367"/>
                <a:gd name="T30" fmla="*/ 2147483647 w 21432"/>
                <a:gd name="T31" fmla="*/ 2147483647 h 21367"/>
                <a:gd name="T32" fmla="*/ 2147483647 w 21432"/>
                <a:gd name="T33" fmla="*/ 2147483647 h 21367"/>
                <a:gd name="T34" fmla="*/ 2147483647 w 21432"/>
                <a:gd name="T35" fmla="*/ 2147483647 h 21367"/>
                <a:gd name="T36" fmla="*/ 2147483647 w 21432"/>
                <a:gd name="T37" fmla="*/ 2147483647 h 21367"/>
                <a:gd name="T38" fmla="*/ 2147483647 w 21432"/>
                <a:gd name="T39" fmla="*/ 2147483647 h 21367"/>
                <a:gd name="T40" fmla="*/ 2147483647 w 21432"/>
                <a:gd name="T41" fmla="*/ 2147483647 h 21367"/>
                <a:gd name="T42" fmla="*/ 2147483647 w 21432"/>
                <a:gd name="T43" fmla="*/ 2147483647 h 21367"/>
                <a:gd name="T44" fmla="*/ 2147483647 w 21432"/>
                <a:gd name="T45" fmla="*/ 2147483647 h 21367"/>
                <a:gd name="T46" fmla="*/ 2147483647 w 21432"/>
                <a:gd name="T47" fmla="*/ 2147483647 h 21367"/>
                <a:gd name="T48" fmla="*/ 2147483647 w 21432"/>
                <a:gd name="T49" fmla="*/ 2147483647 h 21367"/>
                <a:gd name="T50" fmla="*/ 2147483647 w 21432"/>
                <a:gd name="T51" fmla="*/ 2147483647 h 21367"/>
                <a:gd name="T52" fmla="*/ 2147483647 w 21432"/>
                <a:gd name="T53" fmla="*/ 2147483647 h 21367"/>
                <a:gd name="T54" fmla="*/ 2147483647 w 21432"/>
                <a:gd name="T55" fmla="*/ 2147483647 h 21367"/>
                <a:gd name="T56" fmla="*/ 2147483647 w 21432"/>
                <a:gd name="T57" fmla="*/ 2147483647 h 21367"/>
                <a:gd name="T58" fmla="*/ 2147483647 w 21432"/>
                <a:gd name="T59" fmla="*/ 2147483647 h 2136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2" h="21367">
                  <a:moveTo>
                    <a:pt x="85" y="19170"/>
                  </a:moveTo>
                  <a:cubicBezTo>
                    <a:pt x="1218" y="16971"/>
                    <a:pt x="2106" y="14731"/>
                    <a:pt x="2745" y="12479"/>
                  </a:cubicBezTo>
                  <a:lnTo>
                    <a:pt x="2824" y="12507"/>
                  </a:lnTo>
                  <a:cubicBezTo>
                    <a:pt x="2832" y="12510"/>
                    <a:pt x="2841" y="12481"/>
                    <a:pt x="2846" y="12479"/>
                  </a:cubicBezTo>
                  <a:cubicBezTo>
                    <a:pt x="3055" y="13480"/>
                    <a:pt x="3603" y="13845"/>
                    <a:pt x="3933" y="13911"/>
                  </a:cubicBezTo>
                  <a:cubicBezTo>
                    <a:pt x="4708" y="14157"/>
                    <a:pt x="5478" y="13413"/>
                    <a:pt x="5659" y="12231"/>
                  </a:cubicBezTo>
                  <a:lnTo>
                    <a:pt x="5724" y="11807"/>
                  </a:lnTo>
                  <a:cubicBezTo>
                    <a:pt x="5908" y="10607"/>
                    <a:pt x="5417" y="9401"/>
                    <a:pt x="4629" y="9121"/>
                  </a:cubicBezTo>
                  <a:cubicBezTo>
                    <a:pt x="4212" y="8973"/>
                    <a:pt x="3785" y="9108"/>
                    <a:pt x="3444" y="9482"/>
                  </a:cubicBezTo>
                  <a:cubicBezTo>
                    <a:pt x="3783" y="7632"/>
                    <a:pt x="3954" y="5785"/>
                    <a:pt x="3946" y="3957"/>
                  </a:cubicBezTo>
                  <a:cubicBezTo>
                    <a:pt x="3945" y="3691"/>
                    <a:pt x="4057" y="3457"/>
                    <a:pt x="4225" y="3386"/>
                  </a:cubicBezTo>
                  <a:cubicBezTo>
                    <a:pt x="7107" y="2168"/>
                    <a:pt x="9976" y="844"/>
                    <a:pt x="12937" y="281"/>
                  </a:cubicBezTo>
                  <a:cubicBezTo>
                    <a:pt x="15153" y="-140"/>
                    <a:pt x="17392" y="-79"/>
                    <a:pt x="19592" y="409"/>
                  </a:cubicBezTo>
                  <a:cubicBezTo>
                    <a:pt x="19799" y="455"/>
                    <a:pt x="19945" y="743"/>
                    <a:pt x="19921" y="1060"/>
                  </a:cubicBezTo>
                  <a:cubicBezTo>
                    <a:pt x="19777" y="2956"/>
                    <a:pt x="19430" y="5976"/>
                    <a:pt x="18595" y="9802"/>
                  </a:cubicBezTo>
                  <a:cubicBezTo>
                    <a:pt x="18909" y="9914"/>
                    <a:pt x="19257" y="10038"/>
                    <a:pt x="19368" y="10078"/>
                  </a:cubicBezTo>
                  <a:cubicBezTo>
                    <a:pt x="19756" y="10216"/>
                    <a:pt x="19891" y="9923"/>
                    <a:pt x="19891" y="9923"/>
                  </a:cubicBezTo>
                  <a:cubicBezTo>
                    <a:pt x="20104" y="9594"/>
                    <a:pt x="20419" y="9433"/>
                    <a:pt x="20736" y="9546"/>
                  </a:cubicBezTo>
                  <a:cubicBezTo>
                    <a:pt x="21220" y="9718"/>
                    <a:pt x="21521" y="10457"/>
                    <a:pt x="21408" y="11194"/>
                  </a:cubicBezTo>
                  <a:lnTo>
                    <a:pt x="21343" y="11618"/>
                  </a:lnTo>
                  <a:cubicBezTo>
                    <a:pt x="21230" y="12356"/>
                    <a:pt x="20746" y="12815"/>
                    <a:pt x="20262" y="12643"/>
                  </a:cubicBezTo>
                  <a:cubicBezTo>
                    <a:pt x="20262" y="12643"/>
                    <a:pt x="19764" y="12581"/>
                    <a:pt x="19611" y="11747"/>
                  </a:cubicBezTo>
                  <a:cubicBezTo>
                    <a:pt x="19611" y="11747"/>
                    <a:pt x="19512" y="11365"/>
                    <a:pt x="19189" y="11250"/>
                  </a:cubicBezTo>
                  <a:cubicBezTo>
                    <a:pt x="19068" y="11207"/>
                    <a:pt x="18669" y="11065"/>
                    <a:pt x="18336" y="10946"/>
                  </a:cubicBezTo>
                  <a:cubicBezTo>
                    <a:pt x="17705" y="13636"/>
                    <a:pt x="16841" y="16678"/>
                    <a:pt x="15652" y="19979"/>
                  </a:cubicBezTo>
                  <a:cubicBezTo>
                    <a:pt x="15588" y="20156"/>
                    <a:pt x="15468" y="20273"/>
                    <a:pt x="15336" y="20286"/>
                  </a:cubicBezTo>
                  <a:cubicBezTo>
                    <a:pt x="12263" y="20579"/>
                    <a:pt x="9122" y="21155"/>
                    <a:pt x="5654" y="21353"/>
                  </a:cubicBezTo>
                  <a:cubicBezTo>
                    <a:pt x="3777" y="21460"/>
                    <a:pt x="1971" y="20979"/>
                    <a:pt x="255" y="20093"/>
                  </a:cubicBezTo>
                  <a:cubicBezTo>
                    <a:pt x="4" y="19963"/>
                    <a:pt x="-79" y="19489"/>
                    <a:pt x="85" y="19170"/>
                  </a:cubicBezTo>
                  <a:close/>
                  <a:moveTo>
                    <a:pt x="85" y="19170"/>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7" name="AutoShape 5"/>
            <p:cNvSpPr/>
            <p:nvPr/>
          </p:nvSpPr>
          <p:spPr bwMode="auto">
            <a:xfrm>
              <a:off x="4649863" y="1923525"/>
              <a:ext cx="604838" cy="490538"/>
            </a:xfrm>
            <a:custGeom>
              <a:avLst/>
              <a:gdLst>
                <a:gd name="T0" fmla="*/ 2147483647 w 21407"/>
                <a:gd name="T1" fmla="*/ 2147483647 h 21467"/>
                <a:gd name="T2" fmla="*/ 2147483647 w 21407"/>
                <a:gd name="T3" fmla="*/ 2147483647 h 21467"/>
                <a:gd name="T4" fmla="*/ 2147483647 w 21407"/>
                <a:gd name="T5" fmla="*/ 2147483647 h 21467"/>
                <a:gd name="T6" fmla="*/ 2147483647 w 21407"/>
                <a:gd name="T7" fmla="*/ 2147483647 h 21467"/>
                <a:gd name="T8" fmla="*/ 2147483647 w 21407"/>
                <a:gd name="T9" fmla="*/ 2147483647 h 21467"/>
                <a:gd name="T10" fmla="*/ 2147483647 w 21407"/>
                <a:gd name="T11" fmla="*/ 2147483647 h 21467"/>
                <a:gd name="T12" fmla="*/ 2147483647 w 21407"/>
                <a:gd name="T13" fmla="*/ 2147483647 h 21467"/>
                <a:gd name="T14" fmla="*/ 2147483647 w 21407"/>
                <a:gd name="T15" fmla="*/ 2147483647 h 21467"/>
                <a:gd name="T16" fmla="*/ 2147483647 w 21407"/>
                <a:gd name="T17" fmla="*/ 2147483647 h 21467"/>
                <a:gd name="T18" fmla="*/ 2147483647 w 21407"/>
                <a:gd name="T19" fmla="*/ 2147483647 h 21467"/>
                <a:gd name="T20" fmla="*/ 2147483647 w 21407"/>
                <a:gd name="T21" fmla="*/ 2147483647 h 21467"/>
                <a:gd name="T22" fmla="*/ 2147483647 w 21407"/>
                <a:gd name="T23" fmla="*/ 1563917293 h 21467"/>
                <a:gd name="T24" fmla="*/ 2147483647 w 21407"/>
                <a:gd name="T25" fmla="*/ 2147483647 h 21467"/>
                <a:gd name="T26" fmla="*/ 2147483647 w 21407"/>
                <a:gd name="T27" fmla="*/ 2147483647 h 21467"/>
                <a:gd name="T28" fmla="*/ 2147483647 w 21407"/>
                <a:gd name="T29" fmla="*/ 2147483647 h 21467"/>
                <a:gd name="T30" fmla="*/ 2147483647 w 21407"/>
                <a:gd name="T31" fmla="*/ 2147483647 h 21467"/>
                <a:gd name="T32" fmla="*/ 2147483647 w 21407"/>
                <a:gd name="T33" fmla="*/ 2147483647 h 21467"/>
                <a:gd name="T34" fmla="*/ 2147483647 w 21407"/>
                <a:gd name="T35" fmla="*/ 2147483647 h 21467"/>
                <a:gd name="T36" fmla="*/ 2147483647 w 21407"/>
                <a:gd name="T37" fmla="*/ 2147483647 h 21467"/>
                <a:gd name="T38" fmla="*/ 2147483647 w 21407"/>
                <a:gd name="T39" fmla="*/ 2147483647 h 21467"/>
                <a:gd name="T40" fmla="*/ 2147483647 w 21407"/>
                <a:gd name="T41" fmla="*/ 2147483647 h 21467"/>
                <a:gd name="T42" fmla="*/ 2147483647 w 21407"/>
                <a:gd name="T43" fmla="*/ 2147483647 h 21467"/>
                <a:gd name="T44" fmla="*/ 2147483647 w 21407"/>
                <a:gd name="T45" fmla="*/ 2147483647 h 21467"/>
                <a:gd name="T46" fmla="*/ 2147483647 w 21407"/>
                <a:gd name="T47" fmla="*/ 2147483647 h 21467"/>
                <a:gd name="T48" fmla="*/ 2147483647 w 21407"/>
                <a:gd name="T49" fmla="*/ 2147483647 h 21467"/>
                <a:gd name="T50" fmla="*/ 2147483647 w 21407"/>
                <a:gd name="T51" fmla="*/ 2147483647 h 21467"/>
                <a:gd name="T52" fmla="*/ 2147483647 w 21407"/>
                <a:gd name="T53" fmla="*/ 2147483647 h 21467"/>
                <a:gd name="T54" fmla="*/ 2147483647 w 21407"/>
                <a:gd name="T55" fmla="*/ 2147483647 h 21467"/>
                <a:gd name="T56" fmla="*/ 2147483647 w 21407"/>
                <a:gd name="T57" fmla="*/ 2147483647 h 2146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407" h="21467">
                  <a:moveTo>
                    <a:pt x="48" y="16266"/>
                  </a:moveTo>
                  <a:cubicBezTo>
                    <a:pt x="859" y="14309"/>
                    <a:pt x="1501" y="12504"/>
                    <a:pt x="2002" y="10897"/>
                  </a:cubicBezTo>
                  <a:cubicBezTo>
                    <a:pt x="2108" y="10555"/>
                    <a:pt x="2208" y="10220"/>
                    <a:pt x="2305" y="9889"/>
                  </a:cubicBezTo>
                  <a:lnTo>
                    <a:pt x="2443" y="9931"/>
                  </a:lnTo>
                  <a:cubicBezTo>
                    <a:pt x="2452" y="9933"/>
                    <a:pt x="2461" y="9908"/>
                    <a:pt x="2466" y="9906"/>
                  </a:cubicBezTo>
                  <a:cubicBezTo>
                    <a:pt x="2688" y="10788"/>
                    <a:pt x="3269" y="11109"/>
                    <a:pt x="3619" y="11168"/>
                  </a:cubicBezTo>
                  <a:cubicBezTo>
                    <a:pt x="4440" y="11384"/>
                    <a:pt x="5256" y="10729"/>
                    <a:pt x="5447" y="9687"/>
                  </a:cubicBezTo>
                  <a:lnTo>
                    <a:pt x="5516" y="9314"/>
                  </a:lnTo>
                  <a:cubicBezTo>
                    <a:pt x="5711" y="8257"/>
                    <a:pt x="5191" y="7195"/>
                    <a:pt x="4356" y="6948"/>
                  </a:cubicBezTo>
                  <a:cubicBezTo>
                    <a:pt x="3862" y="6802"/>
                    <a:pt x="3354" y="6971"/>
                    <a:pt x="2976" y="7395"/>
                  </a:cubicBezTo>
                  <a:cubicBezTo>
                    <a:pt x="3705" y="4420"/>
                    <a:pt x="4028" y="2048"/>
                    <a:pt x="4170" y="461"/>
                  </a:cubicBezTo>
                  <a:cubicBezTo>
                    <a:pt x="4197" y="158"/>
                    <a:pt x="4424" y="-51"/>
                    <a:pt x="4659" y="11"/>
                  </a:cubicBezTo>
                  <a:cubicBezTo>
                    <a:pt x="10155" y="1457"/>
                    <a:pt x="15326" y="4993"/>
                    <a:pt x="19291" y="10027"/>
                  </a:cubicBezTo>
                  <a:cubicBezTo>
                    <a:pt x="19378" y="10138"/>
                    <a:pt x="19422" y="10289"/>
                    <a:pt x="19410" y="10444"/>
                  </a:cubicBezTo>
                  <a:cubicBezTo>
                    <a:pt x="19301" y="11873"/>
                    <a:pt x="19039" y="14086"/>
                    <a:pt x="18419" y="16885"/>
                  </a:cubicBezTo>
                  <a:cubicBezTo>
                    <a:pt x="18747" y="16982"/>
                    <a:pt x="19104" y="17088"/>
                    <a:pt x="19220" y="17122"/>
                  </a:cubicBezTo>
                  <a:cubicBezTo>
                    <a:pt x="19631" y="17244"/>
                    <a:pt x="19775" y="16985"/>
                    <a:pt x="19775" y="16985"/>
                  </a:cubicBezTo>
                  <a:cubicBezTo>
                    <a:pt x="20000" y="16695"/>
                    <a:pt x="20334" y="16554"/>
                    <a:pt x="20670" y="16653"/>
                  </a:cubicBezTo>
                  <a:cubicBezTo>
                    <a:pt x="21182" y="16805"/>
                    <a:pt x="21501" y="17455"/>
                    <a:pt x="21381" y="18105"/>
                  </a:cubicBezTo>
                  <a:lnTo>
                    <a:pt x="21313" y="18478"/>
                  </a:lnTo>
                  <a:cubicBezTo>
                    <a:pt x="21193" y="19128"/>
                    <a:pt x="20680" y="19532"/>
                    <a:pt x="20167" y="19381"/>
                  </a:cubicBezTo>
                  <a:cubicBezTo>
                    <a:pt x="20167" y="19381"/>
                    <a:pt x="19640" y="19326"/>
                    <a:pt x="19478" y="18592"/>
                  </a:cubicBezTo>
                  <a:cubicBezTo>
                    <a:pt x="19478" y="18592"/>
                    <a:pt x="19373" y="18256"/>
                    <a:pt x="19030" y="18154"/>
                  </a:cubicBezTo>
                  <a:cubicBezTo>
                    <a:pt x="18909" y="18118"/>
                    <a:pt x="18524" y="18004"/>
                    <a:pt x="18184" y="17904"/>
                  </a:cubicBezTo>
                  <a:cubicBezTo>
                    <a:pt x="17939" y="18917"/>
                    <a:pt x="17651" y="19996"/>
                    <a:pt x="17308" y="21135"/>
                  </a:cubicBezTo>
                  <a:cubicBezTo>
                    <a:pt x="17221" y="21422"/>
                    <a:pt x="16954" y="21549"/>
                    <a:pt x="16737" y="21411"/>
                  </a:cubicBezTo>
                  <a:cubicBezTo>
                    <a:pt x="10619" y="17509"/>
                    <a:pt x="5543" y="16813"/>
                    <a:pt x="425" y="17029"/>
                  </a:cubicBezTo>
                  <a:cubicBezTo>
                    <a:pt x="108" y="17041"/>
                    <a:pt x="-99" y="16620"/>
                    <a:pt x="48" y="16266"/>
                  </a:cubicBezTo>
                  <a:close/>
                  <a:moveTo>
                    <a:pt x="48" y="16266"/>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8" name="AutoShape 6"/>
            <p:cNvSpPr/>
            <p:nvPr/>
          </p:nvSpPr>
          <p:spPr bwMode="auto">
            <a:xfrm>
              <a:off x="5157863" y="2201338"/>
              <a:ext cx="249238" cy="438150"/>
            </a:xfrm>
            <a:custGeom>
              <a:avLst/>
              <a:gdLst>
                <a:gd name="T0" fmla="*/ 2147483647 w 19442"/>
                <a:gd name="T1" fmla="*/ 2147483647 h 21245"/>
                <a:gd name="T2" fmla="*/ 2147483647 w 19442"/>
                <a:gd name="T3" fmla="*/ 2147483647 h 21245"/>
                <a:gd name="T4" fmla="*/ 2147483647 w 19442"/>
                <a:gd name="T5" fmla="*/ 2147483647 h 21245"/>
                <a:gd name="T6" fmla="*/ 2147483647 w 19442"/>
                <a:gd name="T7" fmla="*/ 2147483647 h 21245"/>
                <a:gd name="T8" fmla="*/ 2037217762 w 19442"/>
                <a:gd name="T9" fmla="*/ 2147483647 h 21245"/>
                <a:gd name="T10" fmla="*/ 279749272 w 19442"/>
                <a:gd name="T11" fmla="*/ 2147483647 h 21245"/>
                <a:gd name="T12" fmla="*/ 2147483647 w 19442"/>
                <a:gd name="T13" fmla="*/ 2147483647 h 21245"/>
                <a:gd name="T14" fmla="*/ 2147483647 w 19442"/>
                <a:gd name="T15" fmla="*/ 2147483647 h 21245"/>
                <a:gd name="T16" fmla="*/ 2147483647 w 19442"/>
                <a:gd name="T17" fmla="*/ 2147483647 h 21245"/>
                <a:gd name="T18" fmla="*/ 2147483647 w 19442"/>
                <a:gd name="T19" fmla="*/ 2147483647 h 21245"/>
                <a:gd name="T20" fmla="*/ 2147483647 w 19442"/>
                <a:gd name="T21" fmla="*/ 2147483647 h 21245"/>
                <a:gd name="T22" fmla="*/ 2147483647 w 19442"/>
                <a:gd name="T23" fmla="*/ 2147483647 h 21245"/>
                <a:gd name="T24" fmla="*/ 2147483647 w 19442"/>
                <a:gd name="T25" fmla="*/ 2147483647 h 21245"/>
                <a:gd name="T26" fmla="*/ 2147483647 w 19442"/>
                <a:gd name="T27" fmla="*/ 2147483647 h 21245"/>
                <a:gd name="T28" fmla="*/ 2147483647 w 19442"/>
                <a:gd name="T29" fmla="*/ 2147483647 h 21245"/>
                <a:gd name="T30" fmla="*/ 2147483647 w 19442"/>
                <a:gd name="T31" fmla="*/ 2147483647 h 21245"/>
                <a:gd name="T32" fmla="*/ 2147483647 w 19442"/>
                <a:gd name="T33" fmla="*/ 2147483647 h 21245"/>
                <a:gd name="T34" fmla="*/ 2147483647 w 19442"/>
                <a:gd name="T35" fmla="*/ 2147483647 h 21245"/>
                <a:gd name="T36" fmla="*/ 2147483647 w 19442"/>
                <a:gd name="T37" fmla="*/ 2147483647 h 21245"/>
                <a:gd name="T38" fmla="*/ 2147483647 w 19442"/>
                <a:gd name="T39" fmla="*/ 2147483647 h 21245"/>
                <a:gd name="T40" fmla="*/ 2147483647 w 19442"/>
                <a:gd name="T41" fmla="*/ 2147483647 h 21245"/>
                <a:gd name="T42" fmla="*/ 2147483647 w 19442"/>
                <a:gd name="T43" fmla="*/ 2147483647 h 21245"/>
                <a:gd name="T44" fmla="*/ 2147483647 w 19442"/>
                <a:gd name="T45" fmla="*/ 2147483647 h 21245"/>
                <a:gd name="T46" fmla="*/ 2147483647 w 19442"/>
                <a:gd name="T47" fmla="*/ 2147483647 h 21245"/>
                <a:gd name="T48" fmla="*/ 2147483647 w 19442"/>
                <a:gd name="T49" fmla="*/ 2147483647 h 21245"/>
                <a:gd name="T50" fmla="*/ 2147483647 w 19442"/>
                <a:gd name="T51" fmla="*/ 2147483647 h 21245"/>
                <a:gd name="T52" fmla="*/ 2147483647 w 19442"/>
                <a:gd name="T53" fmla="*/ 2147483647 h 21245"/>
                <a:gd name="T54" fmla="*/ 2147483647 w 19442"/>
                <a:gd name="T55" fmla="*/ 2147483647 h 2124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19442" h="21245">
                  <a:moveTo>
                    <a:pt x="8937" y="18910"/>
                  </a:moveTo>
                  <a:cubicBezTo>
                    <a:pt x="8937" y="18910"/>
                    <a:pt x="9441" y="18238"/>
                    <a:pt x="10761" y="18317"/>
                  </a:cubicBezTo>
                  <a:cubicBezTo>
                    <a:pt x="10761" y="18317"/>
                    <a:pt x="11390" y="18313"/>
                    <a:pt x="11825" y="17902"/>
                  </a:cubicBezTo>
                  <a:cubicBezTo>
                    <a:pt x="11984" y="17751"/>
                    <a:pt x="12505" y="17261"/>
                    <a:pt x="12948" y="16842"/>
                  </a:cubicBezTo>
                  <a:cubicBezTo>
                    <a:pt x="8549" y="14778"/>
                    <a:pt x="4401" y="13068"/>
                    <a:pt x="459" y="11671"/>
                  </a:cubicBezTo>
                  <a:cubicBezTo>
                    <a:pt x="64" y="11531"/>
                    <a:pt x="-102" y="11227"/>
                    <a:pt x="63" y="10958"/>
                  </a:cubicBezTo>
                  <a:cubicBezTo>
                    <a:pt x="412" y="10389"/>
                    <a:pt x="738" y="9837"/>
                    <a:pt x="1028" y="9311"/>
                  </a:cubicBezTo>
                  <a:cubicBezTo>
                    <a:pt x="1321" y="8781"/>
                    <a:pt x="1586" y="8268"/>
                    <a:pt x="1839" y="7764"/>
                  </a:cubicBezTo>
                  <a:lnTo>
                    <a:pt x="1987" y="7786"/>
                  </a:lnTo>
                  <a:cubicBezTo>
                    <a:pt x="2006" y="7789"/>
                    <a:pt x="2027" y="7761"/>
                    <a:pt x="2038" y="7758"/>
                  </a:cubicBezTo>
                  <a:cubicBezTo>
                    <a:pt x="2526" y="8739"/>
                    <a:pt x="3807" y="9096"/>
                    <a:pt x="4578" y="9161"/>
                  </a:cubicBezTo>
                  <a:cubicBezTo>
                    <a:pt x="6388" y="9401"/>
                    <a:pt x="8185" y="8673"/>
                    <a:pt x="8608" y="7516"/>
                  </a:cubicBezTo>
                  <a:lnTo>
                    <a:pt x="8759" y="7101"/>
                  </a:lnTo>
                  <a:cubicBezTo>
                    <a:pt x="9189" y="5925"/>
                    <a:pt x="8042" y="4746"/>
                    <a:pt x="6203" y="4472"/>
                  </a:cubicBezTo>
                  <a:cubicBezTo>
                    <a:pt x="5086" y="4305"/>
                    <a:pt x="3935" y="4503"/>
                    <a:pt x="3097" y="5003"/>
                  </a:cubicBezTo>
                  <a:cubicBezTo>
                    <a:pt x="3096" y="5003"/>
                    <a:pt x="3094" y="5002"/>
                    <a:pt x="3093" y="5002"/>
                  </a:cubicBezTo>
                  <a:cubicBezTo>
                    <a:pt x="3800" y="3267"/>
                    <a:pt x="4267" y="1744"/>
                    <a:pt x="4565" y="486"/>
                  </a:cubicBezTo>
                  <a:cubicBezTo>
                    <a:pt x="4682" y="-6"/>
                    <a:pt x="5647" y="-170"/>
                    <a:pt x="6151" y="208"/>
                  </a:cubicBezTo>
                  <a:cubicBezTo>
                    <a:pt x="8901" y="2274"/>
                    <a:pt x="11310" y="4523"/>
                    <a:pt x="13290" y="6935"/>
                  </a:cubicBezTo>
                  <a:cubicBezTo>
                    <a:pt x="13290" y="6935"/>
                    <a:pt x="21498" y="16314"/>
                    <a:pt x="18952" y="19801"/>
                  </a:cubicBezTo>
                  <a:cubicBezTo>
                    <a:pt x="17413" y="19005"/>
                    <a:pt x="15908" y="18256"/>
                    <a:pt x="14429" y="17544"/>
                  </a:cubicBezTo>
                  <a:cubicBezTo>
                    <a:pt x="13997" y="17953"/>
                    <a:pt x="13504" y="18417"/>
                    <a:pt x="13350" y="18563"/>
                  </a:cubicBezTo>
                  <a:cubicBezTo>
                    <a:pt x="12828" y="19055"/>
                    <a:pt x="13134" y="19346"/>
                    <a:pt x="13134" y="19346"/>
                  </a:cubicBezTo>
                  <a:cubicBezTo>
                    <a:pt x="13427" y="19758"/>
                    <a:pt x="13394" y="20253"/>
                    <a:pt x="12968" y="20655"/>
                  </a:cubicBezTo>
                  <a:cubicBezTo>
                    <a:pt x="12317" y="21269"/>
                    <a:pt x="11010" y="21430"/>
                    <a:pt x="10049" y="21014"/>
                  </a:cubicBezTo>
                  <a:lnTo>
                    <a:pt x="9497" y="20775"/>
                  </a:lnTo>
                  <a:cubicBezTo>
                    <a:pt x="8538" y="20360"/>
                    <a:pt x="8287" y="19524"/>
                    <a:pt x="8937" y="18910"/>
                  </a:cubicBezTo>
                  <a:close/>
                  <a:moveTo>
                    <a:pt x="8937" y="18910"/>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9" name="AutoShape 7"/>
            <p:cNvSpPr/>
            <p:nvPr/>
          </p:nvSpPr>
          <p:spPr bwMode="auto">
            <a:xfrm>
              <a:off x="4814963" y="2456925"/>
              <a:ext cx="582613" cy="493713"/>
            </a:xfrm>
            <a:custGeom>
              <a:avLst/>
              <a:gdLst>
                <a:gd name="T0" fmla="*/ 2147483647 w 21600"/>
                <a:gd name="T1" fmla="*/ 2147483647 h 21516"/>
                <a:gd name="T2" fmla="*/ 2147483647 w 21600"/>
                <a:gd name="T3" fmla="*/ 2147483647 h 21516"/>
                <a:gd name="T4" fmla="*/ 2147483647 w 21600"/>
                <a:gd name="T5" fmla="*/ 2147483647 h 21516"/>
                <a:gd name="T6" fmla="*/ 2147483647 w 21600"/>
                <a:gd name="T7" fmla="*/ 2147483647 h 21516"/>
                <a:gd name="T8" fmla="*/ 2147483647 w 21600"/>
                <a:gd name="T9" fmla="*/ 2147483647 h 21516"/>
                <a:gd name="T10" fmla="*/ 2147483647 w 21600"/>
                <a:gd name="T11" fmla="*/ 2147483647 h 21516"/>
                <a:gd name="T12" fmla="*/ 2147483647 w 21600"/>
                <a:gd name="T13" fmla="*/ 2147483647 h 21516"/>
                <a:gd name="T14" fmla="*/ 2147483647 w 21600"/>
                <a:gd name="T15" fmla="*/ 2147483647 h 21516"/>
                <a:gd name="T16" fmla="*/ 2147483647 w 21600"/>
                <a:gd name="T17" fmla="*/ 2147483647 h 21516"/>
                <a:gd name="T18" fmla="*/ 2147483647 w 21600"/>
                <a:gd name="T19" fmla="*/ 2147483647 h 21516"/>
                <a:gd name="T20" fmla="*/ 2147483647 w 21600"/>
                <a:gd name="T21" fmla="*/ 2147483647 h 21516"/>
                <a:gd name="T22" fmla="*/ 2147483647 w 21600"/>
                <a:gd name="T23" fmla="*/ 2147483647 h 21516"/>
                <a:gd name="T24" fmla="*/ 2147483647 w 21600"/>
                <a:gd name="T25" fmla="*/ 2147483647 h 21516"/>
                <a:gd name="T26" fmla="*/ 2147483647 w 21600"/>
                <a:gd name="T27" fmla="*/ 2147483647 h 21516"/>
                <a:gd name="T28" fmla="*/ 2147483647 w 21600"/>
                <a:gd name="T29" fmla="*/ 2147483647 h 21516"/>
                <a:gd name="T30" fmla="*/ 2147483647 w 21600"/>
                <a:gd name="T31" fmla="*/ 2147483647 h 21516"/>
                <a:gd name="T32" fmla="*/ 2147483647 w 21600"/>
                <a:gd name="T33" fmla="*/ 2147483647 h 21516"/>
                <a:gd name="T34" fmla="*/ 2147483647 w 21600"/>
                <a:gd name="T35" fmla="*/ 2147483647 h 21516"/>
                <a:gd name="T36" fmla="*/ 2147483647 w 21600"/>
                <a:gd name="T37" fmla="*/ 2147483647 h 21516"/>
                <a:gd name="T38" fmla="*/ 2147483647 w 21600"/>
                <a:gd name="T39" fmla="*/ 2147483647 h 21516"/>
                <a:gd name="T40" fmla="*/ 2147483647 w 21600"/>
                <a:gd name="T41" fmla="*/ 2147483647 h 21516"/>
                <a:gd name="T42" fmla="*/ 2147483647 w 21600"/>
                <a:gd name="T43" fmla="*/ 2147483647 h 21516"/>
                <a:gd name="T44" fmla="*/ 2147483647 w 21600"/>
                <a:gd name="T45" fmla="*/ 2147483647 h 21516"/>
                <a:gd name="T46" fmla="*/ 2147483647 w 21600"/>
                <a:gd name="T47" fmla="*/ 2147483647 h 21516"/>
                <a:gd name="T48" fmla="*/ 0 w 21600"/>
                <a:gd name="T49" fmla="*/ 2147483647 h 21516"/>
                <a:gd name="T50" fmla="*/ 2147483647 w 21600"/>
                <a:gd name="T51" fmla="*/ 2147483647 h 21516"/>
                <a:gd name="T52" fmla="*/ 2147483647 w 21600"/>
                <a:gd name="T53" fmla="*/ 2147483647 h 215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600" h="21516">
                  <a:moveTo>
                    <a:pt x="2790" y="17937"/>
                  </a:moveTo>
                  <a:cubicBezTo>
                    <a:pt x="2536" y="17700"/>
                    <a:pt x="2282" y="17462"/>
                    <a:pt x="2193" y="17380"/>
                  </a:cubicBezTo>
                  <a:cubicBezTo>
                    <a:pt x="1843" y="17053"/>
                    <a:pt x="1618" y="17211"/>
                    <a:pt x="1618" y="17211"/>
                  </a:cubicBezTo>
                  <a:cubicBezTo>
                    <a:pt x="1303" y="17355"/>
                    <a:pt x="937" y="17308"/>
                    <a:pt x="651" y="17041"/>
                  </a:cubicBezTo>
                  <a:cubicBezTo>
                    <a:pt x="216" y="16634"/>
                    <a:pt x="136" y="15878"/>
                    <a:pt x="474" y="15353"/>
                  </a:cubicBezTo>
                  <a:lnTo>
                    <a:pt x="668" y="15051"/>
                  </a:lnTo>
                  <a:cubicBezTo>
                    <a:pt x="1006" y="14526"/>
                    <a:pt x="1634" y="14430"/>
                    <a:pt x="2070" y="14837"/>
                  </a:cubicBezTo>
                  <a:cubicBezTo>
                    <a:pt x="2070" y="14837"/>
                    <a:pt x="2553" y="15164"/>
                    <a:pt x="2454" y="15914"/>
                  </a:cubicBezTo>
                  <a:cubicBezTo>
                    <a:pt x="2454" y="15914"/>
                    <a:pt x="2438" y="16273"/>
                    <a:pt x="2730" y="16545"/>
                  </a:cubicBezTo>
                  <a:cubicBezTo>
                    <a:pt x="2823" y="16633"/>
                    <a:pt x="3103" y="16894"/>
                    <a:pt x="3370" y="17144"/>
                  </a:cubicBezTo>
                  <a:cubicBezTo>
                    <a:pt x="7868" y="10861"/>
                    <a:pt x="10623" y="5001"/>
                    <a:pt x="12301" y="315"/>
                  </a:cubicBezTo>
                  <a:cubicBezTo>
                    <a:pt x="12401" y="33"/>
                    <a:pt x="12678" y="-84"/>
                    <a:pt x="12900" y="65"/>
                  </a:cubicBezTo>
                  <a:cubicBezTo>
                    <a:pt x="14559" y="1179"/>
                    <a:pt x="16293" y="2509"/>
                    <a:pt x="18120" y="4086"/>
                  </a:cubicBezTo>
                  <a:lnTo>
                    <a:pt x="17966" y="4359"/>
                  </a:lnTo>
                  <a:cubicBezTo>
                    <a:pt x="17961" y="4368"/>
                    <a:pt x="17977" y="4389"/>
                    <a:pt x="17977" y="4396"/>
                  </a:cubicBezTo>
                  <a:cubicBezTo>
                    <a:pt x="17213" y="4343"/>
                    <a:pt x="16748" y="4913"/>
                    <a:pt x="16571" y="5304"/>
                  </a:cubicBezTo>
                  <a:cubicBezTo>
                    <a:pt x="16097" y="6195"/>
                    <a:pt x="16297" y="7389"/>
                    <a:pt x="17029" y="7986"/>
                  </a:cubicBezTo>
                  <a:lnTo>
                    <a:pt x="17291" y="8201"/>
                  </a:lnTo>
                  <a:cubicBezTo>
                    <a:pt x="18034" y="8807"/>
                    <a:pt x="19048" y="8572"/>
                    <a:pt x="19552" y="7677"/>
                  </a:cubicBezTo>
                  <a:cubicBezTo>
                    <a:pt x="19858" y="7132"/>
                    <a:pt x="19916" y="6454"/>
                    <a:pt x="19711" y="5845"/>
                  </a:cubicBezTo>
                  <a:cubicBezTo>
                    <a:pt x="19717" y="5833"/>
                    <a:pt x="19724" y="5819"/>
                    <a:pt x="19734" y="5802"/>
                  </a:cubicBezTo>
                  <a:lnTo>
                    <a:pt x="19835" y="5621"/>
                  </a:lnTo>
                  <a:cubicBezTo>
                    <a:pt x="20415" y="6154"/>
                    <a:pt x="21001" y="6704"/>
                    <a:pt x="21600" y="7288"/>
                  </a:cubicBezTo>
                  <a:cubicBezTo>
                    <a:pt x="21600" y="7288"/>
                    <a:pt x="21600" y="7289"/>
                    <a:pt x="21600" y="7290"/>
                  </a:cubicBezTo>
                  <a:cubicBezTo>
                    <a:pt x="17927" y="16618"/>
                    <a:pt x="8757" y="21244"/>
                    <a:pt x="0" y="21516"/>
                  </a:cubicBezTo>
                  <a:cubicBezTo>
                    <a:pt x="997" y="20312"/>
                    <a:pt x="1921" y="19119"/>
                    <a:pt x="2790" y="17937"/>
                  </a:cubicBezTo>
                  <a:close/>
                  <a:moveTo>
                    <a:pt x="2790" y="17937"/>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0" name="AutoShape 8"/>
            <p:cNvSpPr/>
            <p:nvPr/>
          </p:nvSpPr>
          <p:spPr bwMode="auto">
            <a:xfrm>
              <a:off x="3964063" y="2329925"/>
              <a:ext cx="627063" cy="438150"/>
            </a:xfrm>
            <a:custGeom>
              <a:avLst/>
              <a:gdLst>
                <a:gd name="T0" fmla="*/ 2147483647 w 21438"/>
                <a:gd name="T1" fmla="*/ 2147483647 h 21501"/>
                <a:gd name="T2" fmla="*/ 2147483647 w 21438"/>
                <a:gd name="T3" fmla="*/ 2147483647 h 21501"/>
                <a:gd name="T4" fmla="*/ 2147483647 w 21438"/>
                <a:gd name="T5" fmla="*/ 2147483647 h 21501"/>
                <a:gd name="T6" fmla="*/ 2147483647 w 21438"/>
                <a:gd name="T7" fmla="*/ 2147483647 h 21501"/>
                <a:gd name="T8" fmla="*/ 2147483647 w 21438"/>
                <a:gd name="T9" fmla="*/ 2147483647 h 21501"/>
                <a:gd name="T10" fmla="*/ 2147483647 w 21438"/>
                <a:gd name="T11" fmla="*/ 2147483647 h 21501"/>
                <a:gd name="T12" fmla="*/ 2147483647 w 21438"/>
                <a:gd name="T13" fmla="*/ 2147483647 h 21501"/>
                <a:gd name="T14" fmla="*/ 2147483647 w 21438"/>
                <a:gd name="T15" fmla="*/ 2147483647 h 21501"/>
                <a:gd name="T16" fmla="*/ 2147483647 w 21438"/>
                <a:gd name="T17" fmla="*/ 2147483647 h 21501"/>
                <a:gd name="T18" fmla="*/ 2147483647 w 21438"/>
                <a:gd name="T19" fmla="*/ 2147483647 h 21501"/>
                <a:gd name="T20" fmla="*/ 2147483647 w 21438"/>
                <a:gd name="T21" fmla="*/ 2147483647 h 21501"/>
                <a:gd name="T22" fmla="*/ 2147483647 w 21438"/>
                <a:gd name="T23" fmla="*/ 2147483647 h 21501"/>
                <a:gd name="T24" fmla="*/ 2147483647 w 21438"/>
                <a:gd name="T25" fmla="*/ 2147483647 h 21501"/>
                <a:gd name="T26" fmla="*/ 2147483647 w 21438"/>
                <a:gd name="T27" fmla="*/ 2147483647 h 21501"/>
                <a:gd name="T28" fmla="*/ 2147483647 w 21438"/>
                <a:gd name="T29" fmla="*/ 2147483647 h 21501"/>
                <a:gd name="T30" fmla="*/ 2147483647 w 21438"/>
                <a:gd name="T31" fmla="*/ 2147483647 h 21501"/>
                <a:gd name="T32" fmla="*/ 2147483647 w 21438"/>
                <a:gd name="T33" fmla="*/ 2147483647 h 21501"/>
                <a:gd name="T34" fmla="*/ 2147483647 w 21438"/>
                <a:gd name="T35" fmla="*/ 2147483647 h 21501"/>
                <a:gd name="T36" fmla="*/ 2147483647 w 21438"/>
                <a:gd name="T37" fmla="*/ 2147483647 h 21501"/>
                <a:gd name="T38" fmla="*/ 2147483647 w 21438"/>
                <a:gd name="T39" fmla="*/ 2147483647 h 21501"/>
                <a:gd name="T40" fmla="*/ 2147483647 w 21438"/>
                <a:gd name="T41" fmla="*/ 2147483647 h 21501"/>
                <a:gd name="T42" fmla="*/ 2147483647 w 21438"/>
                <a:gd name="T43" fmla="*/ 2147483647 h 21501"/>
                <a:gd name="T44" fmla="*/ 2147483647 w 21438"/>
                <a:gd name="T45" fmla="*/ 2147483647 h 21501"/>
                <a:gd name="T46" fmla="*/ 2147483647 w 21438"/>
                <a:gd name="T47" fmla="*/ 2147483647 h 21501"/>
                <a:gd name="T48" fmla="*/ 2147483647 w 21438"/>
                <a:gd name="T49" fmla="*/ 2147483647 h 21501"/>
                <a:gd name="T50" fmla="*/ 2147483647 w 21438"/>
                <a:gd name="T51" fmla="*/ 2147483647 h 21501"/>
                <a:gd name="T52" fmla="*/ 2147483647 w 21438"/>
                <a:gd name="T53" fmla="*/ 2147483647 h 21501"/>
                <a:gd name="T54" fmla="*/ 2147483647 w 21438"/>
                <a:gd name="T55" fmla="*/ 2147483647 h 21501"/>
                <a:gd name="T56" fmla="*/ 2147483647 w 21438"/>
                <a:gd name="T57" fmla="*/ 2147483647 h 21501"/>
                <a:gd name="T58" fmla="*/ 2147483647 w 21438"/>
                <a:gd name="T59" fmla="*/ 2147483647 h 2150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21438" h="21501">
                  <a:moveTo>
                    <a:pt x="2472" y="12146"/>
                  </a:moveTo>
                  <a:cubicBezTo>
                    <a:pt x="1635" y="10777"/>
                    <a:pt x="842" y="9359"/>
                    <a:pt x="82" y="7904"/>
                  </a:cubicBezTo>
                  <a:cubicBezTo>
                    <a:pt x="-55" y="7643"/>
                    <a:pt x="-17" y="7268"/>
                    <a:pt x="164" y="7075"/>
                  </a:cubicBezTo>
                  <a:cubicBezTo>
                    <a:pt x="697" y="6508"/>
                    <a:pt x="1402" y="5716"/>
                    <a:pt x="2194" y="4721"/>
                  </a:cubicBezTo>
                  <a:cubicBezTo>
                    <a:pt x="1974" y="4382"/>
                    <a:pt x="1739" y="4021"/>
                    <a:pt x="1662" y="3902"/>
                  </a:cubicBezTo>
                  <a:cubicBezTo>
                    <a:pt x="1380" y="3468"/>
                    <a:pt x="1157" y="3599"/>
                    <a:pt x="1157" y="3599"/>
                  </a:cubicBezTo>
                  <a:cubicBezTo>
                    <a:pt x="854" y="3697"/>
                    <a:pt x="526" y="3571"/>
                    <a:pt x="295" y="3217"/>
                  </a:cubicBezTo>
                  <a:cubicBezTo>
                    <a:pt x="-56" y="2677"/>
                    <a:pt x="-43" y="1818"/>
                    <a:pt x="323" y="1300"/>
                  </a:cubicBezTo>
                  <a:lnTo>
                    <a:pt x="534" y="1002"/>
                  </a:lnTo>
                  <a:cubicBezTo>
                    <a:pt x="901" y="485"/>
                    <a:pt x="1483" y="503"/>
                    <a:pt x="1834" y="1043"/>
                  </a:cubicBezTo>
                  <a:cubicBezTo>
                    <a:pt x="1834" y="1043"/>
                    <a:pt x="2238" y="1504"/>
                    <a:pt x="2064" y="2319"/>
                  </a:cubicBezTo>
                  <a:cubicBezTo>
                    <a:pt x="2064" y="2319"/>
                    <a:pt x="2009" y="2717"/>
                    <a:pt x="2244" y="3078"/>
                  </a:cubicBezTo>
                  <a:cubicBezTo>
                    <a:pt x="2325" y="3202"/>
                    <a:pt x="2575" y="3587"/>
                    <a:pt x="2802" y="3937"/>
                  </a:cubicBezTo>
                  <a:cubicBezTo>
                    <a:pt x="3069" y="3584"/>
                    <a:pt x="3341" y="3217"/>
                    <a:pt x="3618" y="2825"/>
                  </a:cubicBezTo>
                  <a:cubicBezTo>
                    <a:pt x="4049" y="2217"/>
                    <a:pt x="4490" y="1560"/>
                    <a:pt x="4929" y="858"/>
                  </a:cubicBezTo>
                  <a:cubicBezTo>
                    <a:pt x="5067" y="638"/>
                    <a:pt x="5201" y="417"/>
                    <a:pt x="5333" y="196"/>
                  </a:cubicBezTo>
                  <a:cubicBezTo>
                    <a:pt x="5441" y="15"/>
                    <a:pt x="5611" y="-47"/>
                    <a:pt x="5764" y="37"/>
                  </a:cubicBezTo>
                  <a:cubicBezTo>
                    <a:pt x="7656" y="1066"/>
                    <a:pt x="9657" y="1642"/>
                    <a:pt x="11746" y="1526"/>
                  </a:cubicBezTo>
                  <a:cubicBezTo>
                    <a:pt x="15055" y="1343"/>
                    <a:pt x="18072" y="835"/>
                    <a:pt x="21014" y="533"/>
                  </a:cubicBezTo>
                  <a:cubicBezTo>
                    <a:pt x="21330" y="500"/>
                    <a:pt x="21544" y="1007"/>
                    <a:pt x="21381" y="1409"/>
                  </a:cubicBezTo>
                  <a:cubicBezTo>
                    <a:pt x="19530" y="5984"/>
                    <a:pt x="17033" y="10987"/>
                    <a:pt x="13662" y="16175"/>
                  </a:cubicBezTo>
                  <a:cubicBezTo>
                    <a:pt x="13708" y="15435"/>
                    <a:pt x="13472" y="14855"/>
                    <a:pt x="13272" y="14569"/>
                  </a:cubicBezTo>
                  <a:cubicBezTo>
                    <a:pt x="12733" y="13677"/>
                    <a:pt x="11805" y="13577"/>
                    <a:pt x="11184" y="14352"/>
                  </a:cubicBezTo>
                  <a:lnTo>
                    <a:pt x="10962" y="14630"/>
                  </a:lnTo>
                  <a:cubicBezTo>
                    <a:pt x="10331" y="15417"/>
                    <a:pt x="10253" y="16815"/>
                    <a:pt x="10786" y="17745"/>
                  </a:cubicBezTo>
                  <a:cubicBezTo>
                    <a:pt x="11110" y="18309"/>
                    <a:pt x="11594" y="18590"/>
                    <a:pt x="12092" y="18509"/>
                  </a:cubicBezTo>
                  <a:cubicBezTo>
                    <a:pt x="11438" y="19452"/>
                    <a:pt x="10757" y="20398"/>
                    <a:pt x="10043" y="21348"/>
                  </a:cubicBezTo>
                  <a:cubicBezTo>
                    <a:pt x="9905" y="21531"/>
                    <a:pt x="9696" y="21553"/>
                    <a:pt x="9544" y="21396"/>
                  </a:cubicBezTo>
                  <a:cubicBezTo>
                    <a:pt x="6958" y="18722"/>
                    <a:pt x="4577" y="15589"/>
                    <a:pt x="2472" y="12146"/>
                  </a:cubicBezTo>
                  <a:close/>
                  <a:moveTo>
                    <a:pt x="2472" y="12146"/>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1" name="AutoShape 9"/>
            <p:cNvSpPr/>
            <p:nvPr/>
          </p:nvSpPr>
          <p:spPr bwMode="auto">
            <a:xfrm>
              <a:off x="4279976" y="2329925"/>
              <a:ext cx="844550" cy="615950"/>
            </a:xfrm>
            <a:custGeom>
              <a:avLst/>
              <a:gdLst>
                <a:gd name="T0" fmla="*/ 2147483647 w 21517"/>
                <a:gd name="T1" fmla="*/ 2147483647 h 21418"/>
                <a:gd name="T2" fmla="*/ 2147483647 w 21517"/>
                <a:gd name="T3" fmla="*/ 2147483647 h 21418"/>
                <a:gd name="T4" fmla="*/ 2147483647 w 21517"/>
                <a:gd name="T5" fmla="*/ 2147483647 h 21418"/>
                <a:gd name="T6" fmla="*/ 2147483647 w 21517"/>
                <a:gd name="T7" fmla="*/ 2147483647 h 21418"/>
                <a:gd name="T8" fmla="*/ 2147483647 w 21517"/>
                <a:gd name="T9" fmla="*/ 2147483647 h 21418"/>
                <a:gd name="T10" fmla="*/ 2147483647 w 21517"/>
                <a:gd name="T11" fmla="*/ 2147483647 h 21418"/>
                <a:gd name="T12" fmla="*/ 2147483647 w 21517"/>
                <a:gd name="T13" fmla="*/ 2147483647 h 21418"/>
                <a:gd name="T14" fmla="*/ 2147483647 w 21517"/>
                <a:gd name="T15" fmla="*/ 2147483647 h 21418"/>
                <a:gd name="T16" fmla="*/ 2147483647 w 21517"/>
                <a:gd name="T17" fmla="*/ 2147483647 h 21418"/>
                <a:gd name="T18" fmla="*/ 2147483647 w 21517"/>
                <a:gd name="T19" fmla="*/ 2147483647 h 21418"/>
                <a:gd name="T20" fmla="*/ 2147483647 w 21517"/>
                <a:gd name="T21" fmla="*/ 2147483647 h 21418"/>
                <a:gd name="T22" fmla="*/ 2147483647 w 21517"/>
                <a:gd name="T23" fmla="*/ 2147483647 h 21418"/>
                <a:gd name="T24" fmla="*/ 2147483647 w 21517"/>
                <a:gd name="T25" fmla="*/ 2147483647 h 21418"/>
                <a:gd name="T26" fmla="*/ 2147483647 w 21517"/>
                <a:gd name="T27" fmla="*/ 2147483647 h 21418"/>
                <a:gd name="T28" fmla="*/ 2147483647 w 21517"/>
                <a:gd name="T29" fmla="*/ 2147483647 h 21418"/>
                <a:gd name="T30" fmla="*/ 2147483647 w 21517"/>
                <a:gd name="T31" fmla="*/ 2147483647 h 21418"/>
                <a:gd name="T32" fmla="*/ 2147483647 w 21517"/>
                <a:gd name="T33" fmla="*/ 2147483647 h 21418"/>
                <a:gd name="T34" fmla="*/ 2147483647 w 21517"/>
                <a:gd name="T35" fmla="*/ 2147483647 h 21418"/>
                <a:gd name="T36" fmla="*/ 2147483647 w 21517"/>
                <a:gd name="T37" fmla="*/ 2147483647 h 21418"/>
                <a:gd name="T38" fmla="*/ 2147483647 w 21517"/>
                <a:gd name="T39" fmla="*/ 2147483647 h 21418"/>
                <a:gd name="T40" fmla="*/ 2147483647 w 21517"/>
                <a:gd name="T41" fmla="*/ 2147483647 h 21418"/>
                <a:gd name="T42" fmla="*/ 2147483647 w 21517"/>
                <a:gd name="T43" fmla="*/ 2147483647 h 21418"/>
                <a:gd name="T44" fmla="*/ 2147483647 w 21517"/>
                <a:gd name="T45" fmla="*/ 2147483647 h 21418"/>
                <a:gd name="T46" fmla="*/ 2147483647 w 21517"/>
                <a:gd name="T47" fmla="*/ 2147483647 h 21418"/>
                <a:gd name="T48" fmla="*/ 2147483647 w 21517"/>
                <a:gd name="T49" fmla="*/ 2147483647 h 21418"/>
                <a:gd name="T50" fmla="*/ 2147483647 w 21517"/>
                <a:gd name="T51" fmla="*/ 2147483647 h 21418"/>
                <a:gd name="T52" fmla="*/ 2147483647 w 21517"/>
                <a:gd name="T53" fmla="*/ 2147483647 h 2141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17" h="21418">
                  <a:moveTo>
                    <a:pt x="98" y="15212"/>
                  </a:moveTo>
                  <a:cubicBezTo>
                    <a:pt x="430" y="14791"/>
                    <a:pt x="753" y="14370"/>
                    <a:pt x="1067" y="13951"/>
                  </a:cubicBezTo>
                  <a:cubicBezTo>
                    <a:pt x="1286" y="13658"/>
                    <a:pt x="1500" y="13367"/>
                    <a:pt x="1710" y="13076"/>
                  </a:cubicBezTo>
                  <a:cubicBezTo>
                    <a:pt x="1565" y="12837"/>
                    <a:pt x="1418" y="12594"/>
                    <a:pt x="1367" y="12511"/>
                  </a:cubicBezTo>
                  <a:cubicBezTo>
                    <a:pt x="1171" y="12187"/>
                    <a:pt x="1000" y="12266"/>
                    <a:pt x="1000" y="12266"/>
                  </a:cubicBezTo>
                  <a:cubicBezTo>
                    <a:pt x="771" y="12315"/>
                    <a:pt x="530" y="12205"/>
                    <a:pt x="369" y="11941"/>
                  </a:cubicBezTo>
                  <a:cubicBezTo>
                    <a:pt x="124" y="11537"/>
                    <a:pt x="159" y="10932"/>
                    <a:pt x="449" y="10590"/>
                  </a:cubicBezTo>
                  <a:lnTo>
                    <a:pt x="616" y="10394"/>
                  </a:lnTo>
                  <a:cubicBezTo>
                    <a:pt x="905" y="10052"/>
                    <a:pt x="1339" y="10102"/>
                    <a:pt x="1585" y="10506"/>
                  </a:cubicBezTo>
                  <a:cubicBezTo>
                    <a:pt x="1585" y="10506"/>
                    <a:pt x="1872" y="10857"/>
                    <a:pt x="1717" y="11421"/>
                  </a:cubicBezTo>
                  <a:cubicBezTo>
                    <a:pt x="1717" y="11421"/>
                    <a:pt x="1663" y="11698"/>
                    <a:pt x="1827" y="11968"/>
                  </a:cubicBezTo>
                  <a:cubicBezTo>
                    <a:pt x="1874" y="12045"/>
                    <a:pt x="2003" y="12258"/>
                    <a:pt x="2137" y="12477"/>
                  </a:cubicBezTo>
                  <a:cubicBezTo>
                    <a:pt x="5244" y="8078"/>
                    <a:pt x="7394" y="3887"/>
                    <a:pt x="8880" y="257"/>
                  </a:cubicBezTo>
                  <a:cubicBezTo>
                    <a:pt x="8930" y="134"/>
                    <a:pt x="9021" y="57"/>
                    <a:pt x="9123" y="51"/>
                  </a:cubicBezTo>
                  <a:cubicBezTo>
                    <a:pt x="12970" y="-182"/>
                    <a:pt x="16752" y="296"/>
                    <a:pt x="21353" y="3537"/>
                  </a:cubicBezTo>
                  <a:cubicBezTo>
                    <a:pt x="21492" y="3635"/>
                    <a:pt x="21555" y="3867"/>
                    <a:pt x="21494" y="4066"/>
                  </a:cubicBezTo>
                  <a:cubicBezTo>
                    <a:pt x="20346" y="7833"/>
                    <a:pt x="18527" y="12275"/>
                    <a:pt x="15666" y="16981"/>
                  </a:cubicBezTo>
                  <a:cubicBezTo>
                    <a:pt x="15729" y="16255"/>
                    <a:pt x="15425" y="15781"/>
                    <a:pt x="15210" y="15593"/>
                  </a:cubicBezTo>
                  <a:cubicBezTo>
                    <a:pt x="14723" y="15093"/>
                    <a:pt x="14033" y="15223"/>
                    <a:pt x="13660" y="15893"/>
                  </a:cubicBezTo>
                  <a:lnTo>
                    <a:pt x="13526" y="16134"/>
                  </a:lnTo>
                  <a:cubicBezTo>
                    <a:pt x="13148" y="16815"/>
                    <a:pt x="13237" y="17798"/>
                    <a:pt x="13725" y="18325"/>
                  </a:cubicBezTo>
                  <a:cubicBezTo>
                    <a:pt x="13989" y="18610"/>
                    <a:pt x="14321" y="18702"/>
                    <a:pt x="14641" y="18606"/>
                  </a:cubicBezTo>
                  <a:cubicBezTo>
                    <a:pt x="14035" y="19536"/>
                    <a:pt x="13391" y="20474"/>
                    <a:pt x="12698" y="21418"/>
                  </a:cubicBezTo>
                  <a:cubicBezTo>
                    <a:pt x="12164" y="21408"/>
                    <a:pt x="11634" y="21374"/>
                    <a:pt x="11111" y="21311"/>
                  </a:cubicBezTo>
                  <a:cubicBezTo>
                    <a:pt x="7190" y="20829"/>
                    <a:pt x="3457" y="18834"/>
                    <a:pt x="134" y="15867"/>
                  </a:cubicBezTo>
                  <a:cubicBezTo>
                    <a:pt x="-29" y="15720"/>
                    <a:pt x="-45" y="15395"/>
                    <a:pt x="98" y="15212"/>
                  </a:cubicBezTo>
                  <a:close/>
                  <a:moveTo>
                    <a:pt x="98" y="15212"/>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2400"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grpSp>
        <p:nvGrpSpPr>
          <p:cNvPr id="34" name="Group 25"/>
          <p:cNvGrpSpPr/>
          <p:nvPr/>
        </p:nvGrpSpPr>
        <p:grpSpPr>
          <a:xfrm>
            <a:off x="4413363" y="2621956"/>
            <a:ext cx="2005215" cy="208297"/>
            <a:chOff x="4671768" y="1525092"/>
            <a:chExt cx="1322632" cy="137392"/>
          </a:xfrm>
          <a:solidFill>
            <a:schemeClr val="bg1"/>
          </a:solidFill>
        </p:grpSpPr>
        <p:grpSp>
          <p:nvGrpSpPr>
            <p:cNvPr id="35" name="Group 34"/>
            <p:cNvGrpSpPr/>
            <p:nvPr/>
          </p:nvGrpSpPr>
          <p:grpSpPr>
            <a:xfrm>
              <a:off x="4671768" y="1525092"/>
              <a:ext cx="137392" cy="137392"/>
              <a:chOff x="6375567" y="1784996"/>
              <a:chExt cx="137392" cy="137392"/>
            </a:xfrm>
            <a:grpFill/>
          </p:grpSpPr>
          <p:sp>
            <p:nvSpPr>
              <p:cNvPr id="3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sp>
            <p:nvSpPr>
              <p:cNvPr id="3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grpSp>
        <p:cxnSp>
          <p:nvCxnSpPr>
            <p:cNvPr id="36" name="직선 연결선 250"/>
            <p:cNvCxnSpPr/>
            <p:nvPr/>
          </p:nvCxnSpPr>
          <p:spPr>
            <a:xfrm>
              <a:off x="4809160" y="1591378"/>
              <a:ext cx="11852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9" name="Group 26"/>
          <p:cNvGrpSpPr/>
          <p:nvPr/>
        </p:nvGrpSpPr>
        <p:grpSpPr>
          <a:xfrm>
            <a:off x="4413364" y="3612748"/>
            <a:ext cx="2284401" cy="208297"/>
            <a:chOff x="4671768" y="2178615"/>
            <a:chExt cx="1506782" cy="137392"/>
          </a:xfrm>
          <a:solidFill>
            <a:schemeClr val="bg1"/>
          </a:solidFill>
        </p:grpSpPr>
        <p:grpSp>
          <p:nvGrpSpPr>
            <p:cNvPr id="40" name="Group 31"/>
            <p:cNvGrpSpPr/>
            <p:nvPr/>
          </p:nvGrpSpPr>
          <p:grpSpPr>
            <a:xfrm>
              <a:off x="4671768" y="2178615"/>
              <a:ext cx="137392" cy="137392"/>
              <a:chOff x="6375567" y="1784996"/>
              <a:chExt cx="137392" cy="137392"/>
            </a:xfrm>
            <a:grpFill/>
          </p:grpSpPr>
          <p:sp>
            <p:nvSpPr>
              <p:cNvPr id="4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sp>
            <p:nvSpPr>
              <p:cNvPr id="4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grpSp>
        <p:cxnSp>
          <p:nvCxnSpPr>
            <p:cNvPr id="41" name="직선 연결선 250"/>
            <p:cNvCxnSpPr/>
            <p:nvPr/>
          </p:nvCxnSpPr>
          <p:spPr>
            <a:xfrm>
              <a:off x="4809160" y="2241799"/>
              <a:ext cx="136939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44" name="Group 27"/>
          <p:cNvGrpSpPr/>
          <p:nvPr/>
        </p:nvGrpSpPr>
        <p:grpSpPr>
          <a:xfrm>
            <a:off x="4413363" y="4603541"/>
            <a:ext cx="2871655" cy="208297"/>
            <a:chOff x="4671768" y="2832138"/>
            <a:chExt cx="1894132" cy="137392"/>
          </a:xfrm>
          <a:solidFill>
            <a:schemeClr val="bg1"/>
          </a:solidFill>
        </p:grpSpPr>
        <p:grpSp>
          <p:nvGrpSpPr>
            <p:cNvPr id="45" name="Group 28"/>
            <p:cNvGrpSpPr/>
            <p:nvPr/>
          </p:nvGrpSpPr>
          <p:grpSpPr>
            <a:xfrm>
              <a:off x="4671768" y="2832138"/>
              <a:ext cx="137392" cy="137392"/>
              <a:chOff x="6375567" y="1784996"/>
              <a:chExt cx="137392" cy="137392"/>
            </a:xfrm>
            <a:grpFill/>
          </p:grpSpPr>
          <p:sp>
            <p:nvSpPr>
              <p:cNvPr id="47"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sp>
            <p:nvSpPr>
              <p:cNvPr id="48"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grpSp>
        <p:cxnSp>
          <p:nvCxnSpPr>
            <p:cNvPr id="46" name="직선 연결선 250"/>
            <p:cNvCxnSpPr/>
            <p:nvPr/>
          </p:nvCxnSpPr>
          <p:spPr>
            <a:xfrm>
              <a:off x="4809160" y="2896735"/>
              <a:ext cx="1756740"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49" name="Group 40"/>
          <p:cNvGrpSpPr/>
          <p:nvPr/>
        </p:nvGrpSpPr>
        <p:grpSpPr>
          <a:xfrm>
            <a:off x="4413363" y="5594333"/>
            <a:ext cx="3984733" cy="208297"/>
            <a:chOff x="4671768" y="3485661"/>
            <a:chExt cx="2628315" cy="137392"/>
          </a:xfrm>
          <a:solidFill>
            <a:schemeClr val="bg1"/>
          </a:solidFill>
        </p:grpSpPr>
        <p:grpSp>
          <p:nvGrpSpPr>
            <p:cNvPr id="50" name="Group 37"/>
            <p:cNvGrpSpPr/>
            <p:nvPr/>
          </p:nvGrpSpPr>
          <p:grpSpPr>
            <a:xfrm>
              <a:off x="4671768" y="3485661"/>
              <a:ext cx="137392" cy="137392"/>
              <a:chOff x="6375567" y="1784996"/>
              <a:chExt cx="137392" cy="137392"/>
            </a:xfrm>
            <a:grpFill/>
          </p:grpSpPr>
          <p:sp>
            <p:nvSpPr>
              <p:cNvPr id="52" name="타원 169"/>
              <p:cNvSpPr/>
              <p:nvPr/>
            </p:nvSpPr>
            <p:spPr>
              <a:xfrm>
                <a:off x="6375567" y="1784996"/>
                <a:ext cx="137392" cy="137392"/>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sp>
            <p:nvSpPr>
              <p:cNvPr id="53" name="타원 169"/>
              <p:cNvSpPr/>
              <p:nvPr/>
            </p:nvSpPr>
            <p:spPr>
              <a:xfrm>
                <a:off x="6409011" y="1818440"/>
                <a:ext cx="70505" cy="70505"/>
              </a:xfrm>
              <a:prstGeom prst="ellipse">
                <a:avLst/>
              </a:prstGeom>
              <a:grpFill/>
              <a:ln w="3175" cap="flat" cmpd="sng" algn="ctr">
                <a:solidFill>
                  <a:schemeClr val="bg1"/>
                </a:soli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lstStyle/>
              <a:p>
                <a:pPr marL="0" marR="0" lvl="0" indent="0" algn="ctr" defTabSz="914400" rtl="0" eaLnBrk="1" fontAlgn="auto" latinLnBrk="0" hangingPunct="1">
                  <a:lnSpc>
                    <a:spcPct val="100000"/>
                  </a:lnSpc>
                  <a:spcBef>
                    <a:spcPts val="0"/>
                  </a:spcBef>
                  <a:spcAft>
                    <a:spcPts val="400"/>
                  </a:spcAft>
                  <a:buClrTx/>
                  <a:buSzTx/>
                  <a:buFontTx/>
                  <a:buNone/>
                  <a:defRPr/>
                </a:pPr>
                <a:endParaRPr kumimoji="0" lang="ko-KR" altLang="en-US" sz="1200" b="1" i="0" u="none" strike="noStrike" kern="1200" cap="none" spc="0" normalizeH="0" baseline="0" noProof="0" dirty="0">
                  <a:ln>
                    <a:noFill/>
                  </a:ln>
                  <a:solidFill>
                    <a:schemeClr val="bg1"/>
                  </a:solidFill>
                  <a:effectLst/>
                  <a:uLnTx/>
                  <a:uFillTx/>
                  <a:latin typeface="Open Sans Light" panose="020B0306030504020204" pitchFamily="34" charset="0"/>
                  <a:ea typeface="+mn-ea"/>
                  <a:cs typeface="Open Sans Light" panose="020B0306030504020204" pitchFamily="34" charset="0"/>
                </a:endParaRPr>
              </a:p>
            </p:txBody>
          </p:sp>
        </p:grpSp>
        <p:cxnSp>
          <p:nvCxnSpPr>
            <p:cNvPr id="51" name="직선 연결선 250"/>
            <p:cNvCxnSpPr/>
            <p:nvPr/>
          </p:nvCxnSpPr>
          <p:spPr>
            <a:xfrm>
              <a:off x="4809160" y="3552499"/>
              <a:ext cx="2490923" cy="0"/>
            </a:xfrm>
            <a:prstGeom prst="line">
              <a:avLst/>
            </a:prstGeom>
            <a:grpFill/>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8920" name="矩形 53"/>
          <p:cNvSpPr/>
          <p:nvPr/>
        </p:nvSpPr>
        <p:spPr>
          <a:xfrm>
            <a:off x="2119313" y="2433638"/>
            <a:ext cx="2182812"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8921" name="矩形 54"/>
          <p:cNvSpPr/>
          <p:nvPr/>
        </p:nvSpPr>
        <p:spPr>
          <a:xfrm>
            <a:off x="2108200" y="3409950"/>
            <a:ext cx="2182813"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8922" name="矩形 55"/>
          <p:cNvSpPr/>
          <p:nvPr/>
        </p:nvSpPr>
        <p:spPr>
          <a:xfrm>
            <a:off x="2119313" y="4487863"/>
            <a:ext cx="2182812"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38923" name="矩形 56"/>
          <p:cNvSpPr/>
          <p:nvPr/>
        </p:nvSpPr>
        <p:spPr>
          <a:xfrm>
            <a:off x="2119313" y="5480050"/>
            <a:ext cx="2182812" cy="646113"/>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grpSp>
        <p:nvGrpSpPr>
          <p:cNvPr id="38924" name="组合 76"/>
          <p:cNvGrpSpPr/>
          <p:nvPr/>
        </p:nvGrpSpPr>
        <p:grpSpPr>
          <a:xfrm>
            <a:off x="646113" y="431800"/>
            <a:ext cx="7605712" cy="787400"/>
            <a:chOff x="603478" y="431122"/>
            <a:chExt cx="7605040" cy="788078"/>
          </a:xfrm>
        </p:grpSpPr>
        <p:grpSp>
          <p:nvGrpSpPr>
            <p:cNvPr id="38925" name="组合 77"/>
            <p:cNvGrpSpPr/>
            <p:nvPr/>
          </p:nvGrpSpPr>
          <p:grpSpPr>
            <a:xfrm>
              <a:off x="603478" y="431122"/>
              <a:ext cx="788080" cy="788078"/>
              <a:chOff x="715963" y="600758"/>
              <a:chExt cx="2201410" cy="2201406"/>
            </a:xfrm>
          </p:grpSpPr>
          <p:sp>
            <p:nvSpPr>
              <p:cNvPr id="38927"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8928"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8929"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8930"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8931"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8932"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8933"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8934"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8935"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8936"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8937"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8938"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8939"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8940"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79"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9938" name="图片 42"/>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39939" name="组合 6"/>
          <p:cNvGrpSpPr/>
          <p:nvPr/>
        </p:nvGrpSpPr>
        <p:grpSpPr>
          <a:xfrm>
            <a:off x="839788" y="1604963"/>
            <a:ext cx="1920875" cy="1919287"/>
            <a:chOff x="630085" y="1203598"/>
            <a:chExt cx="1440160" cy="1440160"/>
          </a:xfrm>
        </p:grpSpPr>
        <p:sp>
          <p:nvSpPr>
            <p:cNvPr id="45" name="椭圆 44"/>
            <p:cNvSpPr/>
            <p:nvPr/>
          </p:nvSpPr>
          <p:spPr>
            <a:xfrm>
              <a:off x="630085" y="1203598"/>
              <a:ext cx="1440160" cy="1440160"/>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pic>
          <p:nvPicPr>
            <p:cNvPr id="39965" name="Picture 3" descr="C:\Users\Jonahs\Dropbox\Projects SCOTT\MEET Windows Azure\source\Background\tile-icon-bigdata.png"/>
            <p:cNvPicPr>
              <a:picLocks noChangeAspect="1"/>
            </p:cNvPicPr>
            <p:nvPr/>
          </p:nvPicPr>
          <p:blipFill>
            <a:blip r:embed="rId2"/>
            <a:stretch>
              <a:fillRect/>
            </a:stretch>
          </p:blipFill>
          <p:spPr>
            <a:xfrm>
              <a:off x="911700" y="1485327"/>
              <a:ext cx="876930" cy="876702"/>
            </a:xfrm>
            <a:prstGeom prst="rect">
              <a:avLst/>
            </a:prstGeom>
            <a:noFill/>
            <a:ln w="9525">
              <a:noFill/>
            </a:ln>
          </p:spPr>
        </p:pic>
      </p:grpSp>
      <p:sp>
        <p:nvSpPr>
          <p:cNvPr id="47" name="TextBox 4"/>
          <p:cNvSpPr txBox="1"/>
          <p:nvPr/>
        </p:nvSpPr>
        <p:spPr>
          <a:xfrm>
            <a:off x="3503613" y="2109788"/>
            <a:ext cx="7008813" cy="1157288"/>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9941" name="组合 11"/>
          <p:cNvGrpSpPr/>
          <p:nvPr/>
        </p:nvGrpSpPr>
        <p:grpSpPr>
          <a:xfrm>
            <a:off x="9072563" y="4292600"/>
            <a:ext cx="1439862" cy="1439863"/>
            <a:chOff x="6804248" y="3219822"/>
            <a:chExt cx="1080120" cy="1080120"/>
          </a:xfrm>
        </p:grpSpPr>
        <p:sp>
          <p:nvSpPr>
            <p:cNvPr id="50" name="椭圆 49"/>
            <p:cNvSpPr/>
            <p:nvPr/>
          </p:nvSpPr>
          <p:spPr>
            <a:xfrm>
              <a:off x="6804248" y="3219822"/>
              <a:ext cx="1080120" cy="1080120"/>
            </a:xfrm>
            <a:prstGeom prst="ellipse">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51" name="Freeform 14"/>
            <p:cNvSpPr>
              <a:spLocks noEditPoints="1"/>
            </p:cNvSpPr>
            <p:nvPr/>
          </p:nvSpPr>
          <p:spPr bwMode="black">
            <a:xfrm>
              <a:off x="7126974" y="3566366"/>
              <a:ext cx="501357" cy="445386"/>
            </a:xfrm>
            <a:custGeom>
              <a:avLst/>
              <a:gdLst>
                <a:gd name="T0" fmla="*/ 195 w 300"/>
                <a:gd name="T1" fmla="*/ 217 h 266"/>
                <a:gd name="T2" fmla="*/ 196 w 300"/>
                <a:gd name="T3" fmla="*/ 227 h 266"/>
                <a:gd name="T4" fmla="*/ 149 w 300"/>
                <a:gd name="T5" fmla="*/ 266 h 266"/>
                <a:gd name="T6" fmla="*/ 8 w 300"/>
                <a:gd name="T7" fmla="*/ 116 h 266"/>
                <a:gd name="T8" fmla="*/ 0 w 300"/>
                <a:gd name="T9" fmla="*/ 78 h 266"/>
                <a:gd name="T10" fmla="*/ 78 w 300"/>
                <a:gd name="T11" fmla="*/ 0 h 266"/>
                <a:gd name="T12" fmla="*/ 150 w 300"/>
                <a:gd name="T13" fmla="*/ 48 h 266"/>
                <a:gd name="T14" fmla="*/ 222 w 300"/>
                <a:gd name="T15" fmla="*/ 0 h 266"/>
                <a:gd name="T16" fmla="*/ 300 w 300"/>
                <a:gd name="T17" fmla="*/ 78 h 266"/>
                <a:gd name="T18" fmla="*/ 292 w 300"/>
                <a:gd name="T19" fmla="*/ 116 h 266"/>
                <a:gd name="T20" fmla="*/ 262 w 300"/>
                <a:gd name="T21" fmla="*/ 162 h 266"/>
                <a:gd name="T22" fmla="*/ 251 w 300"/>
                <a:gd name="T23" fmla="*/ 161 h 266"/>
                <a:gd name="T24" fmla="*/ 195 w 300"/>
                <a:gd name="T25" fmla="*/ 217 h 266"/>
                <a:gd name="T26" fmla="*/ 257 w 300"/>
                <a:gd name="T27" fmla="*/ 211 h 266"/>
                <a:gd name="T28" fmla="*/ 275 w 300"/>
                <a:gd name="T29" fmla="*/ 211 h 266"/>
                <a:gd name="T30" fmla="*/ 275 w 300"/>
                <a:gd name="T31" fmla="*/ 223 h 266"/>
                <a:gd name="T32" fmla="*/ 257 w 300"/>
                <a:gd name="T33" fmla="*/ 223 h 266"/>
                <a:gd name="T34" fmla="*/ 257 w 300"/>
                <a:gd name="T35" fmla="*/ 241 h 266"/>
                <a:gd name="T36" fmla="*/ 245 w 300"/>
                <a:gd name="T37" fmla="*/ 241 h 266"/>
                <a:gd name="T38" fmla="*/ 245 w 300"/>
                <a:gd name="T39" fmla="*/ 223 h 266"/>
                <a:gd name="T40" fmla="*/ 227 w 300"/>
                <a:gd name="T41" fmla="*/ 223 h 266"/>
                <a:gd name="T42" fmla="*/ 227 w 300"/>
                <a:gd name="T43" fmla="*/ 211 h 266"/>
                <a:gd name="T44" fmla="*/ 245 w 300"/>
                <a:gd name="T45" fmla="*/ 211 h 266"/>
                <a:gd name="T46" fmla="*/ 245 w 300"/>
                <a:gd name="T47" fmla="*/ 193 h 266"/>
                <a:gd name="T48" fmla="*/ 257 w 300"/>
                <a:gd name="T49" fmla="*/ 193 h 266"/>
                <a:gd name="T50" fmla="*/ 257 w 300"/>
                <a:gd name="T51" fmla="*/ 211 h 266"/>
                <a:gd name="T52" fmla="*/ 251 w 300"/>
                <a:gd name="T53" fmla="*/ 258 h 266"/>
                <a:gd name="T54" fmla="*/ 210 w 300"/>
                <a:gd name="T55" fmla="*/ 217 h 266"/>
                <a:gd name="T56" fmla="*/ 251 w 300"/>
                <a:gd name="T57" fmla="*/ 176 h 266"/>
                <a:gd name="T58" fmla="*/ 293 w 300"/>
                <a:gd name="T59" fmla="*/ 217 h 266"/>
                <a:gd name="T60" fmla="*/ 251 w 300"/>
                <a:gd name="T61" fmla="*/ 258 h 266"/>
                <a:gd name="T62" fmla="*/ 251 w 300"/>
                <a:gd name="T63" fmla="*/ 168 h 266"/>
                <a:gd name="T64" fmla="*/ 203 w 300"/>
                <a:gd name="T65" fmla="*/ 217 h 266"/>
                <a:gd name="T66" fmla="*/ 251 w 300"/>
                <a:gd name="T67" fmla="*/ 266 h 266"/>
                <a:gd name="T68" fmla="*/ 300 w 300"/>
                <a:gd name="T69" fmla="*/ 217 h 266"/>
                <a:gd name="T70" fmla="*/ 251 w 300"/>
                <a:gd name="T71" fmla="*/ 16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a:noFill/>
            </a:ln>
          </p:spPr>
          <p:txBody>
            <a:bodyPr lIns="111924" tIns="55963" rIns="111924" bIns="55963"/>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65" b="0" i="0" u="none" strike="noStrike" kern="1200" cap="none" spc="0" normalizeH="0" baseline="0" noProof="0">
                <a:ln>
                  <a:noFill/>
                </a:ln>
                <a:solidFill>
                  <a:schemeClr val="tx1"/>
                </a:solidFill>
                <a:effectLst/>
                <a:uLnTx/>
                <a:uFillTx/>
                <a:latin typeface="Segoe UI" panose="020B0502040204020203" pitchFamily="34" charset="0"/>
                <a:ea typeface="+mn-ea"/>
                <a:cs typeface="+mn-cs"/>
              </a:endParaRPr>
            </a:p>
          </p:txBody>
        </p:sp>
      </p:grpSp>
      <p:sp>
        <p:nvSpPr>
          <p:cNvPr id="52" name="TextBox 9"/>
          <p:cNvSpPr txBox="1"/>
          <p:nvPr/>
        </p:nvSpPr>
        <p:spPr>
          <a:xfrm>
            <a:off x="1871663" y="4344988"/>
            <a:ext cx="7008813" cy="1157288"/>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39943" name="组合 21"/>
          <p:cNvGrpSpPr/>
          <p:nvPr/>
        </p:nvGrpSpPr>
        <p:grpSpPr>
          <a:xfrm>
            <a:off x="646113" y="431800"/>
            <a:ext cx="7605712" cy="787400"/>
            <a:chOff x="603478" y="431122"/>
            <a:chExt cx="7605040" cy="788078"/>
          </a:xfrm>
        </p:grpSpPr>
        <p:grpSp>
          <p:nvGrpSpPr>
            <p:cNvPr id="39946" name="组合 22"/>
            <p:cNvGrpSpPr/>
            <p:nvPr/>
          </p:nvGrpSpPr>
          <p:grpSpPr>
            <a:xfrm>
              <a:off x="603478" y="431122"/>
              <a:ext cx="788080" cy="788078"/>
              <a:chOff x="715963" y="600758"/>
              <a:chExt cx="2201410" cy="2201406"/>
            </a:xfrm>
          </p:grpSpPr>
          <p:sp>
            <p:nvSpPr>
              <p:cNvPr id="39948"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9949"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39950"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9951"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9952"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39953"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39954"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9955"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39956"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39957"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39958"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39959"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39960"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39961"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2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28" name="Copyright Notice"/>
          <p:cNvSpPr/>
          <p:nvPr/>
        </p:nvSpPr>
        <p:spPr bwMode="auto">
          <a:xfrm>
            <a:off x="5202138" y="1736579"/>
            <a:ext cx="3870425" cy="3732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29" name="Copyright Notice"/>
          <p:cNvSpPr/>
          <p:nvPr/>
        </p:nvSpPr>
        <p:spPr bwMode="auto">
          <a:xfrm>
            <a:off x="4381400" y="3901208"/>
            <a:ext cx="3870425"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14"/>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28" name="Copyright Notice"/>
          <p:cNvSpPr/>
          <p:nvPr/>
        </p:nvSpPr>
        <p:spPr bwMode="auto">
          <a:xfrm>
            <a:off x="2479476" y="2467770"/>
            <a:ext cx="3616524" cy="183514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01</a:t>
            </a:r>
            <a:endParaRPr kumimoji="0" lang="en-US" sz="115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10244" name="组合 36"/>
          <p:cNvGrpSpPr/>
          <p:nvPr/>
        </p:nvGrpSpPr>
        <p:grpSpPr>
          <a:xfrm>
            <a:off x="5567363" y="2989263"/>
            <a:ext cx="5003800" cy="790575"/>
            <a:chOff x="4481127" y="526351"/>
            <a:chExt cx="5006797" cy="790112"/>
          </a:xfrm>
        </p:grpSpPr>
        <p:sp>
          <p:nvSpPr>
            <p:cNvPr id="10245" name="文本框 16"/>
            <p:cNvSpPr/>
            <p:nvPr/>
          </p:nvSpPr>
          <p:spPr>
            <a:xfrm>
              <a:off x="4554489" y="526351"/>
              <a:ext cx="4572796" cy="522914"/>
            </a:xfrm>
            <a:prstGeom prst="rect">
              <a:avLst/>
            </a:prstGeom>
            <a:noFill/>
            <a:ln w="9525">
              <a:noFill/>
            </a:ln>
          </p:spPr>
          <p:txBody>
            <a:bodyPr wrap="none">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457200" lvl="0" indent="-457200" algn="ctr" eaLnBrk="1" hangingPunct="1">
                <a:lnSpc>
                  <a:spcPct val="100000"/>
                </a:lnSpc>
                <a:spcBef>
                  <a:spcPct val="0"/>
                </a:spcBef>
                <a:buFont typeface="Wingdings" panose="05000000000000000000" pitchFamily="2" charset="2"/>
                <a:buChar char="Ø"/>
              </a:pPr>
              <a:r>
                <a:rPr lang="en-US" altLang="zh-CN" dirty="0">
                  <a:solidFill>
                    <a:schemeClr val="bg1"/>
                  </a:solidFill>
                  <a:latin typeface="微软雅黑" panose="020B0503020204020204" pitchFamily="34" charset="-122"/>
                  <a:ea typeface="微软雅黑" panose="020B0503020204020204" pitchFamily="34" charset="-122"/>
                </a:rPr>
                <a:t>ADD YOUR TITLE HERE</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0246" name="图片 22"/>
            <p:cNvPicPr>
              <a:picLocks noChangeAspect="1"/>
            </p:cNvPicPr>
            <p:nvPr/>
          </p:nvPicPr>
          <p:blipFill>
            <a:blip r:embed="rId2"/>
            <a:srcRect r="-4947"/>
            <a:stretch>
              <a:fillRect/>
            </a:stretch>
          </p:blipFill>
          <p:spPr>
            <a:xfrm>
              <a:off x="4481127" y="1033115"/>
              <a:ext cx="5006797" cy="283348"/>
            </a:xfrm>
            <a:prstGeom prst="rect">
              <a:avLst/>
            </a:prstGeom>
            <a:noFill/>
            <a:ln w="9525">
              <a:noFill/>
            </a:ln>
          </p:spPr>
        </p:pic>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62" name="图片 32"/>
          <p:cNvPicPr>
            <a:picLocks noChangeAspect="1"/>
          </p:cNvPicPr>
          <p:nvPr/>
        </p:nvPicPr>
        <p:blipFill>
          <a:blip r:embed="rId1"/>
          <a:srcRect l="34673" t="34164"/>
          <a:stretch>
            <a:fillRect/>
          </a:stretch>
        </p:blipFill>
        <p:spPr>
          <a:xfrm>
            <a:off x="-57150" y="-85725"/>
            <a:ext cx="12249150" cy="6943725"/>
          </a:xfrm>
          <a:prstGeom prst="rect">
            <a:avLst/>
          </a:prstGeom>
          <a:noFill/>
          <a:ln w="9525">
            <a:noFill/>
          </a:ln>
        </p:spPr>
      </p:pic>
      <p:sp>
        <p:nvSpPr>
          <p:cNvPr id="40963" name="文本框 6"/>
          <p:cNvSpPr txBox="1"/>
          <p:nvPr/>
        </p:nvSpPr>
        <p:spPr>
          <a:xfrm>
            <a:off x="6343650" y="3414713"/>
            <a:ext cx="5619750" cy="64611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r">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Add your text here and write down your opnion thank you add your text here</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Copyright Notice"/>
          <p:cNvSpPr/>
          <p:nvPr/>
        </p:nvSpPr>
        <p:spPr bwMode="auto">
          <a:xfrm>
            <a:off x="2028824" y="2574784"/>
            <a:ext cx="9934575" cy="804097"/>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r" defTabSz="914400" rtl="0" eaLnBrk="0" fontAlgn="base" latinLnBrk="0" hangingPunct="0">
              <a:lnSpc>
                <a:spcPct val="100000"/>
              </a:lnSpc>
              <a:spcBef>
                <a:spcPct val="0"/>
              </a:spcBef>
              <a:spcAft>
                <a:spcPct val="0"/>
              </a:spcAft>
              <a:buClrTx/>
              <a:buSzTx/>
              <a:buFontTx/>
              <a:buNone/>
              <a:defRPr/>
            </a:pPr>
            <a:r>
              <a:rPr kumimoji="0" lang="en-US" sz="4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THANK YOU FOR YOUR WATCH</a:t>
            </a:r>
            <a:endParaRPr kumimoji="0" lang="en-US" sz="48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p:nvPr/>
        </p:nvGrpSpPr>
        <p:grpSpPr>
          <a:xfrm>
            <a:off x="10725550" y="4320720"/>
            <a:ext cx="1237850" cy="186793"/>
            <a:chOff x="1143543" y="4356066"/>
            <a:chExt cx="1237849" cy="18679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10" name="Oval 297"/>
            <p:cNvSpPr>
              <a:spLocks noChangeArrowheads="1"/>
            </p:cNvSpPr>
            <p:nvPr/>
          </p:nvSpPr>
          <p:spPr bwMode="auto">
            <a:xfrm>
              <a:off x="1143543" y="4356066"/>
              <a:ext cx="19515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1" name="Oval 298"/>
            <p:cNvSpPr>
              <a:spLocks noChangeArrowheads="1"/>
            </p:cNvSpPr>
            <p:nvPr/>
          </p:nvSpPr>
          <p:spPr bwMode="auto">
            <a:xfrm>
              <a:off x="1400034" y="4356066"/>
              <a:ext cx="19794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2" name="Oval 299"/>
            <p:cNvSpPr>
              <a:spLocks noChangeArrowheads="1"/>
            </p:cNvSpPr>
            <p:nvPr/>
          </p:nvSpPr>
          <p:spPr bwMode="auto">
            <a:xfrm>
              <a:off x="1667677" y="4356066"/>
              <a:ext cx="186793"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3" name="Oval 300"/>
            <p:cNvSpPr>
              <a:spLocks noChangeArrowheads="1"/>
            </p:cNvSpPr>
            <p:nvPr/>
          </p:nvSpPr>
          <p:spPr bwMode="auto">
            <a:xfrm>
              <a:off x="1926955" y="4356066"/>
              <a:ext cx="184005"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4" name="Oval 301"/>
            <p:cNvSpPr>
              <a:spLocks noChangeArrowheads="1"/>
            </p:cNvSpPr>
            <p:nvPr/>
          </p:nvSpPr>
          <p:spPr bwMode="auto">
            <a:xfrm>
              <a:off x="2183446" y="4356066"/>
              <a:ext cx="197946" cy="186792"/>
            </a:xfrm>
            <a:prstGeom prst="ellipse">
              <a:avLst/>
            </a:pr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6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图片 32"/>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16" name="组合 15"/>
          <p:cNvGrpSpPr/>
          <p:nvPr/>
        </p:nvGrpSpPr>
        <p:grpSpPr>
          <a:xfrm>
            <a:off x="4078022" y="2973498"/>
            <a:ext cx="8113978" cy="3884502"/>
            <a:chOff x="4078023" y="2973498"/>
            <a:chExt cx="8113977" cy="3884502"/>
          </a:xfrm>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gradFill>
        </p:grpSpPr>
        <p:sp>
          <p:nvSpPr>
            <p:cNvPr id="46" name="Freeform 5"/>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7" name="Freeform 6"/>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8" name="Freeform 7"/>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3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9" name="Freeform 8"/>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p:spPr>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28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grpSp>
      <p:sp>
        <p:nvSpPr>
          <p:cNvPr id="11268" name="Freeform 9"/>
          <p:cNvSpPr/>
          <p:nvPr/>
        </p:nvSpPr>
        <p:spPr>
          <a:xfrm>
            <a:off x="5062538" y="5378450"/>
            <a:ext cx="2333625" cy="1042988"/>
          </a:xfrm>
          <a:custGeom>
            <a:avLst/>
            <a:gdLst/>
            <a:ahLst/>
            <a:cxnLst>
              <a:cxn ang="0">
                <a:pos x="2147483646" y="2147483646"/>
              </a:cxn>
              <a:cxn ang="0">
                <a:pos x="2147483646" y="2147483646"/>
              </a:cxn>
              <a:cxn ang="0">
                <a:pos x="0" y="2147483646"/>
              </a:cxn>
              <a:cxn ang="0">
                <a:pos x="0" y="0"/>
              </a:cxn>
              <a:cxn ang="0">
                <a:pos x="2147483646" y="0"/>
              </a:cxn>
              <a:cxn ang="0">
                <a:pos x="2147483646" y="2147483646"/>
              </a:cxn>
              <a:cxn ang="0">
                <a:pos x="2147483646" y="2147483646"/>
              </a:cxn>
            </a:cxnLst>
            <a:pathLst>
              <a:path w="987" h="441">
                <a:moveTo>
                  <a:pt x="971" y="441"/>
                </a:moveTo>
                <a:lnTo>
                  <a:pt x="554" y="24"/>
                </a:lnTo>
                <a:lnTo>
                  <a:pt x="0" y="24"/>
                </a:lnTo>
                <a:lnTo>
                  <a:pt x="0" y="0"/>
                </a:lnTo>
                <a:lnTo>
                  <a:pt x="562" y="0"/>
                </a:lnTo>
                <a:lnTo>
                  <a:pt x="987" y="433"/>
                </a:lnTo>
                <a:lnTo>
                  <a:pt x="971" y="441"/>
                </a:lnTo>
                <a:close/>
              </a:path>
            </a:pathLst>
          </a:custGeom>
          <a:solidFill>
            <a:schemeClr val="bg1">
              <a:alpha val="34901"/>
            </a:schemeClr>
          </a:solidFill>
          <a:ln w="9525">
            <a:noFill/>
          </a:ln>
        </p:spPr>
        <p:txBody>
          <a:bodyPr/>
          <a:p>
            <a:endParaRPr lang="zh-CN" altLang="en-US"/>
          </a:p>
        </p:txBody>
      </p:sp>
      <p:sp>
        <p:nvSpPr>
          <p:cNvPr id="11269" name="Freeform 10"/>
          <p:cNvSpPr/>
          <p:nvPr/>
        </p:nvSpPr>
        <p:spPr>
          <a:xfrm>
            <a:off x="7092950" y="4414838"/>
            <a:ext cx="2332038" cy="1039812"/>
          </a:xfrm>
          <a:custGeom>
            <a:avLst/>
            <a:gdLst/>
            <a:ahLst/>
            <a:cxnLst>
              <a:cxn ang="0">
                <a:pos x="2147483646" y="2147483646"/>
              </a:cxn>
              <a:cxn ang="0">
                <a:pos x="2147483646" y="2147483646"/>
              </a:cxn>
              <a:cxn ang="0">
                <a:pos x="0" y="2147483646"/>
              </a:cxn>
              <a:cxn ang="0">
                <a:pos x="0" y="0"/>
              </a:cxn>
              <a:cxn ang="0">
                <a:pos x="2147483646" y="0"/>
              </a:cxn>
              <a:cxn ang="0">
                <a:pos x="2147483646" y="2147483646"/>
              </a:cxn>
              <a:cxn ang="0">
                <a:pos x="2147483646" y="2147483646"/>
              </a:cxn>
            </a:cxnLst>
            <a:pathLst>
              <a:path w="987" h="440">
                <a:moveTo>
                  <a:pt x="971" y="440"/>
                </a:moveTo>
                <a:lnTo>
                  <a:pt x="553" y="24"/>
                </a:lnTo>
                <a:lnTo>
                  <a:pt x="0" y="24"/>
                </a:lnTo>
                <a:lnTo>
                  <a:pt x="0" y="0"/>
                </a:lnTo>
                <a:lnTo>
                  <a:pt x="561" y="0"/>
                </a:lnTo>
                <a:lnTo>
                  <a:pt x="987" y="432"/>
                </a:lnTo>
                <a:lnTo>
                  <a:pt x="971" y="440"/>
                </a:lnTo>
                <a:close/>
              </a:path>
            </a:pathLst>
          </a:custGeom>
          <a:solidFill>
            <a:schemeClr val="bg1">
              <a:alpha val="34901"/>
            </a:schemeClr>
          </a:solidFill>
          <a:ln w="9525">
            <a:noFill/>
          </a:ln>
        </p:spPr>
        <p:txBody>
          <a:bodyPr/>
          <a:p>
            <a:endParaRPr lang="zh-CN" altLang="en-US"/>
          </a:p>
        </p:txBody>
      </p:sp>
      <p:sp>
        <p:nvSpPr>
          <p:cNvPr id="11270" name="Freeform 11"/>
          <p:cNvSpPr/>
          <p:nvPr/>
        </p:nvSpPr>
        <p:spPr>
          <a:xfrm>
            <a:off x="8437563" y="3562350"/>
            <a:ext cx="2351087" cy="1041400"/>
          </a:xfrm>
          <a:custGeom>
            <a:avLst/>
            <a:gdLst/>
            <a:ahLst/>
            <a:cxnLst>
              <a:cxn ang="0">
                <a:pos x="2147483646" y="2147483646"/>
              </a:cxn>
              <a:cxn ang="0">
                <a:pos x="2147483646" y="2147483646"/>
              </a:cxn>
              <a:cxn ang="0">
                <a:pos x="0" y="2147483646"/>
              </a:cxn>
              <a:cxn ang="0">
                <a:pos x="0" y="0"/>
              </a:cxn>
              <a:cxn ang="0">
                <a:pos x="2147483646" y="0"/>
              </a:cxn>
              <a:cxn ang="0">
                <a:pos x="2147483646" y="2147483646"/>
              </a:cxn>
              <a:cxn ang="0">
                <a:pos x="2147483646" y="2147483646"/>
              </a:cxn>
            </a:cxnLst>
            <a:pathLst>
              <a:path w="995" h="441">
                <a:moveTo>
                  <a:pt x="979" y="441"/>
                </a:moveTo>
                <a:lnTo>
                  <a:pt x="554" y="16"/>
                </a:lnTo>
                <a:lnTo>
                  <a:pt x="0" y="16"/>
                </a:lnTo>
                <a:lnTo>
                  <a:pt x="0" y="0"/>
                </a:lnTo>
                <a:lnTo>
                  <a:pt x="562" y="0"/>
                </a:lnTo>
                <a:lnTo>
                  <a:pt x="995" y="425"/>
                </a:lnTo>
                <a:lnTo>
                  <a:pt x="979" y="441"/>
                </a:lnTo>
                <a:close/>
              </a:path>
            </a:pathLst>
          </a:custGeom>
          <a:solidFill>
            <a:schemeClr val="bg1">
              <a:alpha val="34901"/>
            </a:schemeClr>
          </a:solidFill>
          <a:ln w="9525">
            <a:noFill/>
          </a:ln>
        </p:spPr>
        <p:txBody>
          <a:bodyPr/>
          <a:p>
            <a:endParaRPr lang="zh-CN" altLang="en-US"/>
          </a:p>
        </p:txBody>
      </p:sp>
      <p:sp>
        <p:nvSpPr>
          <p:cNvPr id="11271" name="Freeform 12"/>
          <p:cNvSpPr/>
          <p:nvPr/>
        </p:nvSpPr>
        <p:spPr>
          <a:xfrm>
            <a:off x="9482138" y="2463800"/>
            <a:ext cx="2332037" cy="1041400"/>
          </a:xfrm>
          <a:custGeom>
            <a:avLst/>
            <a:gdLst/>
            <a:ahLst/>
            <a:cxnLst>
              <a:cxn ang="0">
                <a:pos x="2147483646" y="2147483646"/>
              </a:cxn>
              <a:cxn ang="0">
                <a:pos x="2147483646" y="2147483646"/>
              </a:cxn>
              <a:cxn ang="0">
                <a:pos x="0" y="2147483646"/>
              </a:cxn>
              <a:cxn ang="0">
                <a:pos x="0" y="0"/>
              </a:cxn>
              <a:cxn ang="0">
                <a:pos x="2147483646" y="0"/>
              </a:cxn>
              <a:cxn ang="0">
                <a:pos x="2147483646" y="2147483646"/>
              </a:cxn>
              <a:cxn ang="0">
                <a:pos x="2147483646" y="2147483646"/>
              </a:cxn>
            </a:cxnLst>
            <a:pathLst>
              <a:path w="987" h="441">
                <a:moveTo>
                  <a:pt x="979" y="441"/>
                </a:moveTo>
                <a:lnTo>
                  <a:pt x="553" y="16"/>
                </a:lnTo>
                <a:lnTo>
                  <a:pt x="0" y="16"/>
                </a:lnTo>
                <a:lnTo>
                  <a:pt x="0" y="0"/>
                </a:lnTo>
                <a:lnTo>
                  <a:pt x="561" y="0"/>
                </a:lnTo>
                <a:lnTo>
                  <a:pt x="987" y="425"/>
                </a:lnTo>
                <a:lnTo>
                  <a:pt x="979" y="441"/>
                </a:lnTo>
                <a:close/>
              </a:path>
            </a:pathLst>
          </a:custGeom>
          <a:solidFill>
            <a:schemeClr val="bg1">
              <a:alpha val="34901"/>
            </a:schemeClr>
          </a:solidFill>
          <a:ln w="9525">
            <a:noFill/>
          </a:ln>
        </p:spPr>
        <p:txBody>
          <a:bodyPr/>
          <a:p>
            <a:endParaRPr lang="zh-CN" altLang="en-US"/>
          </a:p>
        </p:txBody>
      </p:sp>
      <p:sp>
        <p:nvSpPr>
          <p:cNvPr id="11272" name="Oval 13"/>
          <p:cNvSpPr/>
          <p:nvPr/>
        </p:nvSpPr>
        <p:spPr>
          <a:xfrm>
            <a:off x="4968875" y="5322888"/>
            <a:ext cx="188913" cy="190500"/>
          </a:xfrm>
          <a:prstGeom prst="ellipse">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sp>
        <p:nvSpPr>
          <p:cNvPr id="11273" name="Oval 14"/>
          <p:cNvSpPr/>
          <p:nvPr/>
        </p:nvSpPr>
        <p:spPr>
          <a:xfrm>
            <a:off x="8361363" y="3486150"/>
            <a:ext cx="192087" cy="207963"/>
          </a:xfrm>
          <a:prstGeom prst="ellipse">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dirty="0"/>
          </a:p>
        </p:txBody>
      </p:sp>
      <p:sp>
        <p:nvSpPr>
          <p:cNvPr id="11274" name="Oval 15"/>
          <p:cNvSpPr/>
          <p:nvPr/>
        </p:nvSpPr>
        <p:spPr>
          <a:xfrm>
            <a:off x="7092950" y="4356100"/>
            <a:ext cx="188913" cy="190500"/>
          </a:xfrm>
          <a:prstGeom prst="ellipse">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sz="3200" dirty="0"/>
          </a:p>
        </p:txBody>
      </p:sp>
      <p:sp>
        <p:nvSpPr>
          <p:cNvPr id="11275" name="Oval 16"/>
          <p:cNvSpPr/>
          <p:nvPr/>
        </p:nvSpPr>
        <p:spPr>
          <a:xfrm>
            <a:off x="9386888" y="2387600"/>
            <a:ext cx="188912" cy="207963"/>
          </a:xfrm>
          <a:prstGeom prst="ellipse">
            <a:avLst/>
          </a:prstGeom>
          <a:solidFill>
            <a:schemeClr val="bg1">
              <a:alpha val="34901"/>
            </a:schemeClr>
          </a:solidFill>
          <a:ln w="9525">
            <a:noFill/>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sz="3200" dirty="0"/>
          </a:p>
        </p:txBody>
      </p:sp>
      <p:grpSp>
        <p:nvGrpSpPr>
          <p:cNvPr id="11276" name="组合 38"/>
          <p:cNvGrpSpPr/>
          <p:nvPr/>
        </p:nvGrpSpPr>
        <p:grpSpPr>
          <a:xfrm>
            <a:off x="646113" y="431800"/>
            <a:ext cx="7605712" cy="787400"/>
            <a:chOff x="603478" y="431122"/>
            <a:chExt cx="7605040" cy="788078"/>
          </a:xfrm>
        </p:grpSpPr>
        <p:grpSp>
          <p:nvGrpSpPr>
            <p:cNvPr id="11283" name="组合 39"/>
            <p:cNvGrpSpPr/>
            <p:nvPr/>
          </p:nvGrpSpPr>
          <p:grpSpPr>
            <a:xfrm>
              <a:off x="603478" y="431122"/>
              <a:ext cx="788080" cy="788078"/>
              <a:chOff x="715963" y="600758"/>
              <a:chExt cx="2201410" cy="2201406"/>
            </a:xfrm>
          </p:grpSpPr>
          <p:sp>
            <p:nvSpPr>
              <p:cNvPr id="11285"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1286"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1287"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1288"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1289"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1290"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1291"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1292"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1293"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1294"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1295"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1296"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1297"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1298"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1"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3" name="TextBox 603"/>
          <p:cNvSpPr txBox="1"/>
          <p:nvPr/>
        </p:nvSpPr>
        <p:spPr bwMode="auto">
          <a:xfrm>
            <a:off x="7426325" y="2233613"/>
            <a:ext cx="1870075" cy="40005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2000" b="1"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2000" b="1"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TextBox 603"/>
          <p:cNvSpPr txBox="1"/>
          <p:nvPr/>
        </p:nvSpPr>
        <p:spPr bwMode="auto">
          <a:xfrm>
            <a:off x="6473825" y="3286125"/>
            <a:ext cx="1871663" cy="40005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2000" b="1"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2000" b="1"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TextBox 603"/>
          <p:cNvSpPr txBox="1"/>
          <p:nvPr/>
        </p:nvSpPr>
        <p:spPr bwMode="auto">
          <a:xfrm>
            <a:off x="5189538" y="4244975"/>
            <a:ext cx="1871663" cy="40005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2000" b="1"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2000" b="1"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TextBox 603"/>
          <p:cNvSpPr txBox="1"/>
          <p:nvPr/>
        </p:nvSpPr>
        <p:spPr bwMode="auto">
          <a:xfrm>
            <a:off x="3065463" y="5159375"/>
            <a:ext cx="1871663" cy="40005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2000" b="1"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2000" b="1"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TextBox 9"/>
          <p:cNvSpPr txBox="1"/>
          <p:nvPr/>
        </p:nvSpPr>
        <p:spPr>
          <a:xfrm>
            <a:off x="442913" y="2492375"/>
            <a:ext cx="5102225" cy="1609725"/>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2" name="TextBox 603"/>
          <p:cNvSpPr txBox="1"/>
          <p:nvPr/>
        </p:nvSpPr>
        <p:spPr bwMode="auto">
          <a:xfrm>
            <a:off x="2058988" y="1949450"/>
            <a:ext cx="1870075" cy="400050"/>
          </a:xfrm>
          <a:prstGeom prst="rect">
            <a:avLst/>
          </a:prstGeom>
          <a:noFill/>
        </p:spPr>
        <p:txBody>
          <a:bodyPr wrap="none">
            <a:spAutoFit/>
          </a:bodyPr>
          <a:lstStyle>
            <a:defPPr>
              <a:defRPr lang="zh-CN"/>
            </a:defPPr>
            <a:lvl1pPr algn="ctr" fontAlgn="auto">
              <a:spcBef>
                <a:spcPts val="0"/>
              </a:spcBef>
              <a:spcAft>
                <a:spcPts val="0"/>
              </a:spcAft>
              <a:defRPr sz="900" spc="300">
                <a:solidFill>
                  <a:srgbClr val="F83003"/>
                </a:solidFill>
                <a:latin typeface="微软雅黑" panose="020B0503020204020204" pitchFamily="34" charset="-122"/>
                <a:ea typeface="微软雅黑" panose="020B0503020204020204" pitchFamily="34" charset="-122"/>
                <a:cs typeface="Arial" panose="020B0604020202020204" pitchFamily="34" charset="0"/>
              </a:defRPr>
            </a:lvl1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en-US" altLang="zh-CN" sz="2000" b="1" i="0" u="none" strike="noStrike" kern="1200" cap="none" spc="300" normalizeH="0" baseline="0" noProof="0" dirty="0" smtClean="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rPr>
              <a:t>YOU TITLE</a:t>
            </a:r>
            <a:endParaRPr kumimoji="0" lang="zh-CN" altLang="en-US" sz="2000" b="1" i="0" u="none" strike="noStrike" kern="1200" cap="none" spc="30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2290" name="图片 3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2291" name="Freeform 21"/>
          <p:cNvSpPr/>
          <p:nvPr/>
        </p:nvSpPr>
        <p:spPr>
          <a:xfrm>
            <a:off x="5683250" y="3752850"/>
            <a:ext cx="142875" cy="3105150"/>
          </a:xfrm>
          <a:custGeom>
            <a:avLst/>
            <a:gdLst/>
            <a:ahLst/>
            <a:cxnLst>
              <a:cxn ang="0">
                <a:pos x="0" y="0"/>
              </a:cxn>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0"/>
              </a:cxn>
            </a:cxnLst>
            <a:pathLst>
              <a:path w="198" h="4319">
                <a:moveTo>
                  <a:pt x="0" y="0"/>
                </a:moveTo>
                <a:lnTo>
                  <a:pt x="6" y="0"/>
                </a:lnTo>
                <a:lnTo>
                  <a:pt x="13" y="36"/>
                </a:lnTo>
                <a:lnTo>
                  <a:pt x="17" y="86"/>
                </a:lnTo>
                <a:lnTo>
                  <a:pt x="23" y="152"/>
                </a:lnTo>
                <a:lnTo>
                  <a:pt x="28" y="230"/>
                </a:lnTo>
                <a:lnTo>
                  <a:pt x="34" y="320"/>
                </a:lnTo>
                <a:lnTo>
                  <a:pt x="38" y="423"/>
                </a:lnTo>
                <a:lnTo>
                  <a:pt x="42" y="537"/>
                </a:lnTo>
                <a:lnTo>
                  <a:pt x="49" y="659"/>
                </a:lnTo>
                <a:lnTo>
                  <a:pt x="53" y="791"/>
                </a:lnTo>
                <a:lnTo>
                  <a:pt x="57" y="934"/>
                </a:lnTo>
                <a:lnTo>
                  <a:pt x="63" y="1082"/>
                </a:lnTo>
                <a:lnTo>
                  <a:pt x="67" y="1237"/>
                </a:lnTo>
                <a:lnTo>
                  <a:pt x="72" y="1397"/>
                </a:lnTo>
                <a:lnTo>
                  <a:pt x="76" y="1563"/>
                </a:lnTo>
                <a:lnTo>
                  <a:pt x="82" y="1734"/>
                </a:lnTo>
                <a:lnTo>
                  <a:pt x="95" y="2083"/>
                </a:lnTo>
                <a:lnTo>
                  <a:pt x="99" y="2260"/>
                </a:lnTo>
                <a:lnTo>
                  <a:pt x="112" y="2617"/>
                </a:lnTo>
                <a:lnTo>
                  <a:pt x="118" y="2794"/>
                </a:lnTo>
                <a:lnTo>
                  <a:pt x="124" y="2968"/>
                </a:lnTo>
                <a:lnTo>
                  <a:pt x="131" y="3141"/>
                </a:lnTo>
                <a:lnTo>
                  <a:pt x="139" y="3309"/>
                </a:lnTo>
                <a:lnTo>
                  <a:pt x="145" y="3473"/>
                </a:lnTo>
                <a:lnTo>
                  <a:pt x="154" y="3633"/>
                </a:lnTo>
                <a:lnTo>
                  <a:pt x="162" y="3785"/>
                </a:lnTo>
                <a:lnTo>
                  <a:pt x="171" y="3932"/>
                </a:lnTo>
                <a:lnTo>
                  <a:pt x="179" y="4069"/>
                </a:lnTo>
                <a:lnTo>
                  <a:pt x="187" y="4199"/>
                </a:lnTo>
                <a:lnTo>
                  <a:pt x="198" y="4319"/>
                </a:lnTo>
                <a:lnTo>
                  <a:pt x="192" y="4319"/>
                </a:lnTo>
                <a:lnTo>
                  <a:pt x="181" y="4199"/>
                </a:lnTo>
                <a:lnTo>
                  <a:pt x="173" y="4071"/>
                </a:lnTo>
                <a:lnTo>
                  <a:pt x="164" y="3932"/>
                </a:lnTo>
                <a:lnTo>
                  <a:pt x="156" y="3785"/>
                </a:lnTo>
                <a:lnTo>
                  <a:pt x="147" y="3633"/>
                </a:lnTo>
                <a:lnTo>
                  <a:pt x="139" y="3473"/>
                </a:lnTo>
                <a:lnTo>
                  <a:pt x="133" y="3309"/>
                </a:lnTo>
                <a:lnTo>
                  <a:pt x="124" y="3141"/>
                </a:lnTo>
                <a:lnTo>
                  <a:pt x="118" y="2968"/>
                </a:lnTo>
                <a:lnTo>
                  <a:pt x="112" y="2794"/>
                </a:lnTo>
                <a:lnTo>
                  <a:pt x="105" y="2617"/>
                </a:lnTo>
                <a:lnTo>
                  <a:pt x="99" y="2438"/>
                </a:lnTo>
                <a:lnTo>
                  <a:pt x="95" y="2262"/>
                </a:lnTo>
                <a:lnTo>
                  <a:pt x="89" y="2083"/>
                </a:lnTo>
                <a:lnTo>
                  <a:pt x="76" y="1734"/>
                </a:lnTo>
                <a:lnTo>
                  <a:pt x="72" y="1563"/>
                </a:lnTo>
                <a:lnTo>
                  <a:pt x="67" y="1397"/>
                </a:lnTo>
                <a:lnTo>
                  <a:pt x="63" y="1237"/>
                </a:lnTo>
                <a:lnTo>
                  <a:pt x="57" y="1082"/>
                </a:lnTo>
                <a:lnTo>
                  <a:pt x="53" y="932"/>
                </a:lnTo>
                <a:lnTo>
                  <a:pt x="46" y="791"/>
                </a:lnTo>
                <a:lnTo>
                  <a:pt x="42" y="659"/>
                </a:lnTo>
                <a:lnTo>
                  <a:pt x="38" y="535"/>
                </a:lnTo>
                <a:lnTo>
                  <a:pt x="32" y="421"/>
                </a:lnTo>
                <a:lnTo>
                  <a:pt x="28" y="320"/>
                </a:lnTo>
                <a:lnTo>
                  <a:pt x="23" y="230"/>
                </a:lnTo>
                <a:lnTo>
                  <a:pt x="17" y="150"/>
                </a:lnTo>
                <a:lnTo>
                  <a:pt x="11" y="86"/>
                </a:lnTo>
                <a:lnTo>
                  <a:pt x="6" y="36"/>
                </a:lnTo>
                <a:lnTo>
                  <a:pt x="0" y="0"/>
                </a:lnTo>
                <a:close/>
              </a:path>
            </a:pathLst>
          </a:custGeom>
          <a:solidFill>
            <a:srgbClr val="000000">
              <a:alpha val="100000"/>
            </a:srgbClr>
          </a:solidFill>
          <a:ln w="0" cap="flat" cmpd="sng">
            <a:solidFill>
              <a:schemeClr val="bg1">
                <a:alpha val="100000"/>
              </a:schemeClr>
            </a:solidFill>
            <a:prstDash val="solid"/>
            <a:round/>
            <a:headEnd type="none" w="med" len="med"/>
            <a:tailEnd type="none" w="med" len="med"/>
          </a:ln>
        </p:spPr>
        <p:txBody>
          <a:bodyPr/>
          <a:p>
            <a:endParaRPr lang="zh-CN" altLang="en-US"/>
          </a:p>
        </p:txBody>
      </p:sp>
      <p:sp>
        <p:nvSpPr>
          <p:cNvPr id="21" name="Freeform 26"/>
          <p:cNvSpPr/>
          <p:nvPr/>
        </p:nvSpPr>
        <p:spPr bwMode="auto">
          <a:xfrm>
            <a:off x="4727575" y="1871663"/>
            <a:ext cx="1449388" cy="1925638"/>
          </a:xfrm>
          <a:custGeom>
            <a:avLst/>
            <a:gdLst/>
            <a:ahLst/>
            <a:cxnLst>
              <a:cxn ang="0">
                <a:pos x="1126" y="9"/>
              </a:cxn>
              <a:cxn ang="0">
                <a:pos x="1330" y="55"/>
              </a:cxn>
              <a:cxn ang="0">
                <a:pos x="1520" y="143"/>
              </a:cxn>
              <a:cxn ang="0">
                <a:pos x="1686" y="267"/>
              </a:cxn>
              <a:cxn ang="0">
                <a:pos x="1825" y="425"/>
              </a:cxn>
              <a:cxn ang="0">
                <a:pos x="1930" y="610"/>
              </a:cxn>
              <a:cxn ang="0">
                <a:pos x="1997" y="821"/>
              </a:cxn>
              <a:cxn ang="0">
                <a:pos x="2016" y="993"/>
              </a:cxn>
              <a:cxn ang="0">
                <a:pos x="2010" y="1176"/>
              </a:cxn>
              <a:cxn ang="0">
                <a:pos x="1978" y="1361"/>
              </a:cxn>
              <a:cxn ang="0">
                <a:pos x="1930" y="1546"/>
              </a:cxn>
              <a:cxn ang="0">
                <a:pos x="1865" y="1730"/>
              </a:cxn>
              <a:cxn ang="0">
                <a:pos x="1753" y="1992"/>
              </a:cxn>
              <a:cxn ang="0">
                <a:pos x="1671" y="2152"/>
              </a:cxn>
              <a:cxn ang="0">
                <a:pos x="1591" y="2300"/>
              </a:cxn>
              <a:cxn ang="0">
                <a:pos x="1517" y="2426"/>
              </a:cxn>
              <a:cxn ang="0">
                <a:pos x="1450" y="2531"/>
              </a:cxn>
              <a:cxn ang="0">
                <a:pos x="1397" y="2611"/>
              </a:cxn>
              <a:cxn ang="0">
                <a:pos x="1364" y="2661"/>
              </a:cxn>
              <a:cxn ang="0">
                <a:pos x="1351" y="2678"/>
              </a:cxn>
              <a:cxn ang="0">
                <a:pos x="1332" y="2666"/>
              </a:cxn>
              <a:cxn ang="0">
                <a:pos x="1275" y="2630"/>
              </a:cxn>
              <a:cxn ang="0">
                <a:pos x="1189" y="2573"/>
              </a:cxn>
              <a:cxn ang="0">
                <a:pos x="1080" y="2495"/>
              </a:cxn>
              <a:cxn ang="0">
                <a:pos x="954" y="2401"/>
              </a:cxn>
              <a:cxn ang="0">
                <a:pos x="815" y="2289"/>
              </a:cxn>
              <a:cxn ang="0">
                <a:pos x="672" y="2165"/>
              </a:cxn>
              <a:cxn ang="0">
                <a:pos x="526" y="2028"/>
              </a:cxn>
              <a:cxn ang="0">
                <a:pos x="390" y="1881"/>
              </a:cxn>
              <a:cxn ang="0">
                <a:pos x="263" y="1725"/>
              </a:cxn>
              <a:cxn ang="0">
                <a:pos x="156" y="1563"/>
              </a:cxn>
              <a:cxn ang="0">
                <a:pos x="74" y="1395"/>
              </a:cxn>
              <a:cxn ang="0">
                <a:pos x="21" y="1227"/>
              </a:cxn>
              <a:cxn ang="0">
                <a:pos x="0" y="1008"/>
              </a:cxn>
              <a:cxn ang="0">
                <a:pos x="23" y="795"/>
              </a:cxn>
              <a:cxn ang="0">
                <a:pos x="91" y="596"/>
              </a:cxn>
              <a:cxn ang="0">
                <a:pos x="194" y="415"/>
              </a:cxn>
              <a:cxn ang="0">
                <a:pos x="333" y="261"/>
              </a:cxn>
              <a:cxn ang="0">
                <a:pos x="501" y="137"/>
              </a:cxn>
              <a:cxn ang="0">
                <a:pos x="697" y="49"/>
              </a:cxn>
              <a:cxn ang="0">
                <a:pos x="914" y="5"/>
              </a:cxn>
            </a:cxnLst>
            <a:rect l="0" t="0" r="r" b="b"/>
            <a:pathLst>
              <a:path w="2016" h="2678">
                <a:moveTo>
                  <a:pt x="1021" y="0"/>
                </a:moveTo>
                <a:lnTo>
                  <a:pt x="1126" y="9"/>
                </a:lnTo>
                <a:lnTo>
                  <a:pt x="1229" y="26"/>
                </a:lnTo>
                <a:lnTo>
                  <a:pt x="1330" y="55"/>
                </a:lnTo>
                <a:lnTo>
                  <a:pt x="1427" y="95"/>
                </a:lnTo>
                <a:lnTo>
                  <a:pt x="1520" y="143"/>
                </a:lnTo>
                <a:lnTo>
                  <a:pt x="1606" y="200"/>
                </a:lnTo>
                <a:lnTo>
                  <a:pt x="1686" y="267"/>
                </a:lnTo>
                <a:lnTo>
                  <a:pt x="1759" y="343"/>
                </a:lnTo>
                <a:lnTo>
                  <a:pt x="1825" y="425"/>
                </a:lnTo>
                <a:lnTo>
                  <a:pt x="1881" y="514"/>
                </a:lnTo>
                <a:lnTo>
                  <a:pt x="1930" y="610"/>
                </a:lnTo>
                <a:lnTo>
                  <a:pt x="1970" y="713"/>
                </a:lnTo>
                <a:lnTo>
                  <a:pt x="1997" y="821"/>
                </a:lnTo>
                <a:lnTo>
                  <a:pt x="2010" y="907"/>
                </a:lnTo>
                <a:lnTo>
                  <a:pt x="2016" y="993"/>
                </a:lnTo>
                <a:lnTo>
                  <a:pt x="2016" y="1084"/>
                </a:lnTo>
                <a:lnTo>
                  <a:pt x="2010" y="1176"/>
                </a:lnTo>
                <a:lnTo>
                  <a:pt x="1997" y="1267"/>
                </a:lnTo>
                <a:lnTo>
                  <a:pt x="1978" y="1361"/>
                </a:lnTo>
                <a:lnTo>
                  <a:pt x="1955" y="1454"/>
                </a:lnTo>
                <a:lnTo>
                  <a:pt x="1930" y="1546"/>
                </a:lnTo>
                <a:lnTo>
                  <a:pt x="1898" y="1639"/>
                </a:lnTo>
                <a:lnTo>
                  <a:pt x="1865" y="1730"/>
                </a:lnTo>
                <a:lnTo>
                  <a:pt x="1829" y="1820"/>
                </a:lnTo>
                <a:lnTo>
                  <a:pt x="1753" y="1992"/>
                </a:lnTo>
                <a:lnTo>
                  <a:pt x="1713" y="2074"/>
                </a:lnTo>
                <a:lnTo>
                  <a:pt x="1671" y="2152"/>
                </a:lnTo>
                <a:lnTo>
                  <a:pt x="1631" y="2228"/>
                </a:lnTo>
                <a:lnTo>
                  <a:pt x="1591" y="2300"/>
                </a:lnTo>
                <a:lnTo>
                  <a:pt x="1553" y="2365"/>
                </a:lnTo>
                <a:lnTo>
                  <a:pt x="1517" y="2426"/>
                </a:lnTo>
                <a:lnTo>
                  <a:pt x="1482" y="2480"/>
                </a:lnTo>
                <a:lnTo>
                  <a:pt x="1450" y="2531"/>
                </a:lnTo>
                <a:lnTo>
                  <a:pt x="1423" y="2575"/>
                </a:lnTo>
                <a:lnTo>
                  <a:pt x="1397" y="2611"/>
                </a:lnTo>
                <a:lnTo>
                  <a:pt x="1379" y="2640"/>
                </a:lnTo>
                <a:lnTo>
                  <a:pt x="1364" y="2661"/>
                </a:lnTo>
                <a:lnTo>
                  <a:pt x="1355" y="2674"/>
                </a:lnTo>
                <a:lnTo>
                  <a:pt x="1351" y="2678"/>
                </a:lnTo>
                <a:lnTo>
                  <a:pt x="1347" y="2676"/>
                </a:lnTo>
                <a:lnTo>
                  <a:pt x="1332" y="2666"/>
                </a:lnTo>
                <a:lnTo>
                  <a:pt x="1307" y="2651"/>
                </a:lnTo>
                <a:lnTo>
                  <a:pt x="1275" y="2630"/>
                </a:lnTo>
                <a:lnTo>
                  <a:pt x="1235" y="2605"/>
                </a:lnTo>
                <a:lnTo>
                  <a:pt x="1189" y="2573"/>
                </a:lnTo>
                <a:lnTo>
                  <a:pt x="1139" y="2537"/>
                </a:lnTo>
                <a:lnTo>
                  <a:pt x="1080" y="2495"/>
                </a:lnTo>
                <a:lnTo>
                  <a:pt x="1019" y="2449"/>
                </a:lnTo>
                <a:lnTo>
                  <a:pt x="954" y="2401"/>
                </a:lnTo>
                <a:lnTo>
                  <a:pt x="886" y="2346"/>
                </a:lnTo>
                <a:lnTo>
                  <a:pt x="815" y="2289"/>
                </a:lnTo>
                <a:lnTo>
                  <a:pt x="743" y="2228"/>
                </a:lnTo>
                <a:lnTo>
                  <a:pt x="672" y="2165"/>
                </a:lnTo>
                <a:lnTo>
                  <a:pt x="598" y="2098"/>
                </a:lnTo>
                <a:lnTo>
                  <a:pt x="526" y="2028"/>
                </a:lnTo>
                <a:lnTo>
                  <a:pt x="457" y="1955"/>
                </a:lnTo>
                <a:lnTo>
                  <a:pt x="390" y="1881"/>
                </a:lnTo>
                <a:lnTo>
                  <a:pt x="324" y="1803"/>
                </a:lnTo>
                <a:lnTo>
                  <a:pt x="263" y="1725"/>
                </a:lnTo>
                <a:lnTo>
                  <a:pt x="207" y="1643"/>
                </a:lnTo>
                <a:lnTo>
                  <a:pt x="156" y="1563"/>
                </a:lnTo>
                <a:lnTo>
                  <a:pt x="112" y="1479"/>
                </a:lnTo>
                <a:lnTo>
                  <a:pt x="74" y="1395"/>
                </a:lnTo>
                <a:lnTo>
                  <a:pt x="42" y="1311"/>
                </a:lnTo>
                <a:lnTo>
                  <a:pt x="21" y="1227"/>
                </a:lnTo>
                <a:lnTo>
                  <a:pt x="5" y="1117"/>
                </a:lnTo>
                <a:lnTo>
                  <a:pt x="0" y="1008"/>
                </a:lnTo>
                <a:lnTo>
                  <a:pt x="7" y="901"/>
                </a:lnTo>
                <a:lnTo>
                  <a:pt x="23" y="795"/>
                </a:lnTo>
                <a:lnTo>
                  <a:pt x="53" y="692"/>
                </a:lnTo>
                <a:lnTo>
                  <a:pt x="91" y="596"/>
                </a:lnTo>
                <a:lnTo>
                  <a:pt x="137" y="503"/>
                </a:lnTo>
                <a:lnTo>
                  <a:pt x="194" y="415"/>
                </a:lnTo>
                <a:lnTo>
                  <a:pt x="259" y="335"/>
                </a:lnTo>
                <a:lnTo>
                  <a:pt x="333" y="261"/>
                </a:lnTo>
                <a:lnTo>
                  <a:pt x="413" y="194"/>
                </a:lnTo>
                <a:lnTo>
                  <a:pt x="501" y="137"/>
                </a:lnTo>
                <a:lnTo>
                  <a:pt x="596" y="89"/>
                </a:lnTo>
                <a:lnTo>
                  <a:pt x="697" y="49"/>
                </a:lnTo>
                <a:lnTo>
                  <a:pt x="804" y="21"/>
                </a:lnTo>
                <a:lnTo>
                  <a:pt x="914" y="5"/>
                </a:lnTo>
                <a:lnTo>
                  <a:pt x="1021" y="0"/>
                </a:lnTo>
                <a:close/>
              </a:path>
            </a:pathLst>
          </a:cu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2293" name="Freeform 22"/>
          <p:cNvSpPr/>
          <p:nvPr/>
        </p:nvSpPr>
        <p:spPr>
          <a:xfrm>
            <a:off x="5821363" y="3533775"/>
            <a:ext cx="381000" cy="3324225"/>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530" h="4624">
                <a:moveTo>
                  <a:pt x="524" y="0"/>
                </a:moveTo>
                <a:lnTo>
                  <a:pt x="530" y="2"/>
                </a:lnTo>
                <a:lnTo>
                  <a:pt x="511" y="46"/>
                </a:lnTo>
                <a:lnTo>
                  <a:pt x="492" y="105"/>
                </a:lnTo>
                <a:lnTo>
                  <a:pt x="469" y="177"/>
                </a:lnTo>
                <a:lnTo>
                  <a:pt x="446" y="263"/>
                </a:lnTo>
                <a:lnTo>
                  <a:pt x="420" y="364"/>
                </a:lnTo>
                <a:lnTo>
                  <a:pt x="393" y="478"/>
                </a:lnTo>
                <a:lnTo>
                  <a:pt x="366" y="604"/>
                </a:lnTo>
                <a:lnTo>
                  <a:pt x="338" y="743"/>
                </a:lnTo>
                <a:lnTo>
                  <a:pt x="311" y="896"/>
                </a:lnTo>
                <a:lnTo>
                  <a:pt x="282" y="1060"/>
                </a:lnTo>
                <a:lnTo>
                  <a:pt x="254" y="1239"/>
                </a:lnTo>
                <a:lnTo>
                  <a:pt x="227" y="1429"/>
                </a:lnTo>
                <a:lnTo>
                  <a:pt x="200" y="1631"/>
                </a:lnTo>
                <a:lnTo>
                  <a:pt x="172" y="1847"/>
                </a:lnTo>
                <a:lnTo>
                  <a:pt x="147" y="2072"/>
                </a:lnTo>
                <a:lnTo>
                  <a:pt x="122" y="2312"/>
                </a:lnTo>
                <a:lnTo>
                  <a:pt x="101" y="2562"/>
                </a:lnTo>
                <a:lnTo>
                  <a:pt x="80" y="2823"/>
                </a:lnTo>
                <a:lnTo>
                  <a:pt x="61" y="3097"/>
                </a:lnTo>
                <a:lnTo>
                  <a:pt x="44" y="3381"/>
                </a:lnTo>
                <a:lnTo>
                  <a:pt x="29" y="3675"/>
                </a:lnTo>
                <a:lnTo>
                  <a:pt x="19" y="3980"/>
                </a:lnTo>
                <a:lnTo>
                  <a:pt x="10" y="4298"/>
                </a:lnTo>
                <a:lnTo>
                  <a:pt x="6" y="4624"/>
                </a:lnTo>
                <a:lnTo>
                  <a:pt x="0" y="4624"/>
                </a:lnTo>
                <a:lnTo>
                  <a:pt x="4" y="4298"/>
                </a:lnTo>
                <a:lnTo>
                  <a:pt x="12" y="3980"/>
                </a:lnTo>
                <a:lnTo>
                  <a:pt x="23" y="3675"/>
                </a:lnTo>
                <a:lnTo>
                  <a:pt x="37" y="3381"/>
                </a:lnTo>
                <a:lnTo>
                  <a:pt x="54" y="3095"/>
                </a:lnTo>
                <a:lnTo>
                  <a:pt x="73" y="2823"/>
                </a:lnTo>
                <a:lnTo>
                  <a:pt x="94" y="2560"/>
                </a:lnTo>
                <a:lnTo>
                  <a:pt x="115" y="2310"/>
                </a:lnTo>
                <a:lnTo>
                  <a:pt x="141" y="2072"/>
                </a:lnTo>
                <a:lnTo>
                  <a:pt x="166" y="1845"/>
                </a:lnTo>
                <a:lnTo>
                  <a:pt x="193" y="1631"/>
                </a:lnTo>
                <a:lnTo>
                  <a:pt x="221" y="1429"/>
                </a:lnTo>
                <a:lnTo>
                  <a:pt x="248" y="1237"/>
                </a:lnTo>
                <a:lnTo>
                  <a:pt x="275" y="1058"/>
                </a:lnTo>
                <a:lnTo>
                  <a:pt x="305" y="894"/>
                </a:lnTo>
                <a:lnTo>
                  <a:pt x="332" y="741"/>
                </a:lnTo>
                <a:lnTo>
                  <a:pt x="359" y="602"/>
                </a:lnTo>
                <a:lnTo>
                  <a:pt x="387" y="476"/>
                </a:lnTo>
                <a:lnTo>
                  <a:pt x="414" y="362"/>
                </a:lnTo>
                <a:lnTo>
                  <a:pt x="439" y="261"/>
                </a:lnTo>
                <a:lnTo>
                  <a:pt x="463" y="175"/>
                </a:lnTo>
                <a:lnTo>
                  <a:pt x="486" y="103"/>
                </a:lnTo>
                <a:lnTo>
                  <a:pt x="505" y="44"/>
                </a:lnTo>
                <a:lnTo>
                  <a:pt x="524" y="0"/>
                </a:lnTo>
                <a:close/>
              </a:path>
            </a:pathLst>
          </a:custGeom>
          <a:solidFill>
            <a:srgbClr val="000000">
              <a:alpha val="100000"/>
            </a:srgbClr>
          </a:solidFill>
          <a:ln w="0" cap="flat" cmpd="sng">
            <a:solidFill>
              <a:schemeClr val="bg1">
                <a:alpha val="100000"/>
              </a:schemeClr>
            </a:solidFill>
            <a:prstDash val="solid"/>
            <a:round/>
            <a:headEnd type="none" w="med" len="med"/>
            <a:tailEnd type="none" w="med" len="med"/>
          </a:ln>
        </p:spPr>
        <p:txBody>
          <a:bodyPr/>
          <a:p>
            <a:endParaRPr lang="zh-CN" altLang="en-US"/>
          </a:p>
        </p:txBody>
      </p:sp>
      <p:sp>
        <p:nvSpPr>
          <p:cNvPr id="24" name="Freeform 27"/>
          <p:cNvSpPr/>
          <p:nvPr/>
        </p:nvSpPr>
        <p:spPr bwMode="auto">
          <a:xfrm>
            <a:off x="6151563" y="2227263"/>
            <a:ext cx="1241425" cy="1352550"/>
          </a:xfrm>
          <a:custGeom>
            <a:avLst/>
            <a:gdLst/>
            <a:ahLst/>
            <a:cxnLst>
              <a:cxn ang="0">
                <a:pos x="1012" y="6"/>
              </a:cxn>
              <a:cxn ang="0">
                <a:pos x="1189" y="48"/>
              </a:cxn>
              <a:cxn ang="0">
                <a:pos x="1355" y="130"/>
              </a:cxn>
              <a:cxn ang="0">
                <a:pos x="1503" y="252"/>
              </a:cxn>
              <a:cxn ang="0">
                <a:pos x="1616" y="399"/>
              </a:cxn>
              <a:cxn ang="0">
                <a:pos x="1690" y="566"/>
              </a:cxn>
              <a:cxn ang="0">
                <a:pos x="1724" y="742"/>
              </a:cxn>
              <a:cxn ang="0">
                <a:pos x="1719" y="925"/>
              </a:cxn>
              <a:cxn ang="0">
                <a:pos x="1675" y="1102"/>
              </a:cxn>
              <a:cxn ang="0">
                <a:pos x="1591" y="1272"/>
              </a:cxn>
              <a:cxn ang="0">
                <a:pos x="1471" y="1415"/>
              </a:cxn>
              <a:cxn ang="0">
                <a:pos x="1324" y="1531"/>
              </a:cxn>
              <a:cxn ang="0">
                <a:pos x="1151" y="1626"/>
              </a:cxn>
              <a:cxn ang="0">
                <a:pos x="964" y="1702"/>
              </a:cxn>
              <a:cxn ang="0">
                <a:pos x="770" y="1763"/>
              </a:cxn>
              <a:cxn ang="0">
                <a:pos x="583" y="1807"/>
              </a:cxn>
              <a:cxn ang="0">
                <a:pos x="406" y="1840"/>
              </a:cxn>
              <a:cxn ang="0">
                <a:pos x="255" y="1861"/>
              </a:cxn>
              <a:cxn ang="0">
                <a:pos x="133" y="1874"/>
              </a:cxn>
              <a:cxn ang="0">
                <a:pos x="55" y="1880"/>
              </a:cxn>
              <a:cxn ang="0">
                <a:pos x="26" y="1882"/>
              </a:cxn>
              <a:cxn ang="0">
                <a:pos x="23" y="1857"/>
              </a:cxn>
              <a:cxn ang="0">
                <a:pos x="15" y="1784"/>
              </a:cxn>
              <a:cxn ang="0">
                <a:pos x="7" y="1670"/>
              </a:cxn>
              <a:cxn ang="0">
                <a:pos x="0" y="1527"/>
              </a:cxn>
              <a:cxn ang="0">
                <a:pos x="2" y="1270"/>
              </a:cxn>
              <a:cxn ang="0">
                <a:pos x="15" y="1081"/>
              </a:cxn>
              <a:cxn ang="0">
                <a:pos x="40" y="890"/>
              </a:cxn>
              <a:cxn ang="0">
                <a:pos x="80" y="702"/>
              </a:cxn>
              <a:cxn ang="0">
                <a:pos x="141" y="528"/>
              </a:cxn>
              <a:cxn ang="0">
                <a:pos x="221" y="372"/>
              </a:cxn>
              <a:cxn ang="0">
                <a:pos x="337" y="233"/>
              </a:cxn>
              <a:cxn ang="0">
                <a:pos x="486" y="117"/>
              </a:cxn>
              <a:cxn ang="0">
                <a:pos x="655" y="42"/>
              </a:cxn>
              <a:cxn ang="0">
                <a:pos x="831" y="4"/>
              </a:cxn>
            </a:cxnLst>
            <a:rect l="0" t="0" r="r" b="b"/>
            <a:pathLst>
              <a:path w="1728" h="1882">
                <a:moveTo>
                  <a:pt x="922" y="0"/>
                </a:moveTo>
                <a:lnTo>
                  <a:pt x="1012" y="6"/>
                </a:lnTo>
                <a:lnTo>
                  <a:pt x="1103" y="21"/>
                </a:lnTo>
                <a:lnTo>
                  <a:pt x="1189" y="48"/>
                </a:lnTo>
                <a:lnTo>
                  <a:pt x="1275" y="84"/>
                </a:lnTo>
                <a:lnTo>
                  <a:pt x="1355" y="130"/>
                </a:lnTo>
                <a:lnTo>
                  <a:pt x="1433" y="187"/>
                </a:lnTo>
                <a:lnTo>
                  <a:pt x="1503" y="252"/>
                </a:lnTo>
                <a:lnTo>
                  <a:pt x="1564" y="324"/>
                </a:lnTo>
                <a:lnTo>
                  <a:pt x="1616" y="399"/>
                </a:lnTo>
                <a:lnTo>
                  <a:pt x="1656" y="481"/>
                </a:lnTo>
                <a:lnTo>
                  <a:pt x="1690" y="566"/>
                </a:lnTo>
                <a:lnTo>
                  <a:pt x="1711" y="654"/>
                </a:lnTo>
                <a:lnTo>
                  <a:pt x="1724" y="742"/>
                </a:lnTo>
                <a:lnTo>
                  <a:pt x="1728" y="835"/>
                </a:lnTo>
                <a:lnTo>
                  <a:pt x="1719" y="925"/>
                </a:lnTo>
                <a:lnTo>
                  <a:pt x="1703" y="1014"/>
                </a:lnTo>
                <a:lnTo>
                  <a:pt x="1675" y="1102"/>
                </a:lnTo>
                <a:lnTo>
                  <a:pt x="1637" y="1188"/>
                </a:lnTo>
                <a:lnTo>
                  <a:pt x="1591" y="1272"/>
                </a:lnTo>
                <a:lnTo>
                  <a:pt x="1532" y="1350"/>
                </a:lnTo>
                <a:lnTo>
                  <a:pt x="1471" y="1415"/>
                </a:lnTo>
                <a:lnTo>
                  <a:pt x="1400" y="1476"/>
                </a:lnTo>
                <a:lnTo>
                  <a:pt x="1324" y="1531"/>
                </a:lnTo>
                <a:lnTo>
                  <a:pt x="1240" y="1582"/>
                </a:lnTo>
                <a:lnTo>
                  <a:pt x="1151" y="1626"/>
                </a:lnTo>
                <a:lnTo>
                  <a:pt x="1059" y="1666"/>
                </a:lnTo>
                <a:lnTo>
                  <a:pt x="964" y="1702"/>
                </a:lnTo>
                <a:lnTo>
                  <a:pt x="867" y="1733"/>
                </a:lnTo>
                <a:lnTo>
                  <a:pt x="770" y="1763"/>
                </a:lnTo>
                <a:lnTo>
                  <a:pt x="676" y="1786"/>
                </a:lnTo>
                <a:lnTo>
                  <a:pt x="583" y="1807"/>
                </a:lnTo>
                <a:lnTo>
                  <a:pt x="493" y="1826"/>
                </a:lnTo>
                <a:lnTo>
                  <a:pt x="406" y="1840"/>
                </a:lnTo>
                <a:lnTo>
                  <a:pt x="326" y="1851"/>
                </a:lnTo>
                <a:lnTo>
                  <a:pt x="255" y="1861"/>
                </a:lnTo>
                <a:lnTo>
                  <a:pt x="190" y="1868"/>
                </a:lnTo>
                <a:lnTo>
                  <a:pt x="133" y="1874"/>
                </a:lnTo>
                <a:lnTo>
                  <a:pt x="89" y="1878"/>
                </a:lnTo>
                <a:lnTo>
                  <a:pt x="55" y="1880"/>
                </a:lnTo>
                <a:lnTo>
                  <a:pt x="32" y="1882"/>
                </a:lnTo>
                <a:lnTo>
                  <a:pt x="26" y="1882"/>
                </a:lnTo>
                <a:lnTo>
                  <a:pt x="26" y="1876"/>
                </a:lnTo>
                <a:lnTo>
                  <a:pt x="23" y="1857"/>
                </a:lnTo>
                <a:lnTo>
                  <a:pt x="19" y="1826"/>
                </a:lnTo>
                <a:lnTo>
                  <a:pt x="15" y="1784"/>
                </a:lnTo>
                <a:lnTo>
                  <a:pt x="11" y="1731"/>
                </a:lnTo>
                <a:lnTo>
                  <a:pt x="7" y="1670"/>
                </a:lnTo>
                <a:lnTo>
                  <a:pt x="5" y="1603"/>
                </a:lnTo>
                <a:lnTo>
                  <a:pt x="0" y="1527"/>
                </a:lnTo>
                <a:lnTo>
                  <a:pt x="0" y="1359"/>
                </a:lnTo>
                <a:lnTo>
                  <a:pt x="2" y="1270"/>
                </a:lnTo>
                <a:lnTo>
                  <a:pt x="7" y="1176"/>
                </a:lnTo>
                <a:lnTo>
                  <a:pt x="15" y="1081"/>
                </a:lnTo>
                <a:lnTo>
                  <a:pt x="26" y="986"/>
                </a:lnTo>
                <a:lnTo>
                  <a:pt x="40" y="890"/>
                </a:lnTo>
                <a:lnTo>
                  <a:pt x="59" y="795"/>
                </a:lnTo>
                <a:lnTo>
                  <a:pt x="80" y="702"/>
                </a:lnTo>
                <a:lnTo>
                  <a:pt x="108" y="614"/>
                </a:lnTo>
                <a:lnTo>
                  <a:pt x="141" y="528"/>
                </a:lnTo>
                <a:lnTo>
                  <a:pt x="179" y="448"/>
                </a:lnTo>
                <a:lnTo>
                  <a:pt x="221" y="372"/>
                </a:lnTo>
                <a:lnTo>
                  <a:pt x="272" y="305"/>
                </a:lnTo>
                <a:lnTo>
                  <a:pt x="337" y="233"/>
                </a:lnTo>
                <a:lnTo>
                  <a:pt x="411" y="170"/>
                </a:lnTo>
                <a:lnTo>
                  <a:pt x="486" y="117"/>
                </a:lnTo>
                <a:lnTo>
                  <a:pt x="568" y="75"/>
                </a:lnTo>
                <a:lnTo>
                  <a:pt x="655" y="42"/>
                </a:lnTo>
                <a:lnTo>
                  <a:pt x="743" y="19"/>
                </a:lnTo>
                <a:lnTo>
                  <a:pt x="831" y="4"/>
                </a:lnTo>
                <a:lnTo>
                  <a:pt x="922" y="0"/>
                </a:lnTo>
                <a:close/>
              </a:path>
            </a:pathLst>
          </a:custGeom>
          <a:solidFill>
            <a:schemeClr val="bg1">
              <a:alpha val="35000"/>
            </a:schemeClr>
          </a:solidFill>
          <a:ln>
            <a:noFill/>
          </a:ln>
        </p:spPr>
        <p:style>
          <a:lnRef idx="1">
            <a:schemeClr val="accent5"/>
          </a:lnRef>
          <a:fillRef idx="3">
            <a:schemeClr val="accent5"/>
          </a:fillRef>
          <a:effectRef idx="2">
            <a:schemeClr val="accent5"/>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2295" name="Freeform 24"/>
          <p:cNvSpPr/>
          <p:nvPr/>
        </p:nvSpPr>
        <p:spPr>
          <a:xfrm>
            <a:off x="5821363" y="4899025"/>
            <a:ext cx="479425" cy="1958975"/>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0"/>
              </a:cxn>
            </a:cxnLst>
            <a:pathLst>
              <a:path w="667" h="2724">
                <a:moveTo>
                  <a:pt x="660" y="0"/>
                </a:moveTo>
                <a:lnTo>
                  <a:pt x="667" y="2"/>
                </a:lnTo>
                <a:lnTo>
                  <a:pt x="652" y="40"/>
                </a:lnTo>
                <a:lnTo>
                  <a:pt x="635" y="88"/>
                </a:lnTo>
                <a:lnTo>
                  <a:pt x="612" y="147"/>
                </a:lnTo>
                <a:lnTo>
                  <a:pt x="589" y="216"/>
                </a:lnTo>
                <a:lnTo>
                  <a:pt x="561" y="296"/>
                </a:lnTo>
                <a:lnTo>
                  <a:pt x="532" y="385"/>
                </a:lnTo>
                <a:lnTo>
                  <a:pt x="500" y="482"/>
                </a:lnTo>
                <a:lnTo>
                  <a:pt x="467" y="587"/>
                </a:lnTo>
                <a:lnTo>
                  <a:pt x="433" y="698"/>
                </a:lnTo>
                <a:lnTo>
                  <a:pt x="399" y="816"/>
                </a:lnTo>
                <a:lnTo>
                  <a:pt x="364" y="938"/>
                </a:lnTo>
                <a:lnTo>
                  <a:pt x="328" y="1066"/>
                </a:lnTo>
                <a:lnTo>
                  <a:pt x="290" y="1197"/>
                </a:lnTo>
                <a:lnTo>
                  <a:pt x="256" y="1333"/>
                </a:lnTo>
                <a:lnTo>
                  <a:pt x="221" y="1470"/>
                </a:lnTo>
                <a:lnTo>
                  <a:pt x="189" y="1611"/>
                </a:lnTo>
                <a:lnTo>
                  <a:pt x="155" y="1752"/>
                </a:lnTo>
                <a:lnTo>
                  <a:pt x="126" y="1895"/>
                </a:lnTo>
                <a:lnTo>
                  <a:pt x="99" y="2036"/>
                </a:lnTo>
                <a:lnTo>
                  <a:pt x="73" y="2177"/>
                </a:lnTo>
                <a:lnTo>
                  <a:pt x="52" y="2318"/>
                </a:lnTo>
                <a:lnTo>
                  <a:pt x="33" y="2457"/>
                </a:lnTo>
                <a:lnTo>
                  <a:pt x="16" y="2591"/>
                </a:lnTo>
                <a:lnTo>
                  <a:pt x="6" y="2724"/>
                </a:lnTo>
                <a:lnTo>
                  <a:pt x="0" y="2724"/>
                </a:lnTo>
                <a:lnTo>
                  <a:pt x="10" y="2591"/>
                </a:lnTo>
                <a:lnTo>
                  <a:pt x="27" y="2457"/>
                </a:lnTo>
                <a:lnTo>
                  <a:pt x="46" y="2318"/>
                </a:lnTo>
                <a:lnTo>
                  <a:pt x="67" y="2177"/>
                </a:lnTo>
                <a:lnTo>
                  <a:pt x="92" y="2036"/>
                </a:lnTo>
                <a:lnTo>
                  <a:pt x="151" y="1750"/>
                </a:lnTo>
                <a:lnTo>
                  <a:pt x="183" y="1609"/>
                </a:lnTo>
                <a:lnTo>
                  <a:pt x="216" y="1468"/>
                </a:lnTo>
                <a:lnTo>
                  <a:pt x="250" y="1331"/>
                </a:lnTo>
                <a:lnTo>
                  <a:pt x="286" y="1195"/>
                </a:lnTo>
                <a:lnTo>
                  <a:pt x="322" y="1064"/>
                </a:lnTo>
                <a:lnTo>
                  <a:pt x="357" y="936"/>
                </a:lnTo>
                <a:lnTo>
                  <a:pt x="393" y="814"/>
                </a:lnTo>
                <a:lnTo>
                  <a:pt x="427" y="696"/>
                </a:lnTo>
                <a:lnTo>
                  <a:pt x="463" y="585"/>
                </a:lnTo>
                <a:lnTo>
                  <a:pt x="494" y="479"/>
                </a:lnTo>
                <a:lnTo>
                  <a:pt x="526" y="383"/>
                </a:lnTo>
                <a:lnTo>
                  <a:pt x="555" y="294"/>
                </a:lnTo>
                <a:lnTo>
                  <a:pt x="582" y="214"/>
                </a:lnTo>
                <a:lnTo>
                  <a:pt x="606" y="145"/>
                </a:lnTo>
                <a:lnTo>
                  <a:pt x="629" y="86"/>
                </a:lnTo>
                <a:lnTo>
                  <a:pt x="646" y="38"/>
                </a:lnTo>
                <a:lnTo>
                  <a:pt x="660" y="0"/>
                </a:lnTo>
                <a:close/>
              </a:path>
            </a:pathLst>
          </a:custGeom>
          <a:solidFill>
            <a:srgbClr val="000000">
              <a:alpha val="100000"/>
            </a:srgbClr>
          </a:solidFill>
          <a:ln w="0" cap="flat" cmpd="sng">
            <a:solidFill>
              <a:schemeClr val="bg1">
                <a:alpha val="100000"/>
              </a:schemeClr>
            </a:solidFill>
            <a:prstDash val="solid"/>
            <a:round/>
            <a:headEnd type="none" w="med" len="med"/>
            <a:tailEnd type="none" w="med" len="med"/>
          </a:ln>
        </p:spPr>
        <p:txBody>
          <a:bodyPr/>
          <a:p>
            <a:endParaRPr lang="zh-CN" altLang="en-US"/>
          </a:p>
        </p:txBody>
      </p:sp>
      <p:sp>
        <p:nvSpPr>
          <p:cNvPr id="27" name="Freeform 28"/>
          <p:cNvSpPr/>
          <p:nvPr/>
        </p:nvSpPr>
        <p:spPr bwMode="auto">
          <a:xfrm>
            <a:off x="6165850" y="3614738"/>
            <a:ext cx="1160463" cy="1395413"/>
          </a:xfrm>
          <a:custGeom>
            <a:avLst/>
            <a:gdLst/>
            <a:ahLst/>
            <a:cxnLst>
              <a:cxn ang="0">
                <a:pos x="888" y="0"/>
              </a:cxn>
              <a:cxn ang="0">
                <a:pos x="1063" y="33"/>
              </a:cxn>
              <a:cxn ang="0">
                <a:pos x="1231" y="109"/>
              </a:cxn>
              <a:cxn ang="0">
                <a:pos x="1376" y="221"/>
              </a:cxn>
              <a:cxn ang="0">
                <a:pos x="1488" y="359"/>
              </a:cxn>
              <a:cxn ang="0">
                <a:pos x="1566" y="515"/>
              </a:cxn>
              <a:cxn ang="0">
                <a:pos x="1608" y="685"/>
              </a:cxn>
              <a:cxn ang="0">
                <a:pos x="1610" y="862"/>
              </a:cxn>
              <a:cxn ang="0">
                <a:pos x="1574" y="1039"/>
              </a:cxn>
              <a:cxn ang="0">
                <a:pos x="1498" y="1209"/>
              </a:cxn>
              <a:cxn ang="0">
                <a:pos x="1395" y="1344"/>
              </a:cxn>
              <a:cxn ang="0">
                <a:pos x="1265" y="1464"/>
              </a:cxn>
              <a:cxn ang="0">
                <a:pos x="1113" y="1569"/>
              </a:cxn>
              <a:cxn ang="0">
                <a:pos x="949" y="1659"/>
              </a:cxn>
              <a:cxn ang="0">
                <a:pos x="781" y="1737"/>
              </a:cxn>
              <a:cxn ang="0">
                <a:pos x="617" y="1803"/>
              </a:cxn>
              <a:cxn ang="0">
                <a:pos x="463" y="1853"/>
              </a:cxn>
              <a:cxn ang="0">
                <a:pos x="331" y="1893"/>
              </a:cxn>
              <a:cxn ang="0">
                <a:pos x="225" y="1920"/>
              </a:cxn>
              <a:cxn ang="0">
                <a:pos x="158" y="1935"/>
              </a:cxn>
              <a:cxn ang="0">
                <a:pos x="133" y="1941"/>
              </a:cxn>
              <a:cxn ang="0">
                <a:pos x="127" y="1916"/>
              </a:cxn>
              <a:cxn ang="0">
                <a:pos x="108" y="1847"/>
              </a:cxn>
              <a:cxn ang="0">
                <a:pos x="85" y="1742"/>
              </a:cxn>
              <a:cxn ang="0">
                <a:pos x="57" y="1605"/>
              </a:cxn>
              <a:cxn ang="0">
                <a:pos x="32" y="1445"/>
              </a:cxn>
              <a:cxn ang="0">
                <a:pos x="11" y="1268"/>
              </a:cxn>
              <a:cxn ang="0">
                <a:pos x="0" y="1083"/>
              </a:cxn>
              <a:cxn ang="0">
                <a:pos x="5" y="896"/>
              </a:cxn>
              <a:cxn ang="0">
                <a:pos x="24" y="715"/>
              </a:cxn>
              <a:cxn ang="0">
                <a:pos x="68" y="545"/>
              </a:cxn>
              <a:cxn ang="0">
                <a:pos x="135" y="395"/>
              </a:cxn>
              <a:cxn ang="0">
                <a:pos x="249" y="248"/>
              </a:cxn>
              <a:cxn ang="0">
                <a:pos x="388" y="132"/>
              </a:cxn>
              <a:cxn ang="0">
                <a:pos x="543" y="50"/>
              </a:cxn>
              <a:cxn ang="0">
                <a:pos x="714" y="6"/>
              </a:cxn>
            </a:cxnLst>
            <a:rect l="0" t="0" r="r" b="b"/>
            <a:pathLst>
              <a:path w="1614" h="1941">
                <a:moveTo>
                  <a:pt x="802" y="0"/>
                </a:moveTo>
                <a:lnTo>
                  <a:pt x="888" y="0"/>
                </a:lnTo>
                <a:lnTo>
                  <a:pt x="977" y="12"/>
                </a:lnTo>
                <a:lnTo>
                  <a:pt x="1063" y="33"/>
                </a:lnTo>
                <a:lnTo>
                  <a:pt x="1149" y="67"/>
                </a:lnTo>
                <a:lnTo>
                  <a:pt x="1231" y="109"/>
                </a:lnTo>
                <a:lnTo>
                  <a:pt x="1307" y="162"/>
                </a:lnTo>
                <a:lnTo>
                  <a:pt x="1376" y="221"/>
                </a:lnTo>
                <a:lnTo>
                  <a:pt x="1437" y="288"/>
                </a:lnTo>
                <a:lnTo>
                  <a:pt x="1488" y="359"/>
                </a:lnTo>
                <a:lnTo>
                  <a:pt x="1532" y="435"/>
                </a:lnTo>
                <a:lnTo>
                  <a:pt x="1566" y="515"/>
                </a:lnTo>
                <a:lnTo>
                  <a:pt x="1591" y="599"/>
                </a:lnTo>
                <a:lnTo>
                  <a:pt x="1608" y="685"/>
                </a:lnTo>
                <a:lnTo>
                  <a:pt x="1614" y="774"/>
                </a:lnTo>
                <a:lnTo>
                  <a:pt x="1610" y="862"/>
                </a:lnTo>
                <a:lnTo>
                  <a:pt x="1597" y="953"/>
                </a:lnTo>
                <a:lnTo>
                  <a:pt x="1574" y="1039"/>
                </a:lnTo>
                <a:lnTo>
                  <a:pt x="1543" y="1125"/>
                </a:lnTo>
                <a:lnTo>
                  <a:pt x="1498" y="1209"/>
                </a:lnTo>
                <a:lnTo>
                  <a:pt x="1452" y="1279"/>
                </a:lnTo>
                <a:lnTo>
                  <a:pt x="1395" y="1344"/>
                </a:lnTo>
                <a:lnTo>
                  <a:pt x="1334" y="1405"/>
                </a:lnTo>
                <a:lnTo>
                  <a:pt x="1265" y="1464"/>
                </a:lnTo>
                <a:lnTo>
                  <a:pt x="1191" y="1519"/>
                </a:lnTo>
                <a:lnTo>
                  <a:pt x="1113" y="1569"/>
                </a:lnTo>
                <a:lnTo>
                  <a:pt x="1033" y="1615"/>
                </a:lnTo>
                <a:lnTo>
                  <a:pt x="949" y="1659"/>
                </a:lnTo>
                <a:lnTo>
                  <a:pt x="865" y="1699"/>
                </a:lnTo>
                <a:lnTo>
                  <a:pt x="781" y="1737"/>
                </a:lnTo>
                <a:lnTo>
                  <a:pt x="699" y="1771"/>
                </a:lnTo>
                <a:lnTo>
                  <a:pt x="617" y="1803"/>
                </a:lnTo>
                <a:lnTo>
                  <a:pt x="539" y="1830"/>
                </a:lnTo>
                <a:lnTo>
                  <a:pt x="463" y="1853"/>
                </a:lnTo>
                <a:lnTo>
                  <a:pt x="394" y="1874"/>
                </a:lnTo>
                <a:lnTo>
                  <a:pt x="331" y="1893"/>
                </a:lnTo>
                <a:lnTo>
                  <a:pt x="274" y="1908"/>
                </a:lnTo>
                <a:lnTo>
                  <a:pt x="225" y="1920"/>
                </a:lnTo>
                <a:lnTo>
                  <a:pt x="188" y="1929"/>
                </a:lnTo>
                <a:lnTo>
                  <a:pt x="158" y="1935"/>
                </a:lnTo>
                <a:lnTo>
                  <a:pt x="139" y="1939"/>
                </a:lnTo>
                <a:lnTo>
                  <a:pt x="133" y="1941"/>
                </a:lnTo>
                <a:lnTo>
                  <a:pt x="131" y="1935"/>
                </a:lnTo>
                <a:lnTo>
                  <a:pt x="127" y="1916"/>
                </a:lnTo>
                <a:lnTo>
                  <a:pt x="118" y="1887"/>
                </a:lnTo>
                <a:lnTo>
                  <a:pt x="108" y="1847"/>
                </a:lnTo>
                <a:lnTo>
                  <a:pt x="97" y="1798"/>
                </a:lnTo>
                <a:lnTo>
                  <a:pt x="85" y="1742"/>
                </a:lnTo>
                <a:lnTo>
                  <a:pt x="70" y="1676"/>
                </a:lnTo>
                <a:lnTo>
                  <a:pt x="57" y="1605"/>
                </a:lnTo>
                <a:lnTo>
                  <a:pt x="45" y="1527"/>
                </a:lnTo>
                <a:lnTo>
                  <a:pt x="32" y="1445"/>
                </a:lnTo>
                <a:lnTo>
                  <a:pt x="21" y="1359"/>
                </a:lnTo>
                <a:lnTo>
                  <a:pt x="11" y="1268"/>
                </a:lnTo>
                <a:lnTo>
                  <a:pt x="5" y="1176"/>
                </a:lnTo>
                <a:lnTo>
                  <a:pt x="0" y="1083"/>
                </a:lnTo>
                <a:lnTo>
                  <a:pt x="0" y="988"/>
                </a:lnTo>
                <a:lnTo>
                  <a:pt x="5" y="896"/>
                </a:lnTo>
                <a:lnTo>
                  <a:pt x="11" y="803"/>
                </a:lnTo>
                <a:lnTo>
                  <a:pt x="24" y="715"/>
                </a:lnTo>
                <a:lnTo>
                  <a:pt x="42" y="629"/>
                </a:lnTo>
                <a:lnTo>
                  <a:pt x="68" y="545"/>
                </a:lnTo>
                <a:lnTo>
                  <a:pt x="97" y="467"/>
                </a:lnTo>
                <a:lnTo>
                  <a:pt x="135" y="395"/>
                </a:lnTo>
                <a:lnTo>
                  <a:pt x="188" y="317"/>
                </a:lnTo>
                <a:lnTo>
                  <a:pt x="249" y="248"/>
                </a:lnTo>
                <a:lnTo>
                  <a:pt x="314" y="185"/>
                </a:lnTo>
                <a:lnTo>
                  <a:pt x="388" y="132"/>
                </a:lnTo>
                <a:lnTo>
                  <a:pt x="463" y="86"/>
                </a:lnTo>
                <a:lnTo>
                  <a:pt x="543" y="50"/>
                </a:lnTo>
                <a:lnTo>
                  <a:pt x="627" y="25"/>
                </a:lnTo>
                <a:lnTo>
                  <a:pt x="714" y="6"/>
                </a:lnTo>
                <a:lnTo>
                  <a:pt x="802" y="0"/>
                </a:lnTo>
                <a:close/>
              </a:path>
            </a:pathLst>
          </a:custGeom>
          <a:solidFill>
            <a:schemeClr val="bg1">
              <a:alpha val="35000"/>
            </a:schemeClr>
          </a:solidFill>
          <a:ln w="0">
            <a:noFill/>
            <a:prstDash val="solid"/>
            <a:round/>
          </a:ln>
        </p:spPr>
        <p:style>
          <a:lnRef idx="0">
            <a:scrgbClr r="0" g="0" b="0"/>
          </a:lnRef>
          <a:fillRef idx="1003">
            <a:schemeClr val="dk2"/>
          </a:fillRef>
          <a:effectRef idx="0">
            <a:scrgbClr r="0" g="0" b="0"/>
          </a:effectRef>
          <a:fontRef idx="major"/>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bg1"/>
              </a:solidFill>
              <a:effectLst/>
              <a:uLnTx/>
              <a:uFillTx/>
              <a:latin typeface="+mj-lt"/>
              <a:ea typeface="+mj-ea"/>
              <a:cs typeface="+mj-cs"/>
            </a:endParaRPr>
          </a:p>
        </p:txBody>
      </p:sp>
      <p:sp>
        <p:nvSpPr>
          <p:cNvPr id="12297" name="Freeform 23"/>
          <p:cNvSpPr/>
          <p:nvPr/>
        </p:nvSpPr>
        <p:spPr>
          <a:xfrm>
            <a:off x="5181600" y="4872038"/>
            <a:ext cx="644525" cy="1985962"/>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0"/>
              </a:cxn>
            </a:cxnLst>
            <a:pathLst>
              <a:path w="896" h="2762">
                <a:moveTo>
                  <a:pt x="4" y="0"/>
                </a:moveTo>
                <a:lnTo>
                  <a:pt x="67" y="158"/>
                </a:lnTo>
                <a:lnTo>
                  <a:pt x="136" y="322"/>
                </a:lnTo>
                <a:lnTo>
                  <a:pt x="210" y="492"/>
                </a:lnTo>
                <a:lnTo>
                  <a:pt x="284" y="671"/>
                </a:lnTo>
                <a:lnTo>
                  <a:pt x="359" y="854"/>
                </a:lnTo>
                <a:lnTo>
                  <a:pt x="435" y="1045"/>
                </a:lnTo>
                <a:lnTo>
                  <a:pt x="511" y="1241"/>
                </a:lnTo>
                <a:lnTo>
                  <a:pt x="582" y="1443"/>
                </a:lnTo>
                <a:lnTo>
                  <a:pt x="652" y="1649"/>
                </a:lnTo>
                <a:lnTo>
                  <a:pt x="715" y="1862"/>
                </a:lnTo>
                <a:lnTo>
                  <a:pt x="772" y="2080"/>
                </a:lnTo>
                <a:lnTo>
                  <a:pt x="822" y="2301"/>
                </a:lnTo>
                <a:lnTo>
                  <a:pt x="864" y="2531"/>
                </a:lnTo>
                <a:lnTo>
                  <a:pt x="896" y="2762"/>
                </a:lnTo>
                <a:lnTo>
                  <a:pt x="890" y="2762"/>
                </a:lnTo>
                <a:lnTo>
                  <a:pt x="858" y="2531"/>
                </a:lnTo>
                <a:lnTo>
                  <a:pt x="816" y="2303"/>
                </a:lnTo>
                <a:lnTo>
                  <a:pt x="765" y="2080"/>
                </a:lnTo>
                <a:lnTo>
                  <a:pt x="709" y="1864"/>
                </a:lnTo>
                <a:lnTo>
                  <a:pt x="646" y="1651"/>
                </a:lnTo>
                <a:lnTo>
                  <a:pt x="578" y="1445"/>
                </a:lnTo>
                <a:lnTo>
                  <a:pt x="505" y="1243"/>
                </a:lnTo>
                <a:lnTo>
                  <a:pt x="431" y="1048"/>
                </a:lnTo>
                <a:lnTo>
                  <a:pt x="355" y="858"/>
                </a:lnTo>
                <a:lnTo>
                  <a:pt x="279" y="673"/>
                </a:lnTo>
                <a:lnTo>
                  <a:pt x="206" y="496"/>
                </a:lnTo>
                <a:lnTo>
                  <a:pt x="132" y="324"/>
                </a:lnTo>
                <a:lnTo>
                  <a:pt x="63" y="160"/>
                </a:lnTo>
                <a:lnTo>
                  <a:pt x="0" y="2"/>
                </a:lnTo>
                <a:lnTo>
                  <a:pt x="4" y="0"/>
                </a:lnTo>
                <a:close/>
              </a:path>
            </a:pathLst>
          </a:custGeom>
          <a:solidFill>
            <a:srgbClr val="000000">
              <a:alpha val="100000"/>
            </a:srgbClr>
          </a:solidFill>
          <a:ln w="0" cap="flat" cmpd="sng">
            <a:solidFill>
              <a:schemeClr val="bg1">
                <a:alpha val="100000"/>
              </a:schemeClr>
            </a:solidFill>
            <a:prstDash val="solid"/>
            <a:round/>
            <a:headEnd type="none" w="med" len="med"/>
            <a:tailEnd type="none" w="med" len="med"/>
          </a:ln>
        </p:spPr>
        <p:txBody>
          <a:bodyPr/>
          <a:p>
            <a:endParaRPr lang="zh-CN" altLang="en-US"/>
          </a:p>
        </p:txBody>
      </p:sp>
      <p:sp>
        <p:nvSpPr>
          <p:cNvPr id="30" name="Freeform 29"/>
          <p:cNvSpPr/>
          <p:nvPr/>
        </p:nvSpPr>
        <p:spPr bwMode="auto">
          <a:xfrm>
            <a:off x="4084638" y="3348038"/>
            <a:ext cx="1316038" cy="1631950"/>
          </a:xfrm>
          <a:custGeom>
            <a:avLst/>
            <a:gdLst/>
            <a:ahLst/>
            <a:cxnLst>
              <a:cxn ang="0">
                <a:pos x="955" y="0"/>
              </a:cxn>
              <a:cxn ang="0">
                <a:pos x="1138" y="32"/>
              </a:cxn>
              <a:cxn ang="0">
                <a:pos x="1313" y="101"/>
              </a:cxn>
              <a:cxn ang="0">
                <a:pos x="1471" y="205"/>
              </a:cxn>
              <a:cxn ang="0">
                <a:pos x="1608" y="341"/>
              </a:cxn>
              <a:cxn ang="0">
                <a:pos x="1715" y="507"/>
              </a:cxn>
              <a:cxn ang="0">
                <a:pos x="1778" y="672"/>
              </a:cxn>
              <a:cxn ang="0">
                <a:pos x="1814" y="852"/>
              </a:cxn>
              <a:cxn ang="0">
                <a:pos x="1829" y="1044"/>
              </a:cxn>
              <a:cxn ang="0">
                <a:pos x="1822" y="1240"/>
              </a:cxn>
              <a:cxn ang="0">
                <a:pos x="1803" y="1433"/>
              </a:cxn>
              <a:cxn ang="0">
                <a:pos x="1772" y="1620"/>
              </a:cxn>
              <a:cxn ang="0">
                <a:pos x="1734" y="1795"/>
              </a:cxn>
              <a:cxn ang="0">
                <a:pos x="1694" y="1951"/>
              </a:cxn>
              <a:cxn ang="0">
                <a:pos x="1656" y="2081"/>
              </a:cxn>
              <a:cxn ang="0">
                <a:pos x="1624" y="2182"/>
              </a:cxn>
              <a:cxn ang="0">
                <a:pos x="1601" y="2247"/>
              </a:cxn>
              <a:cxn ang="0">
                <a:pos x="1593" y="2270"/>
              </a:cxn>
              <a:cxn ang="0">
                <a:pos x="1570" y="2264"/>
              </a:cxn>
              <a:cxn ang="0">
                <a:pos x="1502" y="2243"/>
              </a:cxn>
              <a:cxn ang="0">
                <a:pos x="1401" y="2207"/>
              </a:cxn>
              <a:cxn ang="0">
                <a:pos x="1273" y="2159"/>
              </a:cxn>
              <a:cxn ang="0">
                <a:pos x="1124" y="2098"/>
              </a:cxn>
              <a:cxn ang="0">
                <a:pos x="960" y="2024"/>
              </a:cxn>
              <a:cxn ang="0">
                <a:pos x="791" y="1938"/>
              </a:cxn>
              <a:cxn ang="0">
                <a:pos x="623" y="1839"/>
              </a:cxn>
              <a:cxn ang="0">
                <a:pos x="461" y="1728"/>
              </a:cxn>
              <a:cxn ang="0">
                <a:pos x="316" y="1606"/>
              </a:cxn>
              <a:cxn ang="0">
                <a:pos x="192" y="1473"/>
              </a:cxn>
              <a:cxn ang="0">
                <a:pos x="99" y="1328"/>
              </a:cxn>
              <a:cxn ang="0">
                <a:pos x="27" y="1143"/>
              </a:cxn>
              <a:cxn ang="0">
                <a:pos x="0" y="951"/>
              </a:cxn>
              <a:cxn ang="0">
                <a:pos x="9" y="764"/>
              </a:cxn>
              <a:cxn ang="0">
                <a:pos x="57" y="581"/>
              </a:cxn>
              <a:cxn ang="0">
                <a:pos x="139" y="415"/>
              </a:cxn>
              <a:cxn ang="0">
                <a:pos x="257" y="268"/>
              </a:cxn>
              <a:cxn ang="0">
                <a:pos x="404" y="146"/>
              </a:cxn>
              <a:cxn ang="0">
                <a:pos x="581" y="55"/>
              </a:cxn>
              <a:cxn ang="0">
                <a:pos x="766" y="9"/>
              </a:cxn>
            </a:cxnLst>
            <a:rect l="0" t="0" r="r" b="b"/>
            <a:pathLst>
              <a:path w="1829" h="2270">
                <a:moveTo>
                  <a:pt x="861" y="0"/>
                </a:moveTo>
                <a:lnTo>
                  <a:pt x="955" y="0"/>
                </a:lnTo>
                <a:lnTo>
                  <a:pt x="1048" y="13"/>
                </a:lnTo>
                <a:lnTo>
                  <a:pt x="1138" y="32"/>
                </a:lnTo>
                <a:lnTo>
                  <a:pt x="1229" y="61"/>
                </a:lnTo>
                <a:lnTo>
                  <a:pt x="1313" y="101"/>
                </a:lnTo>
                <a:lnTo>
                  <a:pt x="1395" y="148"/>
                </a:lnTo>
                <a:lnTo>
                  <a:pt x="1471" y="205"/>
                </a:lnTo>
                <a:lnTo>
                  <a:pt x="1542" y="268"/>
                </a:lnTo>
                <a:lnTo>
                  <a:pt x="1608" y="341"/>
                </a:lnTo>
                <a:lnTo>
                  <a:pt x="1664" y="421"/>
                </a:lnTo>
                <a:lnTo>
                  <a:pt x="1715" y="507"/>
                </a:lnTo>
                <a:lnTo>
                  <a:pt x="1751" y="587"/>
                </a:lnTo>
                <a:lnTo>
                  <a:pt x="1778" y="672"/>
                </a:lnTo>
                <a:lnTo>
                  <a:pt x="1799" y="760"/>
                </a:lnTo>
                <a:lnTo>
                  <a:pt x="1814" y="852"/>
                </a:lnTo>
                <a:lnTo>
                  <a:pt x="1824" y="947"/>
                </a:lnTo>
                <a:lnTo>
                  <a:pt x="1829" y="1044"/>
                </a:lnTo>
                <a:lnTo>
                  <a:pt x="1826" y="1141"/>
                </a:lnTo>
                <a:lnTo>
                  <a:pt x="1822" y="1240"/>
                </a:lnTo>
                <a:lnTo>
                  <a:pt x="1814" y="1336"/>
                </a:lnTo>
                <a:lnTo>
                  <a:pt x="1803" y="1433"/>
                </a:lnTo>
                <a:lnTo>
                  <a:pt x="1789" y="1528"/>
                </a:lnTo>
                <a:lnTo>
                  <a:pt x="1772" y="1620"/>
                </a:lnTo>
                <a:lnTo>
                  <a:pt x="1753" y="1711"/>
                </a:lnTo>
                <a:lnTo>
                  <a:pt x="1734" y="1795"/>
                </a:lnTo>
                <a:lnTo>
                  <a:pt x="1715" y="1875"/>
                </a:lnTo>
                <a:lnTo>
                  <a:pt x="1694" y="1951"/>
                </a:lnTo>
                <a:lnTo>
                  <a:pt x="1675" y="2020"/>
                </a:lnTo>
                <a:lnTo>
                  <a:pt x="1656" y="2081"/>
                </a:lnTo>
                <a:lnTo>
                  <a:pt x="1639" y="2136"/>
                </a:lnTo>
                <a:lnTo>
                  <a:pt x="1624" y="2182"/>
                </a:lnTo>
                <a:lnTo>
                  <a:pt x="1612" y="2220"/>
                </a:lnTo>
                <a:lnTo>
                  <a:pt x="1601" y="2247"/>
                </a:lnTo>
                <a:lnTo>
                  <a:pt x="1595" y="2264"/>
                </a:lnTo>
                <a:lnTo>
                  <a:pt x="1593" y="2270"/>
                </a:lnTo>
                <a:lnTo>
                  <a:pt x="1587" y="2268"/>
                </a:lnTo>
                <a:lnTo>
                  <a:pt x="1570" y="2264"/>
                </a:lnTo>
                <a:lnTo>
                  <a:pt x="1540" y="2253"/>
                </a:lnTo>
                <a:lnTo>
                  <a:pt x="1502" y="2243"/>
                </a:lnTo>
                <a:lnTo>
                  <a:pt x="1456" y="2226"/>
                </a:lnTo>
                <a:lnTo>
                  <a:pt x="1401" y="2207"/>
                </a:lnTo>
                <a:lnTo>
                  <a:pt x="1340" y="2184"/>
                </a:lnTo>
                <a:lnTo>
                  <a:pt x="1273" y="2159"/>
                </a:lnTo>
                <a:lnTo>
                  <a:pt x="1202" y="2129"/>
                </a:lnTo>
                <a:lnTo>
                  <a:pt x="1124" y="2098"/>
                </a:lnTo>
                <a:lnTo>
                  <a:pt x="1044" y="2062"/>
                </a:lnTo>
                <a:lnTo>
                  <a:pt x="960" y="2024"/>
                </a:lnTo>
                <a:lnTo>
                  <a:pt x="875" y="1982"/>
                </a:lnTo>
                <a:lnTo>
                  <a:pt x="791" y="1938"/>
                </a:lnTo>
                <a:lnTo>
                  <a:pt x="705" y="1890"/>
                </a:lnTo>
                <a:lnTo>
                  <a:pt x="623" y="1839"/>
                </a:lnTo>
                <a:lnTo>
                  <a:pt x="541" y="1784"/>
                </a:lnTo>
                <a:lnTo>
                  <a:pt x="461" y="1728"/>
                </a:lnTo>
                <a:lnTo>
                  <a:pt x="385" y="1669"/>
                </a:lnTo>
                <a:lnTo>
                  <a:pt x="316" y="1606"/>
                </a:lnTo>
                <a:lnTo>
                  <a:pt x="250" y="1540"/>
                </a:lnTo>
                <a:lnTo>
                  <a:pt x="192" y="1473"/>
                </a:lnTo>
                <a:lnTo>
                  <a:pt x="141" y="1401"/>
                </a:lnTo>
                <a:lnTo>
                  <a:pt x="99" y="1328"/>
                </a:lnTo>
                <a:lnTo>
                  <a:pt x="59" y="1235"/>
                </a:lnTo>
                <a:lnTo>
                  <a:pt x="27" y="1143"/>
                </a:lnTo>
                <a:lnTo>
                  <a:pt x="9" y="1046"/>
                </a:lnTo>
                <a:lnTo>
                  <a:pt x="0" y="951"/>
                </a:lnTo>
                <a:lnTo>
                  <a:pt x="0" y="857"/>
                </a:lnTo>
                <a:lnTo>
                  <a:pt x="9" y="764"/>
                </a:lnTo>
                <a:lnTo>
                  <a:pt x="27" y="672"/>
                </a:lnTo>
                <a:lnTo>
                  <a:pt x="57" y="581"/>
                </a:lnTo>
                <a:lnTo>
                  <a:pt x="95" y="497"/>
                </a:lnTo>
                <a:lnTo>
                  <a:pt x="139" y="415"/>
                </a:lnTo>
                <a:lnTo>
                  <a:pt x="194" y="337"/>
                </a:lnTo>
                <a:lnTo>
                  <a:pt x="257" y="268"/>
                </a:lnTo>
                <a:lnTo>
                  <a:pt x="326" y="202"/>
                </a:lnTo>
                <a:lnTo>
                  <a:pt x="404" y="146"/>
                </a:lnTo>
                <a:lnTo>
                  <a:pt x="490" y="95"/>
                </a:lnTo>
                <a:lnTo>
                  <a:pt x="581" y="55"/>
                </a:lnTo>
                <a:lnTo>
                  <a:pt x="673" y="26"/>
                </a:lnTo>
                <a:lnTo>
                  <a:pt x="766" y="9"/>
                </a:lnTo>
                <a:lnTo>
                  <a:pt x="861" y="0"/>
                </a:lnTo>
                <a:close/>
              </a:path>
            </a:pathLst>
          </a:custGeom>
          <a:solidFill>
            <a:schemeClr val="bg1">
              <a:alpha val="35000"/>
            </a:schemeClr>
          </a:solidFill>
          <a:ln>
            <a:noFill/>
          </a:ln>
        </p:spPr>
        <p:style>
          <a:lnRef idx="1">
            <a:schemeClr val="accent4"/>
          </a:lnRef>
          <a:fillRef idx="3">
            <a:schemeClr val="accent4"/>
          </a:fillRef>
          <a:effectRef idx="2">
            <a:schemeClr val="accent4"/>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2299" name="Freeform 25"/>
          <p:cNvSpPr/>
          <p:nvPr/>
        </p:nvSpPr>
        <p:spPr>
          <a:xfrm>
            <a:off x="5270500" y="5872163"/>
            <a:ext cx="555625" cy="985837"/>
          </a:xfrm>
          <a:custGeom>
            <a:avLst/>
            <a:gdLst/>
            <a:ahLst/>
            <a:cxnLst>
              <a:cxn ang="0">
                <a:pos x="2147483646" y="0"/>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0" y="2147483646"/>
              </a:cxn>
              <a:cxn ang="0">
                <a:pos x="2147483646" y="0"/>
              </a:cxn>
            </a:cxnLst>
            <a:pathLst>
              <a:path w="774" h="1372">
                <a:moveTo>
                  <a:pt x="4" y="0"/>
                </a:moveTo>
                <a:lnTo>
                  <a:pt x="42" y="45"/>
                </a:lnTo>
                <a:lnTo>
                  <a:pt x="86" y="95"/>
                </a:lnTo>
                <a:lnTo>
                  <a:pt x="138" y="154"/>
                </a:lnTo>
                <a:lnTo>
                  <a:pt x="193" y="219"/>
                </a:lnTo>
                <a:lnTo>
                  <a:pt x="254" y="293"/>
                </a:lnTo>
                <a:lnTo>
                  <a:pt x="315" y="373"/>
                </a:lnTo>
                <a:lnTo>
                  <a:pt x="378" y="461"/>
                </a:lnTo>
                <a:lnTo>
                  <a:pt x="441" y="554"/>
                </a:lnTo>
                <a:lnTo>
                  <a:pt x="503" y="655"/>
                </a:lnTo>
                <a:lnTo>
                  <a:pt x="561" y="760"/>
                </a:lnTo>
                <a:lnTo>
                  <a:pt x="618" y="871"/>
                </a:lnTo>
                <a:lnTo>
                  <a:pt x="667" y="989"/>
                </a:lnTo>
                <a:lnTo>
                  <a:pt x="711" y="1111"/>
                </a:lnTo>
                <a:lnTo>
                  <a:pt x="747" y="1239"/>
                </a:lnTo>
                <a:lnTo>
                  <a:pt x="774" y="1372"/>
                </a:lnTo>
                <a:lnTo>
                  <a:pt x="768" y="1372"/>
                </a:lnTo>
                <a:lnTo>
                  <a:pt x="740" y="1239"/>
                </a:lnTo>
                <a:lnTo>
                  <a:pt x="704" y="1113"/>
                </a:lnTo>
                <a:lnTo>
                  <a:pt x="660" y="989"/>
                </a:lnTo>
                <a:lnTo>
                  <a:pt x="612" y="873"/>
                </a:lnTo>
                <a:lnTo>
                  <a:pt x="557" y="762"/>
                </a:lnTo>
                <a:lnTo>
                  <a:pt x="498" y="657"/>
                </a:lnTo>
                <a:lnTo>
                  <a:pt x="435" y="556"/>
                </a:lnTo>
                <a:lnTo>
                  <a:pt x="374" y="463"/>
                </a:lnTo>
                <a:lnTo>
                  <a:pt x="311" y="377"/>
                </a:lnTo>
                <a:lnTo>
                  <a:pt x="248" y="297"/>
                </a:lnTo>
                <a:lnTo>
                  <a:pt x="189" y="223"/>
                </a:lnTo>
                <a:lnTo>
                  <a:pt x="134" y="158"/>
                </a:lnTo>
                <a:lnTo>
                  <a:pt x="82" y="99"/>
                </a:lnTo>
                <a:lnTo>
                  <a:pt x="37" y="49"/>
                </a:lnTo>
                <a:lnTo>
                  <a:pt x="0" y="5"/>
                </a:lnTo>
                <a:lnTo>
                  <a:pt x="4" y="0"/>
                </a:lnTo>
                <a:close/>
              </a:path>
            </a:pathLst>
          </a:custGeom>
          <a:solidFill>
            <a:srgbClr val="000000">
              <a:alpha val="100000"/>
            </a:srgbClr>
          </a:solidFill>
          <a:ln w="0" cap="flat" cmpd="sng">
            <a:solidFill>
              <a:schemeClr val="bg1">
                <a:alpha val="100000"/>
              </a:schemeClr>
            </a:solidFill>
            <a:prstDash val="solid"/>
            <a:round/>
            <a:headEnd type="none" w="med" len="med"/>
            <a:tailEnd type="none" w="med" len="med"/>
          </a:ln>
        </p:spPr>
        <p:txBody>
          <a:bodyPr/>
          <a:p>
            <a:endParaRPr lang="zh-CN" altLang="en-US"/>
          </a:p>
        </p:txBody>
      </p:sp>
      <p:sp>
        <p:nvSpPr>
          <p:cNvPr id="33" name="Freeform 30"/>
          <p:cNvSpPr/>
          <p:nvPr/>
        </p:nvSpPr>
        <p:spPr bwMode="auto">
          <a:xfrm>
            <a:off x="4246563" y="4986338"/>
            <a:ext cx="1119188" cy="1004888"/>
          </a:xfrm>
          <a:custGeom>
            <a:avLst/>
            <a:gdLst/>
            <a:ahLst/>
            <a:cxnLst>
              <a:cxn ang="0">
                <a:pos x="709" y="0"/>
              </a:cxn>
              <a:cxn ang="0">
                <a:pos x="869" y="29"/>
              </a:cxn>
              <a:cxn ang="0">
                <a:pos x="1019" y="99"/>
              </a:cxn>
              <a:cxn ang="0">
                <a:pos x="1151" y="202"/>
              </a:cxn>
              <a:cxn ang="0">
                <a:pos x="1256" y="334"/>
              </a:cxn>
              <a:cxn ang="0">
                <a:pos x="1343" y="490"/>
              </a:cxn>
              <a:cxn ang="0">
                <a:pos x="1410" y="660"/>
              </a:cxn>
              <a:cxn ang="0">
                <a:pos x="1463" y="833"/>
              </a:cxn>
              <a:cxn ang="0">
                <a:pos x="1503" y="997"/>
              </a:cxn>
              <a:cxn ang="0">
                <a:pos x="1530" y="1142"/>
              </a:cxn>
              <a:cxn ang="0">
                <a:pos x="1547" y="1260"/>
              </a:cxn>
              <a:cxn ang="0">
                <a:pos x="1555" y="1338"/>
              </a:cxn>
              <a:cxn ang="0">
                <a:pos x="1557" y="1365"/>
              </a:cxn>
              <a:cxn ang="0">
                <a:pos x="1532" y="1369"/>
              </a:cxn>
              <a:cxn ang="0">
                <a:pos x="1460" y="1378"/>
              </a:cxn>
              <a:cxn ang="0">
                <a:pos x="1351" y="1388"/>
              </a:cxn>
              <a:cxn ang="0">
                <a:pos x="1214" y="1397"/>
              </a:cxn>
              <a:cxn ang="0">
                <a:pos x="1057" y="1399"/>
              </a:cxn>
              <a:cxn ang="0">
                <a:pos x="888" y="1390"/>
              </a:cxn>
              <a:cxn ang="0">
                <a:pos x="716" y="1371"/>
              </a:cxn>
              <a:cxn ang="0">
                <a:pos x="547" y="1336"/>
              </a:cxn>
              <a:cxn ang="0">
                <a:pos x="394" y="1279"/>
              </a:cxn>
              <a:cxn ang="0">
                <a:pos x="263" y="1199"/>
              </a:cxn>
              <a:cxn ang="0">
                <a:pos x="143" y="1079"/>
              </a:cxn>
              <a:cxn ang="0">
                <a:pos x="59" y="940"/>
              </a:cxn>
              <a:cxn ang="0">
                <a:pos x="11" y="789"/>
              </a:cxn>
              <a:cxn ang="0">
                <a:pos x="0" y="629"/>
              </a:cxn>
              <a:cxn ang="0">
                <a:pos x="28" y="471"/>
              </a:cxn>
              <a:cxn ang="0">
                <a:pos x="93" y="322"/>
              </a:cxn>
              <a:cxn ang="0">
                <a:pos x="198" y="189"/>
              </a:cxn>
              <a:cxn ang="0">
                <a:pos x="326" y="90"/>
              </a:cxn>
              <a:cxn ang="0">
                <a:pos x="474" y="27"/>
              </a:cxn>
              <a:cxn ang="0">
                <a:pos x="629" y="0"/>
              </a:cxn>
            </a:cxnLst>
            <a:rect l="0" t="0" r="r" b="b"/>
            <a:pathLst>
              <a:path w="1557" h="1399">
                <a:moveTo>
                  <a:pt x="629" y="0"/>
                </a:moveTo>
                <a:lnTo>
                  <a:pt x="709" y="0"/>
                </a:lnTo>
                <a:lnTo>
                  <a:pt x="789" y="10"/>
                </a:lnTo>
                <a:lnTo>
                  <a:pt x="869" y="29"/>
                </a:lnTo>
                <a:lnTo>
                  <a:pt x="945" y="59"/>
                </a:lnTo>
                <a:lnTo>
                  <a:pt x="1019" y="99"/>
                </a:lnTo>
                <a:lnTo>
                  <a:pt x="1090" y="147"/>
                </a:lnTo>
                <a:lnTo>
                  <a:pt x="1151" y="202"/>
                </a:lnTo>
                <a:lnTo>
                  <a:pt x="1206" y="265"/>
                </a:lnTo>
                <a:lnTo>
                  <a:pt x="1256" y="334"/>
                </a:lnTo>
                <a:lnTo>
                  <a:pt x="1303" y="410"/>
                </a:lnTo>
                <a:lnTo>
                  <a:pt x="1343" y="490"/>
                </a:lnTo>
                <a:lnTo>
                  <a:pt x="1378" y="574"/>
                </a:lnTo>
                <a:lnTo>
                  <a:pt x="1410" y="660"/>
                </a:lnTo>
                <a:lnTo>
                  <a:pt x="1439" y="746"/>
                </a:lnTo>
                <a:lnTo>
                  <a:pt x="1463" y="833"/>
                </a:lnTo>
                <a:lnTo>
                  <a:pt x="1484" y="915"/>
                </a:lnTo>
                <a:lnTo>
                  <a:pt x="1503" y="997"/>
                </a:lnTo>
                <a:lnTo>
                  <a:pt x="1517" y="1073"/>
                </a:lnTo>
                <a:lnTo>
                  <a:pt x="1530" y="1142"/>
                </a:lnTo>
                <a:lnTo>
                  <a:pt x="1538" y="1205"/>
                </a:lnTo>
                <a:lnTo>
                  <a:pt x="1547" y="1260"/>
                </a:lnTo>
                <a:lnTo>
                  <a:pt x="1551" y="1304"/>
                </a:lnTo>
                <a:lnTo>
                  <a:pt x="1555" y="1338"/>
                </a:lnTo>
                <a:lnTo>
                  <a:pt x="1557" y="1359"/>
                </a:lnTo>
                <a:lnTo>
                  <a:pt x="1557" y="1365"/>
                </a:lnTo>
                <a:lnTo>
                  <a:pt x="1551" y="1365"/>
                </a:lnTo>
                <a:lnTo>
                  <a:pt x="1532" y="1369"/>
                </a:lnTo>
                <a:lnTo>
                  <a:pt x="1500" y="1373"/>
                </a:lnTo>
                <a:lnTo>
                  <a:pt x="1460" y="1378"/>
                </a:lnTo>
                <a:lnTo>
                  <a:pt x="1410" y="1382"/>
                </a:lnTo>
                <a:lnTo>
                  <a:pt x="1351" y="1388"/>
                </a:lnTo>
                <a:lnTo>
                  <a:pt x="1286" y="1392"/>
                </a:lnTo>
                <a:lnTo>
                  <a:pt x="1214" y="1397"/>
                </a:lnTo>
                <a:lnTo>
                  <a:pt x="1139" y="1399"/>
                </a:lnTo>
                <a:lnTo>
                  <a:pt x="1057" y="1399"/>
                </a:lnTo>
                <a:lnTo>
                  <a:pt x="972" y="1397"/>
                </a:lnTo>
                <a:lnTo>
                  <a:pt x="888" y="1390"/>
                </a:lnTo>
                <a:lnTo>
                  <a:pt x="802" y="1382"/>
                </a:lnTo>
                <a:lnTo>
                  <a:pt x="716" y="1371"/>
                </a:lnTo>
                <a:lnTo>
                  <a:pt x="631" y="1354"/>
                </a:lnTo>
                <a:lnTo>
                  <a:pt x="547" y="1336"/>
                </a:lnTo>
                <a:lnTo>
                  <a:pt x="469" y="1310"/>
                </a:lnTo>
                <a:lnTo>
                  <a:pt x="394" y="1279"/>
                </a:lnTo>
                <a:lnTo>
                  <a:pt x="326" y="1241"/>
                </a:lnTo>
                <a:lnTo>
                  <a:pt x="263" y="1199"/>
                </a:lnTo>
                <a:lnTo>
                  <a:pt x="200" y="1142"/>
                </a:lnTo>
                <a:lnTo>
                  <a:pt x="143" y="1079"/>
                </a:lnTo>
                <a:lnTo>
                  <a:pt x="97" y="1012"/>
                </a:lnTo>
                <a:lnTo>
                  <a:pt x="59" y="940"/>
                </a:lnTo>
                <a:lnTo>
                  <a:pt x="30" y="864"/>
                </a:lnTo>
                <a:lnTo>
                  <a:pt x="11" y="789"/>
                </a:lnTo>
                <a:lnTo>
                  <a:pt x="0" y="709"/>
                </a:lnTo>
                <a:lnTo>
                  <a:pt x="0" y="629"/>
                </a:lnTo>
                <a:lnTo>
                  <a:pt x="9" y="549"/>
                </a:lnTo>
                <a:lnTo>
                  <a:pt x="28" y="471"/>
                </a:lnTo>
                <a:lnTo>
                  <a:pt x="55" y="395"/>
                </a:lnTo>
                <a:lnTo>
                  <a:pt x="93" y="322"/>
                </a:lnTo>
                <a:lnTo>
                  <a:pt x="141" y="252"/>
                </a:lnTo>
                <a:lnTo>
                  <a:pt x="198" y="189"/>
                </a:lnTo>
                <a:lnTo>
                  <a:pt x="259" y="136"/>
                </a:lnTo>
                <a:lnTo>
                  <a:pt x="326" y="90"/>
                </a:lnTo>
                <a:lnTo>
                  <a:pt x="398" y="54"/>
                </a:lnTo>
                <a:lnTo>
                  <a:pt x="474" y="27"/>
                </a:lnTo>
                <a:lnTo>
                  <a:pt x="549" y="8"/>
                </a:lnTo>
                <a:lnTo>
                  <a:pt x="629" y="0"/>
                </a:lnTo>
                <a:close/>
              </a:path>
            </a:pathLst>
          </a:custGeom>
          <a:solidFill>
            <a:schemeClr val="bg1">
              <a:alpha val="35000"/>
            </a:schemeClr>
          </a:solidFill>
          <a:ln w="0">
            <a:noFill/>
            <a:prstDash val="solid"/>
            <a:round/>
          </a:ln>
        </p:spPr>
        <p:style>
          <a:lnRef idx="0">
            <a:scrgbClr r="0" g="0" b="0"/>
          </a:lnRef>
          <a:fillRef idx="1003">
            <a:schemeClr val="lt2"/>
          </a:fillRef>
          <a:effectRef idx="0">
            <a:scrgbClr r="0" g="0" b="0"/>
          </a:effectRef>
          <a:fontRef idx="major"/>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schemeClr val="bg1"/>
              </a:solidFill>
              <a:effectLst/>
              <a:uLnTx/>
              <a:uFillTx/>
              <a:latin typeface="+mj-lt"/>
              <a:ea typeface="+mj-ea"/>
              <a:cs typeface="+mj-cs"/>
            </a:endParaRPr>
          </a:p>
        </p:txBody>
      </p:sp>
      <p:sp>
        <p:nvSpPr>
          <p:cNvPr id="37" name="TextBox 44"/>
          <p:cNvSpPr txBox="1">
            <a:spLocks noChangeArrowheads="1"/>
          </p:cNvSpPr>
          <p:nvPr/>
        </p:nvSpPr>
        <p:spPr bwMode="auto">
          <a:xfrm>
            <a:off x="4731575" y="2442587"/>
            <a:ext cx="1485128" cy="584775"/>
          </a:xfrm>
          <a:prstGeom prst="rect">
            <a:avLst/>
          </a:prstGeom>
          <a:noFill/>
          <a:ln w="9525">
            <a:noFill/>
            <a:miter lim="800000"/>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ADD YOU TEXT</a:t>
            </a:r>
            <a:endPar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42" name="Straight Connector 41"/>
          <p:cNvCxnSpPr/>
          <p:nvPr/>
        </p:nvCxnSpPr>
        <p:spPr>
          <a:xfrm>
            <a:off x="3833813" y="3162300"/>
            <a:ext cx="1020763" cy="3175"/>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3833813" y="5441950"/>
            <a:ext cx="344488" cy="1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8"/>
          <p:cNvCxnSpPr/>
          <p:nvPr/>
        </p:nvCxnSpPr>
        <p:spPr>
          <a:xfrm>
            <a:off x="3833813" y="4310063"/>
            <a:ext cx="269875" cy="1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6" name="Straight Connector 52"/>
          <p:cNvCxnSpPr/>
          <p:nvPr/>
        </p:nvCxnSpPr>
        <p:spPr>
          <a:xfrm>
            <a:off x="7375525" y="4260850"/>
            <a:ext cx="344488" cy="3175"/>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8" name="Straight Connector 54"/>
          <p:cNvCxnSpPr/>
          <p:nvPr/>
        </p:nvCxnSpPr>
        <p:spPr>
          <a:xfrm>
            <a:off x="7445375" y="2862263"/>
            <a:ext cx="274638" cy="3175"/>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2307" name="Прямоугольник 121"/>
          <p:cNvSpPr/>
          <p:nvPr/>
        </p:nvSpPr>
        <p:spPr>
          <a:xfrm>
            <a:off x="6583363" y="5510213"/>
            <a:ext cx="5337175" cy="830262"/>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r>
              <a:rPr lang="en-US" altLang="zh-CN" sz="1600" dirty="0">
                <a:solidFill>
                  <a:schemeClr val="bg1"/>
                </a:solidFill>
                <a:latin typeface="微软雅黑" panose="020B0503020204020204" pitchFamily="34" charset="-122"/>
                <a:ea typeface="微软雅黑" panose="020B0503020204020204" pitchFamily="34" charset="-122"/>
              </a:rPr>
              <a:t>Go ahead and replace it with your own text. This is an example text. Go ahead and replace it with your own text. This is an example text.</a:t>
            </a:r>
            <a:endParaRPr lang="ru-RU" altLang="zh-CN" sz="16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6583737" y="5120589"/>
            <a:ext cx="3208709" cy="400110"/>
          </a:xfrm>
          <a:prstGeom prst="rect">
            <a:avLst/>
          </a:prstGeom>
          <a:noFill/>
          <a:ln w="9525">
            <a:noFill/>
            <a:miter lim="800000"/>
          </a:ln>
        </p:spPr>
        <p:txBody>
          <a:bodyPr>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Arial" panose="020B0604020202020204" pitchFamily="34" charset="0"/>
                <a:ea typeface="宋体" panose="02010600030101010101" pitchFamily="2" charset="-122"/>
                <a:cs typeface="Arial" panose="020B0604020202020204" pitchFamily="34" charset="0"/>
              </a:rPr>
              <a:t>ADD YOU TITLE </a:t>
            </a:r>
            <a:endParaRPr kumimoji="0" lang="en-US" altLang="zh-CN" sz="20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Arial" panose="020B0604020202020204" pitchFamily="34" charset="0"/>
              <a:ea typeface="宋体" panose="02010600030101010101" pitchFamily="2" charset="-122"/>
              <a:cs typeface="Arial" panose="020B0604020202020204" pitchFamily="34" charset="0"/>
            </a:endParaRPr>
          </a:p>
        </p:txBody>
      </p:sp>
      <p:grpSp>
        <p:nvGrpSpPr>
          <p:cNvPr id="12309" name="组合 68"/>
          <p:cNvGrpSpPr/>
          <p:nvPr/>
        </p:nvGrpSpPr>
        <p:grpSpPr>
          <a:xfrm>
            <a:off x="646113" y="431800"/>
            <a:ext cx="7605712" cy="787400"/>
            <a:chOff x="603478" y="431122"/>
            <a:chExt cx="7605040" cy="788078"/>
          </a:xfrm>
        </p:grpSpPr>
        <p:grpSp>
          <p:nvGrpSpPr>
            <p:cNvPr id="12319" name="组合 69"/>
            <p:cNvGrpSpPr/>
            <p:nvPr/>
          </p:nvGrpSpPr>
          <p:grpSpPr>
            <a:xfrm>
              <a:off x="603478" y="431122"/>
              <a:ext cx="788080" cy="788078"/>
              <a:chOff x="715963" y="600758"/>
              <a:chExt cx="2201410" cy="2201406"/>
            </a:xfrm>
          </p:grpSpPr>
          <p:sp>
            <p:nvSpPr>
              <p:cNvPr id="12321"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2322"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2323"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2324"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2325"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2326"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2327"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2328"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2329"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2330"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2331"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2332"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2333"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2334"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71"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7" name="TextBox 4"/>
          <p:cNvSpPr txBox="1"/>
          <p:nvPr/>
        </p:nvSpPr>
        <p:spPr>
          <a:xfrm>
            <a:off x="7891463" y="2598738"/>
            <a:ext cx="3187700"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49" name="TextBox 4"/>
          <p:cNvSpPr txBox="1"/>
          <p:nvPr/>
        </p:nvSpPr>
        <p:spPr>
          <a:xfrm>
            <a:off x="7720013" y="4068763"/>
            <a:ext cx="3186113"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0" name="TextBox 4"/>
          <p:cNvSpPr txBox="1"/>
          <p:nvPr/>
        </p:nvSpPr>
        <p:spPr>
          <a:xfrm>
            <a:off x="971550" y="2922588"/>
            <a:ext cx="3187700" cy="830263"/>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2" name="TextBox 4"/>
          <p:cNvSpPr txBox="1"/>
          <p:nvPr/>
        </p:nvSpPr>
        <p:spPr>
          <a:xfrm>
            <a:off x="996950" y="4064000"/>
            <a:ext cx="3186113" cy="831850"/>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3" name="TextBox 4"/>
          <p:cNvSpPr txBox="1"/>
          <p:nvPr/>
        </p:nvSpPr>
        <p:spPr>
          <a:xfrm>
            <a:off x="881063" y="5222875"/>
            <a:ext cx="3187700" cy="831850"/>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54" name="TextBox 44"/>
          <p:cNvSpPr txBox="1">
            <a:spLocks noChangeArrowheads="1"/>
          </p:cNvSpPr>
          <p:nvPr/>
        </p:nvSpPr>
        <p:spPr bwMode="auto">
          <a:xfrm>
            <a:off x="6029711" y="2613299"/>
            <a:ext cx="1485128" cy="584775"/>
          </a:xfrm>
          <a:prstGeom prst="rect">
            <a:avLst/>
          </a:prstGeom>
          <a:noFill/>
          <a:ln w="9525">
            <a:noFill/>
            <a:miter lim="800000"/>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ADD YOU TEXT</a:t>
            </a:r>
            <a:endPar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TextBox 44"/>
          <p:cNvSpPr txBox="1">
            <a:spLocks noChangeArrowheads="1"/>
          </p:cNvSpPr>
          <p:nvPr/>
        </p:nvSpPr>
        <p:spPr bwMode="auto">
          <a:xfrm>
            <a:off x="4049228" y="3851489"/>
            <a:ext cx="1485128" cy="584775"/>
          </a:xfrm>
          <a:prstGeom prst="rect">
            <a:avLst/>
          </a:prstGeom>
          <a:noFill/>
          <a:ln w="9525">
            <a:noFill/>
            <a:miter lim="800000"/>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ADD YOU TEXT</a:t>
            </a:r>
            <a:endPar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6" name="TextBox 44"/>
          <p:cNvSpPr txBox="1">
            <a:spLocks noChangeArrowheads="1"/>
          </p:cNvSpPr>
          <p:nvPr/>
        </p:nvSpPr>
        <p:spPr bwMode="auto">
          <a:xfrm>
            <a:off x="6038035" y="3985130"/>
            <a:ext cx="1485128" cy="584775"/>
          </a:xfrm>
          <a:prstGeom prst="rect">
            <a:avLst/>
          </a:prstGeom>
          <a:noFill/>
          <a:ln w="9525">
            <a:noFill/>
            <a:miter lim="800000"/>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ADD YOU TEXT</a:t>
            </a:r>
            <a:endParaRPr kumimoji="0" lang="en-US" sz="16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TextBox 44"/>
          <p:cNvSpPr txBox="1">
            <a:spLocks noChangeArrowheads="1"/>
          </p:cNvSpPr>
          <p:nvPr/>
        </p:nvSpPr>
        <p:spPr bwMode="auto">
          <a:xfrm>
            <a:off x="4063591" y="5320644"/>
            <a:ext cx="1485129" cy="523220"/>
          </a:xfrm>
          <a:prstGeom prst="rect">
            <a:avLst/>
          </a:prstGeom>
          <a:noFill/>
          <a:ln w="9525">
            <a:noFill/>
            <a:miter lim="800000"/>
          </a:ln>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rPr>
              <a:t>ADD YOU TEXT</a:t>
            </a:r>
            <a:endParaRPr kumimoji="0" lang="en-US" sz="1400" b="1" i="0" u="none" strike="noStrike" kern="1200" cap="none" spc="0" normalizeH="0" baseline="0" noProof="0" dirty="0">
              <a:ln>
                <a:noFill/>
              </a:ln>
              <a:gradFill>
                <a:gsLst>
                  <a:gs pos="82334">
                    <a:srgbClr val="FBB92F"/>
                  </a:gs>
                  <a:gs pos="65224">
                    <a:srgbClr val="FD665B"/>
                  </a:gs>
                  <a:gs pos="47547">
                    <a:srgbClr val="F1286A"/>
                  </a:gs>
                  <a:gs pos="32925">
                    <a:srgbClr val="E02579"/>
                  </a:gs>
                  <a:gs pos="17700">
                    <a:srgbClr val="A82878"/>
                  </a:gs>
                  <a:gs pos="0">
                    <a:srgbClr val="5B3B87"/>
                  </a:gs>
                  <a:gs pos="100000">
                    <a:srgbClr val="FEF22A"/>
                  </a:gs>
                </a:gsLst>
                <a:lin ang="13500000" scaled="1"/>
              </a:gra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图片 47"/>
          <p:cNvPicPr>
            <a:picLocks noChangeAspect="1"/>
          </p:cNvPicPr>
          <p:nvPr/>
        </p:nvPicPr>
        <p:blipFill>
          <a:blip r:embed="rId1"/>
          <a:stretch>
            <a:fillRect/>
          </a:stretch>
        </p:blipFill>
        <p:spPr>
          <a:xfrm>
            <a:off x="0" y="0"/>
            <a:ext cx="12192000" cy="6858000"/>
          </a:xfrm>
          <a:prstGeom prst="rect">
            <a:avLst/>
          </a:prstGeom>
          <a:noFill/>
          <a:ln w="9525">
            <a:noFill/>
          </a:ln>
        </p:spPr>
      </p:pic>
      <p:grpSp>
        <p:nvGrpSpPr>
          <p:cNvPr id="13315" name="组合 1"/>
          <p:cNvGrpSpPr/>
          <p:nvPr/>
        </p:nvGrpSpPr>
        <p:grpSpPr>
          <a:xfrm>
            <a:off x="1222375" y="1978025"/>
            <a:ext cx="9736138" cy="2098675"/>
            <a:chOff x="2086154" y="2330903"/>
            <a:chExt cx="7946486" cy="1712913"/>
          </a:xfrm>
        </p:grpSpPr>
        <p:grpSp>
          <p:nvGrpSpPr>
            <p:cNvPr id="13337" name="组合 10"/>
            <p:cNvGrpSpPr/>
            <p:nvPr/>
          </p:nvGrpSpPr>
          <p:grpSpPr>
            <a:xfrm>
              <a:off x="2086154" y="2413453"/>
              <a:ext cx="1891942" cy="1630363"/>
              <a:chOff x="1408177" y="1698082"/>
              <a:chExt cx="1431102" cy="1233708"/>
            </a:xfrm>
          </p:grpSpPr>
          <p:sp>
            <p:nvSpPr>
              <p:cNvPr id="23" name="六边形 22"/>
              <p:cNvSpPr/>
              <p:nvPr/>
            </p:nvSpPr>
            <p:spPr>
              <a:xfrm>
                <a:off x="1538529" y="1779744"/>
                <a:ext cx="1170225" cy="1007918"/>
              </a:xfrm>
              <a:prstGeom prst="hexagon">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 name="六边形 23"/>
              <p:cNvSpPr/>
              <p:nvPr/>
            </p:nvSpPr>
            <p:spPr>
              <a:xfrm>
                <a:off x="1408177" y="1698365"/>
                <a:ext cx="1430928" cy="1233425"/>
              </a:xfrm>
              <a:prstGeom prst="hexagon">
                <a:avLst/>
              </a:prstGeom>
              <a:noFill/>
              <a:ln>
                <a:solidFill>
                  <a:schemeClr val="bg1">
                    <a:alpha val="36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3338" name="组合 11"/>
            <p:cNvGrpSpPr/>
            <p:nvPr/>
          </p:nvGrpSpPr>
          <p:grpSpPr>
            <a:xfrm>
              <a:off x="8140698" y="2372178"/>
              <a:ext cx="1891942" cy="1630363"/>
              <a:chOff x="1408177" y="1698082"/>
              <a:chExt cx="1431102" cy="1233708"/>
            </a:xfrm>
          </p:grpSpPr>
          <p:sp>
            <p:nvSpPr>
              <p:cNvPr id="28" name="六边形 27"/>
              <p:cNvSpPr/>
              <p:nvPr/>
            </p:nvSpPr>
            <p:spPr>
              <a:xfrm>
                <a:off x="1539683" y="1779603"/>
                <a:ext cx="1169244" cy="1007918"/>
              </a:xfrm>
              <a:prstGeom prst="hexagon">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9" name="六边形 28"/>
              <p:cNvSpPr/>
              <p:nvPr/>
            </p:nvSpPr>
            <p:spPr>
              <a:xfrm>
                <a:off x="1408351" y="1698224"/>
                <a:ext cx="1430928" cy="1233425"/>
              </a:xfrm>
              <a:prstGeom prst="hexagon">
                <a:avLst/>
              </a:prstGeom>
              <a:noFill/>
              <a:ln>
                <a:solidFill>
                  <a:schemeClr val="bg1">
                    <a:alpha val="36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nvGrpSpPr>
            <p:cNvPr id="13339" name="组合 12"/>
            <p:cNvGrpSpPr/>
            <p:nvPr/>
          </p:nvGrpSpPr>
          <p:grpSpPr>
            <a:xfrm>
              <a:off x="5106987" y="2330903"/>
              <a:ext cx="1891942" cy="1630363"/>
              <a:chOff x="1408177" y="1698082"/>
              <a:chExt cx="1431102" cy="1233708"/>
            </a:xfrm>
          </p:grpSpPr>
          <p:sp>
            <p:nvSpPr>
              <p:cNvPr id="33" name="六边形 32"/>
              <p:cNvSpPr/>
              <p:nvPr/>
            </p:nvSpPr>
            <p:spPr>
              <a:xfrm>
                <a:off x="1539076" y="1779461"/>
                <a:ext cx="1170225" cy="1007918"/>
              </a:xfrm>
              <a:prstGeom prst="hexagon">
                <a:avLst/>
              </a:prstGeom>
              <a:solidFill>
                <a:schemeClr val="bg1">
                  <a:alpha val="3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4" name="六边形 33"/>
              <p:cNvSpPr/>
              <p:nvPr/>
            </p:nvSpPr>
            <p:spPr>
              <a:xfrm>
                <a:off x="1407744" y="1698082"/>
                <a:ext cx="1434848" cy="1233425"/>
              </a:xfrm>
              <a:prstGeom prst="hexagon">
                <a:avLst/>
              </a:prstGeom>
              <a:noFill/>
              <a:ln>
                <a:solidFill>
                  <a:schemeClr val="bg1">
                    <a:alpha val="36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auto" latinLnBrk="0" hangingPunct="0">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grpSp>
      <p:sp>
        <p:nvSpPr>
          <p:cNvPr id="42" name="TextBox 4"/>
          <p:cNvSpPr txBox="1"/>
          <p:nvPr/>
        </p:nvSpPr>
        <p:spPr>
          <a:xfrm>
            <a:off x="1460500" y="4654550"/>
            <a:ext cx="9883775" cy="831850"/>
          </a:xfrm>
          <a:prstGeom prst="rect">
            <a:avLst/>
          </a:prstGeom>
          <a:noFill/>
        </p:spPr>
        <p:txBody>
          <a:bodyPr>
            <a:spAutoFit/>
          </a:bodyPr>
          <a:lstStyle/>
          <a:p>
            <a:pPr marL="0" marR="0" lvl="0" indent="0" algn="l" defTabSz="914400" rtl="0" eaLnBrk="1" fontAlgn="auto" latinLnBrk="0" hangingPunct="1">
              <a:lnSpc>
                <a:spcPct val="150000"/>
              </a:lnSpc>
              <a:spcBef>
                <a:spcPts val="0"/>
              </a:spcBef>
              <a:spcAft>
                <a:spcPts val="0"/>
              </a:spcAft>
              <a:buClr>
                <a:schemeClr val="accent6">
                  <a:lumMod val="75000"/>
                </a:schemeClr>
              </a:buClr>
              <a:buSzTx/>
              <a:buFontTx/>
              <a:buNone/>
              <a:defRPr/>
            </a:pPr>
            <a:r>
              <a:rPr kumimoji="0" lang="en-US" altLang="zh-CN"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rPr>
              <a:t>You can click here to enter your text. You can click here to enter your text. You can click here to enter your text. You can click here to enter your text. You can click here to enter your text.</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nvGrpSpPr>
          <p:cNvPr id="13317" name="组合 37"/>
          <p:cNvGrpSpPr/>
          <p:nvPr/>
        </p:nvGrpSpPr>
        <p:grpSpPr>
          <a:xfrm>
            <a:off x="646113" y="431800"/>
            <a:ext cx="7605712" cy="787400"/>
            <a:chOff x="603478" y="431122"/>
            <a:chExt cx="7605040" cy="788078"/>
          </a:xfrm>
        </p:grpSpPr>
        <p:grpSp>
          <p:nvGrpSpPr>
            <p:cNvPr id="13321" name="组合 38"/>
            <p:cNvGrpSpPr/>
            <p:nvPr/>
          </p:nvGrpSpPr>
          <p:grpSpPr>
            <a:xfrm>
              <a:off x="603478" y="431122"/>
              <a:ext cx="788080" cy="788078"/>
              <a:chOff x="715963" y="600758"/>
              <a:chExt cx="2201410" cy="2201406"/>
            </a:xfrm>
          </p:grpSpPr>
          <p:sp>
            <p:nvSpPr>
              <p:cNvPr id="13323"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3324"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3325"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3326"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3327"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3328"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3329"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3330"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3331"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3332"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3333"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3334"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3335"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3336"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35"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57" name="Copyright Notice"/>
          <p:cNvSpPr/>
          <p:nvPr/>
        </p:nvSpPr>
        <p:spPr bwMode="auto">
          <a:xfrm>
            <a:off x="1564479" y="2891557"/>
            <a:ext cx="2462213"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8" name="Copyright Notice"/>
          <p:cNvSpPr/>
          <p:nvPr/>
        </p:nvSpPr>
        <p:spPr bwMode="auto">
          <a:xfrm>
            <a:off x="5268912" y="2724797"/>
            <a:ext cx="2462212" cy="373208"/>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9" name="Copyright Notice"/>
          <p:cNvSpPr/>
          <p:nvPr/>
        </p:nvSpPr>
        <p:spPr bwMode="auto">
          <a:xfrm>
            <a:off x="8946752" y="2789958"/>
            <a:ext cx="2462213"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图片 3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2" name="Rounded Rectangle 8"/>
          <p:cNvSpPr/>
          <p:nvPr/>
        </p:nvSpPr>
        <p:spPr>
          <a:xfrm>
            <a:off x="622300" y="1989138"/>
            <a:ext cx="2435225" cy="2435225"/>
          </a:xfrm>
          <a:prstGeom prst="roundRect">
            <a:avLst>
              <a:gd name="adj" fmla="val 3093"/>
            </a:avLst>
          </a:pr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bg1"/>
              </a:solidFill>
              <a:effectLst/>
              <a:uLnTx/>
              <a:uFillTx/>
              <a:latin typeface="+mn-lt"/>
              <a:ea typeface="+mn-ea"/>
              <a:cs typeface="+mn-cs"/>
            </a:endParaRPr>
          </a:p>
        </p:txBody>
      </p:sp>
      <p:grpSp>
        <p:nvGrpSpPr>
          <p:cNvPr id="13" name="Group 659"/>
          <p:cNvGrpSpPr/>
          <p:nvPr/>
        </p:nvGrpSpPr>
        <p:grpSpPr bwMode="auto">
          <a:xfrm>
            <a:off x="1586413" y="2484017"/>
            <a:ext cx="507871" cy="783808"/>
            <a:chOff x="0" y="0"/>
            <a:chExt cx="339" cy="573"/>
          </a:xfrm>
          <a:solidFill>
            <a:schemeClr val="bg1"/>
          </a:solidFill>
        </p:grpSpPr>
        <p:sp>
          <p:nvSpPr>
            <p:cNvPr id="14" name="AutoShape 656"/>
            <p:cNvSpPr/>
            <p:nvPr/>
          </p:nvSpPr>
          <p:spPr bwMode="auto">
            <a:xfrm>
              <a:off x="0" y="0"/>
              <a:ext cx="339" cy="460"/>
            </a:xfrm>
            <a:custGeom>
              <a:avLst/>
              <a:gdLst>
                <a:gd name="T0" fmla="*/ 0 w 21599"/>
                <a:gd name="T1" fmla="*/ 0 h 21600"/>
                <a:gd name="T2" fmla="*/ 0 w 21599"/>
                <a:gd name="T3" fmla="*/ 0 h 21600"/>
                <a:gd name="T4" fmla="*/ 0 w 21599"/>
                <a:gd name="T5" fmla="*/ 0 h 21600"/>
                <a:gd name="T6" fmla="*/ 0 w 21599"/>
                <a:gd name="T7" fmla="*/ 0 h 21600"/>
                <a:gd name="T8" fmla="*/ 0 w 21599"/>
                <a:gd name="T9" fmla="*/ 0 h 21600"/>
                <a:gd name="T10" fmla="*/ 0 w 21599"/>
                <a:gd name="T11" fmla="*/ 0 h 21600"/>
                <a:gd name="T12" fmla="*/ 0 w 21599"/>
                <a:gd name="T13" fmla="*/ 0 h 21600"/>
                <a:gd name="T14" fmla="*/ 0 w 21599"/>
                <a:gd name="T15" fmla="*/ 0 h 21600"/>
                <a:gd name="T16" fmla="*/ 0 w 21599"/>
                <a:gd name="T17" fmla="*/ 0 h 21600"/>
                <a:gd name="T18" fmla="*/ 0 w 21599"/>
                <a:gd name="T19" fmla="*/ 0 h 21600"/>
                <a:gd name="T20" fmla="*/ 0 w 21599"/>
                <a:gd name="T21" fmla="*/ 0 h 21600"/>
                <a:gd name="T22" fmla="*/ 0 w 21599"/>
                <a:gd name="T23" fmla="*/ 0 h 21600"/>
                <a:gd name="T24" fmla="*/ 0 w 21599"/>
                <a:gd name="T25" fmla="*/ 0 h 21600"/>
                <a:gd name="T26" fmla="*/ 0 w 21599"/>
                <a:gd name="T27" fmla="*/ 0 h 21600"/>
                <a:gd name="T28" fmla="*/ 0 w 21599"/>
                <a:gd name="T29" fmla="*/ 0 h 21600"/>
                <a:gd name="T30" fmla="*/ 0 w 21599"/>
                <a:gd name="T31" fmla="*/ 0 h 21600"/>
                <a:gd name="T32" fmla="*/ 0 w 21599"/>
                <a:gd name="T33" fmla="*/ 0 h 21600"/>
                <a:gd name="T34" fmla="*/ 0 w 21599"/>
                <a:gd name="T35" fmla="*/ 0 h 21600"/>
                <a:gd name="T36" fmla="*/ 0 w 21599"/>
                <a:gd name="T37" fmla="*/ 0 h 21600"/>
                <a:gd name="T38" fmla="*/ 0 w 21599"/>
                <a:gd name="T39" fmla="*/ 0 h 21600"/>
                <a:gd name="T40" fmla="*/ 0 w 21599"/>
                <a:gd name="T41" fmla="*/ 0 h 21600"/>
                <a:gd name="T42" fmla="*/ 0 w 21599"/>
                <a:gd name="T43" fmla="*/ 0 h 21600"/>
                <a:gd name="T44" fmla="*/ 0 w 21599"/>
                <a:gd name="T45" fmla="*/ 0 h 21600"/>
                <a:gd name="T46" fmla="*/ 0 w 21599"/>
                <a:gd name="T47" fmla="*/ 0 h 21600"/>
                <a:gd name="T48" fmla="*/ 0 w 21599"/>
                <a:gd name="T49" fmla="*/ 0 h 21600"/>
                <a:gd name="T50" fmla="*/ 0 w 21599"/>
                <a:gd name="T51" fmla="*/ 0 h 21600"/>
                <a:gd name="T52" fmla="*/ 0 w 21599"/>
                <a:gd name="T53" fmla="*/ 0 h 216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1599" h="21600">
                  <a:moveTo>
                    <a:pt x="10934" y="0"/>
                  </a:moveTo>
                  <a:cubicBezTo>
                    <a:pt x="10847" y="0"/>
                    <a:pt x="10801" y="2"/>
                    <a:pt x="10801" y="2"/>
                  </a:cubicBezTo>
                  <a:cubicBezTo>
                    <a:pt x="10801" y="2"/>
                    <a:pt x="10754" y="0"/>
                    <a:pt x="10668" y="0"/>
                  </a:cubicBezTo>
                  <a:cubicBezTo>
                    <a:pt x="9432" y="0"/>
                    <a:pt x="0" y="285"/>
                    <a:pt x="0" y="8964"/>
                  </a:cubicBezTo>
                  <a:cubicBezTo>
                    <a:pt x="0" y="12780"/>
                    <a:pt x="6319" y="19737"/>
                    <a:pt x="6319" y="21600"/>
                  </a:cubicBezTo>
                  <a:lnTo>
                    <a:pt x="15323" y="21600"/>
                  </a:lnTo>
                  <a:cubicBezTo>
                    <a:pt x="15323" y="19737"/>
                    <a:pt x="21599" y="12780"/>
                    <a:pt x="21599" y="8964"/>
                  </a:cubicBezTo>
                  <a:cubicBezTo>
                    <a:pt x="21600" y="284"/>
                    <a:pt x="12168" y="0"/>
                    <a:pt x="10934" y="0"/>
                  </a:cubicBezTo>
                  <a:close/>
                  <a:moveTo>
                    <a:pt x="13355" y="19728"/>
                  </a:moveTo>
                  <a:lnTo>
                    <a:pt x="12362" y="19728"/>
                  </a:lnTo>
                  <a:lnTo>
                    <a:pt x="12362" y="14897"/>
                  </a:lnTo>
                  <a:lnTo>
                    <a:pt x="9324" y="14897"/>
                  </a:lnTo>
                  <a:lnTo>
                    <a:pt x="9324" y="19728"/>
                  </a:lnTo>
                  <a:lnTo>
                    <a:pt x="8285" y="19728"/>
                  </a:lnTo>
                  <a:cubicBezTo>
                    <a:pt x="7853" y="18884"/>
                    <a:pt x="7181" y="17845"/>
                    <a:pt x="6279" y="16473"/>
                  </a:cubicBezTo>
                  <a:cubicBezTo>
                    <a:pt x="4701" y="14071"/>
                    <a:pt x="2542" y="10782"/>
                    <a:pt x="2542" y="8964"/>
                  </a:cubicBezTo>
                  <a:cubicBezTo>
                    <a:pt x="2542" y="6006"/>
                    <a:pt x="3778" y="3937"/>
                    <a:pt x="6217" y="2815"/>
                  </a:cubicBezTo>
                  <a:cubicBezTo>
                    <a:pt x="8209" y="1899"/>
                    <a:pt x="10422" y="1872"/>
                    <a:pt x="10668" y="1872"/>
                  </a:cubicBezTo>
                  <a:lnTo>
                    <a:pt x="10696" y="1872"/>
                  </a:lnTo>
                  <a:lnTo>
                    <a:pt x="10783" y="1875"/>
                  </a:lnTo>
                  <a:lnTo>
                    <a:pt x="10888" y="1872"/>
                  </a:lnTo>
                  <a:lnTo>
                    <a:pt x="10934" y="1872"/>
                  </a:lnTo>
                  <a:cubicBezTo>
                    <a:pt x="11179" y="1872"/>
                    <a:pt x="13392" y="1898"/>
                    <a:pt x="15384" y="2815"/>
                  </a:cubicBezTo>
                  <a:cubicBezTo>
                    <a:pt x="17823" y="3937"/>
                    <a:pt x="19059" y="6006"/>
                    <a:pt x="19059" y="8964"/>
                  </a:cubicBezTo>
                  <a:cubicBezTo>
                    <a:pt x="19059" y="10784"/>
                    <a:pt x="16913" y="14074"/>
                    <a:pt x="15345" y="16478"/>
                  </a:cubicBezTo>
                  <a:cubicBezTo>
                    <a:pt x="14451" y="17847"/>
                    <a:pt x="13784" y="18886"/>
                    <a:pt x="13355" y="19728"/>
                  </a:cubicBezTo>
                  <a:close/>
                  <a:moveTo>
                    <a:pt x="13355" y="19728"/>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5" name="Rectangle 657"/>
            <p:cNvSpPr/>
            <p:nvPr/>
          </p:nvSpPr>
          <p:spPr bwMode="auto">
            <a:xfrm>
              <a:off x="95" y="480"/>
              <a:ext cx="142" cy="37"/>
            </a:xfrm>
            <a:prstGeom prst="rect">
              <a:avLst/>
            </a:pr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6" name="Rectangle 658"/>
            <p:cNvSpPr/>
            <p:nvPr/>
          </p:nvSpPr>
          <p:spPr bwMode="auto">
            <a:xfrm>
              <a:off x="136" y="536"/>
              <a:ext cx="70" cy="37"/>
            </a:xfrm>
            <a:prstGeom prst="rect">
              <a:avLst/>
            </a:pr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19" name="Rounded Rectangle 9"/>
          <p:cNvSpPr/>
          <p:nvPr/>
        </p:nvSpPr>
        <p:spPr>
          <a:xfrm>
            <a:off x="3460750" y="1989138"/>
            <a:ext cx="2435225" cy="2435225"/>
          </a:xfrm>
          <a:prstGeom prst="roundRect">
            <a:avLst>
              <a:gd name="adj" fmla="val 3093"/>
            </a:avLst>
          </a:pr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bg1"/>
              </a:solidFill>
              <a:effectLst/>
              <a:uLnTx/>
              <a:uFillTx/>
              <a:latin typeface="+mn-lt"/>
              <a:ea typeface="+mn-ea"/>
              <a:cs typeface="+mn-cs"/>
            </a:endParaRPr>
          </a:p>
        </p:txBody>
      </p:sp>
      <p:grpSp>
        <p:nvGrpSpPr>
          <p:cNvPr id="20" name="Group 116"/>
          <p:cNvGrpSpPr/>
          <p:nvPr/>
        </p:nvGrpSpPr>
        <p:grpSpPr bwMode="auto">
          <a:xfrm>
            <a:off x="4407452" y="2557404"/>
            <a:ext cx="545725" cy="647776"/>
            <a:chOff x="0" y="0"/>
            <a:chExt cx="483" cy="574"/>
          </a:xfrm>
          <a:solidFill>
            <a:srgbClr val="FFFFFF"/>
          </a:solidFill>
        </p:grpSpPr>
        <p:sp>
          <p:nvSpPr>
            <p:cNvPr id="21" name="AutoShape 114"/>
            <p:cNvSpPr/>
            <p:nvPr/>
          </p:nvSpPr>
          <p:spPr bwMode="auto">
            <a:xfrm>
              <a:off x="0" y="0"/>
              <a:ext cx="483" cy="57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600" h="21600">
                  <a:moveTo>
                    <a:pt x="12410" y="3528"/>
                  </a:moveTo>
                  <a:lnTo>
                    <a:pt x="12410" y="1767"/>
                  </a:lnTo>
                  <a:lnTo>
                    <a:pt x="13534" y="1767"/>
                  </a:lnTo>
                  <a:cubicBezTo>
                    <a:pt x="14114" y="1767"/>
                    <a:pt x="14584" y="1371"/>
                    <a:pt x="14584" y="883"/>
                  </a:cubicBezTo>
                  <a:cubicBezTo>
                    <a:pt x="14584" y="395"/>
                    <a:pt x="14114" y="0"/>
                    <a:pt x="13534" y="0"/>
                  </a:cubicBezTo>
                  <a:lnTo>
                    <a:pt x="8085" y="0"/>
                  </a:lnTo>
                  <a:cubicBezTo>
                    <a:pt x="7505" y="0"/>
                    <a:pt x="7035" y="395"/>
                    <a:pt x="7035" y="883"/>
                  </a:cubicBezTo>
                  <a:cubicBezTo>
                    <a:pt x="7035" y="1371"/>
                    <a:pt x="7504" y="1767"/>
                    <a:pt x="8085" y="1767"/>
                  </a:cubicBezTo>
                  <a:lnTo>
                    <a:pt x="9185" y="1767"/>
                  </a:lnTo>
                  <a:lnTo>
                    <a:pt x="9185" y="3528"/>
                  </a:lnTo>
                  <a:cubicBezTo>
                    <a:pt x="3986" y="4184"/>
                    <a:pt x="0" y="7957"/>
                    <a:pt x="0" y="12513"/>
                  </a:cubicBezTo>
                  <a:cubicBezTo>
                    <a:pt x="0" y="17532"/>
                    <a:pt x="4835" y="21600"/>
                    <a:pt x="10800" y="21600"/>
                  </a:cubicBezTo>
                  <a:cubicBezTo>
                    <a:pt x="16765" y="21600"/>
                    <a:pt x="21600" y="17532"/>
                    <a:pt x="21600" y="12513"/>
                  </a:cubicBezTo>
                  <a:cubicBezTo>
                    <a:pt x="21600" y="7955"/>
                    <a:pt x="17611" y="4182"/>
                    <a:pt x="12410" y="3528"/>
                  </a:cubicBezTo>
                  <a:close/>
                  <a:moveTo>
                    <a:pt x="10800" y="19328"/>
                  </a:moveTo>
                  <a:cubicBezTo>
                    <a:pt x="6334" y="19328"/>
                    <a:pt x="2700" y="16271"/>
                    <a:pt x="2700" y="12513"/>
                  </a:cubicBezTo>
                  <a:cubicBezTo>
                    <a:pt x="2700" y="8755"/>
                    <a:pt x="6334" y="5698"/>
                    <a:pt x="10800" y="5698"/>
                  </a:cubicBezTo>
                  <a:cubicBezTo>
                    <a:pt x="15266" y="5698"/>
                    <a:pt x="18900" y="8755"/>
                    <a:pt x="18900" y="12513"/>
                  </a:cubicBezTo>
                  <a:cubicBezTo>
                    <a:pt x="18900" y="16271"/>
                    <a:pt x="15266" y="19328"/>
                    <a:pt x="10800" y="19328"/>
                  </a:cubicBezTo>
                  <a:close/>
                  <a:moveTo>
                    <a:pt x="10800" y="19328"/>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2" name="AutoShape 115"/>
            <p:cNvSpPr/>
            <p:nvPr/>
          </p:nvSpPr>
          <p:spPr bwMode="auto">
            <a:xfrm>
              <a:off x="216" y="200"/>
              <a:ext cx="146" cy="226"/>
            </a:xfrm>
            <a:custGeom>
              <a:avLst/>
              <a:gdLst>
                <a:gd name="T0" fmla="*/ 0 w 21403"/>
                <a:gd name="T1" fmla="*/ 0 h 21600"/>
                <a:gd name="T2" fmla="*/ 0 w 21403"/>
                <a:gd name="T3" fmla="*/ 0 h 21600"/>
                <a:gd name="T4" fmla="*/ 0 w 21403"/>
                <a:gd name="T5" fmla="*/ 0 h 21600"/>
                <a:gd name="T6" fmla="*/ 0 w 21403"/>
                <a:gd name="T7" fmla="*/ 0 h 21600"/>
                <a:gd name="T8" fmla="*/ 0 w 21403"/>
                <a:gd name="T9" fmla="*/ 0 h 21600"/>
                <a:gd name="T10" fmla="*/ 0 w 21403"/>
                <a:gd name="T11" fmla="*/ 0 h 21600"/>
                <a:gd name="T12" fmla="*/ 0 w 21403"/>
                <a:gd name="T13" fmla="*/ 0 h 21600"/>
                <a:gd name="T14" fmla="*/ 0 w 21403"/>
                <a:gd name="T15" fmla="*/ 0 h 21600"/>
                <a:gd name="T16" fmla="*/ 0 w 21403"/>
                <a:gd name="T17" fmla="*/ 0 h 21600"/>
                <a:gd name="T18" fmla="*/ 0 w 21403"/>
                <a:gd name="T19" fmla="*/ 0 h 21600"/>
                <a:gd name="T20" fmla="*/ 0 w 21403"/>
                <a:gd name="T21" fmla="*/ 0 h 21600"/>
                <a:gd name="T22" fmla="*/ 0 w 21403"/>
                <a:gd name="T23" fmla="*/ 0 h 21600"/>
                <a:gd name="T24" fmla="*/ 0 w 21403"/>
                <a:gd name="T25" fmla="*/ 0 h 21600"/>
                <a:gd name="T26" fmla="*/ 0 w 21403"/>
                <a:gd name="T27" fmla="*/ 0 h 21600"/>
                <a:gd name="T28" fmla="*/ 0 w 21403"/>
                <a:gd name="T29" fmla="*/ 0 h 21600"/>
                <a:gd name="T30" fmla="*/ 0 w 21403"/>
                <a:gd name="T31" fmla="*/ 0 h 21600"/>
                <a:gd name="T32" fmla="*/ 0 w 21403"/>
                <a:gd name="T33" fmla="*/ 0 h 21600"/>
                <a:gd name="T34" fmla="*/ 0 w 21403"/>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403" h="21600">
                  <a:moveTo>
                    <a:pt x="20755" y="17708"/>
                  </a:moveTo>
                  <a:lnTo>
                    <a:pt x="6801" y="11554"/>
                  </a:lnTo>
                  <a:lnTo>
                    <a:pt x="6801" y="961"/>
                  </a:lnTo>
                  <a:cubicBezTo>
                    <a:pt x="6801" y="708"/>
                    <a:pt x="6643" y="460"/>
                    <a:pt x="6370" y="281"/>
                  </a:cubicBezTo>
                  <a:cubicBezTo>
                    <a:pt x="6097" y="103"/>
                    <a:pt x="5717" y="0"/>
                    <a:pt x="5330" y="0"/>
                  </a:cubicBezTo>
                  <a:lnTo>
                    <a:pt x="1470" y="0"/>
                  </a:lnTo>
                  <a:cubicBezTo>
                    <a:pt x="1081" y="0"/>
                    <a:pt x="705" y="102"/>
                    <a:pt x="431" y="281"/>
                  </a:cubicBezTo>
                  <a:cubicBezTo>
                    <a:pt x="158" y="460"/>
                    <a:pt x="0" y="708"/>
                    <a:pt x="0" y="961"/>
                  </a:cubicBezTo>
                  <a:lnTo>
                    <a:pt x="0" y="13470"/>
                  </a:lnTo>
                  <a:cubicBezTo>
                    <a:pt x="0" y="13723"/>
                    <a:pt x="158" y="13970"/>
                    <a:pt x="431" y="14149"/>
                  </a:cubicBezTo>
                  <a:cubicBezTo>
                    <a:pt x="542" y="14221"/>
                    <a:pt x="670" y="14282"/>
                    <a:pt x="809" y="14327"/>
                  </a:cubicBezTo>
                  <a:lnTo>
                    <a:pt x="17068" y="21438"/>
                  </a:lnTo>
                  <a:cubicBezTo>
                    <a:pt x="17313" y="21544"/>
                    <a:pt x="17597" y="21600"/>
                    <a:pt x="17883" y="21600"/>
                  </a:cubicBezTo>
                  <a:cubicBezTo>
                    <a:pt x="17987" y="21600"/>
                    <a:pt x="18092" y="21592"/>
                    <a:pt x="18196" y="21579"/>
                  </a:cubicBezTo>
                  <a:cubicBezTo>
                    <a:pt x="18584" y="21525"/>
                    <a:pt x="18921" y="21370"/>
                    <a:pt x="19134" y="21149"/>
                  </a:cubicBezTo>
                  <a:lnTo>
                    <a:pt x="21180" y="19012"/>
                  </a:lnTo>
                  <a:cubicBezTo>
                    <a:pt x="21600" y="18574"/>
                    <a:pt x="21411" y="17997"/>
                    <a:pt x="20755" y="17708"/>
                  </a:cubicBezTo>
                  <a:close/>
                  <a:moveTo>
                    <a:pt x="20755" y="17708"/>
                  </a:moveTo>
                </a:path>
              </a:pathLst>
            </a:custGeom>
            <a:grp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grpSp>
      <p:sp>
        <p:nvSpPr>
          <p:cNvPr id="24" name="Rounded Rectangle 10"/>
          <p:cNvSpPr/>
          <p:nvPr/>
        </p:nvSpPr>
        <p:spPr>
          <a:xfrm>
            <a:off x="6297613" y="1989138"/>
            <a:ext cx="2435225" cy="2435225"/>
          </a:xfrm>
          <a:prstGeom prst="roundRect">
            <a:avLst>
              <a:gd name="adj" fmla="val 3093"/>
            </a:avLst>
          </a:pr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25" name="AutoShape 399"/>
          <p:cNvSpPr/>
          <p:nvPr/>
        </p:nvSpPr>
        <p:spPr bwMode="auto">
          <a:xfrm>
            <a:off x="7191375" y="2587625"/>
            <a:ext cx="650875" cy="647700"/>
          </a:xfrm>
          <a:custGeom>
            <a:avLst/>
            <a:gdLst>
              <a:gd name="T0" fmla="*/ 147153432 w 21600"/>
              <a:gd name="T1" fmla="*/ 0 h 21600"/>
              <a:gd name="T2" fmla="*/ 0 w 21600"/>
              <a:gd name="T3" fmla="*/ 39533154 h 21600"/>
              <a:gd name="T4" fmla="*/ 0 w 21600"/>
              <a:gd name="T5" fmla="*/ 39546738 h 21600"/>
              <a:gd name="T6" fmla="*/ 0 w 21600"/>
              <a:gd name="T7" fmla="*/ 246662734 h 21600"/>
              <a:gd name="T8" fmla="*/ 147153432 w 21600"/>
              <a:gd name="T9" fmla="*/ 286355233 h 21600"/>
              <a:gd name="T10" fmla="*/ 294279076 w 21600"/>
              <a:gd name="T11" fmla="*/ 246662734 h 21600"/>
              <a:gd name="T12" fmla="*/ 294279076 w 21600"/>
              <a:gd name="T13" fmla="*/ 39572652 h 21600"/>
              <a:gd name="T14" fmla="*/ 147153432 w 21600"/>
              <a:gd name="T15" fmla="*/ 0 h 21600"/>
              <a:gd name="T16" fmla="*/ 134810310 w 21600"/>
              <a:gd name="T17" fmla="*/ 258262719 h 21600"/>
              <a:gd name="T18" fmla="*/ 24523408 w 21600"/>
              <a:gd name="T19" fmla="*/ 228501028 h 21600"/>
              <a:gd name="T20" fmla="*/ 24523408 w 21600"/>
              <a:gd name="T21" fmla="*/ 74452997 h 21600"/>
              <a:gd name="T22" fmla="*/ 134810310 w 21600"/>
              <a:gd name="T23" fmla="*/ 104307270 h 21600"/>
              <a:gd name="T24" fmla="*/ 134810310 w 21600"/>
              <a:gd name="T25" fmla="*/ 258262719 h 21600"/>
              <a:gd name="T26" fmla="*/ 147071377 w 21600"/>
              <a:gd name="T27" fmla="*/ 82870304 h 21600"/>
              <a:gd name="T28" fmla="*/ 39387379 w 21600"/>
              <a:gd name="T29" fmla="*/ 53705369 h 21600"/>
              <a:gd name="T30" fmla="*/ 147153432 w 21600"/>
              <a:gd name="T31" fmla="*/ 24764161 h 21600"/>
              <a:gd name="T32" fmla="*/ 254891697 w 21600"/>
              <a:gd name="T33" fmla="*/ 53731390 h 21600"/>
              <a:gd name="T34" fmla="*/ 147071377 w 21600"/>
              <a:gd name="T35" fmla="*/ 82870304 h 21600"/>
              <a:gd name="T36" fmla="*/ 269755549 w 21600"/>
              <a:gd name="T37" fmla="*/ 228514612 h 21600"/>
              <a:gd name="T38" fmla="*/ 159332551 w 21600"/>
              <a:gd name="T39" fmla="*/ 258303484 h 21600"/>
              <a:gd name="T40" fmla="*/ 159332551 w 21600"/>
              <a:gd name="T41" fmla="*/ 104320854 h 21600"/>
              <a:gd name="T42" fmla="*/ 269755549 w 21600"/>
              <a:gd name="T43" fmla="*/ 74478911 h 21600"/>
              <a:gd name="T44" fmla="*/ 269755549 w 21600"/>
              <a:gd name="T45" fmla="*/ 228514612 h 21600"/>
              <a:gd name="T46" fmla="*/ 269755549 w 21600"/>
              <a:gd name="T47" fmla="*/ 228514612 h 2160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21600" h="21600">
                <a:moveTo>
                  <a:pt x="10801" y="0"/>
                </a:moveTo>
                <a:lnTo>
                  <a:pt x="0" y="2982"/>
                </a:lnTo>
                <a:lnTo>
                  <a:pt x="0" y="2983"/>
                </a:lnTo>
                <a:lnTo>
                  <a:pt x="0" y="18606"/>
                </a:lnTo>
                <a:lnTo>
                  <a:pt x="10801" y="21600"/>
                </a:lnTo>
                <a:lnTo>
                  <a:pt x="21600" y="18606"/>
                </a:lnTo>
                <a:lnTo>
                  <a:pt x="21600" y="2985"/>
                </a:lnTo>
                <a:lnTo>
                  <a:pt x="10801" y="0"/>
                </a:lnTo>
                <a:close/>
                <a:moveTo>
                  <a:pt x="9895" y="19481"/>
                </a:moveTo>
                <a:lnTo>
                  <a:pt x="1800" y="17236"/>
                </a:lnTo>
                <a:lnTo>
                  <a:pt x="1800" y="5616"/>
                </a:lnTo>
                <a:lnTo>
                  <a:pt x="9895" y="7868"/>
                </a:lnTo>
                <a:lnTo>
                  <a:pt x="9895" y="19481"/>
                </a:lnTo>
                <a:close/>
                <a:moveTo>
                  <a:pt x="10795" y="6251"/>
                </a:moveTo>
                <a:lnTo>
                  <a:pt x="2891" y="4051"/>
                </a:lnTo>
                <a:lnTo>
                  <a:pt x="10801" y="1868"/>
                </a:lnTo>
                <a:lnTo>
                  <a:pt x="18709" y="4053"/>
                </a:lnTo>
                <a:lnTo>
                  <a:pt x="10795" y="6251"/>
                </a:lnTo>
                <a:close/>
                <a:moveTo>
                  <a:pt x="19800" y="17237"/>
                </a:moveTo>
                <a:lnTo>
                  <a:pt x="11695" y="19484"/>
                </a:lnTo>
                <a:lnTo>
                  <a:pt x="11695" y="7869"/>
                </a:lnTo>
                <a:lnTo>
                  <a:pt x="19800" y="5618"/>
                </a:lnTo>
                <a:lnTo>
                  <a:pt x="19800" y="17237"/>
                </a:lnTo>
                <a:close/>
                <a:moveTo>
                  <a:pt x="19800" y="17237"/>
                </a:moveTo>
              </a:path>
            </a:pathLst>
          </a:custGeom>
          <a:solidFill>
            <a:srgbClr val="FFFFFF"/>
          </a:soli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8" name="Rounded Rectangle 11"/>
          <p:cNvSpPr/>
          <p:nvPr/>
        </p:nvSpPr>
        <p:spPr>
          <a:xfrm>
            <a:off x="9136063" y="1989138"/>
            <a:ext cx="2435225" cy="2435225"/>
          </a:xfrm>
          <a:prstGeom prst="roundRect">
            <a:avLst>
              <a:gd name="adj" fmla="val 3093"/>
            </a:avLst>
          </a:prstGeom>
          <a:solidFill>
            <a:schemeClr val="bg1">
              <a:alpha val="35000"/>
            </a:schemeClr>
          </a:solidFill>
          <a:ln>
            <a:noFill/>
          </a:ln>
        </p:spPr>
        <p:style>
          <a:lnRef idx="1">
            <a:schemeClr val="accent2"/>
          </a:lnRef>
          <a:fillRef idx="3">
            <a:schemeClr val="accent2"/>
          </a:fillRef>
          <a:effectRef idx="2">
            <a:schemeClr val="accent2"/>
          </a:effectRef>
          <a:fontRef idx="minor">
            <a:schemeClr val="lt1"/>
          </a:fontRef>
        </p:style>
        <p:txBody>
          <a:body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schemeClr val="bg1"/>
              </a:solidFill>
              <a:effectLst/>
              <a:uLnTx/>
              <a:uFillTx/>
              <a:latin typeface="+mn-lt"/>
              <a:ea typeface="+mn-ea"/>
              <a:cs typeface="+mn-cs"/>
            </a:endParaRPr>
          </a:p>
        </p:txBody>
      </p:sp>
      <p:sp>
        <p:nvSpPr>
          <p:cNvPr id="29" name="AutoShape 113"/>
          <p:cNvSpPr/>
          <p:nvPr/>
        </p:nvSpPr>
        <p:spPr bwMode="auto">
          <a:xfrm>
            <a:off x="10034588" y="2589213"/>
            <a:ext cx="647700" cy="554038"/>
          </a:xfrm>
          <a:custGeom>
            <a:avLst/>
            <a:gdLst>
              <a:gd name="T0" fmla="*/ 259046022 w 21600"/>
              <a:gd name="T1" fmla="*/ 121588502 h 21600"/>
              <a:gd name="T2" fmla="*/ 259046022 w 21600"/>
              <a:gd name="T3" fmla="*/ 105226481 h 21600"/>
              <a:gd name="T4" fmla="*/ 239823076 w 21600"/>
              <a:gd name="T5" fmla="*/ 77110490 h 21600"/>
              <a:gd name="T6" fmla="*/ 186223862 w 21600"/>
              <a:gd name="T7" fmla="*/ 43829736 h 21600"/>
              <a:gd name="T8" fmla="*/ 166165689 w 21600"/>
              <a:gd name="T9" fmla="*/ 29170478 h 21600"/>
              <a:gd name="T10" fmla="*/ 159655912 w 21600"/>
              <a:gd name="T11" fmla="*/ 18378005 h 21600"/>
              <a:gd name="T12" fmla="*/ 159655912 w 21600"/>
              <a:gd name="T13" fmla="*/ 18306686 h 21600"/>
              <a:gd name="T14" fmla="*/ 159655912 w 21600"/>
              <a:gd name="T15" fmla="*/ 0 h 21600"/>
              <a:gd name="T16" fmla="*/ 126685736 w 21600"/>
              <a:gd name="T17" fmla="*/ 0 h 21600"/>
              <a:gd name="T18" fmla="*/ 126685736 w 21600"/>
              <a:gd name="T19" fmla="*/ 7010 h 21600"/>
              <a:gd name="T20" fmla="*/ 126685736 w 21600"/>
              <a:gd name="T21" fmla="*/ 18314449 h 21600"/>
              <a:gd name="T22" fmla="*/ 126685736 w 21600"/>
              <a:gd name="T23" fmla="*/ 18385768 h 21600"/>
              <a:gd name="T24" fmla="*/ 120175960 w 21600"/>
              <a:gd name="T25" fmla="*/ 29184405 h 21600"/>
              <a:gd name="T26" fmla="*/ 100117787 w 21600"/>
              <a:gd name="T27" fmla="*/ 43844509 h 21600"/>
              <a:gd name="T28" fmla="*/ 46519839 w 21600"/>
              <a:gd name="T29" fmla="*/ 77117499 h 21600"/>
              <a:gd name="T30" fmla="*/ 27296893 w 21600"/>
              <a:gd name="T31" fmla="*/ 105240491 h 21600"/>
              <a:gd name="T32" fmla="*/ 27296893 w 21600"/>
              <a:gd name="T33" fmla="*/ 121595512 h 21600"/>
              <a:gd name="T34" fmla="*/ 0 w 21600"/>
              <a:gd name="T35" fmla="*/ 121595512 h 21600"/>
              <a:gd name="T36" fmla="*/ 43483029 w 21600"/>
              <a:gd name="T37" fmla="*/ 153864397 h 21600"/>
              <a:gd name="T38" fmla="*/ 86847348 w 21600"/>
              <a:gd name="T39" fmla="*/ 121595512 h 21600"/>
              <a:gd name="T40" fmla="*/ 60280664 w 21600"/>
              <a:gd name="T41" fmla="*/ 121595512 h 21600"/>
              <a:gd name="T42" fmla="*/ 60280664 w 21600"/>
              <a:gd name="T43" fmla="*/ 105240491 h 21600"/>
              <a:gd name="T44" fmla="*/ 60280664 w 21600"/>
              <a:gd name="T45" fmla="*/ 105147400 h 21600"/>
              <a:gd name="T46" fmla="*/ 66723773 w 21600"/>
              <a:gd name="T47" fmla="*/ 94712354 h 21600"/>
              <a:gd name="T48" fmla="*/ 86835030 w 21600"/>
              <a:gd name="T49" fmla="*/ 80194969 h 21600"/>
              <a:gd name="T50" fmla="*/ 126526262 w 21600"/>
              <a:gd name="T51" fmla="*/ 56480866 h 21600"/>
              <a:gd name="T52" fmla="*/ 126526262 w 21600"/>
              <a:gd name="T53" fmla="*/ 121588502 h 21600"/>
              <a:gd name="T54" fmla="*/ 99693960 w 21600"/>
              <a:gd name="T55" fmla="*/ 121588502 h 21600"/>
              <a:gd name="T56" fmla="*/ 143217743 w 21600"/>
              <a:gd name="T57" fmla="*/ 153864397 h 21600"/>
              <a:gd name="T58" fmla="*/ 186661273 w 21600"/>
              <a:gd name="T59" fmla="*/ 121588502 h 21600"/>
              <a:gd name="T60" fmla="*/ 159510152 w 21600"/>
              <a:gd name="T61" fmla="*/ 121588502 h 21600"/>
              <a:gd name="T62" fmla="*/ 159510152 w 21600"/>
              <a:gd name="T63" fmla="*/ 56274591 h 21600"/>
              <a:gd name="T64" fmla="*/ 199520215 w 21600"/>
              <a:gd name="T65" fmla="*/ 80180289 h 21600"/>
              <a:gd name="T66" fmla="*/ 219631460 w 21600"/>
              <a:gd name="T67" fmla="*/ 94704591 h 21600"/>
              <a:gd name="T68" fmla="*/ 226074569 w 21600"/>
              <a:gd name="T69" fmla="*/ 105140390 h 21600"/>
              <a:gd name="T70" fmla="*/ 226074569 w 21600"/>
              <a:gd name="T71" fmla="*/ 105233481 h 21600"/>
              <a:gd name="T72" fmla="*/ 226074569 w 21600"/>
              <a:gd name="T73" fmla="*/ 121588502 h 21600"/>
              <a:gd name="T74" fmla="*/ 199507778 w 21600"/>
              <a:gd name="T75" fmla="*/ 121588502 h 21600"/>
              <a:gd name="T76" fmla="*/ 242872215 w 21600"/>
              <a:gd name="T77" fmla="*/ 153850470 h 21600"/>
              <a:gd name="T78" fmla="*/ 286355233 w 21600"/>
              <a:gd name="T79" fmla="*/ 121588502 h 21600"/>
              <a:gd name="T80" fmla="*/ 259046022 w 21600"/>
              <a:gd name="T81" fmla="*/ 121588502 h 21600"/>
              <a:gd name="T82" fmla="*/ 259046022 w 21600"/>
              <a:gd name="T83" fmla="*/ 121588502 h 2160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600" h="21600">
                <a:moveTo>
                  <a:pt x="19540" y="17069"/>
                </a:moveTo>
                <a:cubicBezTo>
                  <a:pt x="19540" y="16473"/>
                  <a:pt x="19540" y="15944"/>
                  <a:pt x="19540" y="14772"/>
                </a:cubicBezTo>
                <a:cubicBezTo>
                  <a:pt x="19526" y="13214"/>
                  <a:pt x="18865" y="11949"/>
                  <a:pt x="18090" y="10825"/>
                </a:cubicBezTo>
                <a:cubicBezTo>
                  <a:pt x="16910" y="9139"/>
                  <a:pt x="15307" y="7618"/>
                  <a:pt x="14047" y="6153"/>
                </a:cubicBezTo>
                <a:cubicBezTo>
                  <a:pt x="13419" y="5427"/>
                  <a:pt x="12881" y="4722"/>
                  <a:pt x="12534" y="4095"/>
                </a:cubicBezTo>
                <a:cubicBezTo>
                  <a:pt x="12185" y="3471"/>
                  <a:pt x="12043" y="2962"/>
                  <a:pt x="12043" y="2580"/>
                </a:cubicBezTo>
                <a:cubicBezTo>
                  <a:pt x="12043" y="2577"/>
                  <a:pt x="12043" y="2573"/>
                  <a:pt x="12043" y="2570"/>
                </a:cubicBezTo>
                <a:cubicBezTo>
                  <a:pt x="12043" y="1413"/>
                  <a:pt x="12043" y="589"/>
                  <a:pt x="12043" y="0"/>
                </a:cubicBezTo>
                <a:lnTo>
                  <a:pt x="9556" y="0"/>
                </a:lnTo>
                <a:cubicBezTo>
                  <a:pt x="9556" y="0"/>
                  <a:pt x="9556" y="1"/>
                  <a:pt x="9556" y="1"/>
                </a:cubicBezTo>
                <a:cubicBezTo>
                  <a:pt x="9556" y="591"/>
                  <a:pt x="9556" y="1415"/>
                  <a:pt x="9556" y="2571"/>
                </a:cubicBezTo>
                <a:cubicBezTo>
                  <a:pt x="9556" y="2574"/>
                  <a:pt x="9556" y="2578"/>
                  <a:pt x="9556" y="2581"/>
                </a:cubicBezTo>
                <a:cubicBezTo>
                  <a:pt x="9556" y="2963"/>
                  <a:pt x="9414" y="3472"/>
                  <a:pt x="9065" y="4097"/>
                </a:cubicBezTo>
                <a:cubicBezTo>
                  <a:pt x="8718" y="4723"/>
                  <a:pt x="8180" y="5428"/>
                  <a:pt x="7552" y="6155"/>
                </a:cubicBezTo>
                <a:cubicBezTo>
                  <a:pt x="6292" y="7619"/>
                  <a:pt x="4689" y="9140"/>
                  <a:pt x="3509" y="10826"/>
                </a:cubicBezTo>
                <a:cubicBezTo>
                  <a:pt x="2734" y="11950"/>
                  <a:pt x="2073" y="13215"/>
                  <a:pt x="2059" y="14774"/>
                </a:cubicBezTo>
                <a:cubicBezTo>
                  <a:pt x="2059" y="15946"/>
                  <a:pt x="2059" y="16475"/>
                  <a:pt x="2059" y="17070"/>
                </a:cubicBezTo>
                <a:lnTo>
                  <a:pt x="0" y="17070"/>
                </a:lnTo>
                <a:lnTo>
                  <a:pt x="3280" y="21600"/>
                </a:lnTo>
                <a:lnTo>
                  <a:pt x="6551" y="17070"/>
                </a:lnTo>
                <a:lnTo>
                  <a:pt x="4547" y="17070"/>
                </a:lnTo>
                <a:cubicBezTo>
                  <a:pt x="4547" y="16475"/>
                  <a:pt x="4547" y="15946"/>
                  <a:pt x="4547" y="14774"/>
                </a:cubicBezTo>
                <a:cubicBezTo>
                  <a:pt x="4547" y="14769"/>
                  <a:pt x="4547" y="14765"/>
                  <a:pt x="4547" y="14761"/>
                </a:cubicBezTo>
                <a:cubicBezTo>
                  <a:pt x="4547" y="14404"/>
                  <a:pt x="4685" y="13910"/>
                  <a:pt x="5033" y="13296"/>
                </a:cubicBezTo>
                <a:cubicBezTo>
                  <a:pt x="5381" y="12679"/>
                  <a:pt x="5919" y="11980"/>
                  <a:pt x="6550" y="11258"/>
                </a:cubicBezTo>
                <a:cubicBezTo>
                  <a:pt x="7464" y="10197"/>
                  <a:pt x="8559" y="9102"/>
                  <a:pt x="9544" y="7929"/>
                </a:cubicBezTo>
                <a:lnTo>
                  <a:pt x="9544" y="17069"/>
                </a:lnTo>
                <a:lnTo>
                  <a:pt x="7520" y="17069"/>
                </a:lnTo>
                <a:lnTo>
                  <a:pt x="10803" y="21600"/>
                </a:lnTo>
                <a:lnTo>
                  <a:pt x="14080" y="17069"/>
                </a:lnTo>
                <a:lnTo>
                  <a:pt x="12032" y="17069"/>
                </a:lnTo>
                <a:lnTo>
                  <a:pt x="12032" y="7900"/>
                </a:lnTo>
                <a:cubicBezTo>
                  <a:pt x="13023" y="9084"/>
                  <a:pt x="14128" y="10188"/>
                  <a:pt x="15050" y="11256"/>
                </a:cubicBezTo>
                <a:cubicBezTo>
                  <a:pt x="15681" y="11979"/>
                  <a:pt x="16219" y="12678"/>
                  <a:pt x="16567" y="13295"/>
                </a:cubicBezTo>
                <a:cubicBezTo>
                  <a:pt x="16915" y="13908"/>
                  <a:pt x="17053" y="14403"/>
                  <a:pt x="17053" y="14760"/>
                </a:cubicBezTo>
                <a:cubicBezTo>
                  <a:pt x="17053" y="14764"/>
                  <a:pt x="17053" y="14768"/>
                  <a:pt x="17053" y="14773"/>
                </a:cubicBezTo>
                <a:cubicBezTo>
                  <a:pt x="17053" y="15945"/>
                  <a:pt x="17053" y="16473"/>
                  <a:pt x="17053" y="17069"/>
                </a:cubicBezTo>
                <a:lnTo>
                  <a:pt x="15049" y="17069"/>
                </a:lnTo>
                <a:lnTo>
                  <a:pt x="18320" y="21598"/>
                </a:lnTo>
                <a:lnTo>
                  <a:pt x="21600" y="17069"/>
                </a:lnTo>
                <a:lnTo>
                  <a:pt x="19540" y="17069"/>
                </a:lnTo>
                <a:close/>
                <a:moveTo>
                  <a:pt x="19540" y="17069"/>
                </a:moveTo>
              </a:path>
            </a:pathLst>
          </a:custGeom>
          <a:solidFill>
            <a:srgbClr val="FFFFFF"/>
          </a:solidFill>
          <a:ln>
            <a:noFill/>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4347" name="矩形 31"/>
          <p:cNvSpPr/>
          <p:nvPr/>
        </p:nvSpPr>
        <p:spPr>
          <a:xfrm>
            <a:off x="3560763" y="4613275"/>
            <a:ext cx="2181225"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14348" name="矩形 32"/>
          <p:cNvSpPr/>
          <p:nvPr/>
        </p:nvSpPr>
        <p:spPr>
          <a:xfrm>
            <a:off x="6424613" y="4613275"/>
            <a:ext cx="2181225"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14349" name="矩形 33"/>
          <p:cNvSpPr/>
          <p:nvPr/>
        </p:nvSpPr>
        <p:spPr>
          <a:xfrm>
            <a:off x="9261475" y="4613275"/>
            <a:ext cx="2181225"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sp>
        <p:nvSpPr>
          <p:cNvPr id="14350" name="矩形 34"/>
          <p:cNvSpPr/>
          <p:nvPr/>
        </p:nvSpPr>
        <p:spPr>
          <a:xfrm>
            <a:off x="804863" y="4613275"/>
            <a:ext cx="2181225" cy="647700"/>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You can click here to enter your text. </a:t>
            </a:r>
            <a:endParaRPr lang="zh-CN" altLang="en-US" sz="1800" dirty="0"/>
          </a:p>
        </p:txBody>
      </p:sp>
      <p:grpSp>
        <p:nvGrpSpPr>
          <p:cNvPr id="14351" name="组合 55"/>
          <p:cNvGrpSpPr/>
          <p:nvPr/>
        </p:nvGrpSpPr>
        <p:grpSpPr>
          <a:xfrm>
            <a:off x="646113" y="431800"/>
            <a:ext cx="7605712" cy="787400"/>
            <a:chOff x="603478" y="431122"/>
            <a:chExt cx="7605040" cy="788078"/>
          </a:xfrm>
        </p:grpSpPr>
        <p:grpSp>
          <p:nvGrpSpPr>
            <p:cNvPr id="14356" name="组合 56"/>
            <p:cNvGrpSpPr/>
            <p:nvPr/>
          </p:nvGrpSpPr>
          <p:grpSpPr>
            <a:xfrm>
              <a:off x="603478" y="431122"/>
              <a:ext cx="788080" cy="788078"/>
              <a:chOff x="715963" y="600758"/>
              <a:chExt cx="2201410" cy="2201406"/>
            </a:xfrm>
          </p:grpSpPr>
          <p:sp>
            <p:nvSpPr>
              <p:cNvPr id="14358"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4359"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4360"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4361"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4362"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4363"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4364"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4365"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4366"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4367"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4368"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4369"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4370"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4371"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58"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1" name="Copyright Notice"/>
          <p:cNvSpPr/>
          <p:nvPr/>
        </p:nvSpPr>
        <p:spPr bwMode="auto">
          <a:xfrm>
            <a:off x="1039657" y="3616051"/>
            <a:ext cx="1877884" cy="38214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42" name="Copyright Notice"/>
          <p:cNvSpPr/>
          <p:nvPr/>
        </p:nvSpPr>
        <p:spPr bwMode="auto">
          <a:xfrm>
            <a:off x="3877521" y="3582376"/>
            <a:ext cx="1877884" cy="38214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43" name="Copyright Notice"/>
          <p:cNvSpPr/>
          <p:nvPr/>
        </p:nvSpPr>
        <p:spPr bwMode="auto">
          <a:xfrm>
            <a:off x="6727953" y="3598957"/>
            <a:ext cx="1877884" cy="38214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44" name="Copyright Notice"/>
          <p:cNvSpPr/>
          <p:nvPr/>
        </p:nvSpPr>
        <p:spPr bwMode="auto">
          <a:xfrm>
            <a:off x="9528304" y="3559620"/>
            <a:ext cx="1877884" cy="382141"/>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TITLE HERE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图片 27"/>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5363" name="任意多边形 102"/>
          <p:cNvSpPr/>
          <p:nvPr/>
        </p:nvSpPr>
        <p:spPr>
          <a:xfrm rot="5400000">
            <a:off x="1601788" y="2776538"/>
            <a:ext cx="5068887" cy="1981200"/>
          </a:xfrm>
          <a:custGeom>
            <a:avLst/>
            <a:gdLst/>
            <a:ahLst/>
            <a:cxnLst>
              <a:cxn ang="0">
                <a:pos x="0" y="2710637"/>
              </a:cxn>
              <a:cxn ang="0">
                <a:pos x="156506" y="2770905"/>
              </a:cxn>
              <a:cxn ang="0">
                <a:pos x="178742" y="2707890"/>
              </a:cxn>
              <a:cxn ang="0">
                <a:pos x="4180032" y="0"/>
              </a:cxn>
              <a:cxn ang="0">
                <a:pos x="8180927" y="2707890"/>
              </a:cxn>
              <a:cxn ang="0">
                <a:pos x="8209643" y="2789270"/>
              </a:cxn>
              <a:cxn ang="0">
                <a:pos x="8218178" y="2787551"/>
              </a:cxn>
              <a:cxn ang="0">
                <a:pos x="8481122" y="3050339"/>
              </a:cxn>
              <a:cxn ang="0">
                <a:pos x="8218178" y="3313126"/>
              </a:cxn>
              <a:cxn ang="0">
                <a:pos x="7955230" y="3050339"/>
              </a:cxn>
              <a:cxn ang="0">
                <a:pos x="8032247" y="2864519"/>
              </a:cxn>
              <a:cxn ang="0">
                <a:pos x="8036287" y="2861791"/>
              </a:cxn>
              <a:cxn ang="0">
                <a:pos x="8006516" y="2777416"/>
              </a:cxn>
              <a:cxn ang="0">
                <a:pos x="4179637" y="187798"/>
              </a:cxn>
              <a:cxn ang="0">
                <a:pos x="353155" y="2777416"/>
              </a:cxn>
              <a:cxn ang="0">
                <a:pos x="331653" y="2838351"/>
              </a:cxn>
              <a:cxn ang="0">
                <a:pos x="490725" y="2899608"/>
              </a:cxn>
              <a:cxn ang="0">
                <a:pos x="56281" y="3295553"/>
              </a:cxn>
            </a:cxnLst>
            <a:pathLst>
              <a:path w="4787168" h="1871213">
                <a:moveTo>
                  <a:pt x="0" y="1530934"/>
                </a:moveTo>
                <a:lnTo>
                  <a:pt x="88341" y="1564973"/>
                </a:lnTo>
                <a:lnTo>
                  <a:pt x="100891" y="1529383"/>
                </a:lnTo>
                <a:cubicBezTo>
                  <a:pt x="467046" y="611971"/>
                  <a:pt x="1358310" y="0"/>
                  <a:pt x="2359419" y="0"/>
                </a:cubicBezTo>
                <a:cubicBezTo>
                  <a:pt x="3360318" y="0"/>
                  <a:pt x="4251568" y="611971"/>
                  <a:pt x="4617722" y="1529383"/>
                </a:cubicBezTo>
                <a:lnTo>
                  <a:pt x="4633930" y="1575345"/>
                </a:lnTo>
                <a:lnTo>
                  <a:pt x="4638748" y="1574373"/>
                </a:lnTo>
                <a:cubicBezTo>
                  <a:pt x="4720718" y="1574373"/>
                  <a:pt x="4787168" y="1640823"/>
                  <a:pt x="4787168" y="1722793"/>
                </a:cubicBezTo>
                <a:cubicBezTo>
                  <a:pt x="4787168" y="1804763"/>
                  <a:pt x="4720718" y="1871213"/>
                  <a:pt x="4638748" y="1871213"/>
                </a:cubicBezTo>
                <a:cubicBezTo>
                  <a:pt x="4556778" y="1871213"/>
                  <a:pt x="4490328" y="1804763"/>
                  <a:pt x="4490328" y="1722793"/>
                </a:cubicBezTo>
                <a:cubicBezTo>
                  <a:pt x="4490328" y="1681808"/>
                  <a:pt x="4506940" y="1644703"/>
                  <a:pt x="4533799" y="1617844"/>
                </a:cubicBezTo>
                <a:lnTo>
                  <a:pt x="4536081" y="1616305"/>
                </a:lnTo>
                <a:lnTo>
                  <a:pt x="4519276" y="1568649"/>
                </a:lnTo>
                <a:cubicBezTo>
                  <a:pt x="4169113" y="691316"/>
                  <a:pt x="3316603" y="106065"/>
                  <a:pt x="2359194" y="106065"/>
                </a:cubicBezTo>
                <a:cubicBezTo>
                  <a:pt x="1401997" y="106065"/>
                  <a:pt x="549499" y="691316"/>
                  <a:pt x="199337" y="1568649"/>
                </a:cubicBezTo>
                <a:lnTo>
                  <a:pt x="187201" y="1603065"/>
                </a:lnTo>
                <a:lnTo>
                  <a:pt x="276990" y="1637662"/>
                </a:lnTo>
                <a:lnTo>
                  <a:pt x="31768" y="1861287"/>
                </a:lnTo>
                <a:lnTo>
                  <a:pt x="0" y="1530934"/>
                </a:lnTo>
                <a:close/>
              </a:path>
            </a:pathLst>
          </a:custGeom>
          <a:solidFill>
            <a:schemeClr val="bg1">
              <a:alpha val="34901"/>
            </a:schemeClr>
          </a:solidFill>
          <a:ln w="9525">
            <a:noFill/>
          </a:ln>
        </p:spPr>
        <p:txBody>
          <a:bodyPr/>
          <a:p>
            <a:endParaRPr lang="zh-CN" altLang="en-US"/>
          </a:p>
        </p:txBody>
      </p:sp>
      <p:sp>
        <p:nvSpPr>
          <p:cNvPr id="15364" name="椭圆 56"/>
          <p:cNvSpPr/>
          <p:nvPr/>
        </p:nvSpPr>
        <p:spPr>
          <a:xfrm>
            <a:off x="4741863" y="3332163"/>
            <a:ext cx="785812" cy="785812"/>
          </a:xfrm>
          <a:prstGeom prst="ellipse">
            <a:avLst/>
          </a:prstGeom>
          <a:solidFill>
            <a:schemeClr val="bg1">
              <a:alpha val="34901"/>
            </a:schemeClr>
          </a:solidFill>
          <a:ln w="57150" cap="flat" cmpd="sng">
            <a:solidFill>
              <a:schemeClr val="bg1">
                <a:alpha val="34901"/>
              </a:schemeClr>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32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15365" name="任意多边形 104"/>
          <p:cNvSpPr/>
          <p:nvPr/>
        </p:nvSpPr>
        <p:spPr>
          <a:xfrm>
            <a:off x="5484813" y="3327400"/>
            <a:ext cx="5545137" cy="787400"/>
          </a:xfrm>
          <a:custGeom>
            <a:avLst/>
            <a:gdLst/>
            <a:ahLst/>
            <a:cxnLst>
              <a:cxn ang="0">
                <a:pos x="0" y="0"/>
              </a:cxn>
              <a:cxn ang="0">
                <a:pos x="1234188" y="0"/>
              </a:cxn>
              <a:cxn ang="0">
                <a:pos x="1631799" y="0"/>
              </a:cxn>
              <a:cxn ang="0">
                <a:pos x="8627347" y="0"/>
              </a:cxn>
              <a:cxn ang="0">
                <a:pos x="9285513" y="668098"/>
              </a:cxn>
              <a:cxn ang="0">
                <a:pos x="8627347" y="1336197"/>
              </a:cxn>
              <a:cxn ang="0">
                <a:pos x="1631799" y="1336197"/>
              </a:cxn>
              <a:cxn ang="0">
                <a:pos x="1234188" y="1336197"/>
              </a:cxn>
              <a:cxn ang="0">
                <a:pos x="0" y="1336197"/>
              </a:cxn>
              <a:cxn ang="0">
                <a:pos x="350477" y="668098"/>
              </a:cxn>
              <a:cxn ang="0">
                <a:pos x="0" y="0"/>
              </a:cxn>
            </a:cxnLst>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4901"/>
            </a:schemeClr>
          </a:solidFill>
          <a:ln w="9525">
            <a:noFill/>
          </a:ln>
        </p:spPr>
        <p:txBody>
          <a:bodyPr/>
          <a:p>
            <a:endParaRPr lang="zh-CN" altLang="en-US"/>
          </a:p>
        </p:txBody>
      </p:sp>
      <p:sp>
        <p:nvSpPr>
          <p:cNvPr id="106" name="TextBox 5"/>
          <p:cNvSpPr>
            <a:spLocks noChangeArrowheads="1"/>
          </p:cNvSpPr>
          <p:nvPr/>
        </p:nvSpPr>
        <p:spPr bwMode="auto">
          <a:xfrm>
            <a:off x="4868863" y="3384550"/>
            <a:ext cx="395288"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2</a:t>
            </a:r>
            <a:endParaRPr kumimoji="0" lang="zh-CN" altLang="en-US" sz="4265" b="0" i="0" u="none" strike="noStrike" kern="1200" cap="none" spc="0" normalizeH="0" baseline="0" noProof="0">
              <a:ln>
                <a:noFill/>
              </a:ln>
              <a:solidFill>
                <a:schemeClr val="bg1"/>
              </a:solidFill>
              <a:effectLst/>
              <a:uLnTx/>
              <a:uFillTx/>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5367" name="TextBox 55"/>
          <p:cNvSpPr/>
          <p:nvPr/>
        </p:nvSpPr>
        <p:spPr>
          <a:xfrm>
            <a:off x="5797550" y="3552825"/>
            <a:ext cx="4962525"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zh-CN" altLang="en-US" sz="18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15368" name="椭圆 63"/>
          <p:cNvSpPr/>
          <p:nvPr/>
        </p:nvSpPr>
        <p:spPr>
          <a:xfrm>
            <a:off x="4324350" y="1971675"/>
            <a:ext cx="785813" cy="785813"/>
          </a:xfrm>
          <a:prstGeom prst="ellipse">
            <a:avLst/>
          </a:prstGeom>
          <a:solidFill>
            <a:schemeClr val="bg1">
              <a:alpha val="34901"/>
            </a:schemeClr>
          </a:solidFill>
          <a:ln w="57150" cap="flat" cmpd="sng">
            <a:solidFill>
              <a:schemeClr val="bg1">
                <a:alpha val="34901"/>
              </a:schemeClr>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32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15369" name="任意多边形 108"/>
          <p:cNvSpPr/>
          <p:nvPr/>
        </p:nvSpPr>
        <p:spPr>
          <a:xfrm>
            <a:off x="5067300" y="1966913"/>
            <a:ext cx="5543550" cy="787400"/>
          </a:xfrm>
          <a:custGeom>
            <a:avLst/>
            <a:gdLst/>
            <a:ahLst/>
            <a:cxnLst>
              <a:cxn ang="0">
                <a:pos x="0" y="0"/>
              </a:cxn>
              <a:cxn ang="0">
                <a:pos x="1231013" y="0"/>
              </a:cxn>
              <a:cxn ang="0">
                <a:pos x="1627600" y="0"/>
              </a:cxn>
              <a:cxn ang="0">
                <a:pos x="8605150" y="0"/>
              </a:cxn>
              <a:cxn ang="0">
                <a:pos x="9261625" y="668098"/>
              </a:cxn>
              <a:cxn ang="0">
                <a:pos x="8605150" y="1336197"/>
              </a:cxn>
              <a:cxn ang="0">
                <a:pos x="1627600" y="1336197"/>
              </a:cxn>
              <a:cxn ang="0">
                <a:pos x="1231013" y="1336197"/>
              </a:cxn>
              <a:cxn ang="0">
                <a:pos x="0" y="1336197"/>
              </a:cxn>
              <a:cxn ang="0">
                <a:pos x="349576" y="668098"/>
              </a:cxn>
              <a:cxn ang="0">
                <a:pos x="0" y="0"/>
              </a:cxn>
            </a:cxnLst>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5"/>
                  <a:pt x="119237" y="80288"/>
                  <a:pt x="0" y="0"/>
                </a:cubicBezTo>
                <a:close/>
              </a:path>
            </a:pathLst>
          </a:custGeom>
          <a:solidFill>
            <a:schemeClr val="bg1">
              <a:alpha val="34901"/>
            </a:schemeClr>
          </a:solidFill>
          <a:ln w="9525">
            <a:noFill/>
          </a:ln>
        </p:spPr>
        <p:txBody>
          <a:bodyPr/>
          <a:p>
            <a:endParaRPr lang="zh-CN" altLang="en-US"/>
          </a:p>
        </p:txBody>
      </p:sp>
      <p:sp>
        <p:nvSpPr>
          <p:cNvPr id="110" name="TextBox 68"/>
          <p:cNvSpPr>
            <a:spLocks noChangeArrowheads="1"/>
          </p:cNvSpPr>
          <p:nvPr/>
        </p:nvSpPr>
        <p:spPr bwMode="auto">
          <a:xfrm>
            <a:off x="4451350" y="2024063"/>
            <a:ext cx="3937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3</a:t>
            </a:r>
            <a:endParaRPr kumimoji="0" lang="zh-CN" altLang="en-US" sz="4265" b="0" i="0" u="none" strike="noStrike" kern="1200" cap="none" spc="0" normalizeH="0" baseline="0" noProof="0">
              <a:ln>
                <a:noFill/>
              </a:ln>
              <a:solidFill>
                <a:schemeClr val="bg1"/>
              </a:solidFill>
              <a:effectLst/>
              <a:uLnTx/>
              <a:uFillTx/>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5371" name="TextBox 69"/>
          <p:cNvSpPr/>
          <p:nvPr/>
        </p:nvSpPr>
        <p:spPr>
          <a:xfrm>
            <a:off x="5335588" y="2136775"/>
            <a:ext cx="4960937" cy="369888"/>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zh-CN" altLang="en-US" sz="18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15372" name="椭圆 70"/>
          <p:cNvSpPr/>
          <p:nvPr/>
        </p:nvSpPr>
        <p:spPr>
          <a:xfrm>
            <a:off x="4324350" y="4694238"/>
            <a:ext cx="785813" cy="785812"/>
          </a:xfrm>
          <a:prstGeom prst="ellipse">
            <a:avLst/>
          </a:prstGeom>
          <a:solidFill>
            <a:schemeClr val="bg1">
              <a:alpha val="34901"/>
            </a:schemeClr>
          </a:solidFill>
          <a:ln w="57150" cap="flat" cmpd="sng">
            <a:solidFill>
              <a:schemeClr val="bg1">
                <a:alpha val="34901"/>
              </a:schemeClr>
            </a:solidFill>
            <a:prstDash val="solid"/>
            <a:miter/>
            <a:headEnd type="none" w="med" len="med"/>
            <a:tailEnd type="none" w="med" len="med"/>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gn="ctr" eaLnBrk="1" hangingPunct="1">
              <a:lnSpc>
                <a:spcPct val="100000"/>
              </a:lnSpc>
              <a:spcBef>
                <a:spcPct val="0"/>
              </a:spcBef>
              <a:buNone/>
            </a:pPr>
            <a:endParaRPr lang="zh-CN" altLang="zh-CN" sz="3200" dirty="0">
              <a:solidFill>
                <a:schemeClr val="bg1"/>
              </a:solidFill>
              <a:latin typeface="Open Sans Light"/>
              <a:ea typeface="微软雅黑" panose="020B0503020204020204" pitchFamily="34" charset="-122"/>
              <a:sym typeface="微软雅黑" panose="020B0503020204020204" pitchFamily="34" charset="-122"/>
            </a:endParaRPr>
          </a:p>
        </p:txBody>
      </p:sp>
      <p:sp>
        <p:nvSpPr>
          <p:cNvPr id="15373" name="任意多边形 112"/>
          <p:cNvSpPr/>
          <p:nvPr/>
        </p:nvSpPr>
        <p:spPr>
          <a:xfrm>
            <a:off x="5067300" y="4691063"/>
            <a:ext cx="5543550" cy="785812"/>
          </a:xfrm>
          <a:custGeom>
            <a:avLst/>
            <a:gdLst/>
            <a:ahLst/>
            <a:cxnLst>
              <a:cxn ang="0">
                <a:pos x="0" y="0"/>
              </a:cxn>
              <a:cxn ang="0">
                <a:pos x="1231013" y="0"/>
              </a:cxn>
              <a:cxn ang="0">
                <a:pos x="1627600" y="0"/>
              </a:cxn>
              <a:cxn ang="0">
                <a:pos x="8605150" y="0"/>
              </a:cxn>
              <a:cxn ang="0">
                <a:pos x="9261625" y="656068"/>
              </a:cxn>
              <a:cxn ang="0">
                <a:pos x="8605150" y="1312138"/>
              </a:cxn>
              <a:cxn ang="0">
                <a:pos x="1627600" y="1312138"/>
              </a:cxn>
              <a:cxn ang="0">
                <a:pos x="1231013" y="1312138"/>
              </a:cxn>
              <a:cxn ang="0">
                <a:pos x="0" y="1312138"/>
              </a:cxn>
              <a:cxn ang="0">
                <a:pos x="349576" y="656068"/>
              </a:cxn>
              <a:cxn ang="0">
                <a:pos x="0" y="0"/>
              </a:cxn>
            </a:cxnLst>
            <a:pathLst>
              <a:path w="5236417" h="742326">
                <a:moveTo>
                  <a:pt x="0" y="0"/>
                </a:moveTo>
                <a:lnTo>
                  <a:pt x="696000" y="0"/>
                </a:lnTo>
                <a:lnTo>
                  <a:pt x="920226" y="0"/>
                </a:lnTo>
                <a:lnTo>
                  <a:pt x="4865254" y="0"/>
                </a:lnTo>
                <a:cubicBezTo>
                  <a:pt x="5070242" y="0"/>
                  <a:pt x="5236417" y="166175"/>
                  <a:pt x="5236417" y="371163"/>
                </a:cubicBezTo>
                <a:cubicBezTo>
                  <a:pt x="5236417" y="576151"/>
                  <a:pt x="5070242" y="742326"/>
                  <a:pt x="4865254" y="742326"/>
                </a:cubicBezTo>
                <a:lnTo>
                  <a:pt x="920226" y="742326"/>
                </a:lnTo>
                <a:lnTo>
                  <a:pt x="696000" y="742326"/>
                </a:lnTo>
                <a:lnTo>
                  <a:pt x="0" y="742326"/>
                </a:lnTo>
                <a:cubicBezTo>
                  <a:pt x="119237" y="662038"/>
                  <a:pt x="197646" y="525761"/>
                  <a:pt x="197646" y="371163"/>
                </a:cubicBezTo>
                <a:cubicBezTo>
                  <a:pt x="197646" y="216566"/>
                  <a:pt x="119237" y="80288"/>
                  <a:pt x="0" y="0"/>
                </a:cubicBezTo>
                <a:close/>
              </a:path>
            </a:pathLst>
          </a:custGeom>
          <a:solidFill>
            <a:schemeClr val="bg1">
              <a:alpha val="34901"/>
            </a:schemeClr>
          </a:solidFill>
          <a:ln w="9525">
            <a:noFill/>
          </a:ln>
        </p:spPr>
        <p:txBody>
          <a:bodyPr/>
          <a:p>
            <a:endParaRPr lang="zh-CN" altLang="en-US"/>
          </a:p>
        </p:txBody>
      </p:sp>
      <p:sp>
        <p:nvSpPr>
          <p:cNvPr id="114" name="TextBox 75"/>
          <p:cNvSpPr>
            <a:spLocks noChangeArrowheads="1"/>
          </p:cNvSpPr>
          <p:nvPr/>
        </p:nvSpPr>
        <p:spPr bwMode="auto">
          <a:xfrm>
            <a:off x="4451350" y="4748213"/>
            <a:ext cx="393700"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4265" b="0" i="0" u="none" strike="noStrike" kern="1200" cap="none" spc="0" normalizeH="0" baseline="0" noProof="0" dirty="0">
                <a:ln>
                  <a:noFill/>
                </a:ln>
                <a:solidFill>
                  <a:schemeClr val="bg1"/>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微软雅黑" panose="020B0503020204020204" pitchFamily="34" charset="-122"/>
              </a:rPr>
              <a:t>1</a:t>
            </a:r>
            <a:endParaRPr kumimoji="0" lang="zh-CN" altLang="en-US" sz="4265" b="0" i="0" u="none" strike="noStrike" kern="1200" cap="none" spc="0" normalizeH="0" baseline="0" noProof="0" dirty="0">
              <a:ln>
                <a:noFill/>
              </a:ln>
              <a:solidFill>
                <a:schemeClr val="bg1"/>
              </a:solidFill>
              <a:effectLst/>
              <a:uLnTx/>
              <a:uFillTx/>
              <a:latin typeface="Open Sans Light" panose="020B0306030504020204" pitchFamily="34" charset="0"/>
              <a:ea typeface="微软雅黑" panose="020B0503020204020204" pitchFamily="34" charset="-122"/>
              <a:cs typeface="Open Sans Light" panose="020B0306030504020204" pitchFamily="34" charset="0"/>
              <a:sym typeface="微软雅黑" panose="020B0503020204020204" pitchFamily="34" charset="-122"/>
            </a:endParaRPr>
          </a:p>
        </p:txBody>
      </p:sp>
      <p:sp>
        <p:nvSpPr>
          <p:cNvPr id="15375" name="TextBox 76"/>
          <p:cNvSpPr/>
          <p:nvPr/>
        </p:nvSpPr>
        <p:spPr>
          <a:xfrm>
            <a:off x="5335588" y="4859338"/>
            <a:ext cx="4960937" cy="369887"/>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chemeClr val="bg1"/>
                </a:solidFill>
                <a:latin typeface="微软雅黑" panose="020B0503020204020204" pitchFamily="34" charset="-122"/>
                <a:ea typeface="微软雅黑" panose="020B0503020204020204" pitchFamily="34" charset="-122"/>
              </a:rPr>
              <a:t>Click here to enter your text</a:t>
            </a:r>
            <a:endParaRPr lang="zh-CN" altLang="en-US" sz="1800" dirty="0">
              <a:solidFill>
                <a:schemeClr val="bg1"/>
              </a:solidFill>
              <a:latin typeface="Open Sans Light"/>
              <a:ea typeface="微软雅黑" panose="020B0503020204020204" pitchFamily="34" charset="-122"/>
              <a:sym typeface="微软雅黑" panose="020B0503020204020204" pitchFamily="34" charset="-122"/>
            </a:endParaRPr>
          </a:p>
        </p:txBody>
      </p:sp>
      <p:grpSp>
        <p:nvGrpSpPr>
          <p:cNvPr id="15376" name="组合 44"/>
          <p:cNvGrpSpPr/>
          <p:nvPr/>
        </p:nvGrpSpPr>
        <p:grpSpPr>
          <a:xfrm>
            <a:off x="646113" y="431800"/>
            <a:ext cx="7605712" cy="787400"/>
            <a:chOff x="603478" y="431122"/>
            <a:chExt cx="7605040" cy="788078"/>
          </a:xfrm>
        </p:grpSpPr>
        <p:grpSp>
          <p:nvGrpSpPr>
            <p:cNvPr id="15380" name="组合 45"/>
            <p:cNvGrpSpPr/>
            <p:nvPr/>
          </p:nvGrpSpPr>
          <p:grpSpPr>
            <a:xfrm>
              <a:off x="603478" y="431122"/>
              <a:ext cx="788080" cy="788078"/>
              <a:chOff x="715963" y="600758"/>
              <a:chExt cx="2201410" cy="2201406"/>
            </a:xfrm>
          </p:grpSpPr>
          <p:sp>
            <p:nvSpPr>
              <p:cNvPr id="15382"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5383"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5384"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5385"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5386"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5387"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5388"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5389"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5390"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5391"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5392"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5393"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5394"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5395"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47"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15377" name="椭圆 1"/>
          <p:cNvSpPr/>
          <p:nvPr/>
        </p:nvSpPr>
        <p:spPr>
          <a:xfrm>
            <a:off x="401638" y="1941513"/>
            <a:ext cx="3963987" cy="3965575"/>
          </a:xfrm>
          <a:prstGeom prst="ellipse">
            <a:avLst/>
          </a:prstGeom>
          <a:solidFill>
            <a:schemeClr val="bg1">
              <a:alpha val="34901"/>
            </a:schemeClr>
          </a:solidFill>
          <a:ln w="9525">
            <a:noFill/>
          </a:ln>
        </p:spPr>
        <p:txBody>
          <a:bodyPr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a:lnSpc>
                <a:spcPct val="100000"/>
              </a:lnSpc>
              <a:spcBef>
                <a:spcPct val="0"/>
              </a:spcBef>
              <a:buNone/>
            </a:pPr>
            <a:endParaRPr lang="zh-CN" altLang="en-US" sz="1800" dirty="0"/>
          </a:p>
        </p:txBody>
      </p:sp>
      <p:sp>
        <p:nvSpPr>
          <p:cNvPr id="15378" name="TextBox 86"/>
          <p:cNvSpPr txBox="1"/>
          <p:nvPr/>
        </p:nvSpPr>
        <p:spPr>
          <a:xfrm>
            <a:off x="801688" y="3635375"/>
            <a:ext cx="4068762" cy="923925"/>
          </a:xfrm>
          <a:prstGeom prst="rect">
            <a:avLst/>
          </a:prstGeom>
          <a:noFill/>
          <a:ln w="9525">
            <a:noFill/>
          </a:ln>
        </p:spPr>
        <p:txBody>
          <a:bodyPr>
            <a:spAutoFit/>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a:p>
            <a:pPr marL="0" lvl="0" indent="0" eaLnBrk="1" hangingPunct="1">
              <a:lnSpc>
                <a:spcPct val="100000"/>
              </a:lnSpc>
              <a:spcBef>
                <a:spcPct val="0"/>
              </a:spcBef>
              <a:buNone/>
            </a:pPr>
            <a:r>
              <a:rPr lang="en-US" altLang="zh-CN" sz="1800" dirty="0">
                <a:solidFill>
                  <a:srgbClr val="FFFFFF"/>
                </a:solidFill>
                <a:latin typeface="微软雅黑" panose="020B0503020204020204" pitchFamily="34" charset="-122"/>
                <a:ea typeface="微软雅黑" panose="020B0503020204020204" pitchFamily="34" charset="-122"/>
              </a:rPr>
              <a:t>Click here to enter your text</a:t>
            </a:r>
            <a:endParaRPr lang="en-US" altLang="zh-CN" sz="1800" dirty="0">
              <a:solidFill>
                <a:srgbClr val="FFFFFF"/>
              </a:solidFill>
              <a:latin typeface="微软雅黑" panose="020B0503020204020204" pitchFamily="34" charset="-122"/>
              <a:ea typeface="微软雅黑" panose="020B0503020204020204" pitchFamily="34" charset="-122"/>
            </a:endParaRPr>
          </a:p>
        </p:txBody>
      </p:sp>
      <p:sp>
        <p:nvSpPr>
          <p:cNvPr id="37" name="Copyright Notice"/>
          <p:cNvSpPr/>
          <p:nvPr/>
        </p:nvSpPr>
        <p:spPr bwMode="auto">
          <a:xfrm>
            <a:off x="1317578" y="3055791"/>
            <a:ext cx="3870425"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图片 42"/>
          <p:cNvPicPr>
            <a:picLocks noChangeAspect="1"/>
          </p:cNvPicPr>
          <p:nvPr/>
        </p:nvPicPr>
        <p:blipFill>
          <a:blip r:embed="rId1"/>
          <a:stretch>
            <a:fillRect/>
          </a:stretch>
        </p:blipFill>
        <p:spPr>
          <a:xfrm>
            <a:off x="0" y="0"/>
            <a:ext cx="12192000" cy="6858000"/>
          </a:xfrm>
          <a:prstGeom prst="rect">
            <a:avLst/>
          </a:prstGeom>
          <a:noFill/>
          <a:ln w="9525">
            <a:noFill/>
          </a:ln>
        </p:spPr>
      </p:pic>
      <p:sp>
        <p:nvSpPr>
          <p:cNvPr id="12" name="Rounded Rectangle 4"/>
          <p:cNvSpPr/>
          <p:nvPr/>
        </p:nvSpPr>
        <p:spPr>
          <a:xfrm>
            <a:off x="3500438" y="1995488"/>
            <a:ext cx="1839913" cy="1839913"/>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16" name="Rounded Rectangle 9"/>
          <p:cNvSpPr/>
          <p:nvPr/>
        </p:nvSpPr>
        <p:spPr>
          <a:xfrm>
            <a:off x="749300" y="2189163"/>
            <a:ext cx="2262188" cy="2262188"/>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19" name="Rounded Rectangle 13"/>
          <p:cNvSpPr/>
          <p:nvPr/>
        </p:nvSpPr>
        <p:spPr>
          <a:xfrm>
            <a:off x="4938713" y="2432050"/>
            <a:ext cx="2263775" cy="2263775"/>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22" name="Rounded Rectangle 18"/>
          <p:cNvSpPr/>
          <p:nvPr/>
        </p:nvSpPr>
        <p:spPr>
          <a:xfrm>
            <a:off x="9221788" y="1927225"/>
            <a:ext cx="2111375" cy="2112963"/>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25" name="Rounded Rectangle 22"/>
          <p:cNvSpPr/>
          <p:nvPr/>
        </p:nvSpPr>
        <p:spPr>
          <a:xfrm>
            <a:off x="6588125" y="1927225"/>
            <a:ext cx="1839913" cy="1839913"/>
          </a:xfrm>
          <a:prstGeom prst="roundRect">
            <a:avLst>
              <a:gd name="adj" fmla="val 50000"/>
            </a:avLst>
          </a:prstGeom>
          <a:solidFill>
            <a:schemeClr val="bg1">
              <a:alpha val="35000"/>
            </a:schemeClr>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grpSp>
        <p:nvGrpSpPr>
          <p:cNvPr id="16392" name="Group 25"/>
          <p:cNvGrpSpPr/>
          <p:nvPr/>
        </p:nvGrpSpPr>
        <p:grpSpPr>
          <a:xfrm>
            <a:off x="1735138" y="4278313"/>
            <a:ext cx="8629650" cy="1122362"/>
            <a:chOff x="1284226" y="2941999"/>
            <a:chExt cx="6512275" cy="847002"/>
          </a:xfrm>
        </p:grpSpPr>
        <p:sp>
          <p:nvSpPr>
            <p:cNvPr id="29" name="Oval 26"/>
            <p:cNvSpPr/>
            <p:nvPr/>
          </p:nvSpPr>
          <p:spPr>
            <a:xfrm>
              <a:off x="1284226" y="3257079"/>
              <a:ext cx="129383" cy="131783"/>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0" name="Oval 27"/>
            <p:cNvSpPr/>
            <p:nvPr/>
          </p:nvSpPr>
          <p:spPr>
            <a:xfrm>
              <a:off x="2332467" y="3657218"/>
              <a:ext cx="128185" cy="131783"/>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1" name="Oval 28"/>
            <p:cNvSpPr/>
            <p:nvPr/>
          </p:nvSpPr>
          <p:spPr>
            <a:xfrm>
              <a:off x="3246534" y="3073782"/>
              <a:ext cx="129383" cy="130584"/>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2" name="Oval 29"/>
            <p:cNvSpPr/>
            <p:nvPr/>
          </p:nvSpPr>
          <p:spPr>
            <a:xfrm>
              <a:off x="4491246" y="3526634"/>
              <a:ext cx="129383" cy="130584"/>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3" name="Oval 30"/>
            <p:cNvSpPr/>
            <p:nvPr/>
          </p:nvSpPr>
          <p:spPr>
            <a:xfrm>
              <a:off x="5576625" y="2941999"/>
              <a:ext cx="129383" cy="131783"/>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4" name="Oval 31"/>
            <p:cNvSpPr/>
            <p:nvPr/>
          </p:nvSpPr>
          <p:spPr>
            <a:xfrm>
              <a:off x="6561373" y="3657218"/>
              <a:ext cx="129383" cy="131783"/>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sp>
          <p:nvSpPr>
            <p:cNvPr id="35" name="Oval 32"/>
            <p:cNvSpPr/>
            <p:nvPr/>
          </p:nvSpPr>
          <p:spPr>
            <a:xfrm>
              <a:off x="7667118" y="3007890"/>
              <a:ext cx="129383" cy="131783"/>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1pPr>
              <a:lvl2pPr marL="457200" lvl="1"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2pPr>
              <a:lvl3pPr marL="914400" lvl="2"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3pPr>
              <a:lvl4pPr marL="1371600" lvl="3"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4pPr>
              <a:lvl5pPr marL="1828800" lvl="4" indent="0" algn="l" defTabSz="914400" eaLnBrk="0" fontAlgn="base" latinLnBrk="0" hangingPunct="0">
                <a:lnSpc>
                  <a:spcPct val="100000"/>
                </a:lnSpc>
                <a:spcBef>
                  <a:spcPct val="0"/>
                </a:spcBef>
                <a:spcAft>
                  <a:spcPct val="0"/>
                </a:spcAft>
                <a:buNone/>
                <a:defRPr sz="1800" b="0" i="0" u="none" kern="1200" baseline="0">
                  <a:solidFill>
                    <a:schemeClr val="tx1"/>
                  </a:solidFill>
                  <a:latin typeface="Calibri" panose="020F0502020204030204" pitchFamily="34" charset="0"/>
                  <a:ea typeface="宋体" panose="02010600030101010101" pitchFamily="2" charset="-122"/>
                </a:defRPr>
              </a:lvl5pPr>
            </a:lstStyle>
            <a:p>
              <a:pPr lvl="0" algn="ctr" eaLnBrk="1" hangingPunct="1"/>
              <a:endParaRPr lang="en-US" altLang="zh-CN" sz="2600" dirty="0">
                <a:solidFill>
                  <a:schemeClr val="bg1"/>
                </a:solidFill>
                <a:latin typeface="Open Sans Light"/>
                <a:ea typeface="Open Sans Light"/>
              </a:endParaRPr>
            </a:p>
          </p:txBody>
        </p:sp>
        <p:cxnSp>
          <p:nvCxnSpPr>
            <p:cNvPr id="36" name="Straight Connector 33"/>
            <p:cNvCxnSpPr>
              <a:stCxn id="29" idx="6"/>
              <a:endCxn id="30" idx="2"/>
            </p:cNvCxnSpPr>
            <p:nvPr/>
          </p:nvCxnSpPr>
          <p:spPr>
            <a:xfrm>
              <a:off x="1413609" y="3322970"/>
              <a:ext cx="918858" cy="40014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7" name="Straight Connector 34"/>
            <p:cNvCxnSpPr>
              <a:stCxn id="30" idx="6"/>
              <a:endCxn id="31" idx="2"/>
            </p:cNvCxnSpPr>
            <p:nvPr/>
          </p:nvCxnSpPr>
          <p:spPr>
            <a:xfrm flipV="1">
              <a:off x="2460652" y="3139672"/>
              <a:ext cx="785882" cy="583438"/>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8" name="Straight Connector 35"/>
            <p:cNvCxnSpPr>
              <a:stCxn id="31" idx="6"/>
              <a:endCxn id="32" idx="2"/>
            </p:cNvCxnSpPr>
            <p:nvPr/>
          </p:nvCxnSpPr>
          <p:spPr>
            <a:xfrm>
              <a:off x="3375917" y="3139672"/>
              <a:ext cx="1115329" cy="451655"/>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39" name="Straight Connector 36"/>
            <p:cNvCxnSpPr>
              <a:stCxn id="32" idx="6"/>
              <a:endCxn id="33" idx="2"/>
            </p:cNvCxnSpPr>
            <p:nvPr/>
          </p:nvCxnSpPr>
          <p:spPr>
            <a:xfrm flipV="1">
              <a:off x="4620628" y="3007890"/>
              <a:ext cx="955996" cy="583438"/>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0" name="Straight Connector 37"/>
            <p:cNvCxnSpPr>
              <a:stCxn id="33" idx="6"/>
              <a:endCxn id="34" idx="2"/>
            </p:cNvCxnSpPr>
            <p:nvPr/>
          </p:nvCxnSpPr>
          <p:spPr>
            <a:xfrm>
              <a:off x="5706008" y="3007890"/>
              <a:ext cx="855365" cy="715220"/>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cxnSp>
          <p:nvCxnSpPr>
            <p:cNvPr id="41" name="Straight Connector 38"/>
            <p:cNvCxnSpPr>
              <a:stCxn id="34" idx="6"/>
              <a:endCxn id="35" idx="2"/>
            </p:cNvCxnSpPr>
            <p:nvPr/>
          </p:nvCxnSpPr>
          <p:spPr>
            <a:xfrm flipV="1">
              <a:off x="6690756" y="3073782"/>
              <a:ext cx="976362" cy="649329"/>
            </a:xfrm>
            <a:prstGeom prst="line">
              <a:avLst/>
            </a:prstGeom>
            <a:ln>
              <a:solidFill>
                <a:schemeClr val="bg1">
                  <a:lumMod val="85000"/>
                </a:schemeClr>
              </a:solidFill>
              <a:prstDash val="sysDash"/>
              <a:headEnd type="none" w="sm" len="sm"/>
              <a:tailEnd type="triangle" w="sm" len="sm"/>
            </a:ln>
          </p:spPr>
          <p:style>
            <a:lnRef idx="1">
              <a:schemeClr val="dk1"/>
            </a:lnRef>
            <a:fillRef idx="0">
              <a:schemeClr val="dk1"/>
            </a:fillRef>
            <a:effectRef idx="0">
              <a:schemeClr val="dk1"/>
            </a:effectRef>
            <a:fontRef idx="minor">
              <a:schemeClr val="tx1"/>
            </a:fontRef>
          </p:style>
        </p:cxnSp>
      </p:grpSp>
      <p:sp>
        <p:nvSpPr>
          <p:cNvPr id="42" name="TextBox 39"/>
          <p:cNvSpPr txBox="1"/>
          <p:nvPr/>
        </p:nvSpPr>
        <p:spPr>
          <a:xfrm>
            <a:off x="1357313" y="4876800"/>
            <a:ext cx="928688" cy="450850"/>
          </a:xfrm>
          <a:prstGeom prst="rect">
            <a:avLst/>
          </a:prstGeom>
          <a:noFill/>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ko-KR" sz="2135"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rPr>
              <a:t>2011</a:t>
            </a:r>
            <a:endParaRPr kumimoji="0" lang="nb-NO" altLang="ko-KR" sz="2135"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endParaRPr>
          </a:p>
        </p:txBody>
      </p:sp>
      <p:sp>
        <p:nvSpPr>
          <p:cNvPr id="44" name="TextBox 41"/>
          <p:cNvSpPr txBox="1"/>
          <p:nvPr/>
        </p:nvSpPr>
        <p:spPr>
          <a:xfrm>
            <a:off x="3965575" y="4633913"/>
            <a:ext cx="928688" cy="449263"/>
          </a:xfrm>
          <a:prstGeom prst="rect">
            <a:avLst/>
          </a:prstGeom>
          <a:noFill/>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ko-KR" sz="2135"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rPr>
              <a:t>2013</a:t>
            </a:r>
            <a:endParaRPr kumimoji="0" lang="nb-NO" altLang="ko-KR" sz="2135"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endParaRPr>
          </a:p>
        </p:txBody>
      </p:sp>
      <p:sp>
        <p:nvSpPr>
          <p:cNvPr id="45" name="TextBox 42"/>
          <p:cNvSpPr txBox="1"/>
          <p:nvPr/>
        </p:nvSpPr>
        <p:spPr>
          <a:xfrm>
            <a:off x="5614988" y="5226050"/>
            <a:ext cx="928688" cy="450850"/>
          </a:xfrm>
          <a:prstGeom prst="rect">
            <a:avLst/>
          </a:prstGeom>
          <a:noFill/>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ko-KR" sz="2135"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rPr>
              <a:t>2014</a:t>
            </a:r>
            <a:endParaRPr kumimoji="0" lang="nb-NO" altLang="ko-KR" sz="2135"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endParaRPr>
          </a:p>
        </p:txBody>
      </p:sp>
      <p:sp>
        <p:nvSpPr>
          <p:cNvPr id="46" name="TextBox 43"/>
          <p:cNvSpPr txBox="1"/>
          <p:nvPr/>
        </p:nvSpPr>
        <p:spPr>
          <a:xfrm>
            <a:off x="7045325" y="4451350"/>
            <a:ext cx="928688" cy="450850"/>
          </a:xfrm>
          <a:prstGeom prst="rect">
            <a:avLst/>
          </a:prstGeom>
          <a:noFill/>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ko-KR" sz="2135"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rPr>
              <a:t>2015</a:t>
            </a:r>
            <a:endParaRPr kumimoji="0" lang="nb-NO" altLang="ko-KR" sz="2135"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endParaRPr>
          </a:p>
        </p:txBody>
      </p:sp>
      <p:sp>
        <p:nvSpPr>
          <p:cNvPr id="48" name="TextBox 45"/>
          <p:cNvSpPr txBox="1"/>
          <p:nvPr/>
        </p:nvSpPr>
        <p:spPr>
          <a:xfrm>
            <a:off x="9821863" y="4538663"/>
            <a:ext cx="928688" cy="450850"/>
          </a:xfrm>
          <a:prstGeom prst="rect">
            <a:avLst/>
          </a:prstGeom>
          <a:noFill/>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ko-KR" sz="2135"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rPr>
              <a:t>2017</a:t>
            </a:r>
            <a:endParaRPr kumimoji="0" lang="nb-NO" altLang="ko-KR" sz="2135"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Open Sans Light" panose="020B0306030504020204" pitchFamily="34" charset="0"/>
            </a:endParaRPr>
          </a:p>
        </p:txBody>
      </p:sp>
      <p:grpSp>
        <p:nvGrpSpPr>
          <p:cNvPr id="16398" name="组合 71"/>
          <p:cNvGrpSpPr/>
          <p:nvPr/>
        </p:nvGrpSpPr>
        <p:grpSpPr>
          <a:xfrm>
            <a:off x="646113" y="431800"/>
            <a:ext cx="7605712" cy="787400"/>
            <a:chOff x="603478" y="431122"/>
            <a:chExt cx="7605040" cy="788078"/>
          </a:xfrm>
        </p:grpSpPr>
        <p:grpSp>
          <p:nvGrpSpPr>
            <p:cNvPr id="16404" name="组合 72"/>
            <p:cNvGrpSpPr/>
            <p:nvPr/>
          </p:nvGrpSpPr>
          <p:grpSpPr>
            <a:xfrm>
              <a:off x="603478" y="431122"/>
              <a:ext cx="788080" cy="788078"/>
              <a:chOff x="715963" y="600758"/>
              <a:chExt cx="2201410" cy="2201406"/>
            </a:xfrm>
          </p:grpSpPr>
          <p:sp>
            <p:nvSpPr>
              <p:cNvPr id="16406" name="Freeform 20"/>
              <p:cNvSpPr/>
              <p:nvPr/>
            </p:nvSpPr>
            <p:spPr>
              <a:xfrm>
                <a:off x="715963" y="843713"/>
                <a:ext cx="349618" cy="1712535"/>
              </a:xfrm>
              <a:custGeom>
                <a:avLst/>
                <a:gdLst/>
                <a:ahLst/>
                <a:cxnLst>
                  <a:cxn ang="0">
                    <a:pos x="2147483646" y="2147483646"/>
                  </a:cxn>
                  <a:cxn ang="0">
                    <a:pos x="0" y="2147483646"/>
                  </a:cxn>
                  <a:cxn ang="0">
                    <a:pos x="0" y="0"/>
                  </a:cxn>
                  <a:cxn ang="0">
                    <a:pos x="2147483646" y="2147483646"/>
                  </a:cxn>
                </a:cxnLst>
                <a:pathLst>
                  <a:path w="118" h="578">
                    <a:moveTo>
                      <a:pt x="118" y="379"/>
                    </a:moveTo>
                    <a:lnTo>
                      <a:pt x="0" y="578"/>
                    </a:lnTo>
                    <a:lnTo>
                      <a:pt x="0" y="0"/>
                    </a:lnTo>
                    <a:lnTo>
                      <a:pt x="118" y="379"/>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6407" name="Freeform 21"/>
              <p:cNvSpPr/>
              <p:nvPr/>
            </p:nvSpPr>
            <p:spPr>
              <a:xfrm>
                <a:off x="715963" y="600758"/>
                <a:ext cx="651830" cy="399987"/>
              </a:xfrm>
              <a:custGeom>
                <a:avLst/>
                <a:gdLst/>
                <a:ahLst/>
                <a:cxnLst>
                  <a:cxn ang="0">
                    <a:pos x="2147483646" y="2147483646"/>
                  </a:cxn>
                  <a:cxn ang="0">
                    <a:pos x="0" y="2147483646"/>
                  </a:cxn>
                  <a:cxn ang="0">
                    <a:pos x="2147483646" y="0"/>
                  </a:cxn>
                  <a:cxn ang="0">
                    <a:pos x="2147483646" y="2147483646"/>
                  </a:cxn>
                </a:cxnLst>
                <a:pathLst>
                  <a:path w="220" h="135">
                    <a:moveTo>
                      <a:pt x="220" y="135"/>
                    </a:moveTo>
                    <a:lnTo>
                      <a:pt x="0" y="82"/>
                    </a:lnTo>
                    <a:lnTo>
                      <a:pt x="82" y="0"/>
                    </a:lnTo>
                    <a:lnTo>
                      <a:pt x="220" y="135"/>
                    </a:lnTo>
                    <a:close/>
                  </a:path>
                </a:pathLst>
              </a:custGeom>
              <a:noFill/>
              <a:ln w="9525" cap="flat" cmpd="sng">
                <a:solidFill>
                  <a:srgbClr val="5B3B87">
                    <a:alpha val="100000"/>
                  </a:srgbClr>
                </a:solidFill>
                <a:prstDash val="solid"/>
                <a:round/>
                <a:headEnd type="none" w="med" len="med"/>
                <a:tailEnd type="none" w="med" len="med"/>
              </a:ln>
            </p:spPr>
            <p:txBody>
              <a:bodyPr/>
              <a:p>
                <a:endParaRPr lang="zh-CN" altLang="en-US"/>
              </a:p>
            </p:txBody>
          </p:sp>
          <p:sp>
            <p:nvSpPr>
              <p:cNvPr id="16408" name="Freeform 22"/>
              <p:cNvSpPr/>
              <p:nvPr/>
            </p:nvSpPr>
            <p:spPr>
              <a:xfrm>
                <a:off x="715963" y="1966637"/>
                <a:ext cx="349618" cy="835527"/>
              </a:xfrm>
              <a:custGeom>
                <a:avLst/>
                <a:gdLst/>
                <a:ahLst/>
                <a:cxnLst>
                  <a:cxn ang="0">
                    <a:pos x="2147483646" y="0"/>
                  </a:cxn>
                  <a:cxn ang="0">
                    <a:pos x="2147483646" y="2147483646"/>
                  </a:cxn>
                  <a:cxn ang="0">
                    <a:pos x="0" y="2147483646"/>
                  </a:cxn>
                  <a:cxn ang="0">
                    <a:pos x="2147483646" y="0"/>
                  </a:cxn>
                </a:cxnLst>
                <a:pathLst>
                  <a:path w="118" h="282">
                    <a:moveTo>
                      <a:pt x="118" y="0"/>
                    </a:moveTo>
                    <a:lnTo>
                      <a:pt x="82" y="282"/>
                    </a:lnTo>
                    <a:lnTo>
                      <a:pt x="0" y="199"/>
                    </a:lnTo>
                    <a:lnTo>
                      <a:pt x="118" y="0"/>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6409" name="Freeform 23"/>
              <p:cNvSpPr/>
              <p:nvPr/>
            </p:nvSpPr>
            <p:spPr>
              <a:xfrm>
                <a:off x="715963" y="843713"/>
                <a:ext cx="651830" cy="1122926"/>
              </a:xfrm>
              <a:custGeom>
                <a:avLst/>
                <a:gdLst/>
                <a:ahLst/>
                <a:cxnLst>
                  <a:cxn ang="0">
                    <a:pos x="2147483646" y="2147483646"/>
                  </a:cxn>
                  <a:cxn ang="0">
                    <a:pos x="2147483646" y="2147483646"/>
                  </a:cxn>
                  <a:cxn ang="0">
                    <a:pos x="0" y="0"/>
                  </a:cxn>
                  <a:cxn ang="0">
                    <a:pos x="2147483646" y="2147483646"/>
                  </a:cxn>
                </a:cxnLst>
                <a:pathLst>
                  <a:path w="220" h="379">
                    <a:moveTo>
                      <a:pt x="220" y="53"/>
                    </a:moveTo>
                    <a:lnTo>
                      <a:pt x="118" y="379"/>
                    </a:lnTo>
                    <a:lnTo>
                      <a:pt x="0" y="0"/>
                    </a:lnTo>
                    <a:lnTo>
                      <a:pt x="220" y="53"/>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6410" name="Freeform 24"/>
              <p:cNvSpPr/>
              <p:nvPr/>
            </p:nvSpPr>
            <p:spPr>
              <a:xfrm>
                <a:off x="958918" y="1966637"/>
                <a:ext cx="948117" cy="835527"/>
              </a:xfrm>
              <a:custGeom>
                <a:avLst/>
                <a:gdLst/>
                <a:ahLst/>
                <a:cxnLst>
                  <a:cxn ang="0">
                    <a:pos x="2147483646" y="2147483646"/>
                  </a:cxn>
                  <a:cxn ang="0">
                    <a:pos x="0" y="2147483646"/>
                  </a:cxn>
                  <a:cxn ang="0">
                    <a:pos x="2147483646" y="0"/>
                  </a:cxn>
                  <a:cxn ang="0">
                    <a:pos x="2147483646" y="2147483646"/>
                  </a:cxn>
                </a:cxnLst>
                <a:pathLst>
                  <a:path w="320" h="282">
                    <a:moveTo>
                      <a:pt x="320" y="126"/>
                    </a:moveTo>
                    <a:lnTo>
                      <a:pt x="0" y="282"/>
                    </a:lnTo>
                    <a:lnTo>
                      <a:pt x="36" y="0"/>
                    </a:lnTo>
                    <a:lnTo>
                      <a:pt x="320" y="126"/>
                    </a:lnTo>
                    <a:close/>
                  </a:path>
                </a:pathLst>
              </a:custGeom>
              <a:noFill/>
              <a:ln w="9525" cap="flat" cmpd="sng">
                <a:solidFill>
                  <a:srgbClr val="FEF22A">
                    <a:alpha val="100000"/>
                  </a:srgbClr>
                </a:solidFill>
                <a:prstDash val="solid"/>
                <a:round/>
                <a:headEnd type="none" w="med" len="med"/>
                <a:tailEnd type="none" w="med" len="med"/>
              </a:ln>
            </p:spPr>
            <p:txBody>
              <a:bodyPr/>
              <a:p>
                <a:endParaRPr lang="zh-CN" altLang="en-US"/>
              </a:p>
            </p:txBody>
          </p:sp>
          <p:sp>
            <p:nvSpPr>
              <p:cNvPr id="16411" name="Freeform 25"/>
              <p:cNvSpPr/>
              <p:nvPr/>
            </p:nvSpPr>
            <p:spPr>
              <a:xfrm>
                <a:off x="958918" y="600758"/>
                <a:ext cx="1712536" cy="399987"/>
              </a:xfrm>
              <a:custGeom>
                <a:avLst/>
                <a:gdLst/>
                <a:ahLst/>
                <a:cxnLst>
                  <a:cxn ang="0">
                    <a:pos x="2147483646" y="2147483646"/>
                  </a:cxn>
                  <a:cxn ang="0">
                    <a:pos x="0" y="0"/>
                  </a:cxn>
                  <a:cxn ang="0">
                    <a:pos x="2147483646" y="0"/>
                  </a:cxn>
                  <a:cxn ang="0">
                    <a:pos x="2147483646" y="2147483646"/>
                  </a:cxn>
                </a:cxnLst>
                <a:pathLst>
                  <a:path w="578" h="135">
                    <a:moveTo>
                      <a:pt x="138" y="135"/>
                    </a:moveTo>
                    <a:lnTo>
                      <a:pt x="0" y="0"/>
                    </a:lnTo>
                    <a:lnTo>
                      <a:pt x="578" y="0"/>
                    </a:lnTo>
                    <a:lnTo>
                      <a:pt x="138" y="135"/>
                    </a:lnTo>
                    <a:close/>
                  </a:path>
                </a:pathLst>
              </a:custGeom>
              <a:noFill/>
              <a:ln w="9525" cap="flat" cmpd="sng">
                <a:solidFill>
                  <a:srgbClr val="79307A">
                    <a:alpha val="100000"/>
                  </a:srgbClr>
                </a:solidFill>
                <a:prstDash val="solid"/>
                <a:round/>
                <a:headEnd type="none" w="med" len="med"/>
                <a:tailEnd type="none" w="med" len="med"/>
              </a:ln>
            </p:spPr>
            <p:txBody>
              <a:bodyPr/>
              <a:p>
                <a:endParaRPr lang="zh-CN" altLang="en-US"/>
              </a:p>
            </p:txBody>
          </p:sp>
          <p:sp>
            <p:nvSpPr>
              <p:cNvPr id="16412" name="Freeform 26"/>
              <p:cNvSpPr/>
              <p:nvPr/>
            </p:nvSpPr>
            <p:spPr>
              <a:xfrm>
                <a:off x="958918" y="2339957"/>
                <a:ext cx="1712536" cy="462207"/>
              </a:xfrm>
              <a:custGeom>
                <a:avLst/>
                <a:gdLst/>
                <a:ahLst/>
                <a:cxnLst>
                  <a:cxn ang="0">
                    <a:pos x="2147483646" y="0"/>
                  </a:cxn>
                  <a:cxn ang="0">
                    <a:pos x="2147483646" y="2147483646"/>
                  </a:cxn>
                  <a:cxn ang="0">
                    <a:pos x="0" y="2147483646"/>
                  </a:cxn>
                  <a:cxn ang="0">
                    <a:pos x="2147483646" y="0"/>
                  </a:cxn>
                </a:cxnLst>
                <a:pathLst>
                  <a:path w="578" h="156">
                    <a:moveTo>
                      <a:pt x="320" y="0"/>
                    </a:moveTo>
                    <a:lnTo>
                      <a:pt x="578" y="156"/>
                    </a:lnTo>
                    <a:lnTo>
                      <a:pt x="0" y="156"/>
                    </a:lnTo>
                    <a:lnTo>
                      <a:pt x="320"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6413" name="Freeform 27"/>
              <p:cNvSpPr/>
              <p:nvPr/>
            </p:nvSpPr>
            <p:spPr>
              <a:xfrm>
                <a:off x="1367793" y="600758"/>
                <a:ext cx="1303661" cy="805899"/>
              </a:xfrm>
              <a:custGeom>
                <a:avLst/>
                <a:gdLst/>
                <a:ahLst/>
                <a:cxnLst>
                  <a:cxn ang="0">
                    <a:pos x="2147483646" y="0"/>
                  </a:cxn>
                  <a:cxn ang="0">
                    <a:pos x="2147483646" y="2147483646"/>
                  </a:cxn>
                  <a:cxn ang="0">
                    <a:pos x="0" y="2147483646"/>
                  </a:cxn>
                  <a:cxn ang="0">
                    <a:pos x="2147483646" y="0"/>
                  </a:cxn>
                </a:cxnLst>
                <a:pathLst>
                  <a:path w="440" h="272">
                    <a:moveTo>
                      <a:pt x="440" y="0"/>
                    </a:moveTo>
                    <a:lnTo>
                      <a:pt x="303" y="272"/>
                    </a:lnTo>
                    <a:lnTo>
                      <a:pt x="0" y="135"/>
                    </a:lnTo>
                    <a:lnTo>
                      <a:pt x="440" y="0"/>
                    </a:lnTo>
                    <a:close/>
                  </a:path>
                </a:pathLst>
              </a:custGeom>
              <a:noFill/>
              <a:ln w="9525" cap="flat" cmpd="sng">
                <a:solidFill>
                  <a:srgbClr val="A82878">
                    <a:alpha val="100000"/>
                  </a:srgbClr>
                </a:solidFill>
                <a:prstDash val="solid"/>
                <a:round/>
                <a:headEnd type="none" w="med" len="med"/>
                <a:tailEnd type="none" w="med" len="med"/>
              </a:ln>
            </p:spPr>
            <p:txBody>
              <a:bodyPr/>
              <a:p>
                <a:endParaRPr lang="zh-CN" altLang="en-US"/>
              </a:p>
            </p:txBody>
          </p:sp>
          <p:sp>
            <p:nvSpPr>
              <p:cNvPr id="16414" name="Freeform 28"/>
              <p:cNvSpPr/>
              <p:nvPr/>
            </p:nvSpPr>
            <p:spPr>
              <a:xfrm>
                <a:off x="2265543" y="843713"/>
                <a:ext cx="651830" cy="1712535"/>
              </a:xfrm>
              <a:custGeom>
                <a:avLst/>
                <a:gdLst/>
                <a:ahLst/>
                <a:cxnLst>
                  <a:cxn ang="0">
                    <a:pos x="2147483646" y="0"/>
                  </a:cxn>
                  <a:cxn ang="0">
                    <a:pos x="2147483646" y="2147483646"/>
                  </a:cxn>
                  <a:cxn ang="0">
                    <a:pos x="0" y="2147483646"/>
                  </a:cxn>
                  <a:cxn ang="0">
                    <a:pos x="2147483646" y="0"/>
                  </a:cxn>
                </a:cxnLst>
                <a:pathLst>
                  <a:path w="220" h="578">
                    <a:moveTo>
                      <a:pt x="220" y="0"/>
                    </a:moveTo>
                    <a:lnTo>
                      <a:pt x="220" y="578"/>
                    </a:lnTo>
                    <a:lnTo>
                      <a:pt x="0" y="190"/>
                    </a:lnTo>
                    <a:lnTo>
                      <a:pt x="220" y="0"/>
                    </a:lnTo>
                    <a:close/>
                  </a:path>
                </a:pathLst>
              </a:custGeom>
              <a:noFill/>
              <a:ln w="9525" cap="flat" cmpd="sng">
                <a:solidFill>
                  <a:srgbClr val="F1286A">
                    <a:alpha val="100000"/>
                  </a:srgbClr>
                </a:solidFill>
                <a:prstDash val="solid"/>
                <a:round/>
                <a:headEnd type="none" w="med" len="med"/>
                <a:tailEnd type="none" w="med" len="med"/>
              </a:ln>
            </p:spPr>
            <p:txBody>
              <a:bodyPr/>
              <a:p>
                <a:endParaRPr lang="zh-CN" altLang="en-US"/>
              </a:p>
            </p:txBody>
          </p:sp>
          <p:sp>
            <p:nvSpPr>
              <p:cNvPr id="16415" name="Freeform 29"/>
              <p:cNvSpPr/>
              <p:nvPr/>
            </p:nvSpPr>
            <p:spPr>
              <a:xfrm>
                <a:off x="1907035" y="2339957"/>
                <a:ext cx="1010338" cy="462207"/>
              </a:xfrm>
              <a:custGeom>
                <a:avLst/>
                <a:gdLst/>
                <a:ahLst/>
                <a:cxnLst>
                  <a:cxn ang="0">
                    <a:pos x="2147483646" y="2147483646"/>
                  </a:cxn>
                  <a:cxn ang="0">
                    <a:pos x="0" y="0"/>
                  </a:cxn>
                  <a:cxn ang="0">
                    <a:pos x="2147483646" y="2147483646"/>
                  </a:cxn>
                  <a:cxn ang="0">
                    <a:pos x="2147483646" y="2147483646"/>
                  </a:cxn>
                </a:cxnLst>
                <a:pathLst>
                  <a:path w="341" h="156">
                    <a:moveTo>
                      <a:pt x="341" y="73"/>
                    </a:moveTo>
                    <a:lnTo>
                      <a:pt x="0" y="0"/>
                    </a:lnTo>
                    <a:lnTo>
                      <a:pt x="258" y="156"/>
                    </a:lnTo>
                    <a:lnTo>
                      <a:pt x="341" y="73"/>
                    </a:lnTo>
                    <a:close/>
                  </a:path>
                </a:pathLst>
              </a:custGeom>
              <a:noFill/>
              <a:ln w="9525" cap="flat" cmpd="sng">
                <a:solidFill>
                  <a:srgbClr val="FD665B">
                    <a:alpha val="100000"/>
                  </a:srgbClr>
                </a:solidFill>
                <a:prstDash val="solid"/>
                <a:round/>
                <a:headEnd type="none" w="med" len="med"/>
                <a:tailEnd type="none" w="med" len="med"/>
              </a:ln>
            </p:spPr>
            <p:txBody>
              <a:bodyPr/>
              <a:p>
                <a:endParaRPr lang="zh-CN" altLang="en-US"/>
              </a:p>
            </p:txBody>
          </p:sp>
          <p:sp>
            <p:nvSpPr>
              <p:cNvPr id="16416" name="Freeform 30"/>
              <p:cNvSpPr/>
              <p:nvPr/>
            </p:nvSpPr>
            <p:spPr>
              <a:xfrm>
                <a:off x="1065581" y="1406657"/>
                <a:ext cx="1199961" cy="933303"/>
              </a:xfrm>
              <a:custGeom>
                <a:avLst/>
                <a:gdLst/>
                <a:ahLst/>
                <a:cxnLst>
                  <a:cxn ang="0">
                    <a:pos x="2147483646" y="0"/>
                  </a:cxn>
                  <a:cxn ang="0">
                    <a:pos x="0" y="2147483646"/>
                  </a:cxn>
                  <a:cxn ang="0">
                    <a:pos x="2147483646" y="2147483646"/>
                  </a:cxn>
                  <a:cxn ang="0">
                    <a:pos x="2147483646" y="0"/>
                  </a:cxn>
                </a:cxnLst>
                <a:pathLst>
                  <a:path w="405" h="315">
                    <a:moveTo>
                      <a:pt x="405" y="0"/>
                    </a:moveTo>
                    <a:lnTo>
                      <a:pt x="0" y="189"/>
                    </a:lnTo>
                    <a:lnTo>
                      <a:pt x="284" y="315"/>
                    </a:lnTo>
                    <a:lnTo>
                      <a:pt x="405" y="0"/>
                    </a:lnTo>
                    <a:close/>
                  </a:path>
                </a:pathLst>
              </a:custGeom>
              <a:noFill/>
              <a:ln w="9525" cap="flat" cmpd="sng">
                <a:solidFill>
                  <a:srgbClr val="FA8538">
                    <a:alpha val="100000"/>
                  </a:srgbClr>
                </a:solidFill>
                <a:prstDash val="solid"/>
                <a:round/>
                <a:headEnd type="none" w="med" len="med"/>
                <a:tailEnd type="none" w="med" len="med"/>
              </a:ln>
            </p:spPr>
            <p:txBody>
              <a:bodyPr/>
              <a:p>
                <a:endParaRPr lang="zh-CN" altLang="en-US"/>
              </a:p>
            </p:txBody>
          </p:sp>
          <p:sp>
            <p:nvSpPr>
              <p:cNvPr id="16417" name="Freeform 31"/>
              <p:cNvSpPr/>
              <p:nvPr/>
            </p:nvSpPr>
            <p:spPr>
              <a:xfrm>
                <a:off x="1907035" y="1406657"/>
                <a:ext cx="1010338" cy="1149591"/>
              </a:xfrm>
              <a:custGeom>
                <a:avLst/>
                <a:gdLst/>
                <a:ahLst/>
                <a:cxnLst>
                  <a:cxn ang="0">
                    <a:pos x="2147483646" y="0"/>
                  </a:cxn>
                  <a:cxn ang="0">
                    <a:pos x="2147483646" y="2147483646"/>
                  </a:cxn>
                  <a:cxn ang="0">
                    <a:pos x="0" y="2147483646"/>
                  </a:cxn>
                  <a:cxn ang="0">
                    <a:pos x="2147483646" y="0"/>
                  </a:cxn>
                </a:cxnLst>
                <a:pathLst>
                  <a:path w="341" h="388">
                    <a:moveTo>
                      <a:pt x="121" y="0"/>
                    </a:moveTo>
                    <a:lnTo>
                      <a:pt x="341" y="388"/>
                    </a:lnTo>
                    <a:lnTo>
                      <a:pt x="0" y="315"/>
                    </a:lnTo>
                    <a:lnTo>
                      <a:pt x="121" y="0"/>
                    </a:lnTo>
                    <a:close/>
                  </a:path>
                </a:pathLst>
              </a:custGeom>
              <a:noFill/>
              <a:ln w="9525" cap="flat" cmpd="sng">
                <a:solidFill>
                  <a:srgbClr val="FD3F63">
                    <a:alpha val="100000"/>
                  </a:srgbClr>
                </a:solidFill>
                <a:prstDash val="solid"/>
                <a:round/>
                <a:headEnd type="none" w="med" len="med"/>
                <a:tailEnd type="none" w="med" len="med"/>
              </a:ln>
            </p:spPr>
            <p:txBody>
              <a:bodyPr/>
              <a:p>
                <a:endParaRPr lang="zh-CN" altLang="en-US"/>
              </a:p>
            </p:txBody>
          </p:sp>
          <p:sp>
            <p:nvSpPr>
              <p:cNvPr id="16418" name="Freeform 32"/>
              <p:cNvSpPr/>
              <p:nvPr/>
            </p:nvSpPr>
            <p:spPr>
              <a:xfrm>
                <a:off x="2265543" y="600758"/>
                <a:ext cx="651830" cy="805899"/>
              </a:xfrm>
              <a:custGeom>
                <a:avLst/>
                <a:gdLst/>
                <a:ahLst/>
                <a:cxnLst>
                  <a:cxn ang="0">
                    <a:pos x="2147483646" y="0"/>
                  </a:cxn>
                  <a:cxn ang="0">
                    <a:pos x="2147483646" y="2147483646"/>
                  </a:cxn>
                  <a:cxn ang="0">
                    <a:pos x="0" y="2147483646"/>
                  </a:cxn>
                  <a:cxn ang="0">
                    <a:pos x="2147483646" y="0"/>
                  </a:cxn>
                </a:cxnLst>
                <a:pathLst>
                  <a:path w="220" h="272">
                    <a:moveTo>
                      <a:pt x="137" y="0"/>
                    </a:moveTo>
                    <a:lnTo>
                      <a:pt x="220" y="82"/>
                    </a:lnTo>
                    <a:lnTo>
                      <a:pt x="0" y="272"/>
                    </a:lnTo>
                    <a:lnTo>
                      <a:pt x="137" y="0"/>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sp>
            <p:nvSpPr>
              <p:cNvPr id="16419" name="Freeform 33"/>
              <p:cNvSpPr/>
              <p:nvPr/>
            </p:nvSpPr>
            <p:spPr>
              <a:xfrm>
                <a:off x="1065581" y="1000744"/>
                <a:ext cx="1199961" cy="965893"/>
              </a:xfrm>
              <a:custGeom>
                <a:avLst/>
                <a:gdLst/>
                <a:ahLst/>
                <a:cxnLst>
                  <a:cxn ang="0">
                    <a:pos x="2147483646" y="2147483646"/>
                  </a:cxn>
                  <a:cxn ang="0">
                    <a:pos x="2147483646" y="0"/>
                  </a:cxn>
                  <a:cxn ang="0">
                    <a:pos x="0" y="2147483646"/>
                  </a:cxn>
                  <a:cxn ang="0">
                    <a:pos x="2147483646" y="2147483646"/>
                  </a:cxn>
                </a:cxnLst>
                <a:pathLst>
                  <a:path w="405" h="326">
                    <a:moveTo>
                      <a:pt x="405" y="137"/>
                    </a:moveTo>
                    <a:lnTo>
                      <a:pt x="102" y="0"/>
                    </a:lnTo>
                    <a:lnTo>
                      <a:pt x="0" y="326"/>
                    </a:lnTo>
                    <a:lnTo>
                      <a:pt x="405" y="137"/>
                    </a:lnTo>
                    <a:close/>
                  </a:path>
                </a:pathLst>
              </a:custGeom>
              <a:noFill/>
              <a:ln w="9525" cap="flat" cmpd="sng">
                <a:solidFill>
                  <a:srgbClr val="E02579">
                    <a:alpha val="100000"/>
                  </a:srgbClr>
                </a:solidFill>
                <a:prstDash val="solid"/>
                <a:round/>
                <a:headEnd type="none" w="med" len="med"/>
                <a:tailEnd type="none" w="med" len="med"/>
              </a:ln>
            </p:spPr>
            <p:txBody>
              <a:bodyPr/>
              <a:p>
                <a:endParaRPr lang="zh-CN" altLang="en-US"/>
              </a:p>
            </p:txBody>
          </p:sp>
        </p:grpSp>
        <p:sp>
          <p:nvSpPr>
            <p:cNvPr id="74" name="Copyright Notice"/>
            <p:cNvSpPr/>
            <p:nvPr/>
          </p:nvSpPr>
          <p:spPr bwMode="auto">
            <a:xfrm>
              <a:off x="1712942" y="546224"/>
              <a:ext cx="6495576" cy="55787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ADD YOUR TITLE HERE</a:t>
              </a:r>
              <a:endParaRPr kumimoji="0" lang="en-US" sz="32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grpSp>
      <p:sp>
        <p:nvSpPr>
          <p:cNvPr id="49" name="Copyright Notice"/>
          <p:cNvSpPr/>
          <p:nvPr/>
        </p:nvSpPr>
        <p:spPr bwMode="auto">
          <a:xfrm>
            <a:off x="1126281" y="3099539"/>
            <a:ext cx="15606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keywords</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0" name="Copyright Notice"/>
          <p:cNvSpPr/>
          <p:nvPr/>
        </p:nvSpPr>
        <p:spPr bwMode="auto">
          <a:xfrm>
            <a:off x="3778994" y="2733676"/>
            <a:ext cx="1560614"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keywords</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1" name="Copyright Notice"/>
          <p:cNvSpPr/>
          <p:nvPr/>
        </p:nvSpPr>
        <p:spPr bwMode="auto">
          <a:xfrm>
            <a:off x="5353793" y="3437585"/>
            <a:ext cx="15606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keywords</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2" name="Copyright Notice"/>
          <p:cNvSpPr/>
          <p:nvPr/>
        </p:nvSpPr>
        <p:spPr bwMode="auto">
          <a:xfrm>
            <a:off x="6930281" y="2630857"/>
            <a:ext cx="15606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keywords</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
        <p:nvSpPr>
          <p:cNvPr id="53" name="Copyright Notice"/>
          <p:cNvSpPr/>
          <p:nvPr/>
        </p:nvSpPr>
        <p:spPr bwMode="auto">
          <a:xfrm>
            <a:off x="9599613" y="2797101"/>
            <a:ext cx="1560612" cy="373209"/>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lIns="72000" tIns="32400" rIns="72000" bIns="32400">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rPr>
              <a:t>keywords</a:t>
            </a:r>
            <a:endParaRPr kumimoji="0" lang="en-US" sz="2000" b="1" i="0" u="none" strike="noStrike" kern="1200" cap="small" spc="0" normalizeH="0" baseline="0" noProof="0" dirty="0">
              <a:ln>
                <a:noFill/>
              </a:ln>
              <a:gradFill flip="none" rotWithShape="1">
                <a:gsLst>
                  <a:gs pos="82334">
                    <a:srgbClr val="FBB92F"/>
                  </a:gs>
                  <a:gs pos="65224">
                    <a:srgbClr val="FD665B"/>
                  </a:gs>
                  <a:gs pos="47547">
                    <a:srgbClr val="F1286A"/>
                  </a:gs>
                  <a:gs pos="32925">
                    <a:srgbClr val="E02579"/>
                  </a:gs>
                  <a:gs pos="17700">
                    <a:srgbClr val="A82878"/>
                  </a:gs>
                  <a:gs pos="0">
                    <a:srgbClr val="5B3B87"/>
                  </a:gs>
                  <a:gs pos="100000">
                    <a:srgbClr val="FEF22A"/>
                  </a:gs>
                </a:gsLst>
                <a:lin ang="10800000" scaled="1"/>
                <a:tileRect/>
              </a:gra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A000520150323A01KPBG</Template>
  <TotalTime>0</TotalTime>
  <Words>6839</Words>
  <Application>WPS 演示</Application>
  <PresentationFormat>宽屏</PresentationFormat>
  <Paragraphs>427</Paragraphs>
  <Slides>30</Slides>
  <Notes>3</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30</vt:i4>
      </vt:variant>
    </vt:vector>
  </HeadingPairs>
  <TitlesOfParts>
    <vt:vector size="45" baseType="lpstr">
      <vt:lpstr>Arial</vt:lpstr>
      <vt:lpstr>宋体</vt:lpstr>
      <vt:lpstr>Wingdings</vt:lpstr>
      <vt:lpstr>Calibri</vt:lpstr>
      <vt:lpstr>Calibri Light</vt:lpstr>
      <vt:lpstr>微软雅黑</vt:lpstr>
      <vt:lpstr>Open Sans Light</vt:lpstr>
      <vt:lpstr>Open Sans Light</vt:lpstr>
      <vt:lpstr>Arial Unicode MS</vt:lpstr>
      <vt:lpstr>Gulim</vt:lpstr>
      <vt:lpstr>Signika Negative</vt:lpstr>
      <vt:lpstr>Segoe UI</vt:lpstr>
      <vt:lpstr>Kozuka Gothic Pro R</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占曼琼</dc:creator>
  <cp:lastModifiedBy>李慧民</cp:lastModifiedBy>
  <cp:revision>36</cp:revision>
  <dcterms:created xsi:type="dcterms:W3CDTF">2015-11-28T07:49:00Z</dcterms:created>
  <dcterms:modified xsi:type="dcterms:W3CDTF">2018-02-10T14:34:05Z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