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6" r:id="rId4"/>
  </p:sldMasterIdLst>
  <p:sldIdLst>
    <p:sldId id="256" r:id="rId5"/>
    <p:sldId id="257" r:id="rId6"/>
    <p:sldId id="25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70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1297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84766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4314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21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413795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60847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172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75291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05633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4"/>
          <p:cNvSpPr/>
          <p:nvPr/>
        </p:nvSpPr>
        <p:spPr>
          <a:xfrm rot="10800000">
            <a:off x="4899512" y="338356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等腰三角形 4"/>
          <p:cNvSpPr/>
          <p:nvPr/>
        </p:nvSpPr>
        <p:spPr>
          <a:xfrm rot="3293338">
            <a:off x="6478107" y="391732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806303" y="2434678"/>
            <a:ext cx="3459122" cy="1216882"/>
          </a:xfrm>
          <a:prstGeom prst="roundRect">
            <a:avLst/>
          </a:prstGeom>
          <a:ln w="19050">
            <a:solidFill>
              <a:schemeClr val="accent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807663" y="1565749"/>
            <a:ext cx="3459122" cy="1216882"/>
          </a:xfrm>
          <a:prstGeom prst="roundRect">
            <a:avLst/>
          </a:prstGeom>
          <a:noFill/>
          <a:ln w="19050">
            <a:solidFill>
              <a:schemeClr val="accent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314039" y="3383885"/>
            <a:ext cx="3459122" cy="1216882"/>
          </a:xfrm>
          <a:prstGeom prst="roundRect">
            <a:avLst/>
          </a:prstGeom>
          <a:noFill/>
          <a:ln w="19050">
            <a:solidFill>
              <a:schemeClr val="accent2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336551" y="4286545"/>
            <a:ext cx="3459122" cy="1216882"/>
          </a:xfrm>
          <a:prstGeom prst="roundRect">
            <a:avLst/>
          </a:prstGeom>
          <a:noFill/>
          <a:ln w="19050">
            <a:solidFill>
              <a:schemeClr val="accent3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836966" y="2434678"/>
            <a:ext cx="876002" cy="876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379231" y="1558676"/>
            <a:ext cx="876002" cy="876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890163" y="3383885"/>
            <a:ext cx="876002" cy="876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C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351577" y="4286547"/>
            <a:ext cx="876002" cy="8760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D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等腰三角形 4"/>
          <p:cNvSpPr/>
          <p:nvPr/>
        </p:nvSpPr>
        <p:spPr>
          <a:xfrm rot="10800000" flipH="1" flipV="1">
            <a:off x="7163068" y="244830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6" name="等腰三角形 4"/>
          <p:cNvSpPr/>
          <p:nvPr/>
        </p:nvSpPr>
        <p:spPr>
          <a:xfrm rot="3293338" flipH="1" flipV="1">
            <a:off x="5800137" y="186994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287889" y="16246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287885" y="188230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7910601" y="34342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7910599" y="369190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039640" y="25207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2039637" y="277842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2565007" y="43460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4" name="矩形 6"/>
          <p:cNvSpPr>
            <a:spLocks noChangeArrowheads="1"/>
          </p:cNvSpPr>
          <p:nvPr/>
        </p:nvSpPr>
        <p:spPr bwMode="auto">
          <a:xfrm>
            <a:off x="2565004" y="460372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5685077" y="284741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sng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852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4"/>
          <p:cNvSpPr/>
          <p:nvPr/>
        </p:nvSpPr>
        <p:spPr>
          <a:xfrm rot="10800000">
            <a:off x="4899512" y="338356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等腰三角形 4"/>
          <p:cNvSpPr/>
          <p:nvPr/>
        </p:nvSpPr>
        <p:spPr>
          <a:xfrm rot="3293338">
            <a:off x="6478107" y="391732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806303" y="2434678"/>
            <a:ext cx="3459122" cy="1216882"/>
          </a:xfrm>
          <a:prstGeom prst="roundRect">
            <a:avLst/>
          </a:prstGeom>
          <a:ln w="19050">
            <a:solidFill>
              <a:schemeClr val="accent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807663" y="1565749"/>
            <a:ext cx="3459122" cy="1216882"/>
          </a:xfrm>
          <a:prstGeom prst="roundRect">
            <a:avLst/>
          </a:prstGeom>
          <a:noFill/>
          <a:ln w="19050">
            <a:solidFill>
              <a:schemeClr val="accent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314039" y="3383885"/>
            <a:ext cx="3459122" cy="1216882"/>
          </a:xfrm>
          <a:prstGeom prst="roundRect">
            <a:avLst/>
          </a:prstGeom>
          <a:noFill/>
          <a:ln w="19050">
            <a:solidFill>
              <a:schemeClr val="accent2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336551" y="4286545"/>
            <a:ext cx="3459122" cy="1216882"/>
          </a:xfrm>
          <a:prstGeom prst="roundRect">
            <a:avLst/>
          </a:prstGeom>
          <a:noFill/>
          <a:ln w="19050">
            <a:solidFill>
              <a:schemeClr val="accent3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836966" y="2434678"/>
            <a:ext cx="876002" cy="876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379231" y="1558676"/>
            <a:ext cx="876002" cy="876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890163" y="3383885"/>
            <a:ext cx="876002" cy="876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C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351577" y="4286547"/>
            <a:ext cx="876002" cy="8760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D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等腰三角形 4"/>
          <p:cNvSpPr/>
          <p:nvPr/>
        </p:nvSpPr>
        <p:spPr>
          <a:xfrm rot="10800000" flipH="1" flipV="1">
            <a:off x="7163068" y="244830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6" name="等腰三角形 4"/>
          <p:cNvSpPr/>
          <p:nvPr/>
        </p:nvSpPr>
        <p:spPr>
          <a:xfrm rot="3293338" flipH="1" flipV="1">
            <a:off x="5800137" y="186994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287889" y="16246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287885" y="188230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7910601" y="34342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7910599" y="369190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039640" y="25207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2039637" y="277842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2565007" y="43460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4" name="矩形 6"/>
          <p:cNvSpPr>
            <a:spLocks noChangeArrowheads="1"/>
          </p:cNvSpPr>
          <p:nvPr/>
        </p:nvSpPr>
        <p:spPr bwMode="auto">
          <a:xfrm>
            <a:off x="2565004" y="460372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5685077" y="284741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sng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2912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4"/>
          <p:cNvSpPr/>
          <p:nvPr/>
        </p:nvSpPr>
        <p:spPr>
          <a:xfrm rot="10800000">
            <a:off x="4899512" y="3383561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等腰三角形 4"/>
          <p:cNvSpPr/>
          <p:nvPr/>
        </p:nvSpPr>
        <p:spPr>
          <a:xfrm rot="3293338">
            <a:off x="6478107" y="3917324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1806303" y="2434678"/>
            <a:ext cx="3459122" cy="1216882"/>
          </a:xfrm>
          <a:prstGeom prst="roundRect">
            <a:avLst/>
          </a:prstGeom>
          <a:ln w="19050">
            <a:solidFill>
              <a:schemeClr val="accent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6807663" y="1565749"/>
            <a:ext cx="3459122" cy="1216882"/>
          </a:xfrm>
          <a:prstGeom prst="roundRect">
            <a:avLst/>
          </a:prstGeom>
          <a:noFill/>
          <a:ln w="19050">
            <a:solidFill>
              <a:schemeClr val="accent4"/>
            </a:solidFill>
            <a:round/>
            <a:headEnd type="none" w="med" len="med"/>
            <a:tailEnd type="oval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7314039" y="3383885"/>
            <a:ext cx="3459122" cy="1216882"/>
          </a:xfrm>
          <a:prstGeom prst="roundRect">
            <a:avLst/>
          </a:prstGeom>
          <a:noFill/>
          <a:ln w="19050">
            <a:solidFill>
              <a:schemeClr val="accent2"/>
            </a:solidFill>
            <a:round/>
            <a:headEnd type="none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336551" y="4286545"/>
            <a:ext cx="3459122" cy="1216882"/>
          </a:xfrm>
          <a:prstGeom prst="roundRect">
            <a:avLst/>
          </a:prstGeom>
          <a:noFill/>
          <a:ln w="19050">
            <a:solidFill>
              <a:schemeClr val="accent3"/>
            </a:solidFill>
            <a:round/>
            <a:headEnd type="non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4836966" y="2434678"/>
            <a:ext cx="876002" cy="87600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A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379231" y="1558676"/>
            <a:ext cx="876002" cy="87600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B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890163" y="3383885"/>
            <a:ext cx="876002" cy="87600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C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351577" y="4286547"/>
            <a:ext cx="876002" cy="8760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D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5" name="等腰三角形 4"/>
          <p:cNvSpPr/>
          <p:nvPr/>
        </p:nvSpPr>
        <p:spPr>
          <a:xfrm rot="10800000" flipH="1" flipV="1">
            <a:off x="7163068" y="2448309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6" name="等腰三角形 4"/>
          <p:cNvSpPr/>
          <p:nvPr/>
        </p:nvSpPr>
        <p:spPr>
          <a:xfrm rot="3293338" flipH="1" flipV="1">
            <a:off x="5800137" y="1869945"/>
            <a:ext cx="304039" cy="882953"/>
          </a:xfrm>
          <a:custGeom>
            <a:avLst/>
            <a:gdLst/>
            <a:ahLst/>
            <a:cxnLst/>
            <a:rect l="l" t="t" r="r" b="b"/>
            <a:pathLst>
              <a:path w="192964" h="560383">
                <a:moveTo>
                  <a:pt x="66046" y="560383"/>
                </a:moveTo>
                <a:lnTo>
                  <a:pt x="0" y="437611"/>
                </a:lnTo>
                <a:lnTo>
                  <a:pt x="50013" y="454481"/>
                </a:lnTo>
                <a:cubicBezTo>
                  <a:pt x="162802" y="291013"/>
                  <a:pt x="137166" y="120464"/>
                  <a:pt x="101652" y="0"/>
                </a:cubicBezTo>
                <a:cubicBezTo>
                  <a:pt x="168790" y="118195"/>
                  <a:pt x="220957" y="274728"/>
                  <a:pt x="139072" y="484523"/>
                </a:cubicBezTo>
                <a:lnTo>
                  <a:pt x="192964" y="5027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287889" y="16246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7287885" y="1882301"/>
            <a:ext cx="2797262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39" name="矩形 7"/>
          <p:cNvSpPr>
            <a:spLocks noChangeArrowheads="1"/>
          </p:cNvSpPr>
          <p:nvPr/>
        </p:nvSpPr>
        <p:spPr bwMode="auto">
          <a:xfrm>
            <a:off x="7910601" y="3434256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7910599" y="3691901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1" name="矩形 7"/>
          <p:cNvSpPr>
            <a:spLocks noChangeArrowheads="1"/>
          </p:cNvSpPr>
          <p:nvPr/>
        </p:nvSpPr>
        <p:spPr bwMode="auto">
          <a:xfrm>
            <a:off x="2039640" y="25207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2" name="矩形 6"/>
          <p:cNvSpPr>
            <a:spLocks noChangeArrowheads="1"/>
          </p:cNvSpPr>
          <p:nvPr/>
        </p:nvSpPr>
        <p:spPr bwMode="auto">
          <a:xfrm>
            <a:off x="2039637" y="2778425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3" name="矩形 7"/>
          <p:cNvSpPr>
            <a:spLocks noChangeArrowheads="1"/>
          </p:cNvSpPr>
          <p:nvPr/>
        </p:nvSpPr>
        <p:spPr bwMode="auto">
          <a:xfrm>
            <a:off x="2565007" y="4346080"/>
            <a:ext cx="1710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entury Gothic" pitchFamily="34" charset="0"/>
              </a:rPr>
              <a:t>ADD YOUR TEXT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4" name="矩形 6"/>
          <p:cNvSpPr>
            <a:spLocks noChangeArrowheads="1"/>
          </p:cNvSpPr>
          <p:nvPr/>
        </p:nvSpPr>
        <p:spPr bwMode="auto">
          <a:xfrm>
            <a:off x="2565004" y="4603726"/>
            <a:ext cx="2767608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标题数字等都可以通过点击和重新输入进行更改。标题数字等都可以通过点击和重新输入进行更改。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entury Gothic" pitchFamily="34" charset="0"/>
            </a:endParaRPr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5685077" y="2847413"/>
            <a:ext cx="1132868" cy="962938"/>
          </a:xfrm>
          <a:custGeom>
            <a:avLst/>
            <a:gdLst/>
            <a:ahLst/>
            <a:cxnLst>
              <a:cxn ang="0">
                <a:pos x="160" y="0"/>
              </a:cxn>
              <a:cxn ang="0">
                <a:pos x="0" y="144"/>
              </a:cxn>
              <a:cxn ang="0">
                <a:pos x="48" y="144"/>
              </a:cxn>
              <a:cxn ang="0">
                <a:pos x="48" y="272"/>
              </a:cxn>
              <a:cxn ang="0">
                <a:pos x="128" y="272"/>
              </a:cxn>
              <a:cxn ang="0">
                <a:pos x="128" y="176"/>
              </a:cxn>
              <a:cxn ang="0">
                <a:pos x="192" y="176"/>
              </a:cxn>
              <a:cxn ang="0">
                <a:pos x="192" y="272"/>
              </a:cxn>
              <a:cxn ang="0">
                <a:pos x="272" y="272"/>
              </a:cxn>
              <a:cxn ang="0">
                <a:pos x="272" y="144"/>
              </a:cxn>
              <a:cxn ang="0">
                <a:pos x="320" y="144"/>
              </a:cxn>
              <a:cxn ang="0">
                <a:pos x="160" y="0"/>
              </a:cxn>
            </a:cxnLst>
            <a:rect l="0" t="0" r="r" b="b"/>
            <a:pathLst>
              <a:path w="320" h="272">
                <a:moveTo>
                  <a:pt x="160" y="0"/>
                </a:moveTo>
                <a:lnTo>
                  <a:pt x="0" y="144"/>
                </a:lnTo>
                <a:lnTo>
                  <a:pt x="48" y="144"/>
                </a:lnTo>
                <a:lnTo>
                  <a:pt x="48" y="272"/>
                </a:lnTo>
                <a:lnTo>
                  <a:pt x="128" y="272"/>
                </a:lnTo>
                <a:lnTo>
                  <a:pt x="128" y="176"/>
                </a:lnTo>
                <a:lnTo>
                  <a:pt x="192" y="176"/>
                </a:lnTo>
                <a:lnTo>
                  <a:pt x="192" y="272"/>
                </a:lnTo>
                <a:lnTo>
                  <a:pt x="272" y="272"/>
                </a:lnTo>
                <a:lnTo>
                  <a:pt x="272" y="144"/>
                </a:lnTo>
                <a:lnTo>
                  <a:pt x="320" y="144"/>
                </a:lnTo>
                <a:lnTo>
                  <a:pt x="16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sng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21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自定义 8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EAC"/>
      </a:accent1>
      <a:accent2>
        <a:srgbClr val="60BCD5"/>
      </a:accent2>
      <a:accent3>
        <a:srgbClr val="7CDCFF"/>
      </a:accent3>
      <a:accent4>
        <a:srgbClr val="36CAFF"/>
      </a:accent4>
      <a:accent5>
        <a:srgbClr val="A9A9A9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</Words>
  <Application>Microsoft Office PowerPoint</Application>
  <PresentationFormat>自定义</PresentationFormat>
  <Paragraphs>36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2_Office 主题</vt:lpstr>
      <vt:lpstr>3_Office 主题</vt:lpstr>
      <vt:lpstr>1_Office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刘云轩</dc:creator>
  <cp:lastModifiedBy>Administrator</cp:lastModifiedBy>
  <cp:revision>3</cp:revision>
  <dcterms:created xsi:type="dcterms:W3CDTF">2016-02-29T11:44:10Z</dcterms:created>
  <dcterms:modified xsi:type="dcterms:W3CDTF">2016-03-15T18:45:16Z</dcterms:modified>
</cp:coreProperties>
</file>